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540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700" b="1" i="0">
                <a:solidFill>
                  <a:srgbClr val="1D30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700" b="1" i="0">
                <a:solidFill>
                  <a:srgbClr val="1D30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700" b="1" i="0">
                <a:solidFill>
                  <a:srgbClr val="1D30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327982" y="2080543"/>
            <a:ext cx="7243098" cy="7243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800197" y="5"/>
            <a:ext cx="4304030" cy="11308715"/>
          </a:xfrm>
          <a:custGeom>
            <a:avLst/>
            <a:gdLst/>
            <a:ahLst/>
            <a:cxnLst/>
            <a:rect l="l" t="t" r="r" b="b"/>
            <a:pathLst>
              <a:path w="4304030" h="11308715">
                <a:moveTo>
                  <a:pt x="4303903" y="6889636"/>
                </a:moveTo>
                <a:lnTo>
                  <a:pt x="4211332" y="6797065"/>
                </a:lnTo>
                <a:lnTo>
                  <a:pt x="4176928" y="6764541"/>
                </a:lnTo>
                <a:lnTo>
                  <a:pt x="4141178" y="6734327"/>
                </a:lnTo>
                <a:lnTo>
                  <a:pt x="4104195" y="6706438"/>
                </a:lnTo>
                <a:lnTo>
                  <a:pt x="4066057" y="6680873"/>
                </a:lnTo>
                <a:lnTo>
                  <a:pt x="4026878" y="6657632"/>
                </a:lnTo>
                <a:lnTo>
                  <a:pt x="3986746" y="6636715"/>
                </a:lnTo>
                <a:lnTo>
                  <a:pt x="3945775" y="6618122"/>
                </a:lnTo>
                <a:lnTo>
                  <a:pt x="3904056" y="6601854"/>
                </a:lnTo>
                <a:lnTo>
                  <a:pt x="3861689" y="6587909"/>
                </a:lnTo>
                <a:lnTo>
                  <a:pt x="3818775" y="6576288"/>
                </a:lnTo>
                <a:lnTo>
                  <a:pt x="3775418" y="6566992"/>
                </a:lnTo>
                <a:lnTo>
                  <a:pt x="3731704" y="6560020"/>
                </a:lnTo>
                <a:lnTo>
                  <a:pt x="3687749" y="6555372"/>
                </a:lnTo>
                <a:lnTo>
                  <a:pt x="3643642" y="6553047"/>
                </a:lnTo>
                <a:lnTo>
                  <a:pt x="3599484" y="6553047"/>
                </a:lnTo>
                <a:lnTo>
                  <a:pt x="3555377" y="6555372"/>
                </a:lnTo>
                <a:lnTo>
                  <a:pt x="3511410" y="6560020"/>
                </a:lnTo>
                <a:lnTo>
                  <a:pt x="3467709" y="6566992"/>
                </a:lnTo>
                <a:lnTo>
                  <a:pt x="3424339" y="6576288"/>
                </a:lnTo>
                <a:lnTo>
                  <a:pt x="3381425" y="6587909"/>
                </a:lnTo>
                <a:lnTo>
                  <a:pt x="3339071" y="6601854"/>
                </a:lnTo>
                <a:lnTo>
                  <a:pt x="3297351" y="6618122"/>
                </a:lnTo>
                <a:lnTo>
                  <a:pt x="3256369" y="6636715"/>
                </a:lnTo>
                <a:lnTo>
                  <a:pt x="3216249" y="6657632"/>
                </a:lnTo>
                <a:lnTo>
                  <a:pt x="3177070" y="6680873"/>
                </a:lnTo>
                <a:lnTo>
                  <a:pt x="3138932" y="6706438"/>
                </a:lnTo>
                <a:lnTo>
                  <a:pt x="3101937" y="6734327"/>
                </a:lnTo>
                <a:lnTo>
                  <a:pt x="3066186" y="6764541"/>
                </a:lnTo>
                <a:lnTo>
                  <a:pt x="3031794" y="6797065"/>
                </a:lnTo>
                <a:lnTo>
                  <a:pt x="244017" y="9584842"/>
                </a:lnTo>
                <a:lnTo>
                  <a:pt x="211480" y="9619247"/>
                </a:lnTo>
                <a:lnTo>
                  <a:pt x="181267" y="9654984"/>
                </a:lnTo>
                <a:lnTo>
                  <a:pt x="153377" y="9691980"/>
                </a:lnTo>
                <a:lnTo>
                  <a:pt x="127825" y="9730118"/>
                </a:lnTo>
                <a:lnTo>
                  <a:pt x="104584" y="9769297"/>
                </a:lnTo>
                <a:lnTo>
                  <a:pt x="83667" y="9809429"/>
                </a:lnTo>
                <a:lnTo>
                  <a:pt x="65074" y="9850399"/>
                </a:lnTo>
                <a:lnTo>
                  <a:pt x="48806" y="9892119"/>
                </a:lnTo>
                <a:lnTo>
                  <a:pt x="34861" y="9934486"/>
                </a:lnTo>
                <a:lnTo>
                  <a:pt x="23241" y="9977399"/>
                </a:lnTo>
                <a:lnTo>
                  <a:pt x="13944" y="10020757"/>
                </a:lnTo>
                <a:lnTo>
                  <a:pt x="6972" y="10064471"/>
                </a:lnTo>
                <a:lnTo>
                  <a:pt x="2324" y="10108425"/>
                </a:lnTo>
                <a:lnTo>
                  <a:pt x="0" y="10152532"/>
                </a:lnTo>
                <a:lnTo>
                  <a:pt x="0" y="10196690"/>
                </a:lnTo>
                <a:lnTo>
                  <a:pt x="2324" y="10240797"/>
                </a:lnTo>
                <a:lnTo>
                  <a:pt x="6972" y="10284752"/>
                </a:lnTo>
                <a:lnTo>
                  <a:pt x="13944" y="10328465"/>
                </a:lnTo>
                <a:lnTo>
                  <a:pt x="23241" y="10371823"/>
                </a:lnTo>
                <a:lnTo>
                  <a:pt x="34861" y="10414737"/>
                </a:lnTo>
                <a:lnTo>
                  <a:pt x="48806" y="10457104"/>
                </a:lnTo>
                <a:lnTo>
                  <a:pt x="65074" y="10498823"/>
                </a:lnTo>
                <a:lnTo>
                  <a:pt x="83667" y="10539794"/>
                </a:lnTo>
                <a:lnTo>
                  <a:pt x="104584" y="10579926"/>
                </a:lnTo>
                <a:lnTo>
                  <a:pt x="127825" y="10619105"/>
                </a:lnTo>
                <a:lnTo>
                  <a:pt x="153377" y="10657243"/>
                </a:lnTo>
                <a:lnTo>
                  <a:pt x="181267" y="10694238"/>
                </a:lnTo>
                <a:lnTo>
                  <a:pt x="211480" y="10729976"/>
                </a:lnTo>
                <a:lnTo>
                  <a:pt x="244017" y="10764380"/>
                </a:lnTo>
                <a:lnTo>
                  <a:pt x="788187" y="11308550"/>
                </a:lnTo>
                <a:lnTo>
                  <a:pt x="4303903" y="11308550"/>
                </a:lnTo>
                <a:lnTo>
                  <a:pt x="4303903" y="6889636"/>
                </a:lnTo>
                <a:close/>
              </a:path>
              <a:path w="4304030" h="11308715">
                <a:moveTo>
                  <a:pt x="4303903" y="0"/>
                </a:moveTo>
                <a:lnTo>
                  <a:pt x="884313" y="0"/>
                </a:lnTo>
                <a:lnTo>
                  <a:pt x="244017" y="640295"/>
                </a:lnTo>
                <a:lnTo>
                  <a:pt x="211480" y="674712"/>
                </a:lnTo>
                <a:lnTo>
                  <a:pt x="181267" y="710463"/>
                </a:lnTo>
                <a:lnTo>
                  <a:pt x="153377" y="747458"/>
                </a:lnTo>
                <a:lnTo>
                  <a:pt x="127825" y="785609"/>
                </a:lnTo>
                <a:lnTo>
                  <a:pt x="104584" y="824788"/>
                </a:lnTo>
                <a:lnTo>
                  <a:pt x="83667" y="864920"/>
                </a:lnTo>
                <a:lnTo>
                  <a:pt x="65074" y="905891"/>
                </a:lnTo>
                <a:lnTo>
                  <a:pt x="48806" y="947623"/>
                </a:lnTo>
                <a:lnTo>
                  <a:pt x="34861" y="989990"/>
                </a:lnTo>
                <a:lnTo>
                  <a:pt x="23241" y="1032903"/>
                </a:lnTo>
                <a:lnTo>
                  <a:pt x="13944" y="1076261"/>
                </a:lnTo>
                <a:lnTo>
                  <a:pt x="6972" y="1119974"/>
                </a:lnTo>
                <a:lnTo>
                  <a:pt x="2324" y="1163929"/>
                </a:lnTo>
                <a:lnTo>
                  <a:pt x="0" y="1208036"/>
                </a:lnTo>
                <a:lnTo>
                  <a:pt x="0" y="1252194"/>
                </a:lnTo>
                <a:lnTo>
                  <a:pt x="2324" y="1296301"/>
                </a:lnTo>
                <a:lnTo>
                  <a:pt x="6972" y="1340269"/>
                </a:lnTo>
                <a:lnTo>
                  <a:pt x="13944" y="1383969"/>
                </a:lnTo>
                <a:lnTo>
                  <a:pt x="23241" y="1427340"/>
                </a:lnTo>
                <a:lnTo>
                  <a:pt x="34861" y="1470253"/>
                </a:lnTo>
                <a:lnTo>
                  <a:pt x="48806" y="1512620"/>
                </a:lnTo>
                <a:lnTo>
                  <a:pt x="65074" y="1554340"/>
                </a:lnTo>
                <a:lnTo>
                  <a:pt x="83667" y="1595323"/>
                </a:lnTo>
                <a:lnTo>
                  <a:pt x="104584" y="1635455"/>
                </a:lnTo>
                <a:lnTo>
                  <a:pt x="127825" y="1674634"/>
                </a:lnTo>
                <a:lnTo>
                  <a:pt x="153377" y="1712772"/>
                </a:lnTo>
                <a:lnTo>
                  <a:pt x="181267" y="1749780"/>
                </a:lnTo>
                <a:lnTo>
                  <a:pt x="211480" y="1785531"/>
                </a:lnTo>
                <a:lnTo>
                  <a:pt x="244017" y="1819948"/>
                </a:lnTo>
                <a:lnTo>
                  <a:pt x="3031794" y="4607611"/>
                </a:lnTo>
                <a:lnTo>
                  <a:pt x="3066186" y="4640161"/>
                </a:lnTo>
                <a:lnTo>
                  <a:pt x="3101937" y="4670374"/>
                </a:lnTo>
                <a:lnTo>
                  <a:pt x="3138932" y="4698276"/>
                </a:lnTo>
                <a:lnTo>
                  <a:pt x="3177070" y="4723841"/>
                </a:lnTo>
                <a:lnTo>
                  <a:pt x="3216249" y="4747095"/>
                </a:lnTo>
                <a:lnTo>
                  <a:pt x="3256369" y="4768012"/>
                </a:lnTo>
                <a:lnTo>
                  <a:pt x="3297351" y="4786617"/>
                </a:lnTo>
                <a:lnTo>
                  <a:pt x="3339071" y="4802886"/>
                </a:lnTo>
                <a:lnTo>
                  <a:pt x="3381425" y="4816843"/>
                </a:lnTo>
                <a:lnTo>
                  <a:pt x="3424339" y="4828464"/>
                </a:lnTo>
                <a:lnTo>
                  <a:pt x="3467709" y="4837760"/>
                </a:lnTo>
                <a:lnTo>
                  <a:pt x="3511410" y="4844732"/>
                </a:lnTo>
                <a:lnTo>
                  <a:pt x="3555377" y="4849380"/>
                </a:lnTo>
                <a:lnTo>
                  <a:pt x="3599484" y="4851705"/>
                </a:lnTo>
                <a:lnTo>
                  <a:pt x="3643642" y="4851705"/>
                </a:lnTo>
                <a:lnTo>
                  <a:pt x="3687749" y="4849380"/>
                </a:lnTo>
                <a:lnTo>
                  <a:pt x="3731704" y="4844732"/>
                </a:lnTo>
                <a:lnTo>
                  <a:pt x="3775418" y="4837760"/>
                </a:lnTo>
                <a:lnTo>
                  <a:pt x="3818775" y="4828464"/>
                </a:lnTo>
                <a:lnTo>
                  <a:pt x="3861689" y="4816843"/>
                </a:lnTo>
                <a:lnTo>
                  <a:pt x="3904056" y="4802886"/>
                </a:lnTo>
                <a:lnTo>
                  <a:pt x="3945775" y="4786617"/>
                </a:lnTo>
                <a:lnTo>
                  <a:pt x="3986746" y="4768012"/>
                </a:lnTo>
                <a:lnTo>
                  <a:pt x="4026878" y="4747095"/>
                </a:lnTo>
                <a:lnTo>
                  <a:pt x="4066057" y="4723841"/>
                </a:lnTo>
                <a:lnTo>
                  <a:pt x="4104195" y="4698276"/>
                </a:lnTo>
                <a:lnTo>
                  <a:pt x="4141178" y="4670374"/>
                </a:lnTo>
                <a:lnTo>
                  <a:pt x="4176928" y="4640161"/>
                </a:lnTo>
                <a:lnTo>
                  <a:pt x="4211332" y="4607611"/>
                </a:lnTo>
                <a:lnTo>
                  <a:pt x="4303903" y="4515040"/>
                </a:lnTo>
                <a:lnTo>
                  <a:pt x="4303903" y="0"/>
                </a:lnTo>
                <a:close/>
              </a:path>
            </a:pathLst>
          </a:custGeom>
          <a:solidFill>
            <a:srgbClr val="1D3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463586" y="0"/>
            <a:ext cx="6259830" cy="2784475"/>
          </a:xfrm>
          <a:custGeom>
            <a:avLst/>
            <a:gdLst/>
            <a:ahLst/>
            <a:cxnLst/>
            <a:rect l="l" t="t" r="r" b="b"/>
            <a:pathLst>
              <a:path w="6259830" h="2784475">
                <a:moveTo>
                  <a:pt x="6259285" y="0"/>
                </a:moveTo>
                <a:lnTo>
                  <a:pt x="3719363" y="2539817"/>
                </a:lnTo>
                <a:lnTo>
                  <a:pt x="3684959" y="2572364"/>
                </a:lnTo>
                <a:lnTo>
                  <a:pt x="3649212" y="2602586"/>
                </a:lnTo>
                <a:lnTo>
                  <a:pt x="3612221" y="2630483"/>
                </a:lnTo>
                <a:lnTo>
                  <a:pt x="3574085" y="2656055"/>
                </a:lnTo>
                <a:lnTo>
                  <a:pt x="3534905" y="2679303"/>
                </a:lnTo>
                <a:lnTo>
                  <a:pt x="3494778" y="2700226"/>
                </a:lnTo>
                <a:lnTo>
                  <a:pt x="3453805" y="2718824"/>
                </a:lnTo>
                <a:lnTo>
                  <a:pt x="3412086" y="2735097"/>
                </a:lnTo>
                <a:lnTo>
                  <a:pt x="3369720" y="2749046"/>
                </a:lnTo>
                <a:lnTo>
                  <a:pt x="3326807" y="2760670"/>
                </a:lnTo>
                <a:lnTo>
                  <a:pt x="3283445" y="2769969"/>
                </a:lnTo>
                <a:lnTo>
                  <a:pt x="3239736" y="2776943"/>
                </a:lnTo>
                <a:lnTo>
                  <a:pt x="3195777" y="2781593"/>
                </a:lnTo>
                <a:lnTo>
                  <a:pt x="3151669" y="2783917"/>
                </a:lnTo>
                <a:lnTo>
                  <a:pt x="3107511" y="2783917"/>
                </a:lnTo>
                <a:lnTo>
                  <a:pt x="3063403" y="2781593"/>
                </a:lnTo>
                <a:lnTo>
                  <a:pt x="3019445" y="2776943"/>
                </a:lnTo>
                <a:lnTo>
                  <a:pt x="2975735" y="2769969"/>
                </a:lnTo>
                <a:lnTo>
                  <a:pt x="2932373" y="2760670"/>
                </a:lnTo>
                <a:lnTo>
                  <a:pt x="2889460" y="2749046"/>
                </a:lnTo>
                <a:lnTo>
                  <a:pt x="2847094" y="2735097"/>
                </a:lnTo>
                <a:lnTo>
                  <a:pt x="2805375" y="2718824"/>
                </a:lnTo>
                <a:lnTo>
                  <a:pt x="2764402" y="2700226"/>
                </a:lnTo>
                <a:lnTo>
                  <a:pt x="2724276" y="2679303"/>
                </a:lnTo>
                <a:lnTo>
                  <a:pt x="2685095" y="2656055"/>
                </a:lnTo>
                <a:lnTo>
                  <a:pt x="2646959" y="2630483"/>
                </a:lnTo>
                <a:lnTo>
                  <a:pt x="2609968" y="2602586"/>
                </a:lnTo>
                <a:lnTo>
                  <a:pt x="2574221" y="2572364"/>
                </a:lnTo>
                <a:lnTo>
                  <a:pt x="2539817" y="2539817"/>
                </a:lnTo>
                <a:lnTo>
                  <a:pt x="0" y="0"/>
                </a:lnTo>
                <a:lnTo>
                  <a:pt x="6259285" y="0"/>
                </a:lnTo>
                <a:close/>
              </a:path>
            </a:pathLst>
          </a:custGeom>
          <a:ln w="10470">
            <a:solidFill>
              <a:srgbClr val="1D3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463586" y="8524638"/>
            <a:ext cx="6259830" cy="2784475"/>
          </a:xfrm>
          <a:custGeom>
            <a:avLst/>
            <a:gdLst/>
            <a:ahLst/>
            <a:cxnLst/>
            <a:rect l="l" t="t" r="r" b="b"/>
            <a:pathLst>
              <a:path w="6259830" h="2784475">
                <a:moveTo>
                  <a:pt x="6259285" y="2783917"/>
                </a:moveTo>
                <a:lnTo>
                  <a:pt x="0" y="2783917"/>
                </a:lnTo>
                <a:lnTo>
                  <a:pt x="2539817" y="244099"/>
                </a:lnTo>
                <a:lnTo>
                  <a:pt x="2574221" y="211553"/>
                </a:lnTo>
                <a:lnTo>
                  <a:pt x="2609968" y="181331"/>
                </a:lnTo>
                <a:lnTo>
                  <a:pt x="2646959" y="153434"/>
                </a:lnTo>
                <a:lnTo>
                  <a:pt x="2685095" y="127861"/>
                </a:lnTo>
                <a:lnTo>
                  <a:pt x="2724276" y="104614"/>
                </a:lnTo>
                <a:lnTo>
                  <a:pt x="2764402" y="83691"/>
                </a:lnTo>
                <a:lnTo>
                  <a:pt x="2805375" y="65093"/>
                </a:lnTo>
                <a:lnTo>
                  <a:pt x="2847094" y="48819"/>
                </a:lnTo>
                <a:lnTo>
                  <a:pt x="2889460" y="34871"/>
                </a:lnTo>
                <a:lnTo>
                  <a:pt x="2932373" y="23247"/>
                </a:lnTo>
                <a:lnTo>
                  <a:pt x="2975735" y="13948"/>
                </a:lnTo>
                <a:lnTo>
                  <a:pt x="3019445" y="6974"/>
                </a:lnTo>
                <a:lnTo>
                  <a:pt x="3063403" y="2324"/>
                </a:lnTo>
                <a:lnTo>
                  <a:pt x="3107511" y="0"/>
                </a:lnTo>
                <a:lnTo>
                  <a:pt x="3151669" y="0"/>
                </a:lnTo>
                <a:lnTo>
                  <a:pt x="3195777" y="2324"/>
                </a:lnTo>
                <a:lnTo>
                  <a:pt x="3239736" y="6974"/>
                </a:lnTo>
                <a:lnTo>
                  <a:pt x="3283445" y="13948"/>
                </a:lnTo>
                <a:lnTo>
                  <a:pt x="3326807" y="23247"/>
                </a:lnTo>
                <a:lnTo>
                  <a:pt x="3369720" y="34871"/>
                </a:lnTo>
                <a:lnTo>
                  <a:pt x="3412086" y="48819"/>
                </a:lnTo>
                <a:lnTo>
                  <a:pt x="3453805" y="65093"/>
                </a:lnTo>
                <a:lnTo>
                  <a:pt x="3494778" y="83691"/>
                </a:lnTo>
                <a:lnTo>
                  <a:pt x="3534905" y="104614"/>
                </a:lnTo>
                <a:lnTo>
                  <a:pt x="3574085" y="127861"/>
                </a:lnTo>
                <a:lnTo>
                  <a:pt x="3612221" y="153434"/>
                </a:lnTo>
                <a:lnTo>
                  <a:pt x="3649212" y="181331"/>
                </a:lnTo>
                <a:lnTo>
                  <a:pt x="3684959" y="211553"/>
                </a:lnTo>
                <a:lnTo>
                  <a:pt x="3719363" y="244099"/>
                </a:lnTo>
                <a:lnTo>
                  <a:pt x="6259285" y="2783917"/>
                </a:lnTo>
                <a:close/>
              </a:path>
            </a:pathLst>
          </a:custGeom>
          <a:ln w="10470">
            <a:solidFill>
              <a:srgbClr val="1D30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3264" y="870005"/>
            <a:ext cx="17117570" cy="2508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700" b="1" i="0">
                <a:solidFill>
                  <a:srgbClr val="1D30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jp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23.png"/><Relationship Id="rId21" Type="http://schemas.openxmlformats.org/officeDocument/2006/relationships/image" Target="../media/image38.png"/><Relationship Id="rId7" Type="http://schemas.openxmlformats.org/officeDocument/2006/relationships/image" Target="../media/image4.png"/><Relationship Id="rId12" Type="http://schemas.openxmlformats.org/officeDocument/2006/relationships/image" Target="../media/image30.png"/><Relationship Id="rId17" Type="http://schemas.openxmlformats.org/officeDocument/2006/relationships/image" Target="../media/image3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Relationship Id="rId2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6617" y="3696065"/>
            <a:ext cx="4188460" cy="3235960"/>
          </a:xfrm>
          <a:custGeom>
            <a:avLst/>
            <a:gdLst/>
            <a:ahLst/>
            <a:cxnLst/>
            <a:rect l="l" t="t" r="r" b="b"/>
            <a:pathLst>
              <a:path w="4188460" h="3235959">
                <a:moveTo>
                  <a:pt x="4188354" y="3235503"/>
                </a:moveTo>
                <a:lnTo>
                  <a:pt x="0" y="3235503"/>
                </a:lnTo>
                <a:lnTo>
                  <a:pt x="0" y="0"/>
                </a:lnTo>
                <a:lnTo>
                  <a:pt x="4188354" y="0"/>
                </a:lnTo>
                <a:lnTo>
                  <a:pt x="4188354" y="3235503"/>
                </a:lnTo>
                <a:close/>
              </a:path>
            </a:pathLst>
          </a:custGeom>
          <a:ln w="10470">
            <a:solidFill>
              <a:srgbClr val="0379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5" name="object 5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074220" y="2876111"/>
            <a:ext cx="5556250" cy="611505"/>
            <a:chOff x="3074220" y="2876111"/>
            <a:chExt cx="5556250" cy="611505"/>
          </a:xfrm>
        </p:grpSpPr>
        <p:sp>
          <p:nvSpPr>
            <p:cNvPr id="20" name="object 20"/>
            <p:cNvSpPr/>
            <p:nvPr/>
          </p:nvSpPr>
          <p:spPr>
            <a:xfrm>
              <a:off x="5855277" y="2876111"/>
              <a:ext cx="635" cy="202565"/>
            </a:xfrm>
            <a:custGeom>
              <a:avLst/>
              <a:gdLst/>
              <a:ahLst/>
              <a:cxnLst/>
              <a:rect l="l" t="t" r="r" b="b"/>
              <a:pathLst>
                <a:path w="635" h="202564">
                  <a:moveTo>
                    <a:pt x="41" y="0"/>
                  </a:moveTo>
                  <a:lnTo>
                    <a:pt x="0" y="201972"/>
                  </a:lnTo>
                </a:path>
              </a:pathLst>
            </a:custGeom>
            <a:ln w="2094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140249" y="3076932"/>
              <a:ext cx="5430520" cy="2540"/>
            </a:xfrm>
            <a:custGeom>
              <a:avLst/>
              <a:gdLst/>
              <a:ahLst/>
              <a:cxnLst/>
              <a:rect l="l" t="t" r="r" b="b"/>
              <a:pathLst>
                <a:path w="5430520" h="2539">
                  <a:moveTo>
                    <a:pt x="5430054" y="0"/>
                  </a:moveTo>
                  <a:lnTo>
                    <a:pt x="0" y="2303"/>
                  </a:lnTo>
                </a:path>
              </a:pathLst>
            </a:custGeom>
            <a:ln w="2094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4212" y="3066421"/>
              <a:ext cx="5556250" cy="421005"/>
            </a:xfrm>
            <a:custGeom>
              <a:avLst/>
              <a:gdLst/>
              <a:ahLst/>
              <a:cxnLst/>
              <a:rect l="l" t="t" r="r" b="b"/>
              <a:pathLst>
                <a:path w="5556250" h="421004">
                  <a:moveTo>
                    <a:pt x="137731" y="301307"/>
                  </a:moveTo>
                  <a:lnTo>
                    <a:pt x="77177" y="301294"/>
                  </a:lnTo>
                  <a:lnTo>
                    <a:pt x="77228" y="2082"/>
                  </a:lnTo>
                  <a:lnTo>
                    <a:pt x="60617" y="2082"/>
                  </a:lnTo>
                  <a:lnTo>
                    <a:pt x="60566" y="301282"/>
                  </a:lnTo>
                  <a:lnTo>
                    <a:pt x="0" y="301269"/>
                  </a:lnTo>
                  <a:lnTo>
                    <a:pt x="68846" y="420573"/>
                  </a:lnTo>
                  <a:lnTo>
                    <a:pt x="137731" y="301307"/>
                  </a:lnTo>
                  <a:close/>
                </a:path>
                <a:path w="5556250" h="421004">
                  <a:moveTo>
                    <a:pt x="5555716" y="298881"/>
                  </a:moveTo>
                  <a:lnTo>
                    <a:pt x="5495163" y="298869"/>
                  </a:lnTo>
                  <a:lnTo>
                    <a:pt x="5495201" y="0"/>
                  </a:lnTo>
                  <a:lnTo>
                    <a:pt x="5478602" y="0"/>
                  </a:lnTo>
                  <a:lnTo>
                    <a:pt x="5478551" y="298869"/>
                  </a:lnTo>
                  <a:lnTo>
                    <a:pt x="5417985" y="298869"/>
                  </a:lnTo>
                  <a:lnTo>
                    <a:pt x="5486832" y="418160"/>
                  </a:lnTo>
                  <a:lnTo>
                    <a:pt x="5555716" y="298881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2751140" y="2883901"/>
            <a:ext cx="5556250" cy="1815464"/>
            <a:chOff x="12751140" y="2883901"/>
            <a:chExt cx="5556250" cy="1815464"/>
          </a:xfrm>
        </p:grpSpPr>
        <p:sp>
          <p:nvSpPr>
            <p:cNvPr id="25" name="object 25"/>
            <p:cNvSpPr/>
            <p:nvPr/>
          </p:nvSpPr>
          <p:spPr>
            <a:xfrm>
              <a:off x="15532165" y="2883901"/>
              <a:ext cx="635" cy="202565"/>
            </a:xfrm>
            <a:custGeom>
              <a:avLst/>
              <a:gdLst/>
              <a:ahLst/>
              <a:cxnLst/>
              <a:rect l="l" t="t" r="r" b="b"/>
              <a:pathLst>
                <a:path w="634" h="202564">
                  <a:moveTo>
                    <a:pt x="31" y="0"/>
                  </a:moveTo>
                  <a:lnTo>
                    <a:pt x="0" y="201972"/>
                  </a:lnTo>
                </a:path>
              </a:pathLst>
            </a:custGeom>
            <a:ln w="2094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817127" y="3084722"/>
              <a:ext cx="5430520" cy="2540"/>
            </a:xfrm>
            <a:custGeom>
              <a:avLst/>
              <a:gdLst/>
              <a:ahLst/>
              <a:cxnLst/>
              <a:rect l="l" t="t" r="r" b="b"/>
              <a:pathLst>
                <a:path w="5430519" h="2539">
                  <a:moveTo>
                    <a:pt x="5430065" y="0"/>
                  </a:moveTo>
                  <a:lnTo>
                    <a:pt x="0" y="2303"/>
                  </a:lnTo>
                </a:path>
              </a:pathLst>
            </a:custGeom>
            <a:ln w="2094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751130" y="3074218"/>
              <a:ext cx="5556250" cy="1624965"/>
            </a:xfrm>
            <a:custGeom>
              <a:avLst/>
              <a:gdLst/>
              <a:ahLst/>
              <a:cxnLst/>
              <a:rect l="l" t="t" r="r" b="b"/>
              <a:pathLst>
                <a:path w="5556250" h="1624964">
                  <a:moveTo>
                    <a:pt x="137744" y="301282"/>
                  </a:moveTo>
                  <a:lnTo>
                    <a:pt x="77190" y="301282"/>
                  </a:lnTo>
                  <a:lnTo>
                    <a:pt x="77228" y="2082"/>
                  </a:lnTo>
                  <a:lnTo>
                    <a:pt x="60617" y="2082"/>
                  </a:lnTo>
                  <a:lnTo>
                    <a:pt x="60566" y="301282"/>
                  </a:lnTo>
                  <a:lnTo>
                    <a:pt x="0" y="301269"/>
                  </a:lnTo>
                  <a:lnTo>
                    <a:pt x="68846" y="420560"/>
                  </a:lnTo>
                  <a:lnTo>
                    <a:pt x="137744" y="301282"/>
                  </a:lnTo>
                  <a:close/>
                </a:path>
                <a:path w="5556250" h="1624964">
                  <a:moveTo>
                    <a:pt x="1416710" y="1505470"/>
                  </a:moveTo>
                  <a:lnTo>
                    <a:pt x="1356144" y="1505470"/>
                  </a:lnTo>
                  <a:lnTo>
                    <a:pt x="1356144" y="11658"/>
                  </a:lnTo>
                  <a:lnTo>
                    <a:pt x="1339532" y="11658"/>
                  </a:lnTo>
                  <a:lnTo>
                    <a:pt x="1339532" y="1505470"/>
                  </a:lnTo>
                  <a:lnTo>
                    <a:pt x="1278966" y="1505470"/>
                  </a:lnTo>
                  <a:lnTo>
                    <a:pt x="1347825" y="1624761"/>
                  </a:lnTo>
                  <a:lnTo>
                    <a:pt x="1416710" y="1505470"/>
                  </a:lnTo>
                  <a:close/>
                </a:path>
                <a:path w="5556250" h="1624964">
                  <a:moveTo>
                    <a:pt x="4111485" y="1505470"/>
                  </a:moveTo>
                  <a:lnTo>
                    <a:pt x="4050931" y="1505470"/>
                  </a:lnTo>
                  <a:lnTo>
                    <a:pt x="4050931" y="11658"/>
                  </a:lnTo>
                  <a:lnTo>
                    <a:pt x="4034320" y="11658"/>
                  </a:lnTo>
                  <a:lnTo>
                    <a:pt x="4034320" y="1505470"/>
                  </a:lnTo>
                  <a:lnTo>
                    <a:pt x="3973753" y="1505470"/>
                  </a:lnTo>
                  <a:lnTo>
                    <a:pt x="4042626" y="1624761"/>
                  </a:lnTo>
                  <a:lnTo>
                    <a:pt x="4111485" y="1505470"/>
                  </a:lnTo>
                  <a:close/>
                </a:path>
                <a:path w="5556250" h="1624964">
                  <a:moveTo>
                    <a:pt x="5555691" y="298881"/>
                  </a:moveTo>
                  <a:lnTo>
                    <a:pt x="5495137" y="298869"/>
                  </a:lnTo>
                  <a:lnTo>
                    <a:pt x="5495175" y="0"/>
                  </a:lnTo>
                  <a:lnTo>
                    <a:pt x="5478564" y="0"/>
                  </a:lnTo>
                  <a:lnTo>
                    <a:pt x="5478513" y="298856"/>
                  </a:lnTo>
                  <a:lnTo>
                    <a:pt x="5417959" y="298856"/>
                  </a:lnTo>
                  <a:lnTo>
                    <a:pt x="5486806" y="418147"/>
                  </a:lnTo>
                  <a:lnTo>
                    <a:pt x="5555691" y="298881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859514" y="7094139"/>
            <a:ext cx="2198370" cy="721360"/>
            <a:chOff x="1859514" y="7094139"/>
            <a:chExt cx="2198370" cy="721360"/>
          </a:xfrm>
        </p:grpSpPr>
        <p:sp>
          <p:nvSpPr>
            <p:cNvPr id="29" name="object 29"/>
            <p:cNvSpPr/>
            <p:nvPr/>
          </p:nvSpPr>
          <p:spPr>
            <a:xfrm>
              <a:off x="2959763" y="7094139"/>
              <a:ext cx="635" cy="312420"/>
            </a:xfrm>
            <a:custGeom>
              <a:avLst/>
              <a:gdLst/>
              <a:ahLst/>
              <a:cxnLst/>
              <a:rect l="l" t="t" r="r" b="b"/>
              <a:pathLst>
                <a:path w="635" h="312420">
                  <a:moveTo>
                    <a:pt x="20" y="0"/>
                  </a:moveTo>
                  <a:lnTo>
                    <a:pt x="0" y="312398"/>
                  </a:lnTo>
                </a:path>
              </a:pathLst>
            </a:custGeom>
            <a:ln w="2094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927302" y="7405376"/>
              <a:ext cx="2065020" cy="2540"/>
            </a:xfrm>
            <a:custGeom>
              <a:avLst/>
              <a:gdLst/>
              <a:ahLst/>
              <a:cxnLst/>
              <a:rect l="l" t="t" r="r" b="b"/>
              <a:pathLst>
                <a:path w="2065020" h="2540">
                  <a:moveTo>
                    <a:pt x="2064921" y="0"/>
                  </a:moveTo>
                  <a:lnTo>
                    <a:pt x="0" y="2303"/>
                  </a:lnTo>
                </a:path>
              </a:pathLst>
            </a:custGeom>
            <a:ln w="2094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859508" y="7394873"/>
              <a:ext cx="2198370" cy="421005"/>
            </a:xfrm>
            <a:custGeom>
              <a:avLst/>
              <a:gdLst/>
              <a:ahLst/>
              <a:cxnLst/>
              <a:rect l="l" t="t" r="r" b="b"/>
              <a:pathLst>
                <a:path w="2198370" h="421004">
                  <a:moveTo>
                    <a:pt x="137731" y="301282"/>
                  </a:moveTo>
                  <a:lnTo>
                    <a:pt x="77165" y="301282"/>
                  </a:lnTo>
                  <a:lnTo>
                    <a:pt x="77190" y="2095"/>
                  </a:lnTo>
                  <a:lnTo>
                    <a:pt x="60579" y="2095"/>
                  </a:lnTo>
                  <a:lnTo>
                    <a:pt x="60566" y="301282"/>
                  </a:lnTo>
                  <a:lnTo>
                    <a:pt x="0" y="301269"/>
                  </a:lnTo>
                  <a:lnTo>
                    <a:pt x="68859" y="420585"/>
                  </a:lnTo>
                  <a:lnTo>
                    <a:pt x="137731" y="301282"/>
                  </a:lnTo>
                  <a:close/>
                </a:path>
                <a:path w="2198370" h="421004">
                  <a:moveTo>
                    <a:pt x="2198065" y="298869"/>
                  </a:moveTo>
                  <a:lnTo>
                    <a:pt x="2137499" y="298869"/>
                  </a:lnTo>
                  <a:lnTo>
                    <a:pt x="2137524" y="0"/>
                  </a:lnTo>
                  <a:lnTo>
                    <a:pt x="2120912" y="0"/>
                  </a:lnTo>
                  <a:lnTo>
                    <a:pt x="2120900" y="298869"/>
                  </a:lnTo>
                  <a:lnTo>
                    <a:pt x="2060333" y="298856"/>
                  </a:lnTo>
                  <a:lnTo>
                    <a:pt x="2129193" y="418147"/>
                  </a:lnTo>
                  <a:lnTo>
                    <a:pt x="2198065" y="298869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6689503" y="7003253"/>
            <a:ext cx="13414565" cy="4297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0971236" y="2212372"/>
            <a:ext cx="7805420" cy="6031230"/>
            <a:chOff x="10971236" y="2212372"/>
            <a:chExt cx="7805420" cy="6031230"/>
          </a:xfrm>
        </p:grpSpPr>
        <p:sp>
          <p:nvSpPr>
            <p:cNvPr id="8" name="object 8"/>
            <p:cNvSpPr/>
            <p:nvPr/>
          </p:nvSpPr>
          <p:spPr>
            <a:xfrm>
              <a:off x="11247123" y="7413889"/>
              <a:ext cx="466090" cy="826135"/>
            </a:xfrm>
            <a:custGeom>
              <a:avLst/>
              <a:gdLst/>
              <a:ahLst/>
              <a:cxnLst/>
              <a:rect l="l" t="t" r="r" b="b"/>
              <a:pathLst>
                <a:path w="466090" h="826134">
                  <a:moveTo>
                    <a:pt x="423463" y="0"/>
                  </a:moveTo>
                  <a:lnTo>
                    <a:pt x="42344" y="0"/>
                  </a:lnTo>
                  <a:lnTo>
                    <a:pt x="25859" y="3326"/>
                  </a:lnTo>
                  <a:lnTo>
                    <a:pt x="12400" y="12401"/>
                  </a:lnTo>
                  <a:lnTo>
                    <a:pt x="3326" y="25863"/>
                  </a:lnTo>
                  <a:lnTo>
                    <a:pt x="0" y="42354"/>
                  </a:lnTo>
                  <a:lnTo>
                    <a:pt x="0" y="825765"/>
                  </a:lnTo>
                  <a:lnTo>
                    <a:pt x="465818" y="825765"/>
                  </a:lnTo>
                  <a:lnTo>
                    <a:pt x="465818" y="42354"/>
                  </a:lnTo>
                  <a:lnTo>
                    <a:pt x="462489" y="25863"/>
                  </a:lnTo>
                  <a:lnTo>
                    <a:pt x="453412" y="12401"/>
                  </a:lnTo>
                  <a:lnTo>
                    <a:pt x="439949" y="3326"/>
                  </a:lnTo>
                  <a:lnTo>
                    <a:pt x="423463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755275" y="7773847"/>
              <a:ext cx="466090" cy="466090"/>
            </a:xfrm>
            <a:custGeom>
              <a:avLst/>
              <a:gdLst/>
              <a:ahLst/>
              <a:cxnLst/>
              <a:rect l="l" t="t" r="r" b="b"/>
              <a:pathLst>
                <a:path w="466090" h="466090">
                  <a:moveTo>
                    <a:pt x="423474" y="0"/>
                  </a:moveTo>
                  <a:lnTo>
                    <a:pt x="42344" y="0"/>
                  </a:lnTo>
                  <a:lnTo>
                    <a:pt x="25859" y="3326"/>
                  </a:lnTo>
                  <a:lnTo>
                    <a:pt x="12400" y="12400"/>
                  </a:lnTo>
                  <a:lnTo>
                    <a:pt x="3326" y="25859"/>
                  </a:lnTo>
                  <a:lnTo>
                    <a:pt x="0" y="42344"/>
                  </a:lnTo>
                  <a:lnTo>
                    <a:pt x="0" y="465807"/>
                  </a:lnTo>
                  <a:lnTo>
                    <a:pt x="465818" y="465807"/>
                  </a:lnTo>
                  <a:lnTo>
                    <a:pt x="465818" y="42344"/>
                  </a:lnTo>
                  <a:lnTo>
                    <a:pt x="462490" y="25859"/>
                  </a:lnTo>
                  <a:lnTo>
                    <a:pt x="453414" y="12400"/>
                  </a:lnTo>
                  <a:lnTo>
                    <a:pt x="439954" y="3326"/>
                  </a:lnTo>
                  <a:lnTo>
                    <a:pt x="423474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13997" y="7413889"/>
              <a:ext cx="466090" cy="826135"/>
            </a:xfrm>
            <a:custGeom>
              <a:avLst/>
              <a:gdLst/>
              <a:ahLst/>
              <a:cxnLst/>
              <a:rect l="l" t="t" r="r" b="b"/>
              <a:pathLst>
                <a:path w="466090" h="826134">
                  <a:moveTo>
                    <a:pt x="423463" y="0"/>
                  </a:moveTo>
                  <a:lnTo>
                    <a:pt x="42344" y="0"/>
                  </a:lnTo>
                  <a:lnTo>
                    <a:pt x="25859" y="3326"/>
                  </a:lnTo>
                  <a:lnTo>
                    <a:pt x="12400" y="12401"/>
                  </a:lnTo>
                  <a:lnTo>
                    <a:pt x="3326" y="25863"/>
                  </a:lnTo>
                  <a:lnTo>
                    <a:pt x="0" y="42354"/>
                  </a:lnTo>
                  <a:lnTo>
                    <a:pt x="0" y="825765"/>
                  </a:lnTo>
                  <a:lnTo>
                    <a:pt x="465807" y="825765"/>
                  </a:lnTo>
                  <a:lnTo>
                    <a:pt x="465807" y="42354"/>
                  </a:lnTo>
                  <a:lnTo>
                    <a:pt x="462479" y="25863"/>
                  </a:lnTo>
                  <a:lnTo>
                    <a:pt x="453403" y="12401"/>
                  </a:lnTo>
                  <a:lnTo>
                    <a:pt x="439943" y="3326"/>
                  </a:lnTo>
                  <a:lnTo>
                    <a:pt x="423463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22138" y="7879707"/>
              <a:ext cx="466090" cy="360045"/>
            </a:xfrm>
            <a:custGeom>
              <a:avLst/>
              <a:gdLst/>
              <a:ahLst/>
              <a:cxnLst/>
              <a:rect l="l" t="t" r="r" b="b"/>
              <a:pathLst>
                <a:path w="466090" h="360045">
                  <a:moveTo>
                    <a:pt x="423463" y="0"/>
                  </a:moveTo>
                  <a:lnTo>
                    <a:pt x="42344" y="0"/>
                  </a:lnTo>
                  <a:lnTo>
                    <a:pt x="25859" y="3328"/>
                  </a:lnTo>
                  <a:lnTo>
                    <a:pt x="12400" y="12404"/>
                  </a:lnTo>
                  <a:lnTo>
                    <a:pt x="3326" y="25863"/>
                  </a:lnTo>
                  <a:lnTo>
                    <a:pt x="0" y="42344"/>
                  </a:lnTo>
                  <a:lnTo>
                    <a:pt x="0" y="359947"/>
                  </a:lnTo>
                  <a:lnTo>
                    <a:pt x="465818" y="359947"/>
                  </a:lnTo>
                  <a:lnTo>
                    <a:pt x="465818" y="42344"/>
                  </a:lnTo>
                  <a:lnTo>
                    <a:pt x="462488" y="25863"/>
                  </a:lnTo>
                  <a:lnTo>
                    <a:pt x="453408" y="12404"/>
                  </a:lnTo>
                  <a:lnTo>
                    <a:pt x="439945" y="3328"/>
                  </a:lnTo>
                  <a:lnTo>
                    <a:pt x="423463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59709" y="6058778"/>
              <a:ext cx="466090" cy="2181225"/>
            </a:xfrm>
            <a:custGeom>
              <a:avLst/>
              <a:gdLst/>
              <a:ahLst/>
              <a:cxnLst/>
              <a:rect l="l" t="t" r="r" b="b"/>
              <a:pathLst>
                <a:path w="466090" h="2181225">
                  <a:moveTo>
                    <a:pt x="423463" y="0"/>
                  </a:moveTo>
                  <a:lnTo>
                    <a:pt x="42344" y="0"/>
                  </a:lnTo>
                  <a:lnTo>
                    <a:pt x="25859" y="3326"/>
                  </a:lnTo>
                  <a:lnTo>
                    <a:pt x="12400" y="12401"/>
                  </a:lnTo>
                  <a:lnTo>
                    <a:pt x="3326" y="25863"/>
                  </a:lnTo>
                  <a:lnTo>
                    <a:pt x="0" y="42354"/>
                  </a:lnTo>
                  <a:lnTo>
                    <a:pt x="0" y="2180876"/>
                  </a:lnTo>
                  <a:lnTo>
                    <a:pt x="465807" y="2180876"/>
                  </a:lnTo>
                  <a:lnTo>
                    <a:pt x="465807" y="42354"/>
                  </a:lnTo>
                  <a:lnTo>
                    <a:pt x="462479" y="25863"/>
                  </a:lnTo>
                  <a:lnTo>
                    <a:pt x="453403" y="12401"/>
                  </a:lnTo>
                  <a:lnTo>
                    <a:pt x="439943" y="3326"/>
                  </a:lnTo>
                  <a:lnTo>
                    <a:pt x="423463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67851" y="7011587"/>
              <a:ext cx="466090" cy="1228090"/>
            </a:xfrm>
            <a:custGeom>
              <a:avLst/>
              <a:gdLst/>
              <a:ahLst/>
              <a:cxnLst/>
              <a:rect l="l" t="t" r="r" b="b"/>
              <a:pathLst>
                <a:path w="466090" h="1228090">
                  <a:moveTo>
                    <a:pt x="423463" y="0"/>
                  </a:moveTo>
                  <a:lnTo>
                    <a:pt x="42344" y="0"/>
                  </a:lnTo>
                  <a:lnTo>
                    <a:pt x="25859" y="3328"/>
                  </a:lnTo>
                  <a:lnTo>
                    <a:pt x="12400" y="12405"/>
                  </a:lnTo>
                  <a:lnTo>
                    <a:pt x="3326" y="25868"/>
                  </a:lnTo>
                  <a:lnTo>
                    <a:pt x="0" y="42354"/>
                  </a:lnTo>
                  <a:lnTo>
                    <a:pt x="0" y="1228067"/>
                  </a:lnTo>
                  <a:lnTo>
                    <a:pt x="465818" y="1228067"/>
                  </a:lnTo>
                  <a:lnTo>
                    <a:pt x="465818" y="42354"/>
                  </a:lnTo>
                  <a:lnTo>
                    <a:pt x="462488" y="25868"/>
                  </a:lnTo>
                  <a:lnTo>
                    <a:pt x="453408" y="12405"/>
                  </a:lnTo>
                  <a:lnTo>
                    <a:pt x="439945" y="3328"/>
                  </a:lnTo>
                  <a:lnTo>
                    <a:pt x="423463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926457" y="4004935"/>
              <a:ext cx="466090" cy="4234815"/>
            </a:xfrm>
            <a:custGeom>
              <a:avLst/>
              <a:gdLst/>
              <a:ahLst/>
              <a:cxnLst/>
              <a:rect l="l" t="t" r="r" b="b"/>
              <a:pathLst>
                <a:path w="466090" h="4234815">
                  <a:moveTo>
                    <a:pt x="423474" y="0"/>
                  </a:moveTo>
                  <a:lnTo>
                    <a:pt x="42354" y="0"/>
                  </a:lnTo>
                  <a:lnTo>
                    <a:pt x="25863" y="3328"/>
                  </a:lnTo>
                  <a:lnTo>
                    <a:pt x="12401" y="12405"/>
                  </a:lnTo>
                  <a:lnTo>
                    <a:pt x="3326" y="25868"/>
                  </a:lnTo>
                  <a:lnTo>
                    <a:pt x="0" y="42354"/>
                  </a:lnTo>
                  <a:lnTo>
                    <a:pt x="0" y="4234719"/>
                  </a:lnTo>
                  <a:lnTo>
                    <a:pt x="465818" y="4234719"/>
                  </a:lnTo>
                  <a:lnTo>
                    <a:pt x="465818" y="42354"/>
                  </a:lnTo>
                  <a:lnTo>
                    <a:pt x="462490" y="25868"/>
                  </a:lnTo>
                  <a:lnTo>
                    <a:pt x="453414" y="12405"/>
                  </a:lnTo>
                  <a:lnTo>
                    <a:pt x="439954" y="3328"/>
                  </a:lnTo>
                  <a:lnTo>
                    <a:pt x="423474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434609" y="5656477"/>
              <a:ext cx="466090" cy="2583180"/>
            </a:xfrm>
            <a:custGeom>
              <a:avLst/>
              <a:gdLst/>
              <a:ahLst/>
              <a:cxnLst/>
              <a:rect l="l" t="t" r="r" b="b"/>
              <a:pathLst>
                <a:path w="466090" h="2583179">
                  <a:moveTo>
                    <a:pt x="423474" y="0"/>
                  </a:moveTo>
                  <a:lnTo>
                    <a:pt x="42354" y="0"/>
                  </a:lnTo>
                  <a:lnTo>
                    <a:pt x="25868" y="3328"/>
                  </a:lnTo>
                  <a:lnTo>
                    <a:pt x="12405" y="12405"/>
                  </a:lnTo>
                  <a:lnTo>
                    <a:pt x="3328" y="25868"/>
                  </a:lnTo>
                  <a:lnTo>
                    <a:pt x="0" y="42354"/>
                  </a:lnTo>
                  <a:lnTo>
                    <a:pt x="0" y="2583177"/>
                  </a:lnTo>
                  <a:lnTo>
                    <a:pt x="465818" y="2583177"/>
                  </a:lnTo>
                  <a:lnTo>
                    <a:pt x="465818" y="42354"/>
                  </a:lnTo>
                  <a:lnTo>
                    <a:pt x="462490" y="25868"/>
                  </a:lnTo>
                  <a:lnTo>
                    <a:pt x="453414" y="12405"/>
                  </a:lnTo>
                  <a:lnTo>
                    <a:pt x="439954" y="3328"/>
                  </a:lnTo>
                  <a:lnTo>
                    <a:pt x="423474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493320" y="2713352"/>
              <a:ext cx="466090" cy="5526405"/>
            </a:xfrm>
            <a:custGeom>
              <a:avLst/>
              <a:gdLst/>
              <a:ahLst/>
              <a:cxnLst/>
              <a:rect l="l" t="t" r="r" b="b"/>
              <a:pathLst>
                <a:path w="466090" h="5526405">
                  <a:moveTo>
                    <a:pt x="423463" y="0"/>
                  </a:moveTo>
                  <a:lnTo>
                    <a:pt x="42344" y="0"/>
                  </a:lnTo>
                  <a:lnTo>
                    <a:pt x="25859" y="3328"/>
                  </a:lnTo>
                  <a:lnTo>
                    <a:pt x="12400" y="12404"/>
                  </a:lnTo>
                  <a:lnTo>
                    <a:pt x="3326" y="25863"/>
                  </a:lnTo>
                  <a:lnTo>
                    <a:pt x="0" y="42344"/>
                  </a:lnTo>
                  <a:lnTo>
                    <a:pt x="0" y="5526302"/>
                  </a:lnTo>
                  <a:lnTo>
                    <a:pt x="465818" y="5526302"/>
                  </a:lnTo>
                  <a:lnTo>
                    <a:pt x="465818" y="42344"/>
                  </a:lnTo>
                  <a:lnTo>
                    <a:pt x="462489" y="25863"/>
                  </a:lnTo>
                  <a:lnTo>
                    <a:pt x="453412" y="12404"/>
                  </a:lnTo>
                  <a:lnTo>
                    <a:pt x="439949" y="3328"/>
                  </a:lnTo>
                  <a:lnTo>
                    <a:pt x="423463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001472" y="4830711"/>
              <a:ext cx="466090" cy="3409315"/>
            </a:xfrm>
            <a:custGeom>
              <a:avLst/>
              <a:gdLst/>
              <a:ahLst/>
              <a:cxnLst/>
              <a:rect l="l" t="t" r="r" b="b"/>
              <a:pathLst>
                <a:path w="466090" h="3409315">
                  <a:moveTo>
                    <a:pt x="423463" y="0"/>
                  </a:moveTo>
                  <a:lnTo>
                    <a:pt x="42344" y="0"/>
                  </a:lnTo>
                  <a:lnTo>
                    <a:pt x="25859" y="3328"/>
                  </a:lnTo>
                  <a:lnTo>
                    <a:pt x="12400" y="12404"/>
                  </a:lnTo>
                  <a:lnTo>
                    <a:pt x="3326" y="25863"/>
                  </a:lnTo>
                  <a:lnTo>
                    <a:pt x="0" y="42344"/>
                  </a:lnTo>
                  <a:lnTo>
                    <a:pt x="0" y="3408943"/>
                  </a:lnTo>
                  <a:lnTo>
                    <a:pt x="465818" y="3408943"/>
                  </a:lnTo>
                  <a:lnTo>
                    <a:pt x="465818" y="42344"/>
                  </a:lnTo>
                  <a:lnTo>
                    <a:pt x="462489" y="25863"/>
                  </a:lnTo>
                  <a:lnTo>
                    <a:pt x="453412" y="12404"/>
                  </a:lnTo>
                  <a:lnTo>
                    <a:pt x="439949" y="3328"/>
                  </a:lnTo>
                  <a:lnTo>
                    <a:pt x="423463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972545" y="2212372"/>
              <a:ext cx="0" cy="6027420"/>
            </a:xfrm>
            <a:custGeom>
              <a:avLst/>
              <a:gdLst/>
              <a:ahLst/>
              <a:cxnLst/>
              <a:rect l="l" t="t" r="r" b="b"/>
              <a:pathLst>
                <a:path h="6027420">
                  <a:moveTo>
                    <a:pt x="0" y="0"/>
                  </a:moveTo>
                  <a:lnTo>
                    <a:pt x="0" y="6027282"/>
                  </a:lnTo>
                </a:path>
              </a:pathLst>
            </a:custGeom>
            <a:ln w="317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972555" y="8242011"/>
              <a:ext cx="7804150" cy="0"/>
            </a:xfrm>
            <a:custGeom>
              <a:avLst/>
              <a:gdLst/>
              <a:ahLst/>
              <a:cxnLst/>
              <a:rect l="l" t="t" r="r" b="b"/>
              <a:pathLst>
                <a:path w="7804150">
                  <a:moveTo>
                    <a:pt x="7803940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740545" y="5527842"/>
              <a:ext cx="6276340" cy="891540"/>
            </a:xfrm>
            <a:custGeom>
              <a:avLst/>
              <a:gdLst/>
              <a:ahLst/>
              <a:cxnLst/>
              <a:rect l="l" t="t" r="r" b="b"/>
              <a:pathLst>
                <a:path w="6276340" h="891539">
                  <a:moveTo>
                    <a:pt x="18960" y="509178"/>
                  </a:moveTo>
                  <a:lnTo>
                    <a:pt x="6574" y="511422"/>
                  </a:lnTo>
                  <a:lnTo>
                    <a:pt x="0" y="521002"/>
                  </a:lnTo>
                  <a:lnTo>
                    <a:pt x="819" y="532242"/>
                  </a:lnTo>
                  <a:lnTo>
                    <a:pt x="10614" y="539470"/>
                  </a:lnTo>
                  <a:lnTo>
                    <a:pt x="1513417" y="877324"/>
                  </a:lnTo>
                  <a:lnTo>
                    <a:pt x="1528555" y="881040"/>
                  </a:lnTo>
                  <a:lnTo>
                    <a:pt x="1543888" y="885013"/>
                  </a:lnTo>
                  <a:lnTo>
                    <a:pt x="1559294" y="888584"/>
                  </a:lnTo>
                  <a:lnTo>
                    <a:pt x="1574651" y="891093"/>
                  </a:lnTo>
                  <a:lnTo>
                    <a:pt x="1582763" y="891225"/>
                  </a:lnTo>
                  <a:lnTo>
                    <a:pt x="1589955" y="889882"/>
                  </a:lnTo>
                  <a:lnTo>
                    <a:pt x="1597016" y="887493"/>
                  </a:lnTo>
                  <a:lnTo>
                    <a:pt x="1661085" y="862948"/>
                  </a:lnTo>
                  <a:lnTo>
                    <a:pt x="1582235" y="862948"/>
                  </a:lnTo>
                  <a:lnTo>
                    <a:pt x="1579353" y="862274"/>
                  </a:lnTo>
                  <a:lnTo>
                    <a:pt x="1579792" y="860539"/>
                  </a:lnTo>
                  <a:lnTo>
                    <a:pt x="1580503" y="860077"/>
                  </a:lnTo>
                  <a:lnTo>
                    <a:pt x="1566775" y="855559"/>
                  </a:lnTo>
                  <a:lnTo>
                    <a:pt x="1550327" y="852039"/>
                  </a:lnTo>
                  <a:lnTo>
                    <a:pt x="1533682" y="849182"/>
                  </a:lnTo>
                  <a:lnTo>
                    <a:pt x="1517804" y="846141"/>
                  </a:lnTo>
                  <a:lnTo>
                    <a:pt x="18960" y="509178"/>
                  </a:lnTo>
                  <a:close/>
                </a:path>
                <a:path w="6276340" h="891539">
                  <a:moveTo>
                    <a:pt x="1580503" y="860077"/>
                  </a:moveTo>
                  <a:lnTo>
                    <a:pt x="1579792" y="860539"/>
                  </a:lnTo>
                  <a:lnTo>
                    <a:pt x="1579353" y="862274"/>
                  </a:lnTo>
                  <a:lnTo>
                    <a:pt x="1582235" y="862948"/>
                  </a:lnTo>
                  <a:lnTo>
                    <a:pt x="1584464" y="862431"/>
                  </a:lnTo>
                  <a:lnTo>
                    <a:pt x="1582064" y="860591"/>
                  </a:lnTo>
                  <a:lnTo>
                    <a:pt x="1580503" y="860077"/>
                  </a:lnTo>
                  <a:close/>
                </a:path>
                <a:path w="6276340" h="891539">
                  <a:moveTo>
                    <a:pt x="6261000" y="0"/>
                  </a:moveTo>
                  <a:lnTo>
                    <a:pt x="4859503" y="52689"/>
                  </a:lnTo>
                  <a:lnTo>
                    <a:pt x="4776791" y="54824"/>
                  </a:lnTo>
                  <a:lnTo>
                    <a:pt x="4735392" y="56257"/>
                  </a:lnTo>
                  <a:lnTo>
                    <a:pt x="4694189" y="58898"/>
                  </a:lnTo>
                  <a:lnTo>
                    <a:pt x="4654771" y="63110"/>
                  </a:lnTo>
                  <a:lnTo>
                    <a:pt x="4615372" y="68543"/>
                  </a:lnTo>
                  <a:lnTo>
                    <a:pt x="4576032" y="74458"/>
                  </a:lnTo>
                  <a:lnTo>
                    <a:pt x="3306357" y="245992"/>
                  </a:lnTo>
                  <a:lnTo>
                    <a:pt x="3261018" y="251215"/>
                  </a:lnTo>
                  <a:lnTo>
                    <a:pt x="3214926" y="255958"/>
                  </a:lnTo>
                  <a:lnTo>
                    <a:pt x="3169033" y="261850"/>
                  </a:lnTo>
                  <a:lnTo>
                    <a:pt x="3124289" y="270525"/>
                  </a:lnTo>
                  <a:lnTo>
                    <a:pt x="3092348" y="280169"/>
                  </a:lnTo>
                  <a:lnTo>
                    <a:pt x="3060583" y="292492"/>
                  </a:lnTo>
                  <a:lnTo>
                    <a:pt x="3029146" y="305810"/>
                  </a:lnTo>
                  <a:lnTo>
                    <a:pt x="2998188" y="318440"/>
                  </a:lnTo>
                  <a:lnTo>
                    <a:pt x="1593320" y="855366"/>
                  </a:lnTo>
                  <a:lnTo>
                    <a:pt x="1585226" y="857010"/>
                  </a:lnTo>
                  <a:lnTo>
                    <a:pt x="1580503" y="860077"/>
                  </a:lnTo>
                  <a:lnTo>
                    <a:pt x="1582064" y="860591"/>
                  </a:lnTo>
                  <a:lnTo>
                    <a:pt x="1584464" y="862431"/>
                  </a:lnTo>
                  <a:lnTo>
                    <a:pt x="1582235" y="862948"/>
                  </a:lnTo>
                  <a:lnTo>
                    <a:pt x="1661085" y="862948"/>
                  </a:lnTo>
                  <a:lnTo>
                    <a:pt x="3101368" y="312482"/>
                  </a:lnTo>
                  <a:lnTo>
                    <a:pt x="3142209" y="300602"/>
                  </a:lnTo>
                  <a:lnTo>
                    <a:pt x="4688116" y="91128"/>
                  </a:lnTo>
                  <a:lnTo>
                    <a:pt x="4696281" y="90311"/>
                  </a:lnTo>
                  <a:lnTo>
                    <a:pt x="4694283" y="90311"/>
                  </a:lnTo>
                  <a:lnTo>
                    <a:pt x="4705945" y="89712"/>
                  </a:lnTo>
                  <a:lnTo>
                    <a:pt x="6261000" y="31412"/>
                  </a:lnTo>
                  <a:lnTo>
                    <a:pt x="6272345" y="26080"/>
                  </a:lnTo>
                  <a:lnTo>
                    <a:pt x="6276145" y="15140"/>
                  </a:lnTo>
                  <a:lnTo>
                    <a:pt x="6272372" y="4484"/>
                  </a:lnTo>
                  <a:lnTo>
                    <a:pt x="6261000" y="0"/>
                  </a:lnTo>
                  <a:close/>
                </a:path>
                <a:path w="6276340" h="891539">
                  <a:moveTo>
                    <a:pt x="4697783" y="90137"/>
                  </a:moveTo>
                  <a:lnTo>
                    <a:pt x="4694283" y="90311"/>
                  </a:lnTo>
                  <a:lnTo>
                    <a:pt x="4696281" y="90311"/>
                  </a:lnTo>
                  <a:lnTo>
                    <a:pt x="4697783" y="90137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707873" y="6004717"/>
              <a:ext cx="94908" cy="949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274642" y="6356968"/>
              <a:ext cx="94897" cy="949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353711" y="5559370"/>
              <a:ext cx="94897" cy="949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806104" y="5766232"/>
              <a:ext cx="94908" cy="948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954070" y="5496094"/>
              <a:ext cx="94908" cy="949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04341" y="5210270"/>
              <a:ext cx="6311265" cy="1697989"/>
            </a:xfrm>
            <a:custGeom>
              <a:avLst/>
              <a:gdLst/>
              <a:ahLst/>
              <a:cxnLst/>
              <a:rect l="l" t="t" r="r" b="b"/>
              <a:pathLst>
                <a:path w="6311265" h="1697990">
                  <a:moveTo>
                    <a:pt x="15272" y="0"/>
                  </a:moveTo>
                  <a:lnTo>
                    <a:pt x="4973" y="4934"/>
                  </a:lnTo>
                  <a:lnTo>
                    <a:pt x="0" y="15275"/>
                  </a:lnTo>
                  <a:lnTo>
                    <a:pt x="4516" y="26857"/>
                  </a:lnTo>
                  <a:lnTo>
                    <a:pt x="1578814" y="1623877"/>
                  </a:lnTo>
                  <a:lnTo>
                    <a:pt x="1594369" y="1640350"/>
                  </a:lnTo>
                  <a:lnTo>
                    <a:pt x="1609996" y="1657346"/>
                  </a:lnTo>
                  <a:lnTo>
                    <a:pt x="1626062" y="1673869"/>
                  </a:lnTo>
                  <a:lnTo>
                    <a:pt x="1642937" y="1688922"/>
                  </a:lnTo>
                  <a:lnTo>
                    <a:pt x="1643953" y="1689749"/>
                  </a:lnTo>
                  <a:lnTo>
                    <a:pt x="1644832" y="1690859"/>
                  </a:lnTo>
                  <a:lnTo>
                    <a:pt x="1650529" y="1696628"/>
                  </a:lnTo>
                  <a:lnTo>
                    <a:pt x="1658937" y="1697895"/>
                  </a:lnTo>
                  <a:lnTo>
                    <a:pt x="1704467" y="1669582"/>
                  </a:lnTo>
                  <a:lnTo>
                    <a:pt x="1667973" y="1669582"/>
                  </a:lnTo>
                  <a:lnTo>
                    <a:pt x="1648937" y="1667132"/>
                  </a:lnTo>
                  <a:lnTo>
                    <a:pt x="1659241" y="1660724"/>
                  </a:lnTo>
                  <a:lnTo>
                    <a:pt x="93686" y="72563"/>
                  </a:lnTo>
                  <a:lnTo>
                    <a:pt x="78189" y="56087"/>
                  </a:lnTo>
                  <a:lnTo>
                    <a:pt x="62582" y="39000"/>
                  </a:lnTo>
                  <a:lnTo>
                    <a:pt x="46496" y="22433"/>
                  </a:lnTo>
                  <a:lnTo>
                    <a:pt x="29562" y="7518"/>
                  </a:lnTo>
                  <a:lnTo>
                    <a:pt x="28536" y="6701"/>
                  </a:lnTo>
                  <a:lnTo>
                    <a:pt x="27657" y="5580"/>
                  </a:lnTo>
                  <a:lnTo>
                    <a:pt x="26735" y="4638"/>
                  </a:lnTo>
                  <a:lnTo>
                    <a:pt x="15272" y="0"/>
                  </a:lnTo>
                  <a:close/>
                </a:path>
                <a:path w="6311265" h="1697990">
                  <a:moveTo>
                    <a:pt x="1659241" y="1660724"/>
                  </a:moveTo>
                  <a:lnTo>
                    <a:pt x="1648937" y="1667132"/>
                  </a:lnTo>
                  <a:lnTo>
                    <a:pt x="1667973" y="1669582"/>
                  </a:lnTo>
                  <a:lnTo>
                    <a:pt x="1659241" y="1660724"/>
                  </a:lnTo>
                  <a:close/>
                </a:path>
                <a:path w="6311265" h="1697990">
                  <a:moveTo>
                    <a:pt x="3214371" y="719829"/>
                  </a:moveTo>
                  <a:lnTo>
                    <a:pt x="3178869" y="721485"/>
                  </a:lnTo>
                  <a:lnTo>
                    <a:pt x="3162964" y="725577"/>
                  </a:lnTo>
                  <a:lnTo>
                    <a:pt x="3147656" y="733660"/>
                  </a:lnTo>
                  <a:lnTo>
                    <a:pt x="3119076" y="752898"/>
                  </a:lnTo>
                  <a:lnTo>
                    <a:pt x="1659241" y="1660724"/>
                  </a:lnTo>
                  <a:lnTo>
                    <a:pt x="1667973" y="1669582"/>
                  </a:lnTo>
                  <a:lnTo>
                    <a:pt x="1704467" y="1669582"/>
                  </a:lnTo>
                  <a:lnTo>
                    <a:pt x="3058025" y="827859"/>
                  </a:lnTo>
                  <a:lnTo>
                    <a:pt x="3087517" y="810279"/>
                  </a:lnTo>
                  <a:lnTo>
                    <a:pt x="3117668" y="792801"/>
                  </a:lnTo>
                  <a:lnTo>
                    <a:pt x="3147335" y="774607"/>
                  </a:lnTo>
                  <a:lnTo>
                    <a:pt x="3175372" y="754877"/>
                  </a:lnTo>
                  <a:lnTo>
                    <a:pt x="3178054" y="752030"/>
                  </a:lnTo>
                  <a:lnTo>
                    <a:pt x="3176394" y="751339"/>
                  </a:lnTo>
                  <a:lnTo>
                    <a:pt x="3177872" y="750075"/>
                  </a:lnTo>
                  <a:lnTo>
                    <a:pt x="4793883" y="750075"/>
                  </a:lnTo>
                  <a:lnTo>
                    <a:pt x="4780093" y="743985"/>
                  </a:lnTo>
                  <a:lnTo>
                    <a:pt x="4759854" y="734673"/>
                  </a:lnTo>
                  <a:lnTo>
                    <a:pt x="4739256" y="726532"/>
                  </a:lnTo>
                  <a:lnTo>
                    <a:pt x="4718802" y="721485"/>
                  </a:lnTo>
                  <a:lnTo>
                    <a:pt x="3321745" y="721485"/>
                  </a:lnTo>
                  <a:lnTo>
                    <a:pt x="3286179" y="720933"/>
                  </a:lnTo>
                  <a:lnTo>
                    <a:pt x="3250264" y="720013"/>
                  </a:lnTo>
                  <a:lnTo>
                    <a:pt x="3214371" y="719829"/>
                  </a:lnTo>
                  <a:close/>
                </a:path>
                <a:path w="6311265" h="1697990">
                  <a:moveTo>
                    <a:pt x="4798715" y="752209"/>
                  </a:moveTo>
                  <a:lnTo>
                    <a:pt x="4710457" y="752209"/>
                  </a:lnTo>
                  <a:lnTo>
                    <a:pt x="4718906" y="752898"/>
                  </a:lnTo>
                  <a:lnTo>
                    <a:pt x="4716961" y="753229"/>
                  </a:lnTo>
                  <a:lnTo>
                    <a:pt x="4721824" y="755398"/>
                  </a:lnTo>
                  <a:lnTo>
                    <a:pt x="4734361" y="760050"/>
                  </a:lnTo>
                  <a:lnTo>
                    <a:pt x="6293005" y="1385716"/>
                  </a:lnTo>
                  <a:lnTo>
                    <a:pt x="6304831" y="1385211"/>
                  </a:lnTo>
                  <a:lnTo>
                    <a:pt x="6311172" y="1376189"/>
                  </a:lnTo>
                  <a:lnTo>
                    <a:pt x="6310516" y="1364358"/>
                  </a:lnTo>
                  <a:lnTo>
                    <a:pt x="6301350" y="1355424"/>
                  </a:lnTo>
                  <a:lnTo>
                    <a:pt x="4799469" y="752542"/>
                  </a:lnTo>
                  <a:lnTo>
                    <a:pt x="4798715" y="752209"/>
                  </a:lnTo>
                  <a:close/>
                </a:path>
                <a:path w="6311265" h="1697990">
                  <a:moveTo>
                    <a:pt x="4793883" y="750075"/>
                  </a:moveTo>
                  <a:lnTo>
                    <a:pt x="3177872" y="750075"/>
                  </a:lnTo>
                  <a:lnTo>
                    <a:pt x="3179291" y="750717"/>
                  </a:lnTo>
                  <a:lnTo>
                    <a:pt x="3178054" y="752030"/>
                  </a:lnTo>
                  <a:lnTo>
                    <a:pt x="3180136" y="752898"/>
                  </a:lnTo>
                  <a:lnTo>
                    <a:pt x="3192901" y="753914"/>
                  </a:lnTo>
                  <a:lnTo>
                    <a:pt x="3206085" y="753801"/>
                  </a:lnTo>
                  <a:lnTo>
                    <a:pt x="3219294" y="753237"/>
                  </a:lnTo>
                  <a:lnTo>
                    <a:pt x="3232135" y="752898"/>
                  </a:lnTo>
                  <a:lnTo>
                    <a:pt x="4684468" y="752898"/>
                  </a:lnTo>
                  <a:lnTo>
                    <a:pt x="4692964" y="752668"/>
                  </a:lnTo>
                  <a:lnTo>
                    <a:pt x="4701718" y="752285"/>
                  </a:lnTo>
                  <a:lnTo>
                    <a:pt x="4798715" y="752209"/>
                  </a:lnTo>
                  <a:lnTo>
                    <a:pt x="4793883" y="750075"/>
                  </a:lnTo>
                  <a:close/>
                </a:path>
                <a:path w="6311265" h="1697990">
                  <a:moveTo>
                    <a:pt x="3177872" y="750075"/>
                  </a:moveTo>
                  <a:lnTo>
                    <a:pt x="3176394" y="751339"/>
                  </a:lnTo>
                  <a:lnTo>
                    <a:pt x="3178054" y="752030"/>
                  </a:lnTo>
                  <a:lnTo>
                    <a:pt x="3179291" y="750717"/>
                  </a:lnTo>
                  <a:lnTo>
                    <a:pt x="3177872" y="750075"/>
                  </a:lnTo>
                  <a:close/>
                </a:path>
                <a:path w="6311265" h="1697990">
                  <a:moveTo>
                    <a:pt x="4689494" y="719219"/>
                  </a:moveTo>
                  <a:lnTo>
                    <a:pt x="4659290" y="719471"/>
                  </a:lnTo>
                  <a:lnTo>
                    <a:pt x="4629040" y="720730"/>
                  </a:lnTo>
                  <a:lnTo>
                    <a:pt x="4599591" y="721485"/>
                  </a:lnTo>
                  <a:lnTo>
                    <a:pt x="4718802" y="721485"/>
                  </a:lnTo>
                  <a:lnTo>
                    <a:pt x="4689494" y="719219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672492" y="5178564"/>
              <a:ext cx="94897" cy="949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322180" y="6843498"/>
              <a:ext cx="94897" cy="9490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830919" y="5895338"/>
              <a:ext cx="94908" cy="948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376223" y="5895338"/>
              <a:ext cx="94897" cy="9489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954070" y="6535183"/>
              <a:ext cx="94908" cy="949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8730613" y="936654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6444" y="0"/>
                </a:moveTo>
                <a:lnTo>
                  <a:pt x="0" y="0"/>
                </a:lnTo>
                <a:lnTo>
                  <a:pt x="0" y="176444"/>
                </a:lnTo>
                <a:lnTo>
                  <a:pt x="176444" y="176444"/>
                </a:lnTo>
                <a:lnTo>
                  <a:pt x="176444" y="0"/>
                </a:lnTo>
                <a:close/>
              </a:path>
            </a:pathLst>
          </a:custGeom>
          <a:solidFill>
            <a:srgbClr val="1D3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35964" y="9886232"/>
            <a:ext cx="176530" cy="176530"/>
          </a:xfrm>
          <a:custGeom>
            <a:avLst/>
            <a:gdLst/>
            <a:ahLst/>
            <a:cxnLst/>
            <a:rect l="l" t="t" r="r" b="b"/>
            <a:pathLst>
              <a:path w="176529" h="176529">
                <a:moveTo>
                  <a:pt x="176444" y="0"/>
                </a:moveTo>
                <a:lnTo>
                  <a:pt x="0" y="0"/>
                </a:lnTo>
                <a:lnTo>
                  <a:pt x="0" y="176455"/>
                </a:lnTo>
                <a:lnTo>
                  <a:pt x="176444" y="176455"/>
                </a:lnTo>
                <a:lnTo>
                  <a:pt x="17644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0026450" y="6932686"/>
            <a:ext cx="6051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5" dirty="0">
                <a:latin typeface="Carlito"/>
                <a:cs typeface="Carlito"/>
              </a:rPr>
              <a:t>₹</a:t>
            </a:r>
            <a:r>
              <a:rPr sz="1650" spc="5" dirty="0">
                <a:latin typeface="Arial"/>
                <a:cs typeface="Arial"/>
              </a:rPr>
              <a:t>1000</a:t>
            </a:r>
            <a:endParaRPr sz="16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488245" y="8083047"/>
            <a:ext cx="14351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359751" y="8421825"/>
            <a:ext cx="59880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95" dirty="0">
                <a:latin typeface="Arial"/>
                <a:cs typeface="Arial"/>
              </a:rPr>
              <a:t>Year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spc="5" dirty="0">
                <a:latin typeface="Arial"/>
                <a:cs typeface="Arial"/>
              </a:rPr>
              <a:t>1</a:t>
            </a:r>
            <a:endParaRPr sz="16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880650" y="8421825"/>
            <a:ext cx="59880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95" dirty="0">
                <a:latin typeface="Arial"/>
                <a:cs typeface="Arial"/>
              </a:rPr>
              <a:t>Year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spc="5" dirty="0"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465070" y="8421825"/>
            <a:ext cx="59880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95" dirty="0">
                <a:latin typeface="Arial"/>
                <a:cs typeface="Arial"/>
              </a:rPr>
              <a:t>Year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spc="5" dirty="0"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985969" y="8421825"/>
            <a:ext cx="59880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95" dirty="0">
                <a:latin typeface="Arial"/>
                <a:cs typeface="Arial"/>
              </a:rPr>
              <a:t>Year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spc="5" dirty="0">
                <a:latin typeface="Arial"/>
                <a:cs typeface="Arial"/>
              </a:rPr>
              <a:t>4</a:t>
            </a:r>
            <a:endParaRPr sz="16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655085" y="8421825"/>
            <a:ext cx="59880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-95" dirty="0">
                <a:latin typeface="Arial"/>
                <a:cs typeface="Arial"/>
              </a:rPr>
              <a:t>Year</a:t>
            </a:r>
            <a:r>
              <a:rPr sz="1650" spc="-65" dirty="0">
                <a:latin typeface="Arial"/>
                <a:cs typeface="Arial"/>
              </a:rPr>
              <a:t> </a:t>
            </a:r>
            <a:r>
              <a:rPr sz="1650" spc="5" dirty="0">
                <a:latin typeface="Arial"/>
                <a:cs typeface="Arial"/>
              </a:rPr>
              <a:t>5</a:t>
            </a:r>
            <a:endParaRPr sz="16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026450" y="5782324"/>
            <a:ext cx="6051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5" dirty="0">
                <a:latin typeface="Carlito"/>
                <a:cs typeface="Carlito"/>
              </a:rPr>
              <a:t>₹</a:t>
            </a:r>
            <a:r>
              <a:rPr sz="1650" spc="5" dirty="0">
                <a:latin typeface="Arial"/>
                <a:cs typeface="Arial"/>
              </a:rPr>
              <a:t>2000</a:t>
            </a:r>
            <a:endParaRPr sz="16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026450" y="4631963"/>
            <a:ext cx="6051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5" dirty="0">
                <a:latin typeface="Carlito"/>
                <a:cs typeface="Carlito"/>
              </a:rPr>
              <a:t>₹</a:t>
            </a:r>
            <a:r>
              <a:rPr sz="1650" spc="5" dirty="0">
                <a:latin typeface="Arial"/>
                <a:cs typeface="Arial"/>
              </a:rPr>
              <a:t>3000</a:t>
            </a:r>
            <a:endParaRPr sz="16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26450" y="3481602"/>
            <a:ext cx="6051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5" dirty="0">
                <a:latin typeface="Carlito"/>
                <a:cs typeface="Carlito"/>
              </a:rPr>
              <a:t>₹</a:t>
            </a:r>
            <a:r>
              <a:rPr sz="1650" spc="5" dirty="0">
                <a:latin typeface="Arial"/>
                <a:cs typeface="Arial"/>
              </a:rPr>
              <a:t>4000</a:t>
            </a:r>
            <a:endParaRPr sz="16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026450" y="2331240"/>
            <a:ext cx="6051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5" dirty="0">
                <a:latin typeface="Carlito"/>
                <a:cs typeface="Carlito"/>
              </a:rPr>
              <a:t>₹</a:t>
            </a:r>
            <a:r>
              <a:rPr sz="1650" spc="5" dirty="0">
                <a:latin typeface="Arial"/>
                <a:cs typeface="Arial"/>
              </a:rPr>
              <a:t>5000</a:t>
            </a:r>
            <a:endParaRPr sz="16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9028827" y="7219164"/>
            <a:ext cx="44958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0" dirty="0">
                <a:latin typeface="Arial"/>
                <a:cs typeface="Arial"/>
              </a:rPr>
              <a:t>20%</a:t>
            </a:r>
            <a:endParaRPr sz="16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9028827" y="6404193"/>
            <a:ext cx="44958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0" dirty="0">
                <a:latin typeface="Arial"/>
                <a:cs typeface="Arial"/>
              </a:rPr>
              <a:t>40%</a:t>
            </a:r>
            <a:endParaRPr sz="16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028827" y="5589222"/>
            <a:ext cx="44958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0" dirty="0">
                <a:latin typeface="Arial"/>
                <a:cs typeface="Arial"/>
              </a:rPr>
              <a:t>60%</a:t>
            </a:r>
            <a:endParaRPr sz="16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9028827" y="4774250"/>
            <a:ext cx="44958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0" dirty="0">
                <a:latin typeface="Arial"/>
                <a:cs typeface="Arial"/>
              </a:rPr>
              <a:t>80%</a:t>
            </a:r>
            <a:endParaRPr sz="16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9028827" y="3959278"/>
            <a:ext cx="5670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0" dirty="0">
                <a:latin typeface="Arial"/>
                <a:cs typeface="Arial"/>
              </a:rPr>
              <a:t>100%</a:t>
            </a:r>
            <a:endParaRPr sz="16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9028827" y="3144306"/>
            <a:ext cx="5670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0" dirty="0">
                <a:latin typeface="Arial"/>
                <a:cs typeface="Arial"/>
              </a:rPr>
              <a:t>120%</a:t>
            </a:r>
            <a:endParaRPr sz="16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9028827" y="2329335"/>
            <a:ext cx="567055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10" dirty="0">
                <a:latin typeface="Arial"/>
                <a:cs typeface="Arial"/>
              </a:rPr>
              <a:t>140%</a:t>
            </a:r>
            <a:endParaRPr sz="16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9028827" y="8033501"/>
            <a:ext cx="143510" cy="2800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650" spc="5" dirty="0">
                <a:latin typeface="Arial"/>
                <a:cs typeface="Arial"/>
              </a:rPr>
              <a:t>0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8691271" y="9673757"/>
            <a:ext cx="255270" cy="95250"/>
            <a:chOff x="8691271" y="9673757"/>
            <a:chExt cx="255270" cy="95250"/>
          </a:xfrm>
        </p:grpSpPr>
        <p:sp>
          <p:nvSpPr>
            <p:cNvPr id="55" name="object 55"/>
            <p:cNvSpPr/>
            <p:nvPr/>
          </p:nvSpPr>
          <p:spPr>
            <a:xfrm>
              <a:off x="8771387" y="9673757"/>
              <a:ext cx="94897" cy="949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91271" y="9705505"/>
              <a:ext cx="255270" cy="31750"/>
            </a:xfrm>
            <a:custGeom>
              <a:avLst/>
              <a:gdLst/>
              <a:ahLst/>
              <a:cxnLst/>
              <a:rect l="l" t="t" r="r" b="b"/>
              <a:pathLst>
                <a:path w="255270" h="31750">
                  <a:moveTo>
                    <a:pt x="239944" y="0"/>
                  </a:moveTo>
                  <a:lnTo>
                    <a:pt x="15176" y="0"/>
                  </a:lnTo>
                  <a:lnTo>
                    <a:pt x="3798" y="4908"/>
                  </a:lnTo>
                  <a:lnTo>
                    <a:pt x="0" y="15706"/>
                  </a:lnTo>
                  <a:lnTo>
                    <a:pt x="3789" y="26504"/>
                  </a:lnTo>
                  <a:lnTo>
                    <a:pt x="15176" y="31412"/>
                  </a:lnTo>
                  <a:lnTo>
                    <a:pt x="239944" y="31412"/>
                  </a:lnTo>
                  <a:lnTo>
                    <a:pt x="251316" y="26504"/>
                  </a:lnTo>
                  <a:lnTo>
                    <a:pt x="255112" y="15706"/>
                  </a:lnTo>
                  <a:lnTo>
                    <a:pt x="251324" y="4908"/>
                  </a:lnTo>
                  <a:lnTo>
                    <a:pt x="239944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8691271" y="10187040"/>
            <a:ext cx="255270" cy="95250"/>
            <a:chOff x="8691271" y="10187040"/>
            <a:chExt cx="255270" cy="95250"/>
          </a:xfrm>
        </p:grpSpPr>
        <p:sp>
          <p:nvSpPr>
            <p:cNvPr id="58" name="object 58"/>
            <p:cNvSpPr/>
            <p:nvPr/>
          </p:nvSpPr>
          <p:spPr>
            <a:xfrm>
              <a:off x="8771387" y="10187040"/>
              <a:ext cx="94897" cy="9489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691271" y="10218788"/>
              <a:ext cx="255270" cy="31750"/>
            </a:xfrm>
            <a:custGeom>
              <a:avLst/>
              <a:gdLst/>
              <a:ahLst/>
              <a:cxnLst/>
              <a:rect l="l" t="t" r="r" b="b"/>
              <a:pathLst>
                <a:path w="255270" h="31750">
                  <a:moveTo>
                    <a:pt x="239944" y="0"/>
                  </a:moveTo>
                  <a:lnTo>
                    <a:pt x="15176" y="0"/>
                  </a:lnTo>
                  <a:lnTo>
                    <a:pt x="3798" y="4908"/>
                  </a:lnTo>
                  <a:lnTo>
                    <a:pt x="0" y="15706"/>
                  </a:lnTo>
                  <a:lnTo>
                    <a:pt x="3789" y="26504"/>
                  </a:lnTo>
                  <a:lnTo>
                    <a:pt x="15176" y="31412"/>
                  </a:lnTo>
                  <a:lnTo>
                    <a:pt x="239944" y="31412"/>
                  </a:lnTo>
                  <a:lnTo>
                    <a:pt x="251316" y="26504"/>
                  </a:lnTo>
                  <a:lnTo>
                    <a:pt x="255112" y="15706"/>
                  </a:lnTo>
                  <a:lnTo>
                    <a:pt x="251324" y="4908"/>
                  </a:lnTo>
                  <a:lnTo>
                    <a:pt x="239944" y="0"/>
                  </a:lnTo>
                  <a:close/>
                </a:path>
              </a:pathLst>
            </a:custGeom>
            <a:solidFill>
              <a:srgbClr val="66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374794" y="3399362"/>
            <a:ext cx="3823970" cy="3823970"/>
            <a:chOff x="374794" y="3399362"/>
            <a:chExt cx="3823970" cy="3823970"/>
          </a:xfrm>
        </p:grpSpPr>
        <p:sp>
          <p:nvSpPr>
            <p:cNvPr id="61" name="object 61"/>
            <p:cNvSpPr/>
            <p:nvPr/>
          </p:nvSpPr>
          <p:spPr>
            <a:xfrm>
              <a:off x="374794" y="3399362"/>
              <a:ext cx="3823970" cy="3823970"/>
            </a:xfrm>
            <a:custGeom>
              <a:avLst/>
              <a:gdLst/>
              <a:ahLst/>
              <a:cxnLst/>
              <a:rect l="l" t="t" r="r" b="b"/>
              <a:pathLst>
                <a:path w="3823970" h="3823970">
                  <a:moveTo>
                    <a:pt x="1911700" y="0"/>
                  </a:moveTo>
                  <a:lnTo>
                    <a:pt x="1863116" y="605"/>
                  </a:lnTo>
                  <a:lnTo>
                    <a:pt x="1814829" y="2411"/>
                  </a:lnTo>
                  <a:lnTo>
                    <a:pt x="1766855" y="5405"/>
                  </a:lnTo>
                  <a:lnTo>
                    <a:pt x="1719207" y="9570"/>
                  </a:lnTo>
                  <a:lnTo>
                    <a:pt x="1671901" y="14894"/>
                  </a:lnTo>
                  <a:lnTo>
                    <a:pt x="1624951" y="21362"/>
                  </a:lnTo>
                  <a:lnTo>
                    <a:pt x="1578370" y="28959"/>
                  </a:lnTo>
                  <a:lnTo>
                    <a:pt x="1532174" y="37671"/>
                  </a:lnTo>
                  <a:lnTo>
                    <a:pt x="1486376" y="47485"/>
                  </a:lnTo>
                  <a:lnTo>
                    <a:pt x="1440991" y="58384"/>
                  </a:lnTo>
                  <a:lnTo>
                    <a:pt x="1396033" y="70356"/>
                  </a:lnTo>
                  <a:lnTo>
                    <a:pt x="1351517" y="83385"/>
                  </a:lnTo>
                  <a:lnTo>
                    <a:pt x="1307456" y="97458"/>
                  </a:lnTo>
                  <a:lnTo>
                    <a:pt x="1263866" y="112561"/>
                  </a:lnTo>
                  <a:lnTo>
                    <a:pt x="1220760" y="128678"/>
                  </a:lnTo>
                  <a:lnTo>
                    <a:pt x="1178154" y="145795"/>
                  </a:lnTo>
                  <a:lnTo>
                    <a:pt x="1136060" y="163899"/>
                  </a:lnTo>
                  <a:lnTo>
                    <a:pt x="1094494" y="182974"/>
                  </a:lnTo>
                  <a:lnTo>
                    <a:pt x="1053470" y="203007"/>
                  </a:lnTo>
                  <a:lnTo>
                    <a:pt x="1013002" y="223983"/>
                  </a:lnTo>
                  <a:lnTo>
                    <a:pt x="973104" y="245888"/>
                  </a:lnTo>
                  <a:lnTo>
                    <a:pt x="933791" y="268708"/>
                  </a:lnTo>
                  <a:lnTo>
                    <a:pt x="895078" y="292428"/>
                  </a:lnTo>
                  <a:lnTo>
                    <a:pt x="856978" y="317033"/>
                  </a:lnTo>
                  <a:lnTo>
                    <a:pt x="819506" y="342510"/>
                  </a:lnTo>
                  <a:lnTo>
                    <a:pt x="782676" y="368844"/>
                  </a:lnTo>
                  <a:lnTo>
                    <a:pt x="746503" y="396021"/>
                  </a:lnTo>
                  <a:lnTo>
                    <a:pt x="711000" y="424027"/>
                  </a:lnTo>
                  <a:lnTo>
                    <a:pt x="676183" y="452846"/>
                  </a:lnTo>
                  <a:lnTo>
                    <a:pt x="642065" y="482466"/>
                  </a:lnTo>
                  <a:lnTo>
                    <a:pt x="608661" y="512871"/>
                  </a:lnTo>
                  <a:lnTo>
                    <a:pt x="575985" y="544047"/>
                  </a:lnTo>
                  <a:lnTo>
                    <a:pt x="544052" y="575980"/>
                  </a:lnTo>
                  <a:lnTo>
                    <a:pt x="512876" y="608655"/>
                  </a:lnTo>
                  <a:lnTo>
                    <a:pt x="482470" y="642059"/>
                  </a:lnTo>
                  <a:lnTo>
                    <a:pt x="452851" y="676177"/>
                  </a:lnTo>
                  <a:lnTo>
                    <a:pt x="424031" y="710994"/>
                  </a:lnTo>
                  <a:lnTo>
                    <a:pt x="396025" y="746496"/>
                  </a:lnTo>
                  <a:lnTo>
                    <a:pt x="368848" y="782669"/>
                  </a:lnTo>
                  <a:lnTo>
                    <a:pt x="342513" y="819499"/>
                  </a:lnTo>
                  <a:lnTo>
                    <a:pt x="317036" y="856971"/>
                  </a:lnTo>
                  <a:lnTo>
                    <a:pt x="292431" y="895070"/>
                  </a:lnTo>
                  <a:lnTo>
                    <a:pt x="268711" y="933784"/>
                  </a:lnTo>
                  <a:lnTo>
                    <a:pt x="245891" y="973096"/>
                  </a:lnTo>
                  <a:lnTo>
                    <a:pt x="223986" y="1012993"/>
                  </a:lnTo>
                  <a:lnTo>
                    <a:pt x="203009" y="1053461"/>
                  </a:lnTo>
                  <a:lnTo>
                    <a:pt x="182976" y="1094485"/>
                  </a:lnTo>
                  <a:lnTo>
                    <a:pt x="163901" y="1136051"/>
                  </a:lnTo>
                  <a:lnTo>
                    <a:pt x="145797" y="1178145"/>
                  </a:lnTo>
                  <a:lnTo>
                    <a:pt x="128679" y="1220751"/>
                  </a:lnTo>
                  <a:lnTo>
                    <a:pt x="112562" y="1263857"/>
                  </a:lnTo>
                  <a:lnTo>
                    <a:pt x="97460" y="1307447"/>
                  </a:lnTo>
                  <a:lnTo>
                    <a:pt x="83386" y="1351507"/>
                  </a:lnTo>
                  <a:lnTo>
                    <a:pt x="70357" y="1396023"/>
                  </a:lnTo>
                  <a:lnTo>
                    <a:pt x="58385" y="1440981"/>
                  </a:lnTo>
                  <a:lnTo>
                    <a:pt x="47485" y="1486366"/>
                  </a:lnTo>
                  <a:lnTo>
                    <a:pt x="37672" y="1532164"/>
                  </a:lnTo>
                  <a:lnTo>
                    <a:pt x="28959" y="1578360"/>
                  </a:lnTo>
                  <a:lnTo>
                    <a:pt x="21362" y="1624941"/>
                  </a:lnTo>
                  <a:lnTo>
                    <a:pt x="14894" y="1671891"/>
                  </a:lnTo>
                  <a:lnTo>
                    <a:pt x="9570" y="1719197"/>
                  </a:lnTo>
                  <a:lnTo>
                    <a:pt x="5405" y="1766844"/>
                  </a:lnTo>
                  <a:lnTo>
                    <a:pt x="2411" y="1814818"/>
                  </a:lnTo>
                  <a:lnTo>
                    <a:pt x="605" y="1863105"/>
                  </a:lnTo>
                  <a:lnTo>
                    <a:pt x="0" y="1911690"/>
                  </a:lnTo>
                  <a:lnTo>
                    <a:pt x="605" y="1960275"/>
                  </a:lnTo>
                  <a:lnTo>
                    <a:pt x="2411" y="2008562"/>
                  </a:lnTo>
                  <a:lnTo>
                    <a:pt x="5405" y="2056536"/>
                  </a:lnTo>
                  <a:lnTo>
                    <a:pt x="9570" y="2104183"/>
                  </a:lnTo>
                  <a:lnTo>
                    <a:pt x="14894" y="2151489"/>
                  </a:lnTo>
                  <a:lnTo>
                    <a:pt x="21362" y="2198439"/>
                  </a:lnTo>
                  <a:lnTo>
                    <a:pt x="28959" y="2245020"/>
                  </a:lnTo>
                  <a:lnTo>
                    <a:pt x="37672" y="2291216"/>
                  </a:lnTo>
                  <a:lnTo>
                    <a:pt x="47485" y="2337014"/>
                  </a:lnTo>
                  <a:lnTo>
                    <a:pt x="58385" y="2382399"/>
                  </a:lnTo>
                  <a:lnTo>
                    <a:pt x="70357" y="2427357"/>
                  </a:lnTo>
                  <a:lnTo>
                    <a:pt x="83386" y="2471873"/>
                  </a:lnTo>
                  <a:lnTo>
                    <a:pt x="97460" y="2515933"/>
                  </a:lnTo>
                  <a:lnTo>
                    <a:pt x="112562" y="2559523"/>
                  </a:lnTo>
                  <a:lnTo>
                    <a:pt x="128679" y="2602629"/>
                  </a:lnTo>
                  <a:lnTo>
                    <a:pt x="145797" y="2645235"/>
                  </a:lnTo>
                  <a:lnTo>
                    <a:pt x="163901" y="2687329"/>
                  </a:lnTo>
                  <a:lnTo>
                    <a:pt x="182976" y="2728895"/>
                  </a:lnTo>
                  <a:lnTo>
                    <a:pt x="203009" y="2769919"/>
                  </a:lnTo>
                  <a:lnTo>
                    <a:pt x="223986" y="2810387"/>
                  </a:lnTo>
                  <a:lnTo>
                    <a:pt x="245891" y="2850284"/>
                  </a:lnTo>
                  <a:lnTo>
                    <a:pt x="268711" y="2889596"/>
                  </a:lnTo>
                  <a:lnTo>
                    <a:pt x="292431" y="2928310"/>
                  </a:lnTo>
                  <a:lnTo>
                    <a:pt x="317036" y="2966409"/>
                  </a:lnTo>
                  <a:lnTo>
                    <a:pt x="342513" y="3003881"/>
                  </a:lnTo>
                  <a:lnTo>
                    <a:pt x="368848" y="3040711"/>
                  </a:lnTo>
                  <a:lnTo>
                    <a:pt x="396025" y="3076884"/>
                  </a:lnTo>
                  <a:lnTo>
                    <a:pt x="424031" y="3112386"/>
                  </a:lnTo>
                  <a:lnTo>
                    <a:pt x="452851" y="3147203"/>
                  </a:lnTo>
                  <a:lnTo>
                    <a:pt x="482470" y="3181321"/>
                  </a:lnTo>
                  <a:lnTo>
                    <a:pt x="512876" y="3214725"/>
                  </a:lnTo>
                  <a:lnTo>
                    <a:pt x="544052" y="3247400"/>
                  </a:lnTo>
                  <a:lnTo>
                    <a:pt x="575985" y="3279333"/>
                  </a:lnTo>
                  <a:lnTo>
                    <a:pt x="608661" y="3310509"/>
                  </a:lnTo>
                  <a:lnTo>
                    <a:pt x="642065" y="3340914"/>
                  </a:lnTo>
                  <a:lnTo>
                    <a:pt x="676183" y="3370534"/>
                  </a:lnTo>
                  <a:lnTo>
                    <a:pt x="711000" y="3399353"/>
                  </a:lnTo>
                  <a:lnTo>
                    <a:pt x="746503" y="3427359"/>
                  </a:lnTo>
                  <a:lnTo>
                    <a:pt x="782676" y="3454536"/>
                  </a:lnTo>
                  <a:lnTo>
                    <a:pt x="819506" y="3480870"/>
                  </a:lnTo>
                  <a:lnTo>
                    <a:pt x="856978" y="3506347"/>
                  </a:lnTo>
                  <a:lnTo>
                    <a:pt x="895078" y="3530952"/>
                  </a:lnTo>
                  <a:lnTo>
                    <a:pt x="933791" y="3554672"/>
                  </a:lnTo>
                  <a:lnTo>
                    <a:pt x="973104" y="3577492"/>
                  </a:lnTo>
                  <a:lnTo>
                    <a:pt x="1013002" y="3599397"/>
                  </a:lnTo>
                  <a:lnTo>
                    <a:pt x="1053470" y="3620373"/>
                  </a:lnTo>
                  <a:lnTo>
                    <a:pt x="1094494" y="3640406"/>
                  </a:lnTo>
                  <a:lnTo>
                    <a:pt x="1136060" y="3659481"/>
                  </a:lnTo>
                  <a:lnTo>
                    <a:pt x="1178154" y="3677585"/>
                  </a:lnTo>
                  <a:lnTo>
                    <a:pt x="1220760" y="3694702"/>
                  </a:lnTo>
                  <a:lnTo>
                    <a:pt x="1263866" y="3710819"/>
                  </a:lnTo>
                  <a:lnTo>
                    <a:pt x="1307456" y="3725921"/>
                  </a:lnTo>
                  <a:lnTo>
                    <a:pt x="1351517" y="3739995"/>
                  </a:lnTo>
                  <a:lnTo>
                    <a:pt x="1396033" y="3753024"/>
                  </a:lnTo>
                  <a:lnTo>
                    <a:pt x="1440991" y="3764996"/>
                  </a:lnTo>
                  <a:lnTo>
                    <a:pt x="1486376" y="3775895"/>
                  </a:lnTo>
                  <a:lnTo>
                    <a:pt x="1532174" y="3785709"/>
                  </a:lnTo>
                  <a:lnTo>
                    <a:pt x="1578370" y="3794421"/>
                  </a:lnTo>
                  <a:lnTo>
                    <a:pt x="1624951" y="3802018"/>
                  </a:lnTo>
                  <a:lnTo>
                    <a:pt x="1671901" y="3808486"/>
                  </a:lnTo>
                  <a:lnTo>
                    <a:pt x="1719207" y="3813810"/>
                  </a:lnTo>
                  <a:lnTo>
                    <a:pt x="1766855" y="3817975"/>
                  </a:lnTo>
                  <a:lnTo>
                    <a:pt x="1814829" y="3820969"/>
                  </a:lnTo>
                  <a:lnTo>
                    <a:pt x="1863116" y="3822775"/>
                  </a:lnTo>
                  <a:lnTo>
                    <a:pt x="1911700" y="3823380"/>
                  </a:lnTo>
                  <a:lnTo>
                    <a:pt x="1960285" y="3822775"/>
                  </a:lnTo>
                  <a:lnTo>
                    <a:pt x="2008571" y="3820969"/>
                  </a:lnTo>
                  <a:lnTo>
                    <a:pt x="2056545" y="3817975"/>
                  </a:lnTo>
                  <a:lnTo>
                    <a:pt x="2104192" y="3813810"/>
                  </a:lnTo>
                  <a:lnTo>
                    <a:pt x="2151497" y="3808486"/>
                  </a:lnTo>
                  <a:lnTo>
                    <a:pt x="2198447" y="3802018"/>
                  </a:lnTo>
                  <a:lnTo>
                    <a:pt x="2245027" y="3794421"/>
                  </a:lnTo>
                  <a:lnTo>
                    <a:pt x="2291223" y="3785709"/>
                  </a:lnTo>
                  <a:lnTo>
                    <a:pt x="2337021" y="3775895"/>
                  </a:lnTo>
                  <a:lnTo>
                    <a:pt x="2382405" y="3764996"/>
                  </a:lnTo>
                  <a:lnTo>
                    <a:pt x="2427363" y="3753024"/>
                  </a:lnTo>
                  <a:lnTo>
                    <a:pt x="2471879" y="3739995"/>
                  </a:lnTo>
                  <a:lnTo>
                    <a:pt x="2515938" y="3725921"/>
                  </a:lnTo>
                  <a:lnTo>
                    <a:pt x="2559528" y="3710819"/>
                  </a:lnTo>
                  <a:lnTo>
                    <a:pt x="2602633" y="3694702"/>
                  </a:lnTo>
                  <a:lnTo>
                    <a:pt x="2645240" y="3677585"/>
                  </a:lnTo>
                  <a:lnTo>
                    <a:pt x="2687333" y="3659481"/>
                  </a:lnTo>
                  <a:lnTo>
                    <a:pt x="2728899" y="3640406"/>
                  </a:lnTo>
                  <a:lnTo>
                    <a:pt x="2769922" y="3620373"/>
                  </a:lnTo>
                  <a:lnTo>
                    <a:pt x="2810390" y="3599397"/>
                  </a:lnTo>
                  <a:lnTo>
                    <a:pt x="2850287" y="3577492"/>
                  </a:lnTo>
                  <a:lnTo>
                    <a:pt x="2889599" y="3554672"/>
                  </a:lnTo>
                  <a:lnTo>
                    <a:pt x="2928312" y="3530952"/>
                  </a:lnTo>
                  <a:lnTo>
                    <a:pt x="2966412" y="3506347"/>
                  </a:lnTo>
                  <a:lnTo>
                    <a:pt x="3003884" y="3480870"/>
                  </a:lnTo>
                  <a:lnTo>
                    <a:pt x="3040713" y="3454536"/>
                  </a:lnTo>
                  <a:lnTo>
                    <a:pt x="3076886" y="3427359"/>
                  </a:lnTo>
                  <a:lnTo>
                    <a:pt x="3112388" y="3399353"/>
                  </a:lnTo>
                  <a:lnTo>
                    <a:pt x="3147205" y="3370534"/>
                  </a:lnTo>
                  <a:lnTo>
                    <a:pt x="3181322" y="3340914"/>
                  </a:lnTo>
                  <a:lnTo>
                    <a:pt x="3214726" y="3310509"/>
                  </a:lnTo>
                  <a:lnTo>
                    <a:pt x="3247401" y="3279333"/>
                  </a:lnTo>
                  <a:lnTo>
                    <a:pt x="3279334" y="3247400"/>
                  </a:lnTo>
                  <a:lnTo>
                    <a:pt x="3310510" y="3214725"/>
                  </a:lnTo>
                  <a:lnTo>
                    <a:pt x="3340915" y="3181321"/>
                  </a:lnTo>
                  <a:lnTo>
                    <a:pt x="3370535" y="3147203"/>
                  </a:lnTo>
                  <a:lnTo>
                    <a:pt x="3399354" y="3112386"/>
                  </a:lnTo>
                  <a:lnTo>
                    <a:pt x="3427360" y="3076884"/>
                  </a:lnTo>
                  <a:lnTo>
                    <a:pt x="3454537" y="3040711"/>
                  </a:lnTo>
                  <a:lnTo>
                    <a:pt x="3480871" y="3003881"/>
                  </a:lnTo>
                  <a:lnTo>
                    <a:pt x="3506348" y="2966409"/>
                  </a:lnTo>
                  <a:lnTo>
                    <a:pt x="3530953" y="2928310"/>
                  </a:lnTo>
                  <a:lnTo>
                    <a:pt x="3554672" y="2889596"/>
                  </a:lnTo>
                  <a:lnTo>
                    <a:pt x="3577492" y="2850284"/>
                  </a:lnTo>
                  <a:lnTo>
                    <a:pt x="3599397" y="2810387"/>
                  </a:lnTo>
                  <a:lnTo>
                    <a:pt x="3620373" y="2769919"/>
                  </a:lnTo>
                  <a:lnTo>
                    <a:pt x="3640406" y="2728895"/>
                  </a:lnTo>
                  <a:lnTo>
                    <a:pt x="3659481" y="2687329"/>
                  </a:lnTo>
                  <a:lnTo>
                    <a:pt x="3677585" y="2645235"/>
                  </a:lnTo>
                  <a:lnTo>
                    <a:pt x="3694702" y="2602629"/>
                  </a:lnTo>
                  <a:lnTo>
                    <a:pt x="3710819" y="2559523"/>
                  </a:lnTo>
                  <a:lnTo>
                    <a:pt x="3725922" y="2515933"/>
                  </a:lnTo>
                  <a:lnTo>
                    <a:pt x="3739995" y="2471873"/>
                  </a:lnTo>
                  <a:lnTo>
                    <a:pt x="3753024" y="2427357"/>
                  </a:lnTo>
                  <a:lnTo>
                    <a:pt x="3764996" y="2382399"/>
                  </a:lnTo>
                  <a:lnTo>
                    <a:pt x="3775895" y="2337014"/>
                  </a:lnTo>
                  <a:lnTo>
                    <a:pt x="3785709" y="2291216"/>
                  </a:lnTo>
                  <a:lnTo>
                    <a:pt x="3794421" y="2245020"/>
                  </a:lnTo>
                  <a:lnTo>
                    <a:pt x="3802018" y="2198439"/>
                  </a:lnTo>
                  <a:lnTo>
                    <a:pt x="3808486" y="2151489"/>
                  </a:lnTo>
                  <a:lnTo>
                    <a:pt x="3813810" y="2104183"/>
                  </a:lnTo>
                  <a:lnTo>
                    <a:pt x="3817975" y="2056536"/>
                  </a:lnTo>
                  <a:lnTo>
                    <a:pt x="3820969" y="2008562"/>
                  </a:lnTo>
                  <a:lnTo>
                    <a:pt x="3822775" y="1960275"/>
                  </a:lnTo>
                  <a:lnTo>
                    <a:pt x="3823380" y="1911690"/>
                  </a:lnTo>
                  <a:lnTo>
                    <a:pt x="3822775" y="1863105"/>
                  </a:lnTo>
                  <a:lnTo>
                    <a:pt x="3820969" y="1814818"/>
                  </a:lnTo>
                  <a:lnTo>
                    <a:pt x="3817975" y="1766844"/>
                  </a:lnTo>
                  <a:lnTo>
                    <a:pt x="3813810" y="1719197"/>
                  </a:lnTo>
                  <a:lnTo>
                    <a:pt x="3808486" y="1671891"/>
                  </a:lnTo>
                  <a:lnTo>
                    <a:pt x="3802018" y="1624941"/>
                  </a:lnTo>
                  <a:lnTo>
                    <a:pt x="3794421" y="1578360"/>
                  </a:lnTo>
                  <a:lnTo>
                    <a:pt x="3785709" y="1532164"/>
                  </a:lnTo>
                  <a:lnTo>
                    <a:pt x="3775895" y="1486366"/>
                  </a:lnTo>
                  <a:lnTo>
                    <a:pt x="3764996" y="1440981"/>
                  </a:lnTo>
                  <a:lnTo>
                    <a:pt x="3753024" y="1396023"/>
                  </a:lnTo>
                  <a:lnTo>
                    <a:pt x="3739995" y="1351507"/>
                  </a:lnTo>
                  <a:lnTo>
                    <a:pt x="3725922" y="1307447"/>
                  </a:lnTo>
                  <a:lnTo>
                    <a:pt x="3710819" y="1263857"/>
                  </a:lnTo>
                  <a:lnTo>
                    <a:pt x="3694702" y="1220751"/>
                  </a:lnTo>
                  <a:lnTo>
                    <a:pt x="3677585" y="1178145"/>
                  </a:lnTo>
                  <a:lnTo>
                    <a:pt x="3659481" y="1136051"/>
                  </a:lnTo>
                  <a:lnTo>
                    <a:pt x="3640406" y="1094485"/>
                  </a:lnTo>
                  <a:lnTo>
                    <a:pt x="3620373" y="1053461"/>
                  </a:lnTo>
                  <a:lnTo>
                    <a:pt x="3599397" y="1012993"/>
                  </a:lnTo>
                  <a:lnTo>
                    <a:pt x="3577492" y="973096"/>
                  </a:lnTo>
                  <a:lnTo>
                    <a:pt x="3554672" y="933784"/>
                  </a:lnTo>
                  <a:lnTo>
                    <a:pt x="3530953" y="895070"/>
                  </a:lnTo>
                  <a:lnTo>
                    <a:pt x="3506348" y="856971"/>
                  </a:lnTo>
                  <a:lnTo>
                    <a:pt x="3480871" y="819499"/>
                  </a:lnTo>
                  <a:lnTo>
                    <a:pt x="3454537" y="782669"/>
                  </a:lnTo>
                  <a:lnTo>
                    <a:pt x="3427360" y="746496"/>
                  </a:lnTo>
                  <a:lnTo>
                    <a:pt x="3399354" y="710994"/>
                  </a:lnTo>
                  <a:lnTo>
                    <a:pt x="3370535" y="676177"/>
                  </a:lnTo>
                  <a:lnTo>
                    <a:pt x="3340915" y="642059"/>
                  </a:lnTo>
                  <a:lnTo>
                    <a:pt x="3310510" y="608655"/>
                  </a:lnTo>
                  <a:lnTo>
                    <a:pt x="3279334" y="575980"/>
                  </a:lnTo>
                  <a:lnTo>
                    <a:pt x="3247401" y="544047"/>
                  </a:lnTo>
                  <a:lnTo>
                    <a:pt x="3214726" y="512871"/>
                  </a:lnTo>
                  <a:lnTo>
                    <a:pt x="3181322" y="482466"/>
                  </a:lnTo>
                  <a:lnTo>
                    <a:pt x="3147205" y="452846"/>
                  </a:lnTo>
                  <a:lnTo>
                    <a:pt x="3112388" y="424027"/>
                  </a:lnTo>
                  <a:lnTo>
                    <a:pt x="3076886" y="396021"/>
                  </a:lnTo>
                  <a:lnTo>
                    <a:pt x="3040713" y="368844"/>
                  </a:lnTo>
                  <a:lnTo>
                    <a:pt x="3003884" y="342510"/>
                  </a:lnTo>
                  <a:lnTo>
                    <a:pt x="2966412" y="317033"/>
                  </a:lnTo>
                  <a:lnTo>
                    <a:pt x="2928312" y="292428"/>
                  </a:lnTo>
                  <a:lnTo>
                    <a:pt x="2889599" y="268708"/>
                  </a:lnTo>
                  <a:lnTo>
                    <a:pt x="2850287" y="245888"/>
                  </a:lnTo>
                  <a:lnTo>
                    <a:pt x="2810390" y="223983"/>
                  </a:lnTo>
                  <a:lnTo>
                    <a:pt x="2769922" y="203007"/>
                  </a:lnTo>
                  <a:lnTo>
                    <a:pt x="2728899" y="182974"/>
                  </a:lnTo>
                  <a:lnTo>
                    <a:pt x="2687333" y="163899"/>
                  </a:lnTo>
                  <a:lnTo>
                    <a:pt x="2645240" y="145795"/>
                  </a:lnTo>
                  <a:lnTo>
                    <a:pt x="2602633" y="128678"/>
                  </a:lnTo>
                  <a:lnTo>
                    <a:pt x="2559528" y="112561"/>
                  </a:lnTo>
                  <a:lnTo>
                    <a:pt x="2515938" y="97458"/>
                  </a:lnTo>
                  <a:lnTo>
                    <a:pt x="2471879" y="83385"/>
                  </a:lnTo>
                  <a:lnTo>
                    <a:pt x="2427363" y="70356"/>
                  </a:lnTo>
                  <a:lnTo>
                    <a:pt x="2382405" y="58384"/>
                  </a:lnTo>
                  <a:lnTo>
                    <a:pt x="2337021" y="47485"/>
                  </a:lnTo>
                  <a:lnTo>
                    <a:pt x="2291223" y="37671"/>
                  </a:lnTo>
                  <a:lnTo>
                    <a:pt x="2245027" y="28959"/>
                  </a:lnTo>
                  <a:lnTo>
                    <a:pt x="2198447" y="21362"/>
                  </a:lnTo>
                  <a:lnTo>
                    <a:pt x="2151497" y="14894"/>
                  </a:lnTo>
                  <a:lnTo>
                    <a:pt x="2104192" y="9570"/>
                  </a:lnTo>
                  <a:lnTo>
                    <a:pt x="2056545" y="5405"/>
                  </a:lnTo>
                  <a:lnTo>
                    <a:pt x="2008571" y="2411"/>
                  </a:lnTo>
                  <a:lnTo>
                    <a:pt x="1960285" y="605"/>
                  </a:lnTo>
                  <a:lnTo>
                    <a:pt x="1911700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6851" y="4483444"/>
              <a:ext cx="2739390" cy="2739390"/>
            </a:xfrm>
            <a:custGeom>
              <a:avLst/>
              <a:gdLst/>
              <a:ahLst/>
              <a:cxnLst/>
              <a:rect l="l" t="t" r="r" b="b"/>
              <a:pathLst>
                <a:path w="2739390" h="2739390">
                  <a:moveTo>
                    <a:pt x="1369644" y="0"/>
                  </a:moveTo>
                  <a:lnTo>
                    <a:pt x="1321559" y="828"/>
                  </a:lnTo>
                  <a:lnTo>
                    <a:pt x="1273891" y="3294"/>
                  </a:lnTo>
                  <a:lnTo>
                    <a:pt x="1226667" y="7372"/>
                  </a:lnTo>
                  <a:lnTo>
                    <a:pt x="1179913" y="13035"/>
                  </a:lnTo>
                  <a:lnTo>
                    <a:pt x="1133656" y="20254"/>
                  </a:lnTo>
                  <a:lnTo>
                    <a:pt x="1087925" y="29002"/>
                  </a:lnTo>
                  <a:lnTo>
                    <a:pt x="1042745" y="39254"/>
                  </a:lnTo>
                  <a:lnTo>
                    <a:pt x="998145" y="50981"/>
                  </a:lnTo>
                  <a:lnTo>
                    <a:pt x="954150" y="64156"/>
                  </a:lnTo>
                  <a:lnTo>
                    <a:pt x="910790" y="78752"/>
                  </a:lnTo>
                  <a:lnTo>
                    <a:pt x="868090" y="94743"/>
                  </a:lnTo>
                  <a:lnTo>
                    <a:pt x="826078" y="112100"/>
                  </a:lnTo>
                  <a:lnTo>
                    <a:pt x="784780" y="130797"/>
                  </a:lnTo>
                  <a:lnTo>
                    <a:pt x="744225" y="150806"/>
                  </a:lnTo>
                  <a:lnTo>
                    <a:pt x="704439" y="172101"/>
                  </a:lnTo>
                  <a:lnTo>
                    <a:pt x="665450" y="194654"/>
                  </a:lnTo>
                  <a:lnTo>
                    <a:pt x="627284" y="218437"/>
                  </a:lnTo>
                  <a:lnTo>
                    <a:pt x="589969" y="243425"/>
                  </a:lnTo>
                  <a:lnTo>
                    <a:pt x="553532" y="269590"/>
                  </a:lnTo>
                  <a:lnTo>
                    <a:pt x="518000" y="296904"/>
                  </a:lnTo>
                  <a:lnTo>
                    <a:pt x="483400" y="325340"/>
                  </a:lnTo>
                  <a:lnTo>
                    <a:pt x="449760" y="354871"/>
                  </a:lnTo>
                  <a:lnTo>
                    <a:pt x="417106" y="385471"/>
                  </a:lnTo>
                  <a:lnTo>
                    <a:pt x="385466" y="417111"/>
                  </a:lnTo>
                  <a:lnTo>
                    <a:pt x="354867" y="449765"/>
                  </a:lnTo>
                  <a:lnTo>
                    <a:pt x="325335" y="483406"/>
                  </a:lnTo>
                  <a:lnTo>
                    <a:pt x="296899" y="518006"/>
                  </a:lnTo>
                  <a:lnTo>
                    <a:pt x="269586" y="553539"/>
                  </a:lnTo>
                  <a:lnTo>
                    <a:pt x="243422" y="589976"/>
                  </a:lnTo>
                  <a:lnTo>
                    <a:pt x="218434" y="627291"/>
                  </a:lnTo>
                  <a:lnTo>
                    <a:pt x="194651" y="665458"/>
                  </a:lnTo>
                  <a:lnTo>
                    <a:pt x="172098" y="704447"/>
                  </a:lnTo>
                  <a:lnTo>
                    <a:pt x="150804" y="744233"/>
                  </a:lnTo>
                  <a:lnTo>
                    <a:pt x="130795" y="784789"/>
                  </a:lnTo>
                  <a:lnTo>
                    <a:pt x="112098" y="826086"/>
                  </a:lnTo>
                  <a:lnTo>
                    <a:pt x="94741" y="868099"/>
                  </a:lnTo>
                  <a:lnTo>
                    <a:pt x="78751" y="910799"/>
                  </a:lnTo>
                  <a:lnTo>
                    <a:pt x="64155" y="954160"/>
                  </a:lnTo>
                  <a:lnTo>
                    <a:pt x="50980" y="998154"/>
                  </a:lnTo>
                  <a:lnTo>
                    <a:pt x="39253" y="1042755"/>
                  </a:lnTo>
                  <a:lnTo>
                    <a:pt x="29002" y="1087935"/>
                  </a:lnTo>
                  <a:lnTo>
                    <a:pt x="20253" y="1133666"/>
                  </a:lnTo>
                  <a:lnTo>
                    <a:pt x="13034" y="1179923"/>
                  </a:lnTo>
                  <a:lnTo>
                    <a:pt x="7372" y="1226677"/>
                  </a:lnTo>
                  <a:lnTo>
                    <a:pt x="3294" y="1273902"/>
                  </a:lnTo>
                  <a:lnTo>
                    <a:pt x="828" y="1321570"/>
                  </a:lnTo>
                  <a:lnTo>
                    <a:pt x="0" y="1369654"/>
                  </a:lnTo>
                  <a:lnTo>
                    <a:pt x="828" y="1417738"/>
                  </a:lnTo>
                  <a:lnTo>
                    <a:pt x="3294" y="1465405"/>
                  </a:lnTo>
                  <a:lnTo>
                    <a:pt x="7372" y="1512629"/>
                  </a:lnTo>
                  <a:lnTo>
                    <a:pt x="13034" y="1559383"/>
                  </a:lnTo>
                  <a:lnTo>
                    <a:pt x="20253" y="1605639"/>
                  </a:lnTo>
                  <a:lnTo>
                    <a:pt x="29002" y="1651370"/>
                  </a:lnTo>
                  <a:lnTo>
                    <a:pt x="39253" y="1696549"/>
                  </a:lnTo>
                  <a:lnTo>
                    <a:pt x="50980" y="1741150"/>
                  </a:lnTo>
                  <a:lnTo>
                    <a:pt x="64155" y="1785143"/>
                  </a:lnTo>
                  <a:lnTo>
                    <a:pt x="78751" y="1828504"/>
                  </a:lnTo>
                  <a:lnTo>
                    <a:pt x="94741" y="1871204"/>
                  </a:lnTo>
                  <a:lnTo>
                    <a:pt x="112098" y="1913216"/>
                  </a:lnTo>
                  <a:lnTo>
                    <a:pt x="130795" y="1954513"/>
                  </a:lnTo>
                  <a:lnTo>
                    <a:pt x="150804" y="1995068"/>
                  </a:lnTo>
                  <a:lnTo>
                    <a:pt x="172098" y="2034854"/>
                  </a:lnTo>
                  <a:lnTo>
                    <a:pt x="194651" y="2073843"/>
                  </a:lnTo>
                  <a:lnTo>
                    <a:pt x="218434" y="2112009"/>
                  </a:lnTo>
                  <a:lnTo>
                    <a:pt x="243422" y="2149324"/>
                  </a:lnTo>
                  <a:lnTo>
                    <a:pt x="269586" y="2185761"/>
                  </a:lnTo>
                  <a:lnTo>
                    <a:pt x="296899" y="2221293"/>
                  </a:lnTo>
                  <a:lnTo>
                    <a:pt x="325335" y="2255893"/>
                  </a:lnTo>
                  <a:lnTo>
                    <a:pt x="354867" y="2289534"/>
                  </a:lnTo>
                  <a:lnTo>
                    <a:pt x="385466" y="2322188"/>
                  </a:lnTo>
                  <a:lnTo>
                    <a:pt x="417106" y="2353828"/>
                  </a:lnTo>
                  <a:lnTo>
                    <a:pt x="449760" y="2384428"/>
                  </a:lnTo>
                  <a:lnTo>
                    <a:pt x="483400" y="2413959"/>
                  </a:lnTo>
                  <a:lnTo>
                    <a:pt x="518000" y="2442395"/>
                  </a:lnTo>
                  <a:lnTo>
                    <a:pt x="553532" y="2469709"/>
                  </a:lnTo>
                  <a:lnTo>
                    <a:pt x="589969" y="2495873"/>
                  </a:lnTo>
                  <a:lnTo>
                    <a:pt x="627284" y="2520861"/>
                  </a:lnTo>
                  <a:lnTo>
                    <a:pt x="665450" y="2544645"/>
                  </a:lnTo>
                  <a:lnTo>
                    <a:pt x="704439" y="2567197"/>
                  </a:lnTo>
                  <a:lnTo>
                    <a:pt x="744225" y="2588492"/>
                  </a:lnTo>
                  <a:lnTo>
                    <a:pt x="784780" y="2608501"/>
                  </a:lnTo>
                  <a:lnTo>
                    <a:pt x="826078" y="2627198"/>
                  </a:lnTo>
                  <a:lnTo>
                    <a:pt x="868090" y="2644555"/>
                  </a:lnTo>
                  <a:lnTo>
                    <a:pt x="910790" y="2660545"/>
                  </a:lnTo>
                  <a:lnTo>
                    <a:pt x="954150" y="2675142"/>
                  </a:lnTo>
                  <a:lnTo>
                    <a:pt x="998145" y="2688317"/>
                  </a:lnTo>
                  <a:lnTo>
                    <a:pt x="1042745" y="2700044"/>
                  </a:lnTo>
                  <a:lnTo>
                    <a:pt x="1087925" y="2710295"/>
                  </a:lnTo>
                  <a:lnTo>
                    <a:pt x="1133656" y="2719044"/>
                  </a:lnTo>
                  <a:lnTo>
                    <a:pt x="1179913" y="2726263"/>
                  </a:lnTo>
                  <a:lnTo>
                    <a:pt x="1226667" y="2731925"/>
                  </a:lnTo>
                  <a:lnTo>
                    <a:pt x="1273891" y="2736003"/>
                  </a:lnTo>
                  <a:lnTo>
                    <a:pt x="1321559" y="2738470"/>
                  </a:lnTo>
                  <a:lnTo>
                    <a:pt x="1369644" y="2739298"/>
                  </a:lnTo>
                  <a:lnTo>
                    <a:pt x="1417728" y="2738470"/>
                  </a:lnTo>
                  <a:lnTo>
                    <a:pt x="1465396" y="2736003"/>
                  </a:lnTo>
                  <a:lnTo>
                    <a:pt x="1512621" y="2731925"/>
                  </a:lnTo>
                  <a:lnTo>
                    <a:pt x="1559375" y="2726263"/>
                  </a:lnTo>
                  <a:lnTo>
                    <a:pt x="1605631" y="2719044"/>
                  </a:lnTo>
                  <a:lnTo>
                    <a:pt x="1651363" y="2710295"/>
                  </a:lnTo>
                  <a:lnTo>
                    <a:pt x="1696542" y="2700044"/>
                  </a:lnTo>
                  <a:lnTo>
                    <a:pt x="1741143" y="2688317"/>
                  </a:lnTo>
                  <a:lnTo>
                    <a:pt x="1785137" y="2675142"/>
                  </a:lnTo>
                  <a:lnTo>
                    <a:pt x="1828498" y="2660545"/>
                  </a:lnTo>
                  <a:lnTo>
                    <a:pt x="1871198" y="2644555"/>
                  </a:lnTo>
                  <a:lnTo>
                    <a:pt x="1913210" y="2627198"/>
                  </a:lnTo>
                  <a:lnTo>
                    <a:pt x="1954507" y="2608501"/>
                  </a:lnTo>
                  <a:lnTo>
                    <a:pt x="1995062" y="2588492"/>
                  </a:lnTo>
                  <a:lnTo>
                    <a:pt x="2034848" y="2567197"/>
                  </a:lnTo>
                  <a:lnTo>
                    <a:pt x="2073837" y="2544645"/>
                  </a:lnTo>
                  <a:lnTo>
                    <a:pt x="2112003" y="2520861"/>
                  </a:lnTo>
                  <a:lnTo>
                    <a:pt x="2149318" y="2495873"/>
                  </a:lnTo>
                  <a:lnTo>
                    <a:pt x="2185755" y="2469709"/>
                  </a:lnTo>
                  <a:lnTo>
                    <a:pt x="2221287" y="2442395"/>
                  </a:lnTo>
                  <a:lnTo>
                    <a:pt x="2255887" y="2413959"/>
                  </a:lnTo>
                  <a:lnTo>
                    <a:pt x="2289528" y="2384428"/>
                  </a:lnTo>
                  <a:lnTo>
                    <a:pt x="2322181" y="2353828"/>
                  </a:lnTo>
                  <a:lnTo>
                    <a:pt x="2353822" y="2322188"/>
                  </a:lnTo>
                  <a:lnTo>
                    <a:pt x="2384421" y="2289534"/>
                  </a:lnTo>
                  <a:lnTo>
                    <a:pt x="2413952" y="2255893"/>
                  </a:lnTo>
                  <a:lnTo>
                    <a:pt x="2442388" y="2221293"/>
                  </a:lnTo>
                  <a:lnTo>
                    <a:pt x="2469701" y="2185761"/>
                  </a:lnTo>
                  <a:lnTo>
                    <a:pt x="2495866" y="2149324"/>
                  </a:lnTo>
                  <a:lnTo>
                    <a:pt x="2520853" y="2112009"/>
                  </a:lnTo>
                  <a:lnTo>
                    <a:pt x="2544637" y="2073843"/>
                  </a:lnTo>
                  <a:lnTo>
                    <a:pt x="2567189" y="2034854"/>
                  </a:lnTo>
                  <a:lnTo>
                    <a:pt x="2588483" y="1995068"/>
                  </a:lnTo>
                  <a:lnTo>
                    <a:pt x="2608493" y="1954513"/>
                  </a:lnTo>
                  <a:lnTo>
                    <a:pt x="2627189" y="1913216"/>
                  </a:lnTo>
                  <a:lnTo>
                    <a:pt x="2644546" y="1871204"/>
                  </a:lnTo>
                  <a:lnTo>
                    <a:pt x="2660536" y="1828504"/>
                  </a:lnTo>
                  <a:lnTo>
                    <a:pt x="2675132" y="1785143"/>
                  </a:lnTo>
                  <a:lnTo>
                    <a:pt x="2688307" y="1741150"/>
                  </a:lnTo>
                  <a:lnTo>
                    <a:pt x="2700034" y="1696549"/>
                  </a:lnTo>
                  <a:lnTo>
                    <a:pt x="2710285" y="1651370"/>
                  </a:lnTo>
                  <a:lnTo>
                    <a:pt x="2719034" y="1605639"/>
                  </a:lnTo>
                  <a:lnTo>
                    <a:pt x="2726253" y="1559383"/>
                  </a:lnTo>
                  <a:lnTo>
                    <a:pt x="2731915" y="1512629"/>
                  </a:lnTo>
                  <a:lnTo>
                    <a:pt x="2735993" y="1465405"/>
                  </a:lnTo>
                  <a:lnTo>
                    <a:pt x="2738460" y="1417738"/>
                  </a:lnTo>
                  <a:lnTo>
                    <a:pt x="2739288" y="1369654"/>
                  </a:lnTo>
                  <a:lnTo>
                    <a:pt x="2738460" y="1321570"/>
                  </a:lnTo>
                  <a:lnTo>
                    <a:pt x="2735993" y="1273902"/>
                  </a:lnTo>
                  <a:lnTo>
                    <a:pt x="2731915" y="1226677"/>
                  </a:lnTo>
                  <a:lnTo>
                    <a:pt x="2726253" y="1179923"/>
                  </a:lnTo>
                  <a:lnTo>
                    <a:pt x="2719034" y="1133666"/>
                  </a:lnTo>
                  <a:lnTo>
                    <a:pt x="2710285" y="1087935"/>
                  </a:lnTo>
                  <a:lnTo>
                    <a:pt x="2700034" y="1042755"/>
                  </a:lnTo>
                  <a:lnTo>
                    <a:pt x="2688307" y="998154"/>
                  </a:lnTo>
                  <a:lnTo>
                    <a:pt x="2675132" y="954160"/>
                  </a:lnTo>
                  <a:lnTo>
                    <a:pt x="2660536" y="910799"/>
                  </a:lnTo>
                  <a:lnTo>
                    <a:pt x="2644546" y="868099"/>
                  </a:lnTo>
                  <a:lnTo>
                    <a:pt x="2627189" y="826086"/>
                  </a:lnTo>
                  <a:lnTo>
                    <a:pt x="2608493" y="784789"/>
                  </a:lnTo>
                  <a:lnTo>
                    <a:pt x="2588483" y="744233"/>
                  </a:lnTo>
                  <a:lnTo>
                    <a:pt x="2567189" y="704447"/>
                  </a:lnTo>
                  <a:lnTo>
                    <a:pt x="2544637" y="665458"/>
                  </a:lnTo>
                  <a:lnTo>
                    <a:pt x="2520853" y="627291"/>
                  </a:lnTo>
                  <a:lnTo>
                    <a:pt x="2495866" y="589976"/>
                  </a:lnTo>
                  <a:lnTo>
                    <a:pt x="2469701" y="553539"/>
                  </a:lnTo>
                  <a:lnTo>
                    <a:pt x="2442388" y="518006"/>
                  </a:lnTo>
                  <a:lnTo>
                    <a:pt x="2413952" y="483406"/>
                  </a:lnTo>
                  <a:lnTo>
                    <a:pt x="2384421" y="449765"/>
                  </a:lnTo>
                  <a:lnTo>
                    <a:pt x="2353822" y="417111"/>
                  </a:lnTo>
                  <a:lnTo>
                    <a:pt x="2322181" y="385471"/>
                  </a:lnTo>
                  <a:lnTo>
                    <a:pt x="2289528" y="354871"/>
                  </a:lnTo>
                  <a:lnTo>
                    <a:pt x="2255887" y="325340"/>
                  </a:lnTo>
                  <a:lnTo>
                    <a:pt x="2221287" y="296904"/>
                  </a:lnTo>
                  <a:lnTo>
                    <a:pt x="2185755" y="269590"/>
                  </a:lnTo>
                  <a:lnTo>
                    <a:pt x="2149318" y="243425"/>
                  </a:lnTo>
                  <a:lnTo>
                    <a:pt x="2112003" y="218437"/>
                  </a:lnTo>
                  <a:lnTo>
                    <a:pt x="2073837" y="194654"/>
                  </a:lnTo>
                  <a:lnTo>
                    <a:pt x="2034848" y="172101"/>
                  </a:lnTo>
                  <a:lnTo>
                    <a:pt x="1995062" y="150806"/>
                  </a:lnTo>
                  <a:lnTo>
                    <a:pt x="1954507" y="130797"/>
                  </a:lnTo>
                  <a:lnTo>
                    <a:pt x="1913210" y="112100"/>
                  </a:lnTo>
                  <a:lnTo>
                    <a:pt x="1871198" y="94743"/>
                  </a:lnTo>
                  <a:lnTo>
                    <a:pt x="1828498" y="78752"/>
                  </a:lnTo>
                  <a:lnTo>
                    <a:pt x="1785137" y="64156"/>
                  </a:lnTo>
                  <a:lnTo>
                    <a:pt x="1741143" y="50981"/>
                  </a:lnTo>
                  <a:lnTo>
                    <a:pt x="1696542" y="39254"/>
                  </a:lnTo>
                  <a:lnTo>
                    <a:pt x="1651363" y="29002"/>
                  </a:lnTo>
                  <a:lnTo>
                    <a:pt x="1605631" y="20254"/>
                  </a:lnTo>
                  <a:lnTo>
                    <a:pt x="1559375" y="13035"/>
                  </a:lnTo>
                  <a:lnTo>
                    <a:pt x="1512621" y="7372"/>
                  </a:lnTo>
                  <a:lnTo>
                    <a:pt x="1465396" y="3294"/>
                  </a:lnTo>
                  <a:lnTo>
                    <a:pt x="1417728" y="828"/>
                  </a:lnTo>
                  <a:lnTo>
                    <a:pt x="1369644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476541" y="5602834"/>
              <a:ext cx="1620520" cy="1620520"/>
            </a:xfrm>
            <a:custGeom>
              <a:avLst/>
              <a:gdLst/>
              <a:ahLst/>
              <a:cxnLst/>
              <a:rect l="l" t="t" r="r" b="b"/>
              <a:pathLst>
                <a:path w="1620520" h="1620520">
                  <a:moveTo>
                    <a:pt x="809954" y="0"/>
                  </a:moveTo>
                  <a:lnTo>
                    <a:pt x="762364" y="1374"/>
                  </a:lnTo>
                  <a:lnTo>
                    <a:pt x="715498" y="5449"/>
                  </a:lnTo>
                  <a:lnTo>
                    <a:pt x="669432" y="12146"/>
                  </a:lnTo>
                  <a:lnTo>
                    <a:pt x="624242" y="21391"/>
                  </a:lnTo>
                  <a:lnTo>
                    <a:pt x="580004" y="33107"/>
                  </a:lnTo>
                  <a:lnTo>
                    <a:pt x="536793" y="47219"/>
                  </a:lnTo>
                  <a:lnTo>
                    <a:pt x="494687" y="63650"/>
                  </a:lnTo>
                  <a:lnTo>
                    <a:pt x="453761" y="82324"/>
                  </a:lnTo>
                  <a:lnTo>
                    <a:pt x="414090" y="103166"/>
                  </a:lnTo>
                  <a:lnTo>
                    <a:pt x="375751" y="126099"/>
                  </a:lnTo>
                  <a:lnTo>
                    <a:pt x="338820" y="151048"/>
                  </a:lnTo>
                  <a:lnTo>
                    <a:pt x="303373" y="177937"/>
                  </a:lnTo>
                  <a:lnTo>
                    <a:pt x="269485" y="206689"/>
                  </a:lnTo>
                  <a:lnTo>
                    <a:pt x="237233" y="237229"/>
                  </a:lnTo>
                  <a:lnTo>
                    <a:pt x="206693" y="269481"/>
                  </a:lnTo>
                  <a:lnTo>
                    <a:pt x="177940" y="303368"/>
                  </a:lnTo>
                  <a:lnTo>
                    <a:pt x="151051" y="338815"/>
                  </a:lnTo>
                  <a:lnTo>
                    <a:pt x="126102" y="375746"/>
                  </a:lnTo>
                  <a:lnTo>
                    <a:pt x="103168" y="414085"/>
                  </a:lnTo>
                  <a:lnTo>
                    <a:pt x="82326" y="453756"/>
                  </a:lnTo>
                  <a:lnTo>
                    <a:pt x="63651" y="494683"/>
                  </a:lnTo>
                  <a:lnTo>
                    <a:pt x="47220" y="536789"/>
                  </a:lnTo>
                  <a:lnTo>
                    <a:pt x="33108" y="580000"/>
                  </a:lnTo>
                  <a:lnTo>
                    <a:pt x="21391" y="624238"/>
                  </a:lnTo>
                  <a:lnTo>
                    <a:pt x="12146" y="669429"/>
                  </a:lnTo>
                  <a:lnTo>
                    <a:pt x="5449" y="715496"/>
                  </a:lnTo>
                  <a:lnTo>
                    <a:pt x="1374" y="762363"/>
                  </a:lnTo>
                  <a:lnTo>
                    <a:pt x="0" y="809954"/>
                  </a:lnTo>
                  <a:lnTo>
                    <a:pt x="1374" y="857545"/>
                  </a:lnTo>
                  <a:lnTo>
                    <a:pt x="5449" y="904412"/>
                  </a:lnTo>
                  <a:lnTo>
                    <a:pt x="12146" y="950479"/>
                  </a:lnTo>
                  <a:lnTo>
                    <a:pt x="21391" y="995669"/>
                  </a:lnTo>
                  <a:lnTo>
                    <a:pt x="33108" y="1039908"/>
                  </a:lnTo>
                  <a:lnTo>
                    <a:pt x="47220" y="1083119"/>
                  </a:lnTo>
                  <a:lnTo>
                    <a:pt x="63651" y="1125225"/>
                  </a:lnTo>
                  <a:lnTo>
                    <a:pt x="82326" y="1166152"/>
                  </a:lnTo>
                  <a:lnTo>
                    <a:pt x="103168" y="1205823"/>
                  </a:lnTo>
                  <a:lnTo>
                    <a:pt x="126102" y="1244161"/>
                  </a:lnTo>
                  <a:lnTo>
                    <a:pt x="151051" y="1281092"/>
                  </a:lnTo>
                  <a:lnTo>
                    <a:pt x="177940" y="1316540"/>
                  </a:lnTo>
                  <a:lnTo>
                    <a:pt x="206693" y="1350427"/>
                  </a:lnTo>
                  <a:lnTo>
                    <a:pt x="237233" y="1382679"/>
                  </a:lnTo>
                  <a:lnTo>
                    <a:pt x="269485" y="1413219"/>
                  </a:lnTo>
                  <a:lnTo>
                    <a:pt x="303373" y="1441971"/>
                  </a:lnTo>
                  <a:lnTo>
                    <a:pt x="338820" y="1468859"/>
                  </a:lnTo>
                  <a:lnTo>
                    <a:pt x="375751" y="1493808"/>
                  </a:lnTo>
                  <a:lnTo>
                    <a:pt x="414090" y="1516742"/>
                  </a:lnTo>
                  <a:lnTo>
                    <a:pt x="453761" y="1537584"/>
                  </a:lnTo>
                  <a:lnTo>
                    <a:pt x="494687" y="1556258"/>
                  </a:lnTo>
                  <a:lnTo>
                    <a:pt x="536793" y="1572689"/>
                  </a:lnTo>
                  <a:lnTo>
                    <a:pt x="580004" y="1586801"/>
                  </a:lnTo>
                  <a:lnTo>
                    <a:pt x="624242" y="1598517"/>
                  </a:lnTo>
                  <a:lnTo>
                    <a:pt x="669432" y="1607762"/>
                  </a:lnTo>
                  <a:lnTo>
                    <a:pt x="715498" y="1614459"/>
                  </a:lnTo>
                  <a:lnTo>
                    <a:pt x="762364" y="1618533"/>
                  </a:lnTo>
                  <a:lnTo>
                    <a:pt x="809954" y="1619908"/>
                  </a:lnTo>
                  <a:lnTo>
                    <a:pt x="857545" y="1618533"/>
                  </a:lnTo>
                  <a:lnTo>
                    <a:pt x="904412" y="1614459"/>
                  </a:lnTo>
                  <a:lnTo>
                    <a:pt x="950479" y="1607762"/>
                  </a:lnTo>
                  <a:lnTo>
                    <a:pt x="995669" y="1598517"/>
                  </a:lnTo>
                  <a:lnTo>
                    <a:pt x="1039908" y="1586801"/>
                  </a:lnTo>
                  <a:lnTo>
                    <a:pt x="1083119" y="1572689"/>
                  </a:lnTo>
                  <a:lnTo>
                    <a:pt x="1125225" y="1556258"/>
                  </a:lnTo>
                  <a:lnTo>
                    <a:pt x="1166152" y="1537584"/>
                  </a:lnTo>
                  <a:lnTo>
                    <a:pt x="1205823" y="1516742"/>
                  </a:lnTo>
                  <a:lnTo>
                    <a:pt x="1244161" y="1493808"/>
                  </a:lnTo>
                  <a:lnTo>
                    <a:pt x="1281092" y="1468859"/>
                  </a:lnTo>
                  <a:lnTo>
                    <a:pt x="1316540" y="1441971"/>
                  </a:lnTo>
                  <a:lnTo>
                    <a:pt x="1350427" y="1413219"/>
                  </a:lnTo>
                  <a:lnTo>
                    <a:pt x="1382679" y="1382679"/>
                  </a:lnTo>
                  <a:lnTo>
                    <a:pt x="1413219" y="1350427"/>
                  </a:lnTo>
                  <a:lnTo>
                    <a:pt x="1441971" y="1316540"/>
                  </a:lnTo>
                  <a:lnTo>
                    <a:pt x="1468859" y="1281092"/>
                  </a:lnTo>
                  <a:lnTo>
                    <a:pt x="1493808" y="1244161"/>
                  </a:lnTo>
                  <a:lnTo>
                    <a:pt x="1516742" y="1205823"/>
                  </a:lnTo>
                  <a:lnTo>
                    <a:pt x="1537584" y="1166152"/>
                  </a:lnTo>
                  <a:lnTo>
                    <a:pt x="1556258" y="1125225"/>
                  </a:lnTo>
                  <a:lnTo>
                    <a:pt x="1572689" y="1083119"/>
                  </a:lnTo>
                  <a:lnTo>
                    <a:pt x="1586801" y="1039908"/>
                  </a:lnTo>
                  <a:lnTo>
                    <a:pt x="1598517" y="995669"/>
                  </a:lnTo>
                  <a:lnTo>
                    <a:pt x="1607762" y="950479"/>
                  </a:lnTo>
                  <a:lnTo>
                    <a:pt x="1614459" y="904412"/>
                  </a:lnTo>
                  <a:lnTo>
                    <a:pt x="1618533" y="857545"/>
                  </a:lnTo>
                  <a:lnTo>
                    <a:pt x="1619908" y="809954"/>
                  </a:lnTo>
                  <a:lnTo>
                    <a:pt x="1618533" y="762363"/>
                  </a:lnTo>
                  <a:lnTo>
                    <a:pt x="1614459" y="715496"/>
                  </a:lnTo>
                  <a:lnTo>
                    <a:pt x="1607762" y="669429"/>
                  </a:lnTo>
                  <a:lnTo>
                    <a:pt x="1598517" y="624238"/>
                  </a:lnTo>
                  <a:lnTo>
                    <a:pt x="1586801" y="580000"/>
                  </a:lnTo>
                  <a:lnTo>
                    <a:pt x="1572689" y="536789"/>
                  </a:lnTo>
                  <a:lnTo>
                    <a:pt x="1556258" y="494683"/>
                  </a:lnTo>
                  <a:lnTo>
                    <a:pt x="1537584" y="453756"/>
                  </a:lnTo>
                  <a:lnTo>
                    <a:pt x="1516742" y="414085"/>
                  </a:lnTo>
                  <a:lnTo>
                    <a:pt x="1493808" y="375746"/>
                  </a:lnTo>
                  <a:lnTo>
                    <a:pt x="1468859" y="338815"/>
                  </a:lnTo>
                  <a:lnTo>
                    <a:pt x="1441971" y="303368"/>
                  </a:lnTo>
                  <a:lnTo>
                    <a:pt x="1413219" y="269481"/>
                  </a:lnTo>
                  <a:lnTo>
                    <a:pt x="1382679" y="237229"/>
                  </a:lnTo>
                  <a:lnTo>
                    <a:pt x="1350427" y="206689"/>
                  </a:lnTo>
                  <a:lnTo>
                    <a:pt x="1316540" y="177937"/>
                  </a:lnTo>
                  <a:lnTo>
                    <a:pt x="1281092" y="151048"/>
                  </a:lnTo>
                  <a:lnTo>
                    <a:pt x="1244161" y="126099"/>
                  </a:lnTo>
                  <a:lnTo>
                    <a:pt x="1205823" y="103166"/>
                  </a:lnTo>
                  <a:lnTo>
                    <a:pt x="1166152" y="82324"/>
                  </a:lnTo>
                  <a:lnTo>
                    <a:pt x="1125225" y="63650"/>
                  </a:lnTo>
                  <a:lnTo>
                    <a:pt x="1083119" y="47219"/>
                  </a:lnTo>
                  <a:lnTo>
                    <a:pt x="1039908" y="33107"/>
                  </a:lnTo>
                  <a:lnTo>
                    <a:pt x="995669" y="21391"/>
                  </a:lnTo>
                  <a:lnTo>
                    <a:pt x="950479" y="12146"/>
                  </a:lnTo>
                  <a:lnTo>
                    <a:pt x="904412" y="5449"/>
                  </a:lnTo>
                  <a:lnTo>
                    <a:pt x="857545" y="1374"/>
                  </a:lnTo>
                  <a:lnTo>
                    <a:pt x="809954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4398410" y="3383541"/>
            <a:ext cx="3823970" cy="3823970"/>
            <a:chOff x="4398410" y="3383541"/>
            <a:chExt cx="3823970" cy="3823970"/>
          </a:xfrm>
        </p:grpSpPr>
        <p:sp>
          <p:nvSpPr>
            <p:cNvPr id="70" name="object 70"/>
            <p:cNvSpPr/>
            <p:nvPr/>
          </p:nvSpPr>
          <p:spPr>
            <a:xfrm>
              <a:off x="4398410" y="3383541"/>
              <a:ext cx="3823970" cy="3823970"/>
            </a:xfrm>
            <a:custGeom>
              <a:avLst/>
              <a:gdLst/>
              <a:ahLst/>
              <a:cxnLst/>
              <a:rect l="l" t="t" r="r" b="b"/>
              <a:pathLst>
                <a:path w="3823970" h="3823970">
                  <a:moveTo>
                    <a:pt x="1911700" y="0"/>
                  </a:moveTo>
                  <a:lnTo>
                    <a:pt x="1863116" y="605"/>
                  </a:lnTo>
                  <a:lnTo>
                    <a:pt x="1814829" y="2411"/>
                  </a:lnTo>
                  <a:lnTo>
                    <a:pt x="1766855" y="5405"/>
                  </a:lnTo>
                  <a:lnTo>
                    <a:pt x="1719207" y="9570"/>
                  </a:lnTo>
                  <a:lnTo>
                    <a:pt x="1671901" y="14894"/>
                  </a:lnTo>
                  <a:lnTo>
                    <a:pt x="1624951" y="21362"/>
                  </a:lnTo>
                  <a:lnTo>
                    <a:pt x="1578370" y="28959"/>
                  </a:lnTo>
                  <a:lnTo>
                    <a:pt x="1532174" y="37671"/>
                  </a:lnTo>
                  <a:lnTo>
                    <a:pt x="1486376" y="47485"/>
                  </a:lnTo>
                  <a:lnTo>
                    <a:pt x="1440991" y="58384"/>
                  </a:lnTo>
                  <a:lnTo>
                    <a:pt x="1396033" y="70356"/>
                  </a:lnTo>
                  <a:lnTo>
                    <a:pt x="1351517" y="83385"/>
                  </a:lnTo>
                  <a:lnTo>
                    <a:pt x="1307456" y="97458"/>
                  </a:lnTo>
                  <a:lnTo>
                    <a:pt x="1263866" y="112561"/>
                  </a:lnTo>
                  <a:lnTo>
                    <a:pt x="1220760" y="128678"/>
                  </a:lnTo>
                  <a:lnTo>
                    <a:pt x="1178154" y="145795"/>
                  </a:lnTo>
                  <a:lnTo>
                    <a:pt x="1136060" y="163899"/>
                  </a:lnTo>
                  <a:lnTo>
                    <a:pt x="1094494" y="182974"/>
                  </a:lnTo>
                  <a:lnTo>
                    <a:pt x="1053470" y="203007"/>
                  </a:lnTo>
                  <a:lnTo>
                    <a:pt x="1013002" y="223983"/>
                  </a:lnTo>
                  <a:lnTo>
                    <a:pt x="973104" y="245888"/>
                  </a:lnTo>
                  <a:lnTo>
                    <a:pt x="933791" y="268708"/>
                  </a:lnTo>
                  <a:lnTo>
                    <a:pt x="895078" y="292428"/>
                  </a:lnTo>
                  <a:lnTo>
                    <a:pt x="856978" y="317033"/>
                  </a:lnTo>
                  <a:lnTo>
                    <a:pt x="819506" y="342510"/>
                  </a:lnTo>
                  <a:lnTo>
                    <a:pt x="782676" y="368844"/>
                  </a:lnTo>
                  <a:lnTo>
                    <a:pt x="746503" y="396021"/>
                  </a:lnTo>
                  <a:lnTo>
                    <a:pt x="711000" y="424027"/>
                  </a:lnTo>
                  <a:lnTo>
                    <a:pt x="676183" y="452846"/>
                  </a:lnTo>
                  <a:lnTo>
                    <a:pt x="642065" y="482466"/>
                  </a:lnTo>
                  <a:lnTo>
                    <a:pt x="608661" y="512871"/>
                  </a:lnTo>
                  <a:lnTo>
                    <a:pt x="575985" y="544047"/>
                  </a:lnTo>
                  <a:lnTo>
                    <a:pt x="544052" y="575980"/>
                  </a:lnTo>
                  <a:lnTo>
                    <a:pt x="512876" y="608655"/>
                  </a:lnTo>
                  <a:lnTo>
                    <a:pt x="482470" y="642059"/>
                  </a:lnTo>
                  <a:lnTo>
                    <a:pt x="452851" y="676177"/>
                  </a:lnTo>
                  <a:lnTo>
                    <a:pt x="424031" y="710994"/>
                  </a:lnTo>
                  <a:lnTo>
                    <a:pt x="396025" y="746496"/>
                  </a:lnTo>
                  <a:lnTo>
                    <a:pt x="368848" y="782669"/>
                  </a:lnTo>
                  <a:lnTo>
                    <a:pt x="342513" y="819499"/>
                  </a:lnTo>
                  <a:lnTo>
                    <a:pt x="317036" y="856971"/>
                  </a:lnTo>
                  <a:lnTo>
                    <a:pt x="292431" y="895070"/>
                  </a:lnTo>
                  <a:lnTo>
                    <a:pt x="268711" y="933784"/>
                  </a:lnTo>
                  <a:lnTo>
                    <a:pt x="245891" y="973096"/>
                  </a:lnTo>
                  <a:lnTo>
                    <a:pt x="223986" y="1012993"/>
                  </a:lnTo>
                  <a:lnTo>
                    <a:pt x="203009" y="1053461"/>
                  </a:lnTo>
                  <a:lnTo>
                    <a:pt x="182976" y="1094485"/>
                  </a:lnTo>
                  <a:lnTo>
                    <a:pt x="163901" y="1136051"/>
                  </a:lnTo>
                  <a:lnTo>
                    <a:pt x="145797" y="1178145"/>
                  </a:lnTo>
                  <a:lnTo>
                    <a:pt x="128679" y="1220751"/>
                  </a:lnTo>
                  <a:lnTo>
                    <a:pt x="112562" y="1263857"/>
                  </a:lnTo>
                  <a:lnTo>
                    <a:pt x="97460" y="1307447"/>
                  </a:lnTo>
                  <a:lnTo>
                    <a:pt x="83386" y="1351507"/>
                  </a:lnTo>
                  <a:lnTo>
                    <a:pt x="70357" y="1396023"/>
                  </a:lnTo>
                  <a:lnTo>
                    <a:pt x="58385" y="1440981"/>
                  </a:lnTo>
                  <a:lnTo>
                    <a:pt x="47485" y="1486366"/>
                  </a:lnTo>
                  <a:lnTo>
                    <a:pt x="37672" y="1532164"/>
                  </a:lnTo>
                  <a:lnTo>
                    <a:pt x="28959" y="1578360"/>
                  </a:lnTo>
                  <a:lnTo>
                    <a:pt x="21362" y="1624941"/>
                  </a:lnTo>
                  <a:lnTo>
                    <a:pt x="14894" y="1671891"/>
                  </a:lnTo>
                  <a:lnTo>
                    <a:pt x="9570" y="1719197"/>
                  </a:lnTo>
                  <a:lnTo>
                    <a:pt x="5405" y="1766844"/>
                  </a:lnTo>
                  <a:lnTo>
                    <a:pt x="2411" y="1814818"/>
                  </a:lnTo>
                  <a:lnTo>
                    <a:pt x="605" y="1863105"/>
                  </a:lnTo>
                  <a:lnTo>
                    <a:pt x="0" y="1911690"/>
                  </a:lnTo>
                  <a:lnTo>
                    <a:pt x="605" y="1960275"/>
                  </a:lnTo>
                  <a:lnTo>
                    <a:pt x="2411" y="2008562"/>
                  </a:lnTo>
                  <a:lnTo>
                    <a:pt x="5405" y="2056536"/>
                  </a:lnTo>
                  <a:lnTo>
                    <a:pt x="9570" y="2104183"/>
                  </a:lnTo>
                  <a:lnTo>
                    <a:pt x="14894" y="2151489"/>
                  </a:lnTo>
                  <a:lnTo>
                    <a:pt x="21362" y="2198439"/>
                  </a:lnTo>
                  <a:lnTo>
                    <a:pt x="28959" y="2245020"/>
                  </a:lnTo>
                  <a:lnTo>
                    <a:pt x="37672" y="2291216"/>
                  </a:lnTo>
                  <a:lnTo>
                    <a:pt x="47485" y="2337014"/>
                  </a:lnTo>
                  <a:lnTo>
                    <a:pt x="58385" y="2382399"/>
                  </a:lnTo>
                  <a:lnTo>
                    <a:pt x="70357" y="2427357"/>
                  </a:lnTo>
                  <a:lnTo>
                    <a:pt x="83386" y="2471873"/>
                  </a:lnTo>
                  <a:lnTo>
                    <a:pt x="97460" y="2515933"/>
                  </a:lnTo>
                  <a:lnTo>
                    <a:pt x="112562" y="2559523"/>
                  </a:lnTo>
                  <a:lnTo>
                    <a:pt x="128679" y="2602629"/>
                  </a:lnTo>
                  <a:lnTo>
                    <a:pt x="145797" y="2645235"/>
                  </a:lnTo>
                  <a:lnTo>
                    <a:pt x="163901" y="2687329"/>
                  </a:lnTo>
                  <a:lnTo>
                    <a:pt x="182976" y="2728895"/>
                  </a:lnTo>
                  <a:lnTo>
                    <a:pt x="203009" y="2769919"/>
                  </a:lnTo>
                  <a:lnTo>
                    <a:pt x="223986" y="2810387"/>
                  </a:lnTo>
                  <a:lnTo>
                    <a:pt x="245891" y="2850284"/>
                  </a:lnTo>
                  <a:lnTo>
                    <a:pt x="268711" y="2889596"/>
                  </a:lnTo>
                  <a:lnTo>
                    <a:pt x="292431" y="2928310"/>
                  </a:lnTo>
                  <a:lnTo>
                    <a:pt x="317036" y="2966409"/>
                  </a:lnTo>
                  <a:lnTo>
                    <a:pt x="342513" y="3003881"/>
                  </a:lnTo>
                  <a:lnTo>
                    <a:pt x="368848" y="3040711"/>
                  </a:lnTo>
                  <a:lnTo>
                    <a:pt x="396025" y="3076884"/>
                  </a:lnTo>
                  <a:lnTo>
                    <a:pt x="424031" y="3112386"/>
                  </a:lnTo>
                  <a:lnTo>
                    <a:pt x="452851" y="3147203"/>
                  </a:lnTo>
                  <a:lnTo>
                    <a:pt x="482470" y="3181321"/>
                  </a:lnTo>
                  <a:lnTo>
                    <a:pt x="512876" y="3214725"/>
                  </a:lnTo>
                  <a:lnTo>
                    <a:pt x="544052" y="3247400"/>
                  </a:lnTo>
                  <a:lnTo>
                    <a:pt x="575985" y="3279333"/>
                  </a:lnTo>
                  <a:lnTo>
                    <a:pt x="608661" y="3310509"/>
                  </a:lnTo>
                  <a:lnTo>
                    <a:pt x="642065" y="3340914"/>
                  </a:lnTo>
                  <a:lnTo>
                    <a:pt x="676183" y="3370534"/>
                  </a:lnTo>
                  <a:lnTo>
                    <a:pt x="711000" y="3399353"/>
                  </a:lnTo>
                  <a:lnTo>
                    <a:pt x="746503" y="3427359"/>
                  </a:lnTo>
                  <a:lnTo>
                    <a:pt x="782676" y="3454536"/>
                  </a:lnTo>
                  <a:lnTo>
                    <a:pt x="819506" y="3480870"/>
                  </a:lnTo>
                  <a:lnTo>
                    <a:pt x="856978" y="3506347"/>
                  </a:lnTo>
                  <a:lnTo>
                    <a:pt x="895078" y="3530952"/>
                  </a:lnTo>
                  <a:lnTo>
                    <a:pt x="933791" y="3554672"/>
                  </a:lnTo>
                  <a:lnTo>
                    <a:pt x="973104" y="3577492"/>
                  </a:lnTo>
                  <a:lnTo>
                    <a:pt x="1013002" y="3599397"/>
                  </a:lnTo>
                  <a:lnTo>
                    <a:pt x="1053470" y="3620373"/>
                  </a:lnTo>
                  <a:lnTo>
                    <a:pt x="1094494" y="3640406"/>
                  </a:lnTo>
                  <a:lnTo>
                    <a:pt x="1136060" y="3659481"/>
                  </a:lnTo>
                  <a:lnTo>
                    <a:pt x="1178154" y="3677585"/>
                  </a:lnTo>
                  <a:lnTo>
                    <a:pt x="1220760" y="3694702"/>
                  </a:lnTo>
                  <a:lnTo>
                    <a:pt x="1263866" y="3710819"/>
                  </a:lnTo>
                  <a:lnTo>
                    <a:pt x="1307456" y="3725921"/>
                  </a:lnTo>
                  <a:lnTo>
                    <a:pt x="1351517" y="3739995"/>
                  </a:lnTo>
                  <a:lnTo>
                    <a:pt x="1396033" y="3753024"/>
                  </a:lnTo>
                  <a:lnTo>
                    <a:pt x="1440991" y="3764996"/>
                  </a:lnTo>
                  <a:lnTo>
                    <a:pt x="1486376" y="3775895"/>
                  </a:lnTo>
                  <a:lnTo>
                    <a:pt x="1532174" y="3785709"/>
                  </a:lnTo>
                  <a:lnTo>
                    <a:pt x="1578370" y="3794421"/>
                  </a:lnTo>
                  <a:lnTo>
                    <a:pt x="1624951" y="3802018"/>
                  </a:lnTo>
                  <a:lnTo>
                    <a:pt x="1671901" y="3808486"/>
                  </a:lnTo>
                  <a:lnTo>
                    <a:pt x="1719207" y="3813810"/>
                  </a:lnTo>
                  <a:lnTo>
                    <a:pt x="1766855" y="3817975"/>
                  </a:lnTo>
                  <a:lnTo>
                    <a:pt x="1814829" y="3820969"/>
                  </a:lnTo>
                  <a:lnTo>
                    <a:pt x="1863116" y="3822775"/>
                  </a:lnTo>
                  <a:lnTo>
                    <a:pt x="1911700" y="3823380"/>
                  </a:lnTo>
                  <a:lnTo>
                    <a:pt x="1960285" y="3822775"/>
                  </a:lnTo>
                  <a:lnTo>
                    <a:pt x="2008571" y="3820969"/>
                  </a:lnTo>
                  <a:lnTo>
                    <a:pt x="2056545" y="3817975"/>
                  </a:lnTo>
                  <a:lnTo>
                    <a:pt x="2104192" y="3813810"/>
                  </a:lnTo>
                  <a:lnTo>
                    <a:pt x="2151497" y="3808486"/>
                  </a:lnTo>
                  <a:lnTo>
                    <a:pt x="2198447" y="3802018"/>
                  </a:lnTo>
                  <a:lnTo>
                    <a:pt x="2245027" y="3794421"/>
                  </a:lnTo>
                  <a:lnTo>
                    <a:pt x="2291223" y="3785709"/>
                  </a:lnTo>
                  <a:lnTo>
                    <a:pt x="2337021" y="3775895"/>
                  </a:lnTo>
                  <a:lnTo>
                    <a:pt x="2382405" y="3764996"/>
                  </a:lnTo>
                  <a:lnTo>
                    <a:pt x="2427363" y="3753024"/>
                  </a:lnTo>
                  <a:lnTo>
                    <a:pt x="2471879" y="3739995"/>
                  </a:lnTo>
                  <a:lnTo>
                    <a:pt x="2515938" y="3725921"/>
                  </a:lnTo>
                  <a:lnTo>
                    <a:pt x="2559528" y="3710819"/>
                  </a:lnTo>
                  <a:lnTo>
                    <a:pt x="2602633" y="3694702"/>
                  </a:lnTo>
                  <a:lnTo>
                    <a:pt x="2645240" y="3677585"/>
                  </a:lnTo>
                  <a:lnTo>
                    <a:pt x="2687333" y="3659481"/>
                  </a:lnTo>
                  <a:lnTo>
                    <a:pt x="2728899" y="3640406"/>
                  </a:lnTo>
                  <a:lnTo>
                    <a:pt x="2769922" y="3620373"/>
                  </a:lnTo>
                  <a:lnTo>
                    <a:pt x="2810390" y="3599397"/>
                  </a:lnTo>
                  <a:lnTo>
                    <a:pt x="2850287" y="3577492"/>
                  </a:lnTo>
                  <a:lnTo>
                    <a:pt x="2889599" y="3554672"/>
                  </a:lnTo>
                  <a:lnTo>
                    <a:pt x="2928312" y="3530952"/>
                  </a:lnTo>
                  <a:lnTo>
                    <a:pt x="2966412" y="3506347"/>
                  </a:lnTo>
                  <a:lnTo>
                    <a:pt x="3003884" y="3480870"/>
                  </a:lnTo>
                  <a:lnTo>
                    <a:pt x="3040713" y="3454536"/>
                  </a:lnTo>
                  <a:lnTo>
                    <a:pt x="3076886" y="3427359"/>
                  </a:lnTo>
                  <a:lnTo>
                    <a:pt x="3112388" y="3399353"/>
                  </a:lnTo>
                  <a:lnTo>
                    <a:pt x="3147205" y="3370534"/>
                  </a:lnTo>
                  <a:lnTo>
                    <a:pt x="3181322" y="3340914"/>
                  </a:lnTo>
                  <a:lnTo>
                    <a:pt x="3214726" y="3310509"/>
                  </a:lnTo>
                  <a:lnTo>
                    <a:pt x="3247401" y="3279333"/>
                  </a:lnTo>
                  <a:lnTo>
                    <a:pt x="3279334" y="3247400"/>
                  </a:lnTo>
                  <a:lnTo>
                    <a:pt x="3310510" y="3214725"/>
                  </a:lnTo>
                  <a:lnTo>
                    <a:pt x="3340915" y="3181321"/>
                  </a:lnTo>
                  <a:lnTo>
                    <a:pt x="3370535" y="3147203"/>
                  </a:lnTo>
                  <a:lnTo>
                    <a:pt x="3399354" y="3112386"/>
                  </a:lnTo>
                  <a:lnTo>
                    <a:pt x="3427360" y="3076884"/>
                  </a:lnTo>
                  <a:lnTo>
                    <a:pt x="3454537" y="3040711"/>
                  </a:lnTo>
                  <a:lnTo>
                    <a:pt x="3480871" y="3003881"/>
                  </a:lnTo>
                  <a:lnTo>
                    <a:pt x="3506348" y="2966409"/>
                  </a:lnTo>
                  <a:lnTo>
                    <a:pt x="3530953" y="2928310"/>
                  </a:lnTo>
                  <a:lnTo>
                    <a:pt x="3554672" y="2889596"/>
                  </a:lnTo>
                  <a:lnTo>
                    <a:pt x="3577492" y="2850284"/>
                  </a:lnTo>
                  <a:lnTo>
                    <a:pt x="3599397" y="2810387"/>
                  </a:lnTo>
                  <a:lnTo>
                    <a:pt x="3620373" y="2769919"/>
                  </a:lnTo>
                  <a:lnTo>
                    <a:pt x="3640406" y="2728895"/>
                  </a:lnTo>
                  <a:lnTo>
                    <a:pt x="3659481" y="2687329"/>
                  </a:lnTo>
                  <a:lnTo>
                    <a:pt x="3677585" y="2645235"/>
                  </a:lnTo>
                  <a:lnTo>
                    <a:pt x="3694702" y="2602629"/>
                  </a:lnTo>
                  <a:lnTo>
                    <a:pt x="3710819" y="2559523"/>
                  </a:lnTo>
                  <a:lnTo>
                    <a:pt x="3725922" y="2515933"/>
                  </a:lnTo>
                  <a:lnTo>
                    <a:pt x="3739995" y="2471873"/>
                  </a:lnTo>
                  <a:lnTo>
                    <a:pt x="3753024" y="2427357"/>
                  </a:lnTo>
                  <a:lnTo>
                    <a:pt x="3764996" y="2382399"/>
                  </a:lnTo>
                  <a:lnTo>
                    <a:pt x="3775895" y="2337014"/>
                  </a:lnTo>
                  <a:lnTo>
                    <a:pt x="3785709" y="2291216"/>
                  </a:lnTo>
                  <a:lnTo>
                    <a:pt x="3794421" y="2245020"/>
                  </a:lnTo>
                  <a:lnTo>
                    <a:pt x="3802018" y="2198439"/>
                  </a:lnTo>
                  <a:lnTo>
                    <a:pt x="3808486" y="2151489"/>
                  </a:lnTo>
                  <a:lnTo>
                    <a:pt x="3813810" y="2104183"/>
                  </a:lnTo>
                  <a:lnTo>
                    <a:pt x="3817975" y="2056536"/>
                  </a:lnTo>
                  <a:lnTo>
                    <a:pt x="3820969" y="2008562"/>
                  </a:lnTo>
                  <a:lnTo>
                    <a:pt x="3822775" y="1960275"/>
                  </a:lnTo>
                  <a:lnTo>
                    <a:pt x="3823380" y="1911690"/>
                  </a:lnTo>
                  <a:lnTo>
                    <a:pt x="3822775" y="1863105"/>
                  </a:lnTo>
                  <a:lnTo>
                    <a:pt x="3820969" y="1814818"/>
                  </a:lnTo>
                  <a:lnTo>
                    <a:pt x="3817975" y="1766844"/>
                  </a:lnTo>
                  <a:lnTo>
                    <a:pt x="3813810" y="1719197"/>
                  </a:lnTo>
                  <a:lnTo>
                    <a:pt x="3808486" y="1671891"/>
                  </a:lnTo>
                  <a:lnTo>
                    <a:pt x="3802018" y="1624941"/>
                  </a:lnTo>
                  <a:lnTo>
                    <a:pt x="3794421" y="1578360"/>
                  </a:lnTo>
                  <a:lnTo>
                    <a:pt x="3785709" y="1532164"/>
                  </a:lnTo>
                  <a:lnTo>
                    <a:pt x="3775895" y="1486366"/>
                  </a:lnTo>
                  <a:lnTo>
                    <a:pt x="3764996" y="1440981"/>
                  </a:lnTo>
                  <a:lnTo>
                    <a:pt x="3753024" y="1396023"/>
                  </a:lnTo>
                  <a:lnTo>
                    <a:pt x="3739995" y="1351507"/>
                  </a:lnTo>
                  <a:lnTo>
                    <a:pt x="3725922" y="1307447"/>
                  </a:lnTo>
                  <a:lnTo>
                    <a:pt x="3710819" y="1263857"/>
                  </a:lnTo>
                  <a:lnTo>
                    <a:pt x="3694702" y="1220751"/>
                  </a:lnTo>
                  <a:lnTo>
                    <a:pt x="3677585" y="1178145"/>
                  </a:lnTo>
                  <a:lnTo>
                    <a:pt x="3659481" y="1136051"/>
                  </a:lnTo>
                  <a:lnTo>
                    <a:pt x="3640406" y="1094485"/>
                  </a:lnTo>
                  <a:lnTo>
                    <a:pt x="3620373" y="1053461"/>
                  </a:lnTo>
                  <a:lnTo>
                    <a:pt x="3599397" y="1012993"/>
                  </a:lnTo>
                  <a:lnTo>
                    <a:pt x="3577492" y="973096"/>
                  </a:lnTo>
                  <a:lnTo>
                    <a:pt x="3554672" y="933784"/>
                  </a:lnTo>
                  <a:lnTo>
                    <a:pt x="3530953" y="895070"/>
                  </a:lnTo>
                  <a:lnTo>
                    <a:pt x="3506348" y="856971"/>
                  </a:lnTo>
                  <a:lnTo>
                    <a:pt x="3480871" y="819499"/>
                  </a:lnTo>
                  <a:lnTo>
                    <a:pt x="3454537" y="782669"/>
                  </a:lnTo>
                  <a:lnTo>
                    <a:pt x="3427360" y="746496"/>
                  </a:lnTo>
                  <a:lnTo>
                    <a:pt x="3399354" y="710994"/>
                  </a:lnTo>
                  <a:lnTo>
                    <a:pt x="3370535" y="676177"/>
                  </a:lnTo>
                  <a:lnTo>
                    <a:pt x="3340915" y="642059"/>
                  </a:lnTo>
                  <a:lnTo>
                    <a:pt x="3310510" y="608655"/>
                  </a:lnTo>
                  <a:lnTo>
                    <a:pt x="3279334" y="575980"/>
                  </a:lnTo>
                  <a:lnTo>
                    <a:pt x="3247401" y="544047"/>
                  </a:lnTo>
                  <a:lnTo>
                    <a:pt x="3214726" y="512871"/>
                  </a:lnTo>
                  <a:lnTo>
                    <a:pt x="3181322" y="482466"/>
                  </a:lnTo>
                  <a:lnTo>
                    <a:pt x="3147205" y="452846"/>
                  </a:lnTo>
                  <a:lnTo>
                    <a:pt x="3112388" y="424027"/>
                  </a:lnTo>
                  <a:lnTo>
                    <a:pt x="3076886" y="396021"/>
                  </a:lnTo>
                  <a:lnTo>
                    <a:pt x="3040713" y="368844"/>
                  </a:lnTo>
                  <a:lnTo>
                    <a:pt x="3003884" y="342510"/>
                  </a:lnTo>
                  <a:lnTo>
                    <a:pt x="2966412" y="317033"/>
                  </a:lnTo>
                  <a:lnTo>
                    <a:pt x="2928312" y="292428"/>
                  </a:lnTo>
                  <a:lnTo>
                    <a:pt x="2889599" y="268708"/>
                  </a:lnTo>
                  <a:lnTo>
                    <a:pt x="2850287" y="245888"/>
                  </a:lnTo>
                  <a:lnTo>
                    <a:pt x="2810390" y="223983"/>
                  </a:lnTo>
                  <a:lnTo>
                    <a:pt x="2769922" y="203007"/>
                  </a:lnTo>
                  <a:lnTo>
                    <a:pt x="2728899" y="182974"/>
                  </a:lnTo>
                  <a:lnTo>
                    <a:pt x="2687333" y="163899"/>
                  </a:lnTo>
                  <a:lnTo>
                    <a:pt x="2645240" y="145795"/>
                  </a:lnTo>
                  <a:lnTo>
                    <a:pt x="2602633" y="128678"/>
                  </a:lnTo>
                  <a:lnTo>
                    <a:pt x="2559528" y="112561"/>
                  </a:lnTo>
                  <a:lnTo>
                    <a:pt x="2515938" y="97458"/>
                  </a:lnTo>
                  <a:lnTo>
                    <a:pt x="2471879" y="83385"/>
                  </a:lnTo>
                  <a:lnTo>
                    <a:pt x="2427363" y="70356"/>
                  </a:lnTo>
                  <a:lnTo>
                    <a:pt x="2382405" y="58384"/>
                  </a:lnTo>
                  <a:lnTo>
                    <a:pt x="2337021" y="47485"/>
                  </a:lnTo>
                  <a:lnTo>
                    <a:pt x="2291223" y="37671"/>
                  </a:lnTo>
                  <a:lnTo>
                    <a:pt x="2245027" y="28959"/>
                  </a:lnTo>
                  <a:lnTo>
                    <a:pt x="2198447" y="21362"/>
                  </a:lnTo>
                  <a:lnTo>
                    <a:pt x="2151497" y="14894"/>
                  </a:lnTo>
                  <a:lnTo>
                    <a:pt x="2104192" y="9570"/>
                  </a:lnTo>
                  <a:lnTo>
                    <a:pt x="2056545" y="5405"/>
                  </a:lnTo>
                  <a:lnTo>
                    <a:pt x="2008571" y="2411"/>
                  </a:lnTo>
                  <a:lnTo>
                    <a:pt x="1960285" y="605"/>
                  </a:lnTo>
                  <a:lnTo>
                    <a:pt x="1911700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940456" y="4467633"/>
              <a:ext cx="2739390" cy="2739390"/>
            </a:xfrm>
            <a:custGeom>
              <a:avLst/>
              <a:gdLst/>
              <a:ahLst/>
              <a:cxnLst/>
              <a:rect l="l" t="t" r="r" b="b"/>
              <a:pathLst>
                <a:path w="2739390" h="2739390">
                  <a:moveTo>
                    <a:pt x="1369644" y="0"/>
                  </a:moveTo>
                  <a:lnTo>
                    <a:pt x="1321559" y="828"/>
                  </a:lnTo>
                  <a:lnTo>
                    <a:pt x="1273891" y="3294"/>
                  </a:lnTo>
                  <a:lnTo>
                    <a:pt x="1226667" y="7372"/>
                  </a:lnTo>
                  <a:lnTo>
                    <a:pt x="1179913" y="13035"/>
                  </a:lnTo>
                  <a:lnTo>
                    <a:pt x="1133656" y="20254"/>
                  </a:lnTo>
                  <a:lnTo>
                    <a:pt x="1087925" y="29002"/>
                  </a:lnTo>
                  <a:lnTo>
                    <a:pt x="1042745" y="39254"/>
                  </a:lnTo>
                  <a:lnTo>
                    <a:pt x="998145" y="50981"/>
                  </a:lnTo>
                  <a:lnTo>
                    <a:pt x="954150" y="64156"/>
                  </a:lnTo>
                  <a:lnTo>
                    <a:pt x="910790" y="78752"/>
                  </a:lnTo>
                  <a:lnTo>
                    <a:pt x="868090" y="94743"/>
                  </a:lnTo>
                  <a:lnTo>
                    <a:pt x="826078" y="112100"/>
                  </a:lnTo>
                  <a:lnTo>
                    <a:pt x="784780" y="130797"/>
                  </a:lnTo>
                  <a:lnTo>
                    <a:pt x="744225" y="150806"/>
                  </a:lnTo>
                  <a:lnTo>
                    <a:pt x="704439" y="172101"/>
                  </a:lnTo>
                  <a:lnTo>
                    <a:pt x="665450" y="194654"/>
                  </a:lnTo>
                  <a:lnTo>
                    <a:pt x="627284" y="218437"/>
                  </a:lnTo>
                  <a:lnTo>
                    <a:pt x="589969" y="243425"/>
                  </a:lnTo>
                  <a:lnTo>
                    <a:pt x="553532" y="269590"/>
                  </a:lnTo>
                  <a:lnTo>
                    <a:pt x="518000" y="296904"/>
                  </a:lnTo>
                  <a:lnTo>
                    <a:pt x="483400" y="325340"/>
                  </a:lnTo>
                  <a:lnTo>
                    <a:pt x="449760" y="354871"/>
                  </a:lnTo>
                  <a:lnTo>
                    <a:pt x="417106" y="385471"/>
                  </a:lnTo>
                  <a:lnTo>
                    <a:pt x="385466" y="417111"/>
                  </a:lnTo>
                  <a:lnTo>
                    <a:pt x="354867" y="449765"/>
                  </a:lnTo>
                  <a:lnTo>
                    <a:pt x="325335" y="483406"/>
                  </a:lnTo>
                  <a:lnTo>
                    <a:pt x="296899" y="518006"/>
                  </a:lnTo>
                  <a:lnTo>
                    <a:pt x="269586" y="553539"/>
                  </a:lnTo>
                  <a:lnTo>
                    <a:pt x="243422" y="589976"/>
                  </a:lnTo>
                  <a:lnTo>
                    <a:pt x="218434" y="627291"/>
                  </a:lnTo>
                  <a:lnTo>
                    <a:pt x="194651" y="665458"/>
                  </a:lnTo>
                  <a:lnTo>
                    <a:pt x="172098" y="704447"/>
                  </a:lnTo>
                  <a:lnTo>
                    <a:pt x="150804" y="744233"/>
                  </a:lnTo>
                  <a:lnTo>
                    <a:pt x="130795" y="784789"/>
                  </a:lnTo>
                  <a:lnTo>
                    <a:pt x="112098" y="826086"/>
                  </a:lnTo>
                  <a:lnTo>
                    <a:pt x="94741" y="868099"/>
                  </a:lnTo>
                  <a:lnTo>
                    <a:pt x="78751" y="910799"/>
                  </a:lnTo>
                  <a:lnTo>
                    <a:pt x="64155" y="954160"/>
                  </a:lnTo>
                  <a:lnTo>
                    <a:pt x="50980" y="998154"/>
                  </a:lnTo>
                  <a:lnTo>
                    <a:pt x="39253" y="1042755"/>
                  </a:lnTo>
                  <a:lnTo>
                    <a:pt x="29002" y="1087935"/>
                  </a:lnTo>
                  <a:lnTo>
                    <a:pt x="20253" y="1133666"/>
                  </a:lnTo>
                  <a:lnTo>
                    <a:pt x="13034" y="1179923"/>
                  </a:lnTo>
                  <a:lnTo>
                    <a:pt x="7372" y="1226677"/>
                  </a:lnTo>
                  <a:lnTo>
                    <a:pt x="3294" y="1273902"/>
                  </a:lnTo>
                  <a:lnTo>
                    <a:pt x="828" y="1321570"/>
                  </a:lnTo>
                  <a:lnTo>
                    <a:pt x="0" y="1369654"/>
                  </a:lnTo>
                  <a:lnTo>
                    <a:pt x="828" y="1417738"/>
                  </a:lnTo>
                  <a:lnTo>
                    <a:pt x="3294" y="1465405"/>
                  </a:lnTo>
                  <a:lnTo>
                    <a:pt x="7372" y="1512629"/>
                  </a:lnTo>
                  <a:lnTo>
                    <a:pt x="13034" y="1559383"/>
                  </a:lnTo>
                  <a:lnTo>
                    <a:pt x="20253" y="1605639"/>
                  </a:lnTo>
                  <a:lnTo>
                    <a:pt x="29002" y="1651370"/>
                  </a:lnTo>
                  <a:lnTo>
                    <a:pt x="39253" y="1696549"/>
                  </a:lnTo>
                  <a:lnTo>
                    <a:pt x="50980" y="1741150"/>
                  </a:lnTo>
                  <a:lnTo>
                    <a:pt x="64155" y="1785143"/>
                  </a:lnTo>
                  <a:lnTo>
                    <a:pt x="78751" y="1828504"/>
                  </a:lnTo>
                  <a:lnTo>
                    <a:pt x="94741" y="1871204"/>
                  </a:lnTo>
                  <a:lnTo>
                    <a:pt x="112098" y="1913216"/>
                  </a:lnTo>
                  <a:lnTo>
                    <a:pt x="130795" y="1954513"/>
                  </a:lnTo>
                  <a:lnTo>
                    <a:pt x="150804" y="1995068"/>
                  </a:lnTo>
                  <a:lnTo>
                    <a:pt x="172098" y="2034854"/>
                  </a:lnTo>
                  <a:lnTo>
                    <a:pt x="194651" y="2073843"/>
                  </a:lnTo>
                  <a:lnTo>
                    <a:pt x="218434" y="2112009"/>
                  </a:lnTo>
                  <a:lnTo>
                    <a:pt x="243422" y="2149324"/>
                  </a:lnTo>
                  <a:lnTo>
                    <a:pt x="269586" y="2185761"/>
                  </a:lnTo>
                  <a:lnTo>
                    <a:pt x="296899" y="2221293"/>
                  </a:lnTo>
                  <a:lnTo>
                    <a:pt x="325335" y="2255893"/>
                  </a:lnTo>
                  <a:lnTo>
                    <a:pt x="354867" y="2289534"/>
                  </a:lnTo>
                  <a:lnTo>
                    <a:pt x="385466" y="2322188"/>
                  </a:lnTo>
                  <a:lnTo>
                    <a:pt x="417106" y="2353828"/>
                  </a:lnTo>
                  <a:lnTo>
                    <a:pt x="449760" y="2384428"/>
                  </a:lnTo>
                  <a:lnTo>
                    <a:pt x="483400" y="2413959"/>
                  </a:lnTo>
                  <a:lnTo>
                    <a:pt x="518000" y="2442395"/>
                  </a:lnTo>
                  <a:lnTo>
                    <a:pt x="553532" y="2469709"/>
                  </a:lnTo>
                  <a:lnTo>
                    <a:pt x="589969" y="2495873"/>
                  </a:lnTo>
                  <a:lnTo>
                    <a:pt x="627284" y="2520861"/>
                  </a:lnTo>
                  <a:lnTo>
                    <a:pt x="665450" y="2544645"/>
                  </a:lnTo>
                  <a:lnTo>
                    <a:pt x="704439" y="2567197"/>
                  </a:lnTo>
                  <a:lnTo>
                    <a:pt x="744225" y="2588492"/>
                  </a:lnTo>
                  <a:lnTo>
                    <a:pt x="784780" y="2608501"/>
                  </a:lnTo>
                  <a:lnTo>
                    <a:pt x="826078" y="2627198"/>
                  </a:lnTo>
                  <a:lnTo>
                    <a:pt x="868090" y="2644555"/>
                  </a:lnTo>
                  <a:lnTo>
                    <a:pt x="910790" y="2660545"/>
                  </a:lnTo>
                  <a:lnTo>
                    <a:pt x="954150" y="2675142"/>
                  </a:lnTo>
                  <a:lnTo>
                    <a:pt x="998145" y="2688317"/>
                  </a:lnTo>
                  <a:lnTo>
                    <a:pt x="1042745" y="2700044"/>
                  </a:lnTo>
                  <a:lnTo>
                    <a:pt x="1087925" y="2710295"/>
                  </a:lnTo>
                  <a:lnTo>
                    <a:pt x="1133656" y="2719044"/>
                  </a:lnTo>
                  <a:lnTo>
                    <a:pt x="1179913" y="2726263"/>
                  </a:lnTo>
                  <a:lnTo>
                    <a:pt x="1226667" y="2731925"/>
                  </a:lnTo>
                  <a:lnTo>
                    <a:pt x="1273891" y="2736003"/>
                  </a:lnTo>
                  <a:lnTo>
                    <a:pt x="1321559" y="2738470"/>
                  </a:lnTo>
                  <a:lnTo>
                    <a:pt x="1369644" y="2739298"/>
                  </a:lnTo>
                  <a:lnTo>
                    <a:pt x="1417728" y="2738470"/>
                  </a:lnTo>
                  <a:lnTo>
                    <a:pt x="1465396" y="2736003"/>
                  </a:lnTo>
                  <a:lnTo>
                    <a:pt x="1512621" y="2731925"/>
                  </a:lnTo>
                  <a:lnTo>
                    <a:pt x="1559375" y="2726263"/>
                  </a:lnTo>
                  <a:lnTo>
                    <a:pt x="1605631" y="2719044"/>
                  </a:lnTo>
                  <a:lnTo>
                    <a:pt x="1651363" y="2710295"/>
                  </a:lnTo>
                  <a:lnTo>
                    <a:pt x="1696542" y="2700044"/>
                  </a:lnTo>
                  <a:lnTo>
                    <a:pt x="1741143" y="2688317"/>
                  </a:lnTo>
                  <a:lnTo>
                    <a:pt x="1785137" y="2675142"/>
                  </a:lnTo>
                  <a:lnTo>
                    <a:pt x="1828498" y="2660545"/>
                  </a:lnTo>
                  <a:lnTo>
                    <a:pt x="1871198" y="2644555"/>
                  </a:lnTo>
                  <a:lnTo>
                    <a:pt x="1913210" y="2627198"/>
                  </a:lnTo>
                  <a:lnTo>
                    <a:pt x="1954507" y="2608501"/>
                  </a:lnTo>
                  <a:lnTo>
                    <a:pt x="1995062" y="2588492"/>
                  </a:lnTo>
                  <a:lnTo>
                    <a:pt x="2034848" y="2567197"/>
                  </a:lnTo>
                  <a:lnTo>
                    <a:pt x="2073837" y="2544645"/>
                  </a:lnTo>
                  <a:lnTo>
                    <a:pt x="2112003" y="2520861"/>
                  </a:lnTo>
                  <a:lnTo>
                    <a:pt x="2149318" y="2495873"/>
                  </a:lnTo>
                  <a:lnTo>
                    <a:pt x="2185755" y="2469709"/>
                  </a:lnTo>
                  <a:lnTo>
                    <a:pt x="2221287" y="2442395"/>
                  </a:lnTo>
                  <a:lnTo>
                    <a:pt x="2255887" y="2413959"/>
                  </a:lnTo>
                  <a:lnTo>
                    <a:pt x="2289528" y="2384428"/>
                  </a:lnTo>
                  <a:lnTo>
                    <a:pt x="2322181" y="2353828"/>
                  </a:lnTo>
                  <a:lnTo>
                    <a:pt x="2353822" y="2322188"/>
                  </a:lnTo>
                  <a:lnTo>
                    <a:pt x="2384421" y="2289534"/>
                  </a:lnTo>
                  <a:lnTo>
                    <a:pt x="2413952" y="2255893"/>
                  </a:lnTo>
                  <a:lnTo>
                    <a:pt x="2442388" y="2221293"/>
                  </a:lnTo>
                  <a:lnTo>
                    <a:pt x="2469701" y="2185761"/>
                  </a:lnTo>
                  <a:lnTo>
                    <a:pt x="2495866" y="2149324"/>
                  </a:lnTo>
                  <a:lnTo>
                    <a:pt x="2520853" y="2112009"/>
                  </a:lnTo>
                  <a:lnTo>
                    <a:pt x="2544637" y="2073843"/>
                  </a:lnTo>
                  <a:lnTo>
                    <a:pt x="2567189" y="2034854"/>
                  </a:lnTo>
                  <a:lnTo>
                    <a:pt x="2588483" y="1995068"/>
                  </a:lnTo>
                  <a:lnTo>
                    <a:pt x="2608493" y="1954513"/>
                  </a:lnTo>
                  <a:lnTo>
                    <a:pt x="2627189" y="1913216"/>
                  </a:lnTo>
                  <a:lnTo>
                    <a:pt x="2644546" y="1871204"/>
                  </a:lnTo>
                  <a:lnTo>
                    <a:pt x="2660536" y="1828504"/>
                  </a:lnTo>
                  <a:lnTo>
                    <a:pt x="2675132" y="1785143"/>
                  </a:lnTo>
                  <a:lnTo>
                    <a:pt x="2688307" y="1741150"/>
                  </a:lnTo>
                  <a:lnTo>
                    <a:pt x="2700034" y="1696549"/>
                  </a:lnTo>
                  <a:lnTo>
                    <a:pt x="2710285" y="1651370"/>
                  </a:lnTo>
                  <a:lnTo>
                    <a:pt x="2719034" y="1605639"/>
                  </a:lnTo>
                  <a:lnTo>
                    <a:pt x="2726253" y="1559383"/>
                  </a:lnTo>
                  <a:lnTo>
                    <a:pt x="2731915" y="1512629"/>
                  </a:lnTo>
                  <a:lnTo>
                    <a:pt x="2735993" y="1465405"/>
                  </a:lnTo>
                  <a:lnTo>
                    <a:pt x="2738460" y="1417738"/>
                  </a:lnTo>
                  <a:lnTo>
                    <a:pt x="2739288" y="1369654"/>
                  </a:lnTo>
                  <a:lnTo>
                    <a:pt x="2738460" y="1321570"/>
                  </a:lnTo>
                  <a:lnTo>
                    <a:pt x="2735993" y="1273902"/>
                  </a:lnTo>
                  <a:lnTo>
                    <a:pt x="2731915" y="1226677"/>
                  </a:lnTo>
                  <a:lnTo>
                    <a:pt x="2726253" y="1179923"/>
                  </a:lnTo>
                  <a:lnTo>
                    <a:pt x="2719034" y="1133666"/>
                  </a:lnTo>
                  <a:lnTo>
                    <a:pt x="2710285" y="1087935"/>
                  </a:lnTo>
                  <a:lnTo>
                    <a:pt x="2700034" y="1042755"/>
                  </a:lnTo>
                  <a:lnTo>
                    <a:pt x="2688307" y="998154"/>
                  </a:lnTo>
                  <a:lnTo>
                    <a:pt x="2675132" y="954160"/>
                  </a:lnTo>
                  <a:lnTo>
                    <a:pt x="2660536" y="910799"/>
                  </a:lnTo>
                  <a:lnTo>
                    <a:pt x="2644546" y="868099"/>
                  </a:lnTo>
                  <a:lnTo>
                    <a:pt x="2627189" y="826086"/>
                  </a:lnTo>
                  <a:lnTo>
                    <a:pt x="2608493" y="784789"/>
                  </a:lnTo>
                  <a:lnTo>
                    <a:pt x="2588483" y="744233"/>
                  </a:lnTo>
                  <a:lnTo>
                    <a:pt x="2567189" y="704447"/>
                  </a:lnTo>
                  <a:lnTo>
                    <a:pt x="2544637" y="665458"/>
                  </a:lnTo>
                  <a:lnTo>
                    <a:pt x="2520853" y="627291"/>
                  </a:lnTo>
                  <a:lnTo>
                    <a:pt x="2495866" y="589976"/>
                  </a:lnTo>
                  <a:lnTo>
                    <a:pt x="2469701" y="553539"/>
                  </a:lnTo>
                  <a:lnTo>
                    <a:pt x="2442388" y="518006"/>
                  </a:lnTo>
                  <a:lnTo>
                    <a:pt x="2413952" y="483406"/>
                  </a:lnTo>
                  <a:lnTo>
                    <a:pt x="2384421" y="449765"/>
                  </a:lnTo>
                  <a:lnTo>
                    <a:pt x="2353822" y="417111"/>
                  </a:lnTo>
                  <a:lnTo>
                    <a:pt x="2322181" y="385471"/>
                  </a:lnTo>
                  <a:lnTo>
                    <a:pt x="2289528" y="354871"/>
                  </a:lnTo>
                  <a:lnTo>
                    <a:pt x="2255887" y="325340"/>
                  </a:lnTo>
                  <a:lnTo>
                    <a:pt x="2221287" y="296904"/>
                  </a:lnTo>
                  <a:lnTo>
                    <a:pt x="2185755" y="269590"/>
                  </a:lnTo>
                  <a:lnTo>
                    <a:pt x="2149318" y="243425"/>
                  </a:lnTo>
                  <a:lnTo>
                    <a:pt x="2112003" y="218437"/>
                  </a:lnTo>
                  <a:lnTo>
                    <a:pt x="2073837" y="194654"/>
                  </a:lnTo>
                  <a:lnTo>
                    <a:pt x="2034848" y="172101"/>
                  </a:lnTo>
                  <a:lnTo>
                    <a:pt x="1995062" y="150806"/>
                  </a:lnTo>
                  <a:lnTo>
                    <a:pt x="1954507" y="130797"/>
                  </a:lnTo>
                  <a:lnTo>
                    <a:pt x="1913210" y="112100"/>
                  </a:lnTo>
                  <a:lnTo>
                    <a:pt x="1871198" y="94743"/>
                  </a:lnTo>
                  <a:lnTo>
                    <a:pt x="1828498" y="78752"/>
                  </a:lnTo>
                  <a:lnTo>
                    <a:pt x="1785137" y="64156"/>
                  </a:lnTo>
                  <a:lnTo>
                    <a:pt x="1741143" y="50981"/>
                  </a:lnTo>
                  <a:lnTo>
                    <a:pt x="1696542" y="39254"/>
                  </a:lnTo>
                  <a:lnTo>
                    <a:pt x="1651363" y="29002"/>
                  </a:lnTo>
                  <a:lnTo>
                    <a:pt x="1605631" y="20254"/>
                  </a:lnTo>
                  <a:lnTo>
                    <a:pt x="1559375" y="13035"/>
                  </a:lnTo>
                  <a:lnTo>
                    <a:pt x="1512621" y="7372"/>
                  </a:lnTo>
                  <a:lnTo>
                    <a:pt x="1465396" y="3294"/>
                  </a:lnTo>
                  <a:lnTo>
                    <a:pt x="1417728" y="828"/>
                  </a:lnTo>
                  <a:lnTo>
                    <a:pt x="1369644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500146" y="5587023"/>
              <a:ext cx="1620520" cy="1620520"/>
            </a:xfrm>
            <a:custGeom>
              <a:avLst/>
              <a:gdLst/>
              <a:ahLst/>
              <a:cxnLst/>
              <a:rect l="l" t="t" r="r" b="b"/>
              <a:pathLst>
                <a:path w="1620520" h="1620520">
                  <a:moveTo>
                    <a:pt x="809954" y="0"/>
                  </a:moveTo>
                  <a:lnTo>
                    <a:pt x="762363" y="1374"/>
                  </a:lnTo>
                  <a:lnTo>
                    <a:pt x="715496" y="5449"/>
                  </a:lnTo>
                  <a:lnTo>
                    <a:pt x="669429" y="12146"/>
                  </a:lnTo>
                  <a:lnTo>
                    <a:pt x="624238" y="21391"/>
                  </a:lnTo>
                  <a:lnTo>
                    <a:pt x="580000" y="33107"/>
                  </a:lnTo>
                  <a:lnTo>
                    <a:pt x="536789" y="47219"/>
                  </a:lnTo>
                  <a:lnTo>
                    <a:pt x="494683" y="63650"/>
                  </a:lnTo>
                  <a:lnTo>
                    <a:pt x="453756" y="82324"/>
                  </a:lnTo>
                  <a:lnTo>
                    <a:pt x="414085" y="103166"/>
                  </a:lnTo>
                  <a:lnTo>
                    <a:pt x="375746" y="126099"/>
                  </a:lnTo>
                  <a:lnTo>
                    <a:pt x="338815" y="151048"/>
                  </a:lnTo>
                  <a:lnTo>
                    <a:pt x="303368" y="177937"/>
                  </a:lnTo>
                  <a:lnTo>
                    <a:pt x="269481" y="206689"/>
                  </a:lnTo>
                  <a:lnTo>
                    <a:pt x="237229" y="237229"/>
                  </a:lnTo>
                  <a:lnTo>
                    <a:pt x="206689" y="269481"/>
                  </a:lnTo>
                  <a:lnTo>
                    <a:pt x="177937" y="303368"/>
                  </a:lnTo>
                  <a:lnTo>
                    <a:pt x="151048" y="338815"/>
                  </a:lnTo>
                  <a:lnTo>
                    <a:pt x="126099" y="375746"/>
                  </a:lnTo>
                  <a:lnTo>
                    <a:pt x="103166" y="414085"/>
                  </a:lnTo>
                  <a:lnTo>
                    <a:pt x="82324" y="453756"/>
                  </a:lnTo>
                  <a:lnTo>
                    <a:pt x="63650" y="494683"/>
                  </a:lnTo>
                  <a:lnTo>
                    <a:pt x="47219" y="536789"/>
                  </a:lnTo>
                  <a:lnTo>
                    <a:pt x="33107" y="580000"/>
                  </a:lnTo>
                  <a:lnTo>
                    <a:pt x="21391" y="624238"/>
                  </a:lnTo>
                  <a:lnTo>
                    <a:pt x="12146" y="669429"/>
                  </a:lnTo>
                  <a:lnTo>
                    <a:pt x="5449" y="715496"/>
                  </a:lnTo>
                  <a:lnTo>
                    <a:pt x="1374" y="762363"/>
                  </a:lnTo>
                  <a:lnTo>
                    <a:pt x="0" y="809954"/>
                  </a:lnTo>
                  <a:lnTo>
                    <a:pt x="1374" y="857545"/>
                  </a:lnTo>
                  <a:lnTo>
                    <a:pt x="5449" y="904412"/>
                  </a:lnTo>
                  <a:lnTo>
                    <a:pt x="12146" y="950479"/>
                  </a:lnTo>
                  <a:lnTo>
                    <a:pt x="21391" y="995669"/>
                  </a:lnTo>
                  <a:lnTo>
                    <a:pt x="33107" y="1039908"/>
                  </a:lnTo>
                  <a:lnTo>
                    <a:pt x="47219" y="1083119"/>
                  </a:lnTo>
                  <a:lnTo>
                    <a:pt x="63650" y="1125225"/>
                  </a:lnTo>
                  <a:lnTo>
                    <a:pt x="82324" y="1166152"/>
                  </a:lnTo>
                  <a:lnTo>
                    <a:pt x="103166" y="1205823"/>
                  </a:lnTo>
                  <a:lnTo>
                    <a:pt x="126099" y="1244161"/>
                  </a:lnTo>
                  <a:lnTo>
                    <a:pt x="151048" y="1281092"/>
                  </a:lnTo>
                  <a:lnTo>
                    <a:pt x="177937" y="1316540"/>
                  </a:lnTo>
                  <a:lnTo>
                    <a:pt x="206689" y="1350427"/>
                  </a:lnTo>
                  <a:lnTo>
                    <a:pt x="237229" y="1382679"/>
                  </a:lnTo>
                  <a:lnTo>
                    <a:pt x="269481" y="1413219"/>
                  </a:lnTo>
                  <a:lnTo>
                    <a:pt x="303368" y="1441971"/>
                  </a:lnTo>
                  <a:lnTo>
                    <a:pt x="338815" y="1468859"/>
                  </a:lnTo>
                  <a:lnTo>
                    <a:pt x="375746" y="1493808"/>
                  </a:lnTo>
                  <a:lnTo>
                    <a:pt x="414085" y="1516742"/>
                  </a:lnTo>
                  <a:lnTo>
                    <a:pt x="453756" y="1537584"/>
                  </a:lnTo>
                  <a:lnTo>
                    <a:pt x="494683" y="1556258"/>
                  </a:lnTo>
                  <a:lnTo>
                    <a:pt x="536789" y="1572689"/>
                  </a:lnTo>
                  <a:lnTo>
                    <a:pt x="580000" y="1586801"/>
                  </a:lnTo>
                  <a:lnTo>
                    <a:pt x="624238" y="1598517"/>
                  </a:lnTo>
                  <a:lnTo>
                    <a:pt x="669429" y="1607762"/>
                  </a:lnTo>
                  <a:lnTo>
                    <a:pt x="715496" y="1614459"/>
                  </a:lnTo>
                  <a:lnTo>
                    <a:pt x="762363" y="1618533"/>
                  </a:lnTo>
                  <a:lnTo>
                    <a:pt x="809954" y="1619908"/>
                  </a:lnTo>
                  <a:lnTo>
                    <a:pt x="857545" y="1618533"/>
                  </a:lnTo>
                  <a:lnTo>
                    <a:pt x="904412" y="1614459"/>
                  </a:lnTo>
                  <a:lnTo>
                    <a:pt x="950479" y="1607762"/>
                  </a:lnTo>
                  <a:lnTo>
                    <a:pt x="995669" y="1598517"/>
                  </a:lnTo>
                  <a:lnTo>
                    <a:pt x="1039908" y="1586801"/>
                  </a:lnTo>
                  <a:lnTo>
                    <a:pt x="1083119" y="1572689"/>
                  </a:lnTo>
                  <a:lnTo>
                    <a:pt x="1125225" y="1556258"/>
                  </a:lnTo>
                  <a:lnTo>
                    <a:pt x="1166152" y="1537584"/>
                  </a:lnTo>
                  <a:lnTo>
                    <a:pt x="1205823" y="1516742"/>
                  </a:lnTo>
                  <a:lnTo>
                    <a:pt x="1244161" y="1493808"/>
                  </a:lnTo>
                  <a:lnTo>
                    <a:pt x="1281092" y="1468859"/>
                  </a:lnTo>
                  <a:lnTo>
                    <a:pt x="1316540" y="1441971"/>
                  </a:lnTo>
                  <a:lnTo>
                    <a:pt x="1350427" y="1413219"/>
                  </a:lnTo>
                  <a:lnTo>
                    <a:pt x="1382679" y="1382679"/>
                  </a:lnTo>
                  <a:lnTo>
                    <a:pt x="1413219" y="1350427"/>
                  </a:lnTo>
                  <a:lnTo>
                    <a:pt x="1441971" y="1316540"/>
                  </a:lnTo>
                  <a:lnTo>
                    <a:pt x="1468859" y="1281092"/>
                  </a:lnTo>
                  <a:lnTo>
                    <a:pt x="1493808" y="1244161"/>
                  </a:lnTo>
                  <a:lnTo>
                    <a:pt x="1516742" y="1205823"/>
                  </a:lnTo>
                  <a:lnTo>
                    <a:pt x="1537584" y="1166152"/>
                  </a:lnTo>
                  <a:lnTo>
                    <a:pt x="1556258" y="1125225"/>
                  </a:lnTo>
                  <a:lnTo>
                    <a:pt x="1572689" y="1083119"/>
                  </a:lnTo>
                  <a:lnTo>
                    <a:pt x="1586801" y="1039908"/>
                  </a:lnTo>
                  <a:lnTo>
                    <a:pt x="1598517" y="995669"/>
                  </a:lnTo>
                  <a:lnTo>
                    <a:pt x="1607762" y="950479"/>
                  </a:lnTo>
                  <a:lnTo>
                    <a:pt x="1614459" y="904412"/>
                  </a:lnTo>
                  <a:lnTo>
                    <a:pt x="1618533" y="857545"/>
                  </a:lnTo>
                  <a:lnTo>
                    <a:pt x="1619908" y="809954"/>
                  </a:lnTo>
                  <a:lnTo>
                    <a:pt x="1618533" y="762363"/>
                  </a:lnTo>
                  <a:lnTo>
                    <a:pt x="1614459" y="715496"/>
                  </a:lnTo>
                  <a:lnTo>
                    <a:pt x="1607762" y="669429"/>
                  </a:lnTo>
                  <a:lnTo>
                    <a:pt x="1598517" y="624238"/>
                  </a:lnTo>
                  <a:lnTo>
                    <a:pt x="1586801" y="580000"/>
                  </a:lnTo>
                  <a:lnTo>
                    <a:pt x="1572689" y="536789"/>
                  </a:lnTo>
                  <a:lnTo>
                    <a:pt x="1556258" y="494683"/>
                  </a:lnTo>
                  <a:lnTo>
                    <a:pt x="1537584" y="453756"/>
                  </a:lnTo>
                  <a:lnTo>
                    <a:pt x="1516742" y="414085"/>
                  </a:lnTo>
                  <a:lnTo>
                    <a:pt x="1493808" y="375746"/>
                  </a:lnTo>
                  <a:lnTo>
                    <a:pt x="1468859" y="338815"/>
                  </a:lnTo>
                  <a:lnTo>
                    <a:pt x="1441971" y="303368"/>
                  </a:lnTo>
                  <a:lnTo>
                    <a:pt x="1413219" y="269481"/>
                  </a:lnTo>
                  <a:lnTo>
                    <a:pt x="1382679" y="237229"/>
                  </a:lnTo>
                  <a:lnTo>
                    <a:pt x="1350427" y="206689"/>
                  </a:lnTo>
                  <a:lnTo>
                    <a:pt x="1316540" y="177937"/>
                  </a:lnTo>
                  <a:lnTo>
                    <a:pt x="1281092" y="151048"/>
                  </a:lnTo>
                  <a:lnTo>
                    <a:pt x="1244161" y="126099"/>
                  </a:lnTo>
                  <a:lnTo>
                    <a:pt x="1205823" y="103166"/>
                  </a:lnTo>
                  <a:lnTo>
                    <a:pt x="1166152" y="82324"/>
                  </a:lnTo>
                  <a:lnTo>
                    <a:pt x="1125225" y="63650"/>
                  </a:lnTo>
                  <a:lnTo>
                    <a:pt x="1083119" y="47219"/>
                  </a:lnTo>
                  <a:lnTo>
                    <a:pt x="1039908" y="33107"/>
                  </a:lnTo>
                  <a:lnTo>
                    <a:pt x="995669" y="21391"/>
                  </a:lnTo>
                  <a:lnTo>
                    <a:pt x="950479" y="12146"/>
                  </a:lnTo>
                  <a:lnTo>
                    <a:pt x="904412" y="5449"/>
                  </a:lnTo>
                  <a:lnTo>
                    <a:pt x="857545" y="1374"/>
                  </a:lnTo>
                  <a:lnTo>
                    <a:pt x="809954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444982" y="2010410"/>
            <a:ext cx="3015615" cy="2764790"/>
            <a:chOff x="1444982" y="2010410"/>
            <a:chExt cx="3015615" cy="2764790"/>
          </a:xfrm>
        </p:grpSpPr>
        <p:sp>
          <p:nvSpPr>
            <p:cNvPr id="10" name="object 10"/>
            <p:cNvSpPr/>
            <p:nvPr/>
          </p:nvSpPr>
          <p:spPr>
            <a:xfrm>
              <a:off x="1444982" y="2010410"/>
              <a:ext cx="3015614" cy="27643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9855" y="2188415"/>
              <a:ext cx="2569845" cy="2324735"/>
            </a:xfrm>
            <a:custGeom>
              <a:avLst/>
              <a:gdLst/>
              <a:ahLst/>
              <a:cxnLst/>
              <a:rect l="l" t="t" r="r" b="b"/>
              <a:pathLst>
                <a:path w="2569845" h="2324735">
                  <a:moveTo>
                    <a:pt x="2280150" y="0"/>
                  </a:moveTo>
                  <a:lnTo>
                    <a:pt x="289289" y="0"/>
                  </a:lnTo>
                  <a:lnTo>
                    <a:pt x="242364" y="3786"/>
                  </a:lnTo>
                  <a:lnTo>
                    <a:pt x="197849" y="14747"/>
                  </a:lnTo>
                  <a:lnTo>
                    <a:pt x="156342" y="32288"/>
                  </a:lnTo>
                  <a:lnTo>
                    <a:pt x="118436" y="55814"/>
                  </a:lnTo>
                  <a:lnTo>
                    <a:pt x="84729" y="84727"/>
                  </a:lnTo>
                  <a:lnTo>
                    <a:pt x="55814" y="118434"/>
                  </a:lnTo>
                  <a:lnTo>
                    <a:pt x="32289" y="156338"/>
                  </a:lnTo>
                  <a:lnTo>
                    <a:pt x="14747" y="197844"/>
                  </a:lnTo>
                  <a:lnTo>
                    <a:pt x="3786" y="242356"/>
                  </a:lnTo>
                  <a:lnTo>
                    <a:pt x="0" y="289279"/>
                  </a:lnTo>
                  <a:lnTo>
                    <a:pt x="0" y="2035257"/>
                  </a:lnTo>
                  <a:lnTo>
                    <a:pt x="3786" y="2082180"/>
                  </a:lnTo>
                  <a:lnTo>
                    <a:pt x="14747" y="2126692"/>
                  </a:lnTo>
                  <a:lnTo>
                    <a:pt x="32289" y="2168197"/>
                  </a:lnTo>
                  <a:lnTo>
                    <a:pt x="55814" y="2206102"/>
                  </a:lnTo>
                  <a:lnTo>
                    <a:pt x="84729" y="2239808"/>
                  </a:lnTo>
                  <a:lnTo>
                    <a:pt x="118436" y="2268722"/>
                  </a:lnTo>
                  <a:lnTo>
                    <a:pt x="156342" y="2292247"/>
                  </a:lnTo>
                  <a:lnTo>
                    <a:pt x="197849" y="2309788"/>
                  </a:lnTo>
                  <a:lnTo>
                    <a:pt x="242364" y="2320750"/>
                  </a:lnTo>
                  <a:lnTo>
                    <a:pt x="289289" y="2324536"/>
                  </a:lnTo>
                  <a:lnTo>
                    <a:pt x="2280150" y="2324536"/>
                  </a:lnTo>
                  <a:lnTo>
                    <a:pt x="2327075" y="2320750"/>
                  </a:lnTo>
                  <a:lnTo>
                    <a:pt x="2371590" y="2309788"/>
                  </a:lnTo>
                  <a:lnTo>
                    <a:pt x="2413097" y="2292247"/>
                  </a:lnTo>
                  <a:lnTo>
                    <a:pt x="2451003" y="2268722"/>
                  </a:lnTo>
                  <a:lnTo>
                    <a:pt x="2484710" y="2239808"/>
                  </a:lnTo>
                  <a:lnTo>
                    <a:pt x="2513625" y="2206102"/>
                  </a:lnTo>
                  <a:lnTo>
                    <a:pt x="2537151" y="2168197"/>
                  </a:lnTo>
                  <a:lnTo>
                    <a:pt x="2554692" y="2126692"/>
                  </a:lnTo>
                  <a:lnTo>
                    <a:pt x="2565653" y="2082180"/>
                  </a:lnTo>
                  <a:lnTo>
                    <a:pt x="2569440" y="2035257"/>
                  </a:lnTo>
                  <a:lnTo>
                    <a:pt x="2569440" y="289279"/>
                  </a:lnTo>
                  <a:lnTo>
                    <a:pt x="2565653" y="242356"/>
                  </a:lnTo>
                  <a:lnTo>
                    <a:pt x="2554692" y="197844"/>
                  </a:lnTo>
                  <a:lnTo>
                    <a:pt x="2537151" y="156338"/>
                  </a:lnTo>
                  <a:lnTo>
                    <a:pt x="2513625" y="118434"/>
                  </a:lnTo>
                  <a:lnTo>
                    <a:pt x="2484710" y="84727"/>
                  </a:lnTo>
                  <a:lnTo>
                    <a:pt x="2451003" y="55814"/>
                  </a:lnTo>
                  <a:lnTo>
                    <a:pt x="2413097" y="32288"/>
                  </a:lnTo>
                  <a:lnTo>
                    <a:pt x="2371590" y="14747"/>
                  </a:lnTo>
                  <a:lnTo>
                    <a:pt x="2327075" y="3786"/>
                  </a:lnTo>
                  <a:lnTo>
                    <a:pt x="228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198764" y="2010410"/>
            <a:ext cx="3015615" cy="2764790"/>
            <a:chOff x="6198764" y="2010410"/>
            <a:chExt cx="3015615" cy="2764790"/>
          </a:xfrm>
        </p:grpSpPr>
        <p:sp>
          <p:nvSpPr>
            <p:cNvPr id="14" name="object 14"/>
            <p:cNvSpPr/>
            <p:nvPr/>
          </p:nvSpPr>
          <p:spPr>
            <a:xfrm>
              <a:off x="6198764" y="2010410"/>
              <a:ext cx="3015614" cy="27643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93637" y="2188415"/>
              <a:ext cx="2569845" cy="2324735"/>
            </a:xfrm>
            <a:custGeom>
              <a:avLst/>
              <a:gdLst/>
              <a:ahLst/>
              <a:cxnLst/>
              <a:rect l="l" t="t" r="r" b="b"/>
              <a:pathLst>
                <a:path w="2569845" h="2324735">
                  <a:moveTo>
                    <a:pt x="2280150" y="0"/>
                  </a:moveTo>
                  <a:lnTo>
                    <a:pt x="289289" y="0"/>
                  </a:lnTo>
                  <a:lnTo>
                    <a:pt x="242364" y="3786"/>
                  </a:lnTo>
                  <a:lnTo>
                    <a:pt x="197849" y="14747"/>
                  </a:lnTo>
                  <a:lnTo>
                    <a:pt x="156342" y="32288"/>
                  </a:lnTo>
                  <a:lnTo>
                    <a:pt x="118436" y="55814"/>
                  </a:lnTo>
                  <a:lnTo>
                    <a:pt x="84729" y="84727"/>
                  </a:lnTo>
                  <a:lnTo>
                    <a:pt x="55814" y="118434"/>
                  </a:lnTo>
                  <a:lnTo>
                    <a:pt x="32289" y="156338"/>
                  </a:lnTo>
                  <a:lnTo>
                    <a:pt x="14747" y="197844"/>
                  </a:lnTo>
                  <a:lnTo>
                    <a:pt x="3786" y="242356"/>
                  </a:lnTo>
                  <a:lnTo>
                    <a:pt x="0" y="289279"/>
                  </a:lnTo>
                  <a:lnTo>
                    <a:pt x="0" y="2035257"/>
                  </a:lnTo>
                  <a:lnTo>
                    <a:pt x="3786" y="2082180"/>
                  </a:lnTo>
                  <a:lnTo>
                    <a:pt x="14747" y="2126692"/>
                  </a:lnTo>
                  <a:lnTo>
                    <a:pt x="32289" y="2168197"/>
                  </a:lnTo>
                  <a:lnTo>
                    <a:pt x="55814" y="2206102"/>
                  </a:lnTo>
                  <a:lnTo>
                    <a:pt x="84729" y="2239808"/>
                  </a:lnTo>
                  <a:lnTo>
                    <a:pt x="118436" y="2268722"/>
                  </a:lnTo>
                  <a:lnTo>
                    <a:pt x="156342" y="2292247"/>
                  </a:lnTo>
                  <a:lnTo>
                    <a:pt x="197849" y="2309788"/>
                  </a:lnTo>
                  <a:lnTo>
                    <a:pt x="242364" y="2320750"/>
                  </a:lnTo>
                  <a:lnTo>
                    <a:pt x="289289" y="2324536"/>
                  </a:lnTo>
                  <a:lnTo>
                    <a:pt x="2280150" y="2324536"/>
                  </a:lnTo>
                  <a:lnTo>
                    <a:pt x="2327075" y="2320750"/>
                  </a:lnTo>
                  <a:lnTo>
                    <a:pt x="2371590" y="2309788"/>
                  </a:lnTo>
                  <a:lnTo>
                    <a:pt x="2413097" y="2292247"/>
                  </a:lnTo>
                  <a:lnTo>
                    <a:pt x="2451003" y="2268722"/>
                  </a:lnTo>
                  <a:lnTo>
                    <a:pt x="2484710" y="2239808"/>
                  </a:lnTo>
                  <a:lnTo>
                    <a:pt x="2513625" y="2206102"/>
                  </a:lnTo>
                  <a:lnTo>
                    <a:pt x="2537151" y="2168197"/>
                  </a:lnTo>
                  <a:lnTo>
                    <a:pt x="2554692" y="2126692"/>
                  </a:lnTo>
                  <a:lnTo>
                    <a:pt x="2565653" y="2082180"/>
                  </a:lnTo>
                  <a:lnTo>
                    <a:pt x="2569440" y="2035257"/>
                  </a:lnTo>
                  <a:lnTo>
                    <a:pt x="2569440" y="289279"/>
                  </a:lnTo>
                  <a:lnTo>
                    <a:pt x="2565653" y="242356"/>
                  </a:lnTo>
                  <a:lnTo>
                    <a:pt x="2554692" y="197844"/>
                  </a:lnTo>
                  <a:lnTo>
                    <a:pt x="2537151" y="156338"/>
                  </a:lnTo>
                  <a:lnTo>
                    <a:pt x="2513625" y="118434"/>
                  </a:lnTo>
                  <a:lnTo>
                    <a:pt x="2484710" y="84727"/>
                  </a:lnTo>
                  <a:lnTo>
                    <a:pt x="2451003" y="55814"/>
                  </a:lnTo>
                  <a:lnTo>
                    <a:pt x="2413097" y="32288"/>
                  </a:lnTo>
                  <a:lnTo>
                    <a:pt x="2371590" y="14747"/>
                  </a:lnTo>
                  <a:lnTo>
                    <a:pt x="2327075" y="3786"/>
                  </a:lnTo>
                  <a:lnTo>
                    <a:pt x="228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931604" y="2010410"/>
            <a:ext cx="3015615" cy="2764790"/>
            <a:chOff x="10931604" y="2010410"/>
            <a:chExt cx="3015615" cy="2764790"/>
          </a:xfrm>
        </p:grpSpPr>
        <p:sp>
          <p:nvSpPr>
            <p:cNvPr id="18" name="object 18"/>
            <p:cNvSpPr/>
            <p:nvPr/>
          </p:nvSpPr>
          <p:spPr>
            <a:xfrm>
              <a:off x="10931604" y="2010410"/>
              <a:ext cx="3015614" cy="27643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126456" y="2188415"/>
              <a:ext cx="2569845" cy="2324735"/>
            </a:xfrm>
            <a:custGeom>
              <a:avLst/>
              <a:gdLst/>
              <a:ahLst/>
              <a:cxnLst/>
              <a:rect l="l" t="t" r="r" b="b"/>
              <a:pathLst>
                <a:path w="2569844" h="2324735">
                  <a:moveTo>
                    <a:pt x="2280150" y="0"/>
                  </a:moveTo>
                  <a:lnTo>
                    <a:pt x="289289" y="0"/>
                  </a:lnTo>
                  <a:lnTo>
                    <a:pt x="242364" y="3786"/>
                  </a:lnTo>
                  <a:lnTo>
                    <a:pt x="197849" y="14747"/>
                  </a:lnTo>
                  <a:lnTo>
                    <a:pt x="156342" y="32288"/>
                  </a:lnTo>
                  <a:lnTo>
                    <a:pt x="118436" y="55814"/>
                  </a:lnTo>
                  <a:lnTo>
                    <a:pt x="84729" y="84727"/>
                  </a:lnTo>
                  <a:lnTo>
                    <a:pt x="55814" y="118434"/>
                  </a:lnTo>
                  <a:lnTo>
                    <a:pt x="32289" y="156338"/>
                  </a:lnTo>
                  <a:lnTo>
                    <a:pt x="14747" y="197844"/>
                  </a:lnTo>
                  <a:lnTo>
                    <a:pt x="3786" y="242356"/>
                  </a:lnTo>
                  <a:lnTo>
                    <a:pt x="0" y="289279"/>
                  </a:lnTo>
                  <a:lnTo>
                    <a:pt x="0" y="2035257"/>
                  </a:lnTo>
                  <a:lnTo>
                    <a:pt x="3786" y="2082180"/>
                  </a:lnTo>
                  <a:lnTo>
                    <a:pt x="14747" y="2126692"/>
                  </a:lnTo>
                  <a:lnTo>
                    <a:pt x="32289" y="2168197"/>
                  </a:lnTo>
                  <a:lnTo>
                    <a:pt x="55814" y="2206102"/>
                  </a:lnTo>
                  <a:lnTo>
                    <a:pt x="84729" y="2239808"/>
                  </a:lnTo>
                  <a:lnTo>
                    <a:pt x="118436" y="2268722"/>
                  </a:lnTo>
                  <a:lnTo>
                    <a:pt x="156342" y="2292247"/>
                  </a:lnTo>
                  <a:lnTo>
                    <a:pt x="197849" y="2309788"/>
                  </a:lnTo>
                  <a:lnTo>
                    <a:pt x="242364" y="2320750"/>
                  </a:lnTo>
                  <a:lnTo>
                    <a:pt x="289289" y="2324536"/>
                  </a:lnTo>
                  <a:lnTo>
                    <a:pt x="2280150" y="2324536"/>
                  </a:lnTo>
                  <a:lnTo>
                    <a:pt x="2327075" y="2320750"/>
                  </a:lnTo>
                  <a:lnTo>
                    <a:pt x="2371590" y="2309788"/>
                  </a:lnTo>
                  <a:lnTo>
                    <a:pt x="2413097" y="2292247"/>
                  </a:lnTo>
                  <a:lnTo>
                    <a:pt x="2451003" y="2268722"/>
                  </a:lnTo>
                  <a:lnTo>
                    <a:pt x="2484710" y="2239808"/>
                  </a:lnTo>
                  <a:lnTo>
                    <a:pt x="2513625" y="2206102"/>
                  </a:lnTo>
                  <a:lnTo>
                    <a:pt x="2537151" y="2168197"/>
                  </a:lnTo>
                  <a:lnTo>
                    <a:pt x="2554692" y="2126692"/>
                  </a:lnTo>
                  <a:lnTo>
                    <a:pt x="2565653" y="2082180"/>
                  </a:lnTo>
                  <a:lnTo>
                    <a:pt x="2569440" y="2035257"/>
                  </a:lnTo>
                  <a:lnTo>
                    <a:pt x="2569440" y="289279"/>
                  </a:lnTo>
                  <a:lnTo>
                    <a:pt x="2565653" y="242356"/>
                  </a:lnTo>
                  <a:lnTo>
                    <a:pt x="2554692" y="197844"/>
                  </a:lnTo>
                  <a:lnTo>
                    <a:pt x="2537151" y="156338"/>
                  </a:lnTo>
                  <a:lnTo>
                    <a:pt x="2513625" y="118434"/>
                  </a:lnTo>
                  <a:lnTo>
                    <a:pt x="2484710" y="84727"/>
                  </a:lnTo>
                  <a:lnTo>
                    <a:pt x="2451003" y="55814"/>
                  </a:lnTo>
                  <a:lnTo>
                    <a:pt x="2413097" y="32288"/>
                  </a:lnTo>
                  <a:lnTo>
                    <a:pt x="2371590" y="14747"/>
                  </a:lnTo>
                  <a:lnTo>
                    <a:pt x="2327075" y="3786"/>
                  </a:lnTo>
                  <a:lnTo>
                    <a:pt x="228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5496909" y="2031351"/>
            <a:ext cx="2974340" cy="2722880"/>
            <a:chOff x="15496909" y="2031351"/>
            <a:chExt cx="2974340" cy="2722880"/>
          </a:xfrm>
        </p:grpSpPr>
        <p:sp>
          <p:nvSpPr>
            <p:cNvPr id="22" name="object 22"/>
            <p:cNvSpPr/>
            <p:nvPr/>
          </p:nvSpPr>
          <p:spPr>
            <a:xfrm>
              <a:off x="15496909" y="2031351"/>
              <a:ext cx="2973731" cy="27224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670820" y="2188415"/>
              <a:ext cx="2569845" cy="2324735"/>
            </a:xfrm>
            <a:custGeom>
              <a:avLst/>
              <a:gdLst/>
              <a:ahLst/>
              <a:cxnLst/>
              <a:rect l="l" t="t" r="r" b="b"/>
              <a:pathLst>
                <a:path w="2569844" h="2324735">
                  <a:moveTo>
                    <a:pt x="2280150" y="0"/>
                  </a:moveTo>
                  <a:lnTo>
                    <a:pt x="289289" y="0"/>
                  </a:lnTo>
                  <a:lnTo>
                    <a:pt x="242364" y="3786"/>
                  </a:lnTo>
                  <a:lnTo>
                    <a:pt x="197849" y="14747"/>
                  </a:lnTo>
                  <a:lnTo>
                    <a:pt x="156342" y="32288"/>
                  </a:lnTo>
                  <a:lnTo>
                    <a:pt x="118436" y="55814"/>
                  </a:lnTo>
                  <a:lnTo>
                    <a:pt x="84729" y="84727"/>
                  </a:lnTo>
                  <a:lnTo>
                    <a:pt x="55814" y="118434"/>
                  </a:lnTo>
                  <a:lnTo>
                    <a:pt x="32289" y="156338"/>
                  </a:lnTo>
                  <a:lnTo>
                    <a:pt x="14747" y="197844"/>
                  </a:lnTo>
                  <a:lnTo>
                    <a:pt x="3786" y="242356"/>
                  </a:lnTo>
                  <a:lnTo>
                    <a:pt x="0" y="289279"/>
                  </a:lnTo>
                  <a:lnTo>
                    <a:pt x="0" y="2035257"/>
                  </a:lnTo>
                  <a:lnTo>
                    <a:pt x="3786" y="2082180"/>
                  </a:lnTo>
                  <a:lnTo>
                    <a:pt x="14747" y="2126692"/>
                  </a:lnTo>
                  <a:lnTo>
                    <a:pt x="32289" y="2168197"/>
                  </a:lnTo>
                  <a:lnTo>
                    <a:pt x="55814" y="2206102"/>
                  </a:lnTo>
                  <a:lnTo>
                    <a:pt x="84729" y="2239808"/>
                  </a:lnTo>
                  <a:lnTo>
                    <a:pt x="118436" y="2268722"/>
                  </a:lnTo>
                  <a:lnTo>
                    <a:pt x="156342" y="2292247"/>
                  </a:lnTo>
                  <a:lnTo>
                    <a:pt x="197849" y="2309788"/>
                  </a:lnTo>
                  <a:lnTo>
                    <a:pt x="242364" y="2320750"/>
                  </a:lnTo>
                  <a:lnTo>
                    <a:pt x="289289" y="2324536"/>
                  </a:lnTo>
                  <a:lnTo>
                    <a:pt x="2280150" y="2324536"/>
                  </a:lnTo>
                  <a:lnTo>
                    <a:pt x="2327075" y="2320750"/>
                  </a:lnTo>
                  <a:lnTo>
                    <a:pt x="2371590" y="2309788"/>
                  </a:lnTo>
                  <a:lnTo>
                    <a:pt x="2413097" y="2292247"/>
                  </a:lnTo>
                  <a:lnTo>
                    <a:pt x="2451003" y="2268722"/>
                  </a:lnTo>
                  <a:lnTo>
                    <a:pt x="2484710" y="2239808"/>
                  </a:lnTo>
                  <a:lnTo>
                    <a:pt x="2513625" y="2206102"/>
                  </a:lnTo>
                  <a:lnTo>
                    <a:pt x="2537151" y="2168197"/>
                  </a:lnTo>
                  <a:lnTo>
                    <a:pt x="2554692" y="2126692"/>
                  </a:lnTo>
                  <a:lnTo>
                    <a:pt x="2565653" y="2082180"/>
                  </a:lnTo>
                  <a:lnTo>
                    <a:pt x="2569440" y="2035257"/>
                  </a:lnTo>
                  <a:lnTo>
                    <a:pt x="2569440" y="289279"/>
                  </a:lnTo>
                  <a:lnTo>
                    <a:pt x="2565653" y="242356"/>
                  </a:lnTo>
                  <a:lnTo>
                    <a:pt x="2554692" y="197844"/>
                  </a:lnTo>
                  <a:lnTo>
                    <a:pt x="2537151" y="156338"/>
                  </a:lnTo>
                  <a:lnTo>
                    <a:pt x="2513625" y="118434"/>
                  </a:lnTo>
                  <a:lnTo>
                    <a:pt x="2484710" y="84727"/>
                  </a:lnTo>
                  <a:lnTo>
                    <a:pt x="2451003" y="55814"/>
                  </a:lnTo>
                  <a:lnTo>
                    <a:pt x="2413097" y="32288"/>
                  </a:lnTo>
                  <a:lnTo>
                    <a:pt x="2371590" y="14747"/>
                  </a:lnTo>
                  <a:lnTo>
                    <a:pt x="2327075" y="3786"/>
                  </a:lnTo>
                  <a:lnTo>
                    <a:pt x="228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041761" y="6858430"/>
            <a:ext cx="2974340" cy="2722880"/>
            <a:chOff x="4041761" y="6858430"/>
            <a:chExt cx="2974340" cy="2722880"/>
          </a:xfrm>
        </p:grpSpPr>
        <p:sp>
          <p:nvSpPr>
            <p:cNvPr id="26" name="object 26"/>
            <p:cNvSpPr/>
            <p:nvPr/>
          </p:nvSpPr>
          <p:spPr>
            <a:xfrm>
              <a:off x="4041761" y="6858430"/>
              <a:ext cx="2973731" cy="27224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15693" y="7015493"/>
              <a:ext cx="2569845" cy="2324735"/>
            </a:xfrm>
            <a:custGeom>
              <a:avLst/>
              <a:gdLst/>
              <a:ahLst/>
              <a:cxnLst/>
              <a:rect l="l" t="t" r="r" b="b"/>
              <a:pathLst>
                <a:path w="2569845" h="2324734">
                  <a:moveTo>
                    <a:pt x="2280150" y="0"/>
                  </a:moveTo>
                  <a:lnTo>
                    <a:pt x="289289" y="0"/>
                  </a:lnTo>
                  <a:lnTo>
                    <a:pt x="242364" y="3786"/>
                  </a:lnTo>
                  <a:lnTo>
                    <a:pt x="197849" y="14747"/>
                  </a:lnTo>
                  <a:lnTo>
                    <a:pt x="156342" y="32289"/>
                  </a:lnTo>
                  <a:lnTo>
                    <a:pt x="118436" y="55814"/>
                  </a:lnTo>
                  <a:lnTo>
                    <a:pt x="84729" y="84729"/>
                  </a:lnTo>
                  <a:lnTo>
                    <a:pt x="55814" y="118436"/>
                  </a:lnTo>
                  <a:lnTo>
                    <a:pt x="32289" y="156342"/>
                  </a:lnTo>
                  <a:lnTo>
                    <a:pt x="14747" y="197849"/>
                  </a:lnTo>
                  <a:lnTo>
                    <a:pt x="3786" y="242364"/>
                  </a:lnTo>
                  <a:lnTo>
                    <a:pt x="0" y="289289"/>
                  </a:lnTo>
                  <a:lnTo>
                    <a:pt x="0" y="2035246"/>
                  </a:lnTo>
                  <a:lnTo>
                    <a:pt x="3786" y="2082172"/>
                  </a:lnTo>
                  <a:lnTo>
                    <a:pt x="14747" y="2126686"/>
                  </a:lnTo>
                  <a:lnTo>
                    <a:pt x="32289" y="2168194"/>
                  </a:lnTo>
                  <a:lnTo>
                    <a:pt x="55814" y="2206099"/>
                  </a:lnTo>
                  <a:lnTo>
                    <a:pt x="84729" y="2239807"/>
                  </a:lnTo>
                  <a:lnTo>
                    <a:pt x="118436" y="2268721"/>
                  </a:lnTo>
                  <a:lnTo>
                    <a:pt x="156342" y="2292247"/>
                  </a:lnTo>
                  <a:lnTo>
                    <a:pt x="197849" y="2309788"/>
                  </a:lnTo>
                  <a:lnTo>
                    <a:pt x="242364" y="2320750"/>
                  </a:lnTo>
                  <a:lnTo>
                    <a:pt x="289289" y="2324536"/>
                  </a:lnTo>
                  <a:lnTo>
                    <a:pt x="2280150" y="2324536"/>
                  </a:lnTo>
                  <a:lnTo>
                    <a:pt x="2327075" y="2320750"/>
                  </a:lnTo>
                  <a:lnTo>
                    <a:pt x="2371590" y="2309788"/>
                  </a:lnTo>
                  <a:lnTo>
                    <a:pt x="2413097" y="2292247"/>
                  </a:lnTo>
                  <a:lnTo>
                    <a:pt x="2451003" y="2268721"/>
                  </a:lnTo>
                  <a:lnTo>
                    <a:pt x="2484710" y="2239807"/>
                  </a:lnTo>
                  <a:lnTo>
                    <a:pt x="2513625" y="2206099"/>
                  </a:lnTo>
                  <a:lnTo>
                    <a:pt x="2537151" y="2168194"/>
                  </a:lnTo>
                  <a:lnTo>
                    <a:pt x="2554692" y="2126686"/>
                  </a:lnTo>
                  <a:lnTo>
                    <a:pt x="2565653" y="2082172"/>
                  </a:lnTo>
                  <a:lnTo>
                    <a:pt x="2569440" y="2035246"/>
                  </a:lnTo>
                  <a:lnTo>
                    <a:pt x="2569440" y="289289"/>
                  </a:lnTo>
                  <a:lnTo>
                    <a:pt x="2565653" y="242364"/>
                  </a:lnTo>
                  <a:lnTo>
                    <a:pt x="2554692" y="197849"/>
                  </a:lnTo>
                  <a:lnTo>
                    <a:pt x="2537151" y="156342"/>
                  </a:lnTo>
                  <a:lnTo>
                    <a:pt x="2513625" y="118436"/>
                  </a:lnTo>
                  <a:lnTo>
                    <a:pt x="2484710" y="84729"/>
                  </a:lnTo>
                  <a:lnTo>
                    <a:pt x="2451003" y="55814"/>
                  </a:lnTo>
                  <a:lnTo>
                    <a:pt x="2413097" y="32289"/>
                  </a:lnTo>
                  <a:lnTo>
                    <a:pt x="2371590" y="14747"/>
                  </a:lnTo>
                  <a:lnTo>
                    <a:pt x="2327075" y="3786"/>
                  </a:lnTo>
                  <a:lnTo>
                    <a:pt x="228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671561" y="2352357"/>
            <a:ext cx="1727835" cy="2549525"/>
            <a:chOff x="1671561" y="2352357"/>
            <a:chExt cx="1727835" cy="2549525"/>
          </a:xfrm>
        </p:grpSpPr>
        <p:sp>
          <p:nvSpPr>
            <p:cNvPr id="30" name="object 30"/>
            <p:cNvSpPr/>
            <p:nvPr/>
          </p:nvSpPr>
          <p:spPr>
            <a:xfrm>
              <a:off x="1671561" y="4796555"/>
              <a:ext cx="104708" cy="1047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25619" y="2803590"/>
              <a:ext cx="524510" cy="436880"/>
            </a:xfrm>
            <a:custGeom>
              <a:avLst/>
              <a:gdLst/>
              <a:ahLst/>
              <a:cxnLst/>
              <a:rect l="l" t="t" r="r" b="b"/>
              <a:pathLst>
                <a:path w="524510" h="436880">
                  <a:moveTo>
                    <a:pt x="517513" y="320241"/>
                  </a:moveTo>
                  <a:lnTo>
                    <a:pt x="6523" y="320241"/>
                  </a:lnTo>
                  <a:lnTo>
                    <a:pt x="0" y="326754"/>
                  </a:lnTo>
                  <a:lnTo>
                    <a:pt x="0" y="363905"/>
                  </a:lnTo>
                  <a:lnTo>
                    <a:pt x="5721" y="392235"/>
                  </a:lnTo>
                  <a:lnTo>
                    <a:pt x="21322" y="415370"/>
                  </a:lnTo>
                  <a:lnTo>
                    <a:pt x="44461" y="430968"/>
                  </a:lnTo>
                  <a:lnTo>
                    <a:pt x="72793" y="436688"/>
                  </a:lnTo>
                  <a:lnTo>
                    <a:pt x="451253" y="436688"/>
                  </a:lnTo>
                  <a:lnTo>
                    <a:pt x="479582" y="430968"/>
                  </a:lnTo>
                  <a:lnTo>
                    <a:pt x="502713" y="415370"/>
                  </a:lnTo>
                  <a:lnTo>
                    <a:pt x="507972" y="407568"/>
                  </a:lnTo>
                  <a:lnTo>
                    <a:pt x="72793" y="407568"/>
                  </a:lnTo>
                  <a:lnTo>
                    <a:pt x="55791" y="404137"/>
                  </a:lnTo>
                  <a:lnTo>
                    <a:pt x="41909" y="394779"/>
                  </a:lnTo>
                  <a:lnTo>
                    <a:pt x="32551" y="380900"/>
                  </a:lnTo>
                  <a:lnTo>
                    <a:pt x="29119" y="363905"/>
                  </a:lnTo>
                  <a:lnTo>
                    <a:pt x="29119" y="349350"/>
                  </a:lnTo>
                  <a:lnTo>
                    <a:pt x="524025" y="349350"/>
                  </a:lnTo>
                  <a:lnTo>
                    <a:pt x="524025" y="326754"/>
                  </a:lnTo>
                  <a:lnTo>
                    <a:pt x="517513" y="320241"/>
                  </a:lnTo>
                  <a:close/>
                </a:path>
                <a:path w="524510" h="436880">
                  <a:moveTo>
                    <a:pt x="124498" y="378459"/>
                  </a:moveTo>
                  <a:lnTo>
                    <a:pt x="108415" y="378459"/>
                  </a:lnTo>
                  <a:lnTo>
                    <a:pt x="101902" y="384983"/>
                  </a:lnTo>
                  <a:lnTo>
                    <a:pt x="101902" y="407568"/>
                  </a:lnTo>
                  <a:lnTo>
                    <a:pt x="131011" y="407568"/>
                  </a:lnTo>
                  <a:lnTo>
                    <a:pt x="131011" y="384983"/>
                  </a:lnTo>
                  <a:lnTo>
                    <a:pt x="124498" y="378459"/>
                  </a:lnTo>
                  <a:close/>
                </a:path>
                <a:path w="524510" h="436880">
                  <a:moveTo>
                    <a:pt x="415620" y="378459"/>
                  </a:moveTo>
                  <a:lnTo>
                    <a:pt x="399548" y="378459"/>
                  </a:lnTo>
                  <a:lnTo>
                    <a:pt x="393035" y="384983"/>
                  </a:lnTo>
                  <a:lnTo>
                    <a:pt x="393035" y="407568"/>
                  </a:lnTo>
                  <a:lnTo>
                    <a:pt x="422144" y="407568"/>
                  </a:lnTo>
                  <a:lnTo>
                    <a:pt x="422144" y="384983"/>
                  </a:lnTo>
                  <a:lnTo>
                    <a:pt x="415620" y="378459"/>
                  </a:lnTo>
                  <a:close/>
                </a:path>
                <a:path w="524510" h="436880">
                  <a:moveTo>
                    <a:pt x="524025" y="349350"/>
                  </a:moveTo>
                  <a:lnTo>
                    <a:pt x="494916" y="349350"/>
                  </a:lnTo>
                  <a:lnTo>
                    <a:pt x="494916" y="363905"/>
                  </a:lnTo>
                  <a:lnTo>
                    <a:pt x="491485" y="380900"/>
                  </a:lnTo>
                  <a:lnTo>
                    <a:pt x="482127" y="394779"/>
                  </a:lnTo>
                  <a:lnTo>
                    <a:pt x="468248" y="404137"/>
                  </a:lnTo>
                  <a:lnTo>
                    <a:pt x="451253" y="407568"/>
                  </a:lnTo>
                  <a:lnTo>
                    <a:pt x="507972" y="407568"/>
                  </a:lnTo>
                  <a:lnTo>
                    <a:pt x="518308" y="392235"/>
                  </a:lnTo>
                  <a:lnTo>
                    <a:pt x="524025" y="363905"/>
                  </a:lnTo>
                  <a:lnTo>
                    <a:pt x="524025" y="349350"/>
                  </a:lnTo>
                  <a:close/>
                </a:path>
                <a:path w="524510" h="436880">
                  <a:moveTo>
                    <a:pt x="201941" y="0"/>
                  </a:moveTo>
                  <a:lnTo>
                    <a:pt x="50186" y="0"/>
                  </a:lnTo>
                  <a:lnTo>
                    <a:pt x="43674" y="6512"/>
                  </a:lnTo>
                  <a:lnTo>
                    <a:pt x="43674" y="320241"/>
                  </a:lnTo>
                  <a:lnTo>
                    <a:pt x="72793" y="320241"/>
                  </a:lnTo>
                  <a:lnTo>
                    <a:pt x="72793" y="29109"/>
                  </a:lnTo>
                  <a:lnTo>
                    <a:pt x="201941" y="29109"/>
                  </a:lnTo>
                  <a:lnTo>
                    <a:pt x="208454" y="22596"/>
                  </a:lnTo>
                  <a:lnTo>
                    <a:pt x="208454" y="6512"/>
                  </a:lnTo>
                  <a:lnTo>
                    <a:pt x="201941" y="0"/>
                  </a:lnTo>
                  <a:close/>
                </a:path>
                <a:path w="524510" h="436880">
                  <a:moveTo>
                    <a:pt x="473838" y="163031"/>
                  </a:moveTo>
                  <a:lnTo>
                    <a:pt x="457766" y="163031"/>
                  </a:lnTo>
                  <a:lnTo>
                    <a:pt x="451253" y="169544"/>
                  </a:lnTo>
                  <a:lnTo>
                    <a:pt x="451253" y="320241"/>
                  </a:lnTo>
                  <a:lnTo>
                    <a:pt x="480362" y="320241"/>
                  </a:lnTo>
                  <a:lnTo>
                    <a:pt x="480362" y="169544"/>
                  </a:lnTo>
                  <a:lnTo>
                    <a:pt x="473838" y="163031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09766" y="2425130"/>
              <a:ext cx="116446" cy="1455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36972" y="2366901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18349" y="0"/>
                  </a:moveTo>
                  <a:lnTo>
                    <a:pt x="43674" y="0"/>
                  </a:lnTo>
                  <a:lnTo>
                    <a:pt x="26676" y="3431"/>
                  </a:lnTo>
                  <a:lnTo>
                    <a:pt x="12794" y="12788"/>
                  </a:lnTo>
                  <a:lnTo>
                    <a:pt x="3432" y="26667"/>
                  </a:lnTo>
                  <a:lnTo>
                    <a:pt x="0" y="43663"/>
                  </a:lnTo>
                  <a:lnTo>
                    <a:pt x="0" y="80824"/>
                  </a:lnTo>
                  <a:lnTo>
                    <a:pt x="6533" y="87337"/>
                  </a:lnTo>
                  <a:lnTo>
                    <a:pt x="22606" y="87337"/>
                  </a:lnTo>
                  <a:lnTo>
                    <a:pt x="29119" y="80824"/>
                  </a:lnTo>
                  <a:lnTo>
                    <a:pt x="29119" y="35632"/>
                  </a:lnTo>
                  <a:lnTo>
                    <a:pt x="35642" y="29109"/>
                  </a:lnTo>
                  <a:lnTo>
                    <a:pt x="226401" y="29109"/>
                  </a:lnTo>
                  <a:lnTo>
                    <a:pt x="232914" y="35632"/>
                  </a:lnTo>
                  <a:lnTo>
                    <a:pt x="232914" y="226380"/>
                  </a:lnTo>
                  <a:lnTo>
                    <a:pt x="226401" y="232903"/>
                  </a:lnTo>
                  <a:lnTo>
                    <a:pt x="35642" y="232903"/>
                  </a:lnTo>
                  <a:lnTo>
                    <a:pt x="29119" y="226380"/>
                  </a:lnTo>
                  <a:lnTo>
                    <a:pt x="29119" y="122970"/>
                  </a:lnTo>
                  <a:lnTo>
                    <a:pt x="22606" y="116446"/>
                  </a:lnTo>
                  <a:lnTo>
                    <a:pt x="6533" y="116446"/>
                  </a:lnTo>
                  <a:lnTo>
                    <a:pt x="0" y="122970"/>
                  </a:lnTo>
                  <a:lnTo>
                    <a:pt x="0" y="218349"/>
                  </a:lnTo>
                  <a:lnTo>
                    <a:pt x="3432" y="235345"/>
                  </a:lnTo>
                  <a:lnTo>
                    <a:pt x="12794" y="249224"/>
                  </a:lnTo>
                  <a:lnTo>
                    <a:pt x="26676" y="258581"/>
                  </a:lnTo>
                  <a:lnTo>
                    <a:pt x="43674" y="262012"/>
                  </a:lnTo>
                  <a:lnTo>
                    <a:pt x="218349" y="262012"/>
                  </a:lnTo>
                  <a:lnTo>
                    <a:pt x="235351" y="258581"/>
                  </a:lnTo>
                  <a:lnTo>
                    <a:pt x="249233" y="249224"/>
                  </a:lnTo>
                  <a:lnTo>
                    <a:pt x="258591" y="235345"/>
                  </a:lnTo>
                  <a:lnTo>
                    <a:pt x="262023" y="218349"/>
                  </a:lnTo>
                  <a:lnTo>
                    <a:pt x="262023" y="43663"/>
                  </a:lnTo>
                  <a:lnTo>
                    <a:pt x="258591" y="26667"/>
                  </a:lnTo>
                  <a:lnTo>
                    <a:pt x="249233" y="12788"/>
                  </a:lnTo>
                  <a:lnTo>
                    <a:pt x="235351" y="3431"/>
                  </a:lnTo>
                  <a:lnTo>
                    <a:pt x="218349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209766" y="2890927"/>
              <a:ext cx="116446" cy="1164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58516" y="2352363"/>
              <a:ext cx="640715" cy="728345"/>
            </a:xfrm>
            <a:custGeom>
              <a:avLst/>
              <a:gdLst/>
              <a:ahLst/>
              <a:cxnLst/>
              <a:rect l="l" t="t" r="r" b="b"/>
              <a:pathLst>
                <a:path w="640714" h="728344">
                  <a:moveTo>
                    <a:pt x="262013" y="131000"/>
                  </a:moveTo>
                  <a:lnTo>
                    <a:pt x="251714" y="80010"/>
                  </a:lnTo>
                  <a:lnTo>
                    <a:pt x="232892" y="52108"/>
                  </a:lnTo>
                  <a:lnTo>
                    <a:pt x="232892" y="131000"/>
                  </a:lnTo>
                  <a:lnTo>
                    <a:pt x="224891" y="170662"/>
                  </a:lnTo>
                  <a:lnTo>
                    <a:pt x="203047" y="203047"/>
                  </a:lnTo>
                  <a:lnTo>
                    <a:pt x="170662" y="224891"/>
                  </a:lnTo>
                  <a:lnTo>
                    <a:pt x="131000" y="232892"/>
                  </a:lnTo>
                  <a:lnTo>
                    <a:pt x="91338" y="224891"/>
                  </a:lnTo>
                  <a:lnTo>
                    <a:pt x="58953" y="203047"/>
                  </a:lnTo>
                  <a:lnTo>
                    <a:pt x="37122" y="170662"/>
                  </a:lnTo>
                  <a:lnTo>
                    <a:pt x="29121" y="131000"/>
                  </a:lnTo>
                  <a:lnTo>
                    <a:pt x="37122" y="91338"/>
                  </a:lnTo>
                  <a:lnTo>
                    <a:pt x="58953" y="58953"/>
                  </a:lnTo>
                  <a:lnTo>
                    <a:pt x="91338" y="37122"/>
                  </a:lnTo>
                  <a:lnTo>
                    <a:pt x="131000" y="29108"/>
                  </a:lnTo>
                  <a:lnTo>
                    <a:pt x="170662" y="37122"/>
                  </a:lnTo>
                  <a:lnTo>
                    <a:pt x="203047" y="58953"/>
                  </a:lnTo>
                  <a:lnTo>
                    <a:pt x="224891" y="91338"/>
                  </a:lnTo>
                  <a:lnTo>
                    <a:pt x="232892" y="131000"/>
                  </a:lnTo>
                  <a:lnTo>
                    <a:pt x="232892" y="52108"/>
                  </a:lnTo>
                  <a:lnTo>
                    <a:pt x="223634" y="38366"/>
                  </a:lnTo>
                  <a:lnTo>
                    <a:pt x="209905" y="29108"/>
                  </a:lnTo>
                  <a:lnTo>
                    <a:pt x="181991" y="10299"/>
                  </a:lnTo>
                  <a:lnTo>
                    <a:pt x="131000" y="0"/>
                  </a:lnTo>
                  <a:lnTo>
                    <a:pt x="80010" y="10299"/>
                  </a:lnTo>
                  <a:lnTo>
                    <a:pt x="38366" y="38366"/>
                  </a:lnTo>
                  <a:lnTo>
                    <a:pt x="10299" y="80010"/>
                  </a:lnTo>
                  <a:lnTo>
                    <a:pt x="0" y="131000"/>
                  </a:lnTo>
                  <a:lnTo>
                    <a:pt x="10299" y="181991"/>
                  </a:lnTo>
                  <a:lnTo>
                    <a:pt x="38366" y="223634"/>
                  </a:lnTo>
                  <a:lnTo>
                    <a:pt x="80010" y="251714"/>
                  </a:lnTo>
                  <a:lnTo>
                    <a:pt x="131000" y="262013"/>
                  </a:lnTo>
                  <a:lnTo>
                    <a:pt x="181991" y="251714"/>
                  </a:lnTo>
                  <a:lnTo>
                    <a:pt x="209918" y="232892"/>
                  </a:lnTo>
                  <a:lnTo>
                    <a:pt x="223634" y="223634"/>
                  </a:lnTo>
                  <a:lnTo>
                    <a:pt x="251714" y="181991"/>
                  </a:lnTo>
                  <a:lnTo>
                    <a:pt x="262013" y="131000"/>
                  </a:lnTo>
                  <a:close/>
                </a:path>
                <a:path w="640714" h="728344">
                  <a:moveTo>
                    <a:pt x="640473" y="509460"/>
                  </a:moveTo>
                  <a:lnTo>
                    <a:pt x="637044" y="492467"/>
                  </a:lnTo>
                  <a:lnTo>
                    <a:pt x="627684" y="478586"/>
                  </a:lnTo>
                  <a:lnTo>
                    <a:pt x="613803" y="469226"/>
                  </a:lnTo>
                  <a:lnTo>
                    <a:pt x="596798" y="465797"/>
                  </a:lnTo>
                  <a:lnTo>
                    <a:pt x="422122" y="465797"/>
                  </a:lnTo>
                  <a:lnTo>
                    <a:pt x="405130" y="469226"/>
                  </a:lnTo>
                  <a:lnTo>
                    <a:pt x="391248" y="478586"/>
                  </a:lnTo>
                  <a:lnTo>
                    <a:pt x="381889" y="492467"/>
                  </a:lnTo>
                  <a:lnTo>
                    <a:pt x="378447" y="509460"/>
                  </a:lnTo>
                  <a:lnTo>
                    <a:pt x="378447" y="684149"/>
                  </a:lnTo>
                  <a:lnTo>
                    <a:pt x="381889" y="701141"/>
                  </a:lnTo>
                  <a:lnTo>
                    <a:pt x="391248" y="715022"/>
                  </a:lnTo>
                  <a:lnTo>
                    <a:pt x="405130" y="724382"/>
                  </a:lnTo>
                  <a:lnTo>
                    <a:pt x="422122" y="727811"/>
                  </a:lnTo>
                  <a:lnTo>
                    <a:pt x="596798" y="727811"/>
                  </a:lnTo>
                  <a:lnTo>
                    <a:pt x="613803" y="724382"/>
                  </a:lnTo>
                  <a:lnTo>
                    <a:pt x="627684" y="715022"/>
                  </a:lnTo>
                  <a:lnTo>
                    <a:pt x="637044" y="701141"/>
                  </a:lnTo>
                  <a:lnTo>
                    <a:pt x="640473" y="684149"/>
                  </a:lnTo>
                  <a:lnTo>
                    <a:pt x="640473" y="646988"/>
                  </a:lnTo>
                  <a:lnTo>
                    <a:pt x="633958" y="640473"/>
                  </a:lnTo>
                  <a:lnTo>
                    <a:pt x="617880" y="640473"/>
                  </a:lnTo>
                  <a:lnTo>
                    <a:pt x="611365" y="646988"/>
                  </a:lnTo>
                  <a:lnTo>
                    <a:pt x="611365" y="692175"/>
                  </a:lnTo>
                  <a:lnTo>
                    <a:pt x="604850" y="698703"/>
                  </a:lnTo>
                  <a:lnTo>
                    <a:pt x="414096" y="698703"/>
                  </a:lnTo>
                  <a:lnTo>
                    <a:pt x="407568" y="692175"/>
                  </a:lnTo>
                  <a:lnTo>
                    <a:pt x="407568" y="501434"/>
                  </a:lnTo>
                  <a:lnTo>
                    <a:pt x="414096" y="494906"/>
                  </a:lnTo>
                  <a:lnTo>
                    <a:pt x="604850" y="494906"/>
                  </a:lnTo>
                  <a:lnTo>
                    <a:pt x="611365" y="501434"/>
                  </a:lnTo>
                  <a:lnTo>
                    <a:pt x="611365" y="604837"/>
                  </a:lnTo>
                  <a:lnTo>
                    <a:pt x="617880" y="611352"/>
                  </a:lnTo>
                  <a:lnTo>
                    <a:pt x="633958" y="611352"/>
                  </a:lnTo>
                  <a:lnTo>
                    <a:pt x="640473" y="604837"/>
                  </a:lnTo>
                  <a:lnTo>
                    <a:pt x="640473" y="50946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18620" y="2583355"/>
              <a:ext cx="76594" cy="892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62294" y="2363498"/>
              <a:ext cx="91159" cy="746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25611" y="2497918"/>
              <a:ext cx="685800" cy="597535"/>
            </a:xfrm>
            <a:custGeom>
              <a:avLst/>
              <a:gdLst/>
              <a:ahLst/>
              <a:cxnLst/>
              <a:rect l="l" t="t" r="r" b="b"/>
              <a:pathLst>
                <a:path w="685800" h="597535">
                  <a:moveTo>
                    <a:pt x="145580" y="181203"/>
                  </a:moveTo>
                  <a:lnTo>
                    <a:pt x="139052" y="174675"/>
                  </a:lnTo>
                  <a:lnTo>
                    <a:pt x="64757" y="174675"/>
                  </a:lnTo>
                  <a:lnTo>
                    <a:pt x="58229" y="181203"/>
                  </a:lnTo>
                  <a:lnTo>
                    <a:pt x="58229" y="197269"/>
                  </a:lnTo>
                  <a:lnTo>
                    <a:pt x="64757" y="203784"/>
                  </a:lnTo>
                  <a:lnTo>
                    <a:pt x="139052" y="203784"/>
                  </a:lnTo>
                  <a:lnTo>
                    <a:pt x="145580" y="197269"/>
                  </a:lnTo>
                  <a:lnTo>
                    <a:pt x="145580" y="181203"/>
                  </a:lnTo>
                  <a:close/>
                </a:path>
                <a:path w="685800" h="597535">
                  <a:moveTo>
                    <a:pt x="145580" y="122974"/>
                  </a:moveTo>
                  <a:lnTo>
                    <a:pt x="139052" y="116446"/>
                  </a:lnTo>
                  <a:lnTo>
                    <a:pt x="64757" y="116446"/>
                  </a:lnTo>
                  <a:lnTo>
                    <a:pt x="58229" y="122974"/>
                  </a:lnTo>
                  <a:lnTo>
                    <a:pt x="58229" y="139039"/>
                  </a:lnTo>
                  <a:lnTo>
                    <a:pt x="64757" y="145554"/>
                  </a:lnTo>
                  <a:lnTo>
                    <a:pt x="139052" y="145554"/>
                  </a:lnTo>
                  <a:lnTo>
                    <a:pt x="145580" y="139039"/>
                  </a:lnTo>
                  <a:lnTo>
                    <a:pt x="145580" y="122974"/>
                  </a:lnTo>
                  <a:close/>
                </a:path>
                <a:path w="685800" h="597535">
                  <a:moveTo>
                    <a:pt x="145580" y="64744"/>
                  </a:moveTo>
                  <a:lnTo>
                    <a:pt x="139052" y="58229"/>
                  </a:lnTo>
                  <a:lnTo>
                    <a:pt x="93865" y="58229"/>
                  </a:lnTo>
                  <a:lnTo>
                    <a:pt x="87337" y="64744"/>
                  </a:lnTo>
                  <a:lnTo>
                    <a:pt x="87337" y="80822"/>
                  </a:lnTo>
                  <a:lnTo>
                    <a:pt x="93865" y="87337"/>
                  </a:lnTo>
                  <a:lnTo>
                    <a:pt x="139052" y="87337"/>
                  </a:lnTo>
                  <a:lnTo>
                    <a:pt x="145580" y="80822"/>
                  </a:lnTo>
                  <a:lnTo>
                    <a:pt x="145580" y="64744"/>
                  </a:lnTo>
                  <a:close/>
                </a:path>
                <a:path w="685800" h="597535">
                  <a:moveTo>
                    <a:pt x="203796" y="6515"/>
                  </a:moveTo>
                  <a:lnTo>
                    <a:pt x="197269" y="0"/>
                  </a:lnTo>
                  <a:lnTo>
                    <a:pt x="174675" y="0"/>
                  </a:lnTo>
                  <a:lnTo>
                    <a:pt x="174675" y="29108"/>
                  </a:lnTo>
                  <a:lnTo>
                    <a:pt x="174675" y="232892"/>
                  </a:lnTo>
                  <a:lnTo>
                    <a:pt x="29108" y="232892"/>
                  </a:lnTo>
                  <a:lnTo>
                    <a:pt x="29108" y="29108"/>
                  </a:lnTo>
                  <a:lnTo>
                    <a:pt x="174675" y="29108"/>
                  </a:lnTo>
                  <a:lnTo>
                    <a:pt x="174675" y="0"/>
                  </a:lnTo>
                  <a:lnTo>
                    <a:pt x="6527" y="0"/>
                  </a:lnTo>
                  <a:lnTo>
                    <a:pt x="0" y="6515"/>
                  </a:lnTo>
                  <a:lnTo>
                    <a:pt x="0" y="255485"/>
                  </a:lnTo>
                  <a:lnTo>
                    <a:pt x="6527" y="262013"/>
                  </a:lnTo>
                  <a:lnTo>
                    <a:pt x="197269" y="262013"/>
                  </a:lnTo>
                  <a:lnTo>
                    <a:pt x="203796" y="255485"/>
                  </a:lnTo>
                  <a:lnTo>
                    <a:pt x="203796" y="232892"/>
                  </a:lnTo>
                  <a:lnTo>
                    <a:pt x="203796" y="29108"/>
                  </a:lnTo>
                  <a:lnTo>
                    <a:pt x="203796" y="6515"/>
                  </a:lnTo>
                  <a:close/>
                </a:path>
                <a:path w="685800" h="597535">
                  <a:moveTo>
                    <a:pt x="571601" y="391502"/>
                  </a:moveTo>
                  <a:lnTo>
                    <a:pt x="571246" y="387096"/>
                  </a:lnTo>
                  <a:lnTo>
                    <a:pt x="569074" y="383273"/>
                  </a:lnTo>
                  <a:lnTo>
                    <a:pt x="492645" y="250647"/>
                  </a:lnTo>
                  <a:lnTo>
                    <a:pt x="483730" y="248246"/>
                  </a:lnTo>
                  <a:lnTo>
                    <a:pt x="469734" y="256273"/>
                  </a:lnTo>
                  <a:lnTo>
                    <a:pt x="467321" y="265214"/>
                  </a:lnTo>
                  <a:lnTo>
                    <a:pt x="535533" y="383273"/>
                  </a:lnTo>
                  <a:lnTo>
                    <a:pt x="302628" y="470598"/>
                  </a:lnTo>
                  <a:lnTo>
                    <a:pt x="300456" y="470598"/>
                  </a:lnTo>
                  <a:lnTo>
                    <a:pt x="230733" y="510870"/>
                  </a:lnTo>
                  <a:lnTo>
                    <a:pt x="222770" y="511911"/>
                  </a:lnTo>
                  <a:lnTo>
                    <a:pt x="211493" y="508876"/>
                  </a:lnTo>
                  <a:lnTo>
                    <a:pt x="207873" y="507898"/>
                  </a:lnTo>
                  <a:lnTo>
                    <a:pt x="201523" y="503034"/>
                  </a:lnTo>
                  <a:lnTo>
                    <a:pt x="184721" y="473951"/>
                  </a:lnTo>
                  <a:lnTo>
                    <a:pt x="168567" y="445998"/>
                  </a:lnTo>
                  <a:lnTo>
                    <a:pt x="165519" y="435686"/>
                  </a:lnTo>
                  <a:lnTo>
                    <a:pt x="165519" y="499135"/>
                  </a:lnTo>
                  <a:lnTo>
                    <a:pt x="149504" y="508342"/>
                  </a:lnTo>
                  <a:lnTo>
                    <a:pt x="130454" y="493839"/>
                  </a:lnTo>
                  <a:lnTo>
                    <a:pt x="132461" y="486359"/>
                  </a:lnTo>
                  <a:lnTo>
                    <a:pt x="134924" y="483158"/>
                  </a:lnTo>
                  <a:lnTo>
                    <a:pt x="150952" y="473951"/>
                  </a:lnTo>
                  <a:lnTo>
                    <a:pt x="165519" y="499135"/>
                  </a:lnTo>
                  <a:lnTo>
                    <a:pt x="165519" y="435686"/>
                  </a:lnTo>
                  <a:lnTo>
                    <a:pt x="229857" y="378460"/>
                  </a:lnTo>
                  <a:lnTo>
                    <a:pt x="268846" y="446011"/>
                  </a:lnTo>
                  <a:lnTo>
                    <a:pt x="273685" y="448779"/>
                  </a:lnTo>
                  <a:lnTo>
                    <a:pt x="280771" y="448779"/>
                  </a:lnTo>
                  <a:lnTo>
                    <a:pt x="286943" y="448792"/>
                  </a:lnTo>
                  <a:lnTo>
                    <a:pt x="293484" y="442315"/>
                  </a:lnTo>
                  <a:lnTo>
                    <a:pt x="293535" y="431698"/>
                  </a:lnTo>
                  <a:lnTo>
                    <a:pt x="292849" y="429158"/>
                  </a:lnTo>
                  <a:lnTo>
                    <a:pt x="263525" y="378460"/>
                  </a:lnTo>
                  <a:lnTo>
                    <a:pt x="254012" y="362013"/>
                  </a:lnTo>
                  <a:lnTo>
                    <a:pt x="436689" y="211353"/>
                  </a:lnTo>
                  <a:lnTo>
                    <a:pt x="442671" y="221691"/>
                  </a:lnTo>
                  <a:lnTo>
                    <a:pt x="446684" y="228688"/>
                  </a:lnTo>
                  <a:lnTo>
                    <a:pt x="455612" y="231089"/>
                  </a:lnTo>
                  <a:lnTo>
                    <a:pt x="469595" y="223050"/>
                  </a:lnTo>
                  <a:lnTo>
                    <a:pt x="472020" y="214134"/>
                  </a:lnTo>
                  <a:lnTo>
                    <a:pt x="470420" y="211353"/>
                  </a:lnTo>
                  <a:lnTo>
                    <a:pt x="453428" y="181952"/>
                  </a:lnTo>
                  <a:lnTo>
                    <a:pt x="451281" y="178269"/>
                  </a:lnTo>
                  <a:lnTo>
                    <a:pt x="447598" y="175704"/>
                  </a:lnTo>
                  <a:lnTo>
                    <a:pt x="443395" y="174967"/>
                  </a:lnTo>
                  <a:lnTo>
                    <a:pt x="439166" y="174167"/>
                  </a:lnTo>
                  <a:lnTo>
                    <a:pt x="434784" y="175285"/>
                  </a:lnTo>
                  <a:lnTo>
                    <a:pt x="227672" y="345998"/>
                  </a:lnTo>
                  <a:lnTo>
                    <a:pt x="165658" y="381812"/>
                  </a:lnTo>
                  <a:lnTo>
                    <a:pt x="150825" y="394144"/>
                  </a:lnTo>
                  <a:lnTo>
                    <a:pt x="141020" y="410210"/>
                  </a:lnTo>
                  <a:lnTo>
                    <a:pt x="136842" y="428561"/>
                  </a:lnTo>
                  <a:lnTo>
                    <a:pt x="138874" y="447751"/>
                  </a:lnTo>
                  <a:lnTo>
                    <a:pt x="124307" y="456044"/>
                  </a:lnTo>
                  <a:lnTo>
                    <a:pt x="111290" y="467487"/>
                  </a:lnTo>
                  <a:lnTo>
                    <a:pt x="103911" y="482523"/>
                  </a:lnTo>
                  <a:lnTo>
                    <a:pt x="102704" y="499211"/>
                  </a:lnTo>
                  <a:lnTo>
                    <a:pt x="108191" y="515658"/>
                  </a:lnTo>
                  <a:lnTo>
                    <a:pt x="142316" y="537578"/>
                  </a:lnTo>
                  <a:lnTo>
                    <a:pt x="153809" y="537540"/>
                  </a:lnTo>
                  <a:lnTo>
                    <a:pt x="161340" y="535520"/>
                  </a:lnTo>
                  <a:lnTo>
                    <a:pt x="182537" y="523443"/>
                  </a:lnTo>
                  <a:lnTo>
                    <a:pt x="188112" y="528472"/>
                  </a:lnTo>
                  <a:lnTo>
                    <a:pt x="218135" y="540651"/>
                  </a:lnTo>
                  <a:lnTo>
                    <a:pt x="223304" y="540626"/>
                  </a:lnTo>
                  <a:lnTo>
                    <a:pt x="265087" y="525487"/>
                  </a:lnTo>
                  <a:lnTo>
                    <a:pt x="294195" y="575983"/>
                  </a:lnTo>
                  <a:lnTo>
                    <a:pt x="305638" y="588962"/>
                  </a:lnTo>
                  <a:lnTo>
                    <a:pt x="320649" y="596290"/>
                  </a:lnTo>
                  <a:lnTo>
                    <a:pt x="337312" y="597484"/>
                  </a:lnTo>
                  <a:lnTo>
                    <a:pt x="353733" y="592010"/>
                  </a:lnTo>
                  <a:lnTo>
                    <a:pt x="366750" y="580542"/>
                  </a:lnTo>
                  <a:lnTo>
                    <a:pt x="371436" y="570941"/>
                  </a:lnTo>
                  <a:lnTo>
                    <a:pt x="374103" y="565505"/>
                  </a:lnTo>
                  <a:lnTo>
                    <a:pt x="375272" y="548805"/>
                  </a:lnTo>
                  <a:lnTo>
                    <a:pt x="369735" y="532320"/>
                  </a:lnTo>
                  <a:lnTo>
                    <a:pt x="349681" y="497395"/>
                  </a:lnTo>
                  <a:lnTo>
                    <a:pt x="346862" y="492480"/>
                  </a:lnTo>
                  <a:lnTo>
                    <a:pt x="346862" y="554494"/>
                  </a:lnTo>
                  <a:lnTo>
                    <a:pt x="345871" y="558241"/>
                  </a:lnTo>
                  <a:lnTo>
                    <a:pt x="344830" y="561936"/>
                  </a:lnTo>
                  <a:lnTo>
                    <a:pt x="342366" y="565073"/>
                  </a:lnTo>
                  <a:lnTo>
                    <a:pt x="339013" y="566966"/>
                  </a:lnTo>
                  <a:lnTo>
                    <a:pt x="332105" y="570941"/>
                  </a:lnTo>
                  <a:lnTo>
                    <a:pt x="323265" y="568604"/>
                  </a:lnTo>
                  <a:lnTo>
                    <a:pt x="319227" y="561721"/>
                  </a:lnTo>
                  <a:lnTo>
                    <a:pt x="298335" y="525487"/>
                  </a:lnTo>
                  <a:lnTo>
                    <a:pt x="297154" y="523443"/>
                  </a:lnTo>
                  <a:lnTo>
                    <a:pt x="290512" y="511911"/>
                  </a:lnTo>
                  <a:lnTo>
                    <a:pt x="290106" y="511213"/>
                  </a:lnTo>
                  <a:lnTo>
                    <a:pt x="314274" y="497395"/>
                  </a:lnTo>
                  <a:lnTo>
                    <a:pt x="315442" y="497395"/>
                  </a:lnTo>
                  <a:lnTo>
                    <a:pt x="346341" y="550519"/>
                  </a:lnTo>
                  <a:lnTo>
                    <a:pt x="346862" y="554494"/>
                  </a:lnTo>
                  <a:lnTo>
                    <a:pt x="346862" y="492480"/>
                  </a:lnTo>
                  <a:lnTo>
                    <a:pt x="343242" y="486168"/>
                  </a:lnTo>
                  <a:lnTo>
                    <a:pt x="565594" y="402717"/>
                  </a:lnTo>
                  <a:lnTo>
                    <a:pt x="568744" y="399529"/>
                  </a:lnTo>
                  <a:lnTo>
                    <a:pt x="571601" y="391502"/>
                  </a:lnTo>
                  <a:close/>
                </a:path>
                <a:path w="685800" h="597535">
                  <a:moveTo>
                    <a:pt x="685673" y="267589"/>
                  </a:moveTo>
                  <a:lnTo>
                    <a:pt x="682726" y="251193"/>
                  </a:lnTo>
                  <a:lnTo>
                    <a:pt x="675170" y="245935"/>
                  </a:lnTo>
                  <a:lnTo>
                    <a:pt x="666686" y="247459"/>
                  </a:lnTo>
                  <a:lnTo>
                    <a:pt x="593902" y="262013"/>
                  </a:lnTo>
                  <a:lnTo>
                    <a:pt x="585863" y="262826"/>
                  </a:lnTo>
                  <a:lnTo>
                    <a:pt x="579996" y="269989"/>
                  </a:lnTo>
                  <a:lnTo>
                    <a:pt x="581609" y="286067"/>
                  </a:lnTo>
                  <a:lnTo>
                    <a:pt x="588784" y="291934"/>
                  </a:lnTo>
                  <a:lnTo>
                    <a:pt x="596811" y="291134"/>
                  </a:lnTo>
                  <a:lnTo>
                    <a:pt x="599719" y="291134"/>
                  </a:lnTo>
                  <a:lnTo>
                    <a:pt x="672503" y="276567"/>
                  </a:lnTo>
                  <a:lnTo>
                    <a:pt x="680415" y="275158"/>
                  </a:lnTo>
                  <a:lnTo>
                    <a:pt x="685673" y="26758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1671561" y="5602457"/>
            <a:ext cx="104708" cy="104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75341" y="5947462"/>
            <a:ext cx="104708" cy="104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6525142" y="2364457"/>
            <a:ext cx="1554480" cy="2536825"/>
            <a:chOff x="6525142" y="2364457"/>
            <a:chExt cx="1554480" cy="2536825"/>
          </a:xfrm>
        </p:grpSpPr>
        <p:sp>
          <p:nvSpPr>
            <p:cNvPr id="42" name="object 42"/>
            <p:cNvSpPr/>
            <p:nvPr/>
          </p:nvSpPr>
          <p:spPr>
            <a:xfrm>
              <a:off x="6525142" y="4796555"/>
              <a:ext cx="104708" cy="1047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02692" y="2364457"/>
              <a:ext cx="876935" cy="877569"/>
            </a:xfrm>
            <a:custGeom>
              <a:avLst/>
              <a:gdLst/>
              <a:ahLst/>
              <a:cxnLst/>
              <a:rect l="l" t="t" r="r" b="b"/>
              <a:pathLst>
                <a:path w="876934" h="877569">
                  <a:moveTo>
                    <a:pt x="569794" y="848360"/>
                  </a:moveTo>
                  <a:lnTo>
                    <a:pt x="248379" y="848360"/>
                  </a:lnTo>
                  <a:lnTo>
                    <a:pt x="248379" y="877570"/>
                  </a:lnTo>
                  <a:lnTo>
                    <a:pt x="569794" y="877570"/>
                  </a:lnTo>
                  <a:lnTo>
                    <a:pt x="569794" y="848360"/>
                  </a:lnTo>
                  <a:close/>
                </a:path>
                <a:path w="876934" h="877569">
                  <a:moveTo>
                    <a:pt x="772612" y="795020"/>
                  </a:moveTo>
                  <a:lnTo>
                    <a:pt x="731852" y="795020"/>
                  </a:lnTo>
                  <a:lnTo>
                    <a:pt x="801787" y="864870"/>
                  </a:lnTo>
                  <a:lnTo>
                    <a:pt x="808488" y="871220"/>
                  </a:lnTo>
                  <a:lnTo>
                    <a:pt x="816035" y="875030"/>
                  </a:lnTo>
                  <a:lnTo>
                    <a:pt x="824206" y="877570"/>
                  </a:lnTo>
                  <a:lnTo>
                    <a:pt x="832864" y="877570"/>
                  </a:lnTo>
                  <a:lnTo>
                    <a:pt x="849902" y="875030"/>
                  </a:lnTo>
                  <a:lnTo>
                    <a:pt x="863812" y="864870"/>
                  </a:lnTo>
                  <a:lnTo>
                    <a:pt x="873185" y="850900"/>
                  </a:lnTo>
                  <a:lnTo>
                    <a:pt x="828006" y="850900"/>
                  </a:lnTo>
                  <a:lnTo>
                    <a:pt x="822456" y="844550"/>
                  </a:lnTo>
                  <a:lnTo>
                    <a:pt x="772612" y="795020"/>
                  </a:lnTo>
                  <a:close/>
                </a:path>
                <a:path w="876934" h="877569">
                  <a:moveTo>
                    <a:pt x="817988" y="758190"/>
                  </a:moveTo>
                  <a:lnTo>
                    <a:pt x="776646" y="758190"/>
                  </a:lnTo>
                  <a:lnTo>
                    <a:pt x="843094" y="824230"/>
                  </a:lnTo>
                  <a:lnTo>
                    <a:pt x="843461" y="824230"/>
                  </a:lnTo>
                  <a:lnTo>
                    <a:pt x="849178" y="830580"/>
                  </a:lnTo>
                  <a:lnTo>
                    <a:pt x="848937" y="839470"/>
                  </a:lnTo>
                  <a:lnTo>
                    <a:pt x="837251" y="850900"/>
                  </a:lnTo>
                  <a:lnTo>
                    <a:pt x="873185" y="850900"/>
                  </a:lnTo>
                  <a:lnTo>
                    <a:pt x="876612" y="834390"/>
                  </a:lnTo>
                  <a:lnTo>
                    <a:pt x="875742" y="825500"/>
                  </a:lnTo>
                  <a:lnTo>
                    <a:pt x="873246" y="817880"/>
                  </a:lnTo>
                  <a:lnTo>
                    <a:pt x="869221" y="810260"/>
                  </a:lnTo>
                  <a:lnTo>
                    <a:pt x="863764" y="803910"/>
                  </a:lnTo>
                  <a:lnTo>
                    <a:pt x="817988" y="758190"/>
                  </a:lnTo>
                  <a:close/>
                </a:path>
                <a:path w="876934" h="877569">
                  <a:moveTo>
                    <a:pt x="346900" y="731520"/>
                  </a:moveTo>
                  <a:lnTo>
                    <a:pt x="316398" y="731520"/>
                  </a:lnTo>
                  <a:lnTo>
                    <a:pt x="281331" y="848360"/>
                  </a:lnTo>
                  <a:lnTo>
                    <a:pt x="311833" y="848360"/>
                  </a:lnTo>
                  <a:lnTo>
                    <a:pt x="346900" y="731520"/>
                  </a:lnTo>
                  <a:close/>
                </a:path>
                <a:path w="876934" h="877569">
                  <a:moveTo>
                    <a:pt x="518036" y="786130"/>
                  </a:moveTo>
                  <a:lnTo>
                    <a:pt x="490058" y="795020"/>
                  </a:lnTo>
                  <a:lnTo>
                    <a:pt x="506330" y="848360"/>
                  </a:lnTo>
                  <a:lnTo>
                    <a:pt x="536831" y="848360"/>
                  </a:lnTo>
                  <a:lnTo>
                    <a:pt x="518036" y="786130"/>
                  </a:lnTo>
                  <a:close/>
                </a:path>
                <a:path w="876934" h="877569">
                  <a:moveTo>
                    <a:pt x="642009" y="468630"/>
                  </a:moveTo>
                  <a:lnTo>
                    <a:pt x="596923" y="474980"/>
                  </a:lnTo>
                  <a:lnTo>
                    <a:pt x="553564" y="492760"/>
                  </a:lnTo>
                  <a:lnTo>
                    <a:pt x="516574" y="521970"/>
                  </a:lnTo>
                  <a:lnTo>
                    <a:pt x="489460" y="558800"/>
                  </a:lnTo>
                  <a:lnTo>
                    <a:pt x="472814" y="600710"/>
                  </a:lnTo>
                  <a:lnTo>
                    <a:pt x="467226" y="645160"/>
                  </a:lnTo>
                  <a:lnTo>
                    <a:pt x="473286" y="689610"/>
                  </a:lnTo>
                  <a:lnTo>
                    <a:pt x="491587" y="734060"/>
                  </a:lnTo>
                  <a:lnTo>
                    <a:pt x="520684" y="770890"/>
                  </a:lnTo>
                  <a:lnTo>
                    <a:pt x="557214" y="797560"/>
                  </a:lnTo>
                  <a:lnTo>
                    <a:pt x="598887" y="814070"/>
                  </a:lnTo>
                  <a:lnTo>
                    <a:pt x="643411" y="820420"/>
                  </a:lnTo>
                  <a:lnTo>
                    <a:pt x="688496" y="814070"/>
                  </a:lnTo>
                  <a:lnTo>
                    <a:pt x="731852" y="795020"/>
                  </a:lnTo>
                  <a:lnTo>
                    <a:pt x="772612" y="795020"/>
                  </a:lnTo>
                  <a:lnTo>
                    <a:pt x="767500" y="789940"/>
                  </a:lnTo>
                  <a:lnTo>
                    <a:pt x="642839" y="789940"/>
                  </a:lnTo>
                  <a:lnTo>
                    <a:pt x="596660" y="783590"/>
                  </a:lnTo>
                  <a:lnTo>
                    <a:pt x="556554" y="762000"/>
                  </a:lnTo>
                  <a:lnTo>
                    <a:pt x="524927" y="730250"/>
                  </a:lnTo>
                  <a:lnTo>
                    <a:pt x="504187" y="690880"/>
                  </a:lnTo>
                  <a:lnTo>
                    <a:pt x="496738" y="643890"/>
                  </a:lnTo>
                  <a:lnTo>
                    <a:pt x="504187" y="598170"/>
                  </a:lnTo>
                  <a:lnTo>
                    <a:pt x="524927" y="557530"/>
                  </a:lnTo>
                  <a:lnTo>
                    <a:pt x="556554" y="527050"/>
                  </a:lnTo>
                  <a:lnTo>
                    <a:pt x="596660" y="505460"/>
                  </a:lnTo>
                  <a:lnTo>
                    <a:pt x="642839" y="497840"/>
                  </a:lnTo>
                  <a:lnTo>
                    <a:pt x="736901" y="497840"/>
                  </a:lnTo>
                  <a:lnTo>
                    <a:pt x="728203" y="491490"/>
                  </a:lnTo>
                  <a:lnTo>
                    <a:pt x="686532" y="474980"/>
                  </a:lnTo>
                  <a:lnTo>
                    <a:pt x="642009" y="468630"/>
                  </a:lnTo>
                  <a:close/>
                </a:path>
                <a:path w="876934" h="877569">
                  <a:moveTo>
                    <a:pt x="736901" y="497840"/>
                  </a:moveTo>
                  <a:lnTo>
                    <a:pt x="642839" y="497840"/>
                  </a:lnTo>
                  <a:lnTo>
                    <a:pt x="689019" y="505460"/>
                  </a:lnTo>
                  <a:lnTo>
                    <a:pt x="729127" y="527050"/>
                  </a:lnTo>
                  <a:lnTo>
                    <a:pt x="760757" y="557530"/>
                  </a:lnTo>
                  <a:lnTo>
                    <a:pt x="781500" y="598170"/>
                  </a:lnTo>
                  <a:lnTo>
                    <a:pt x="788949" y="643890"/>
                  </a:lnTo>
                  <a:lnTo>
                    <a:pt x="781462" y="690880"/>
                  </a:lnTo>
                  <a:lnTo>
                    <a:pt x="760710" y="730250"/>
                  </a:lnTo>
                  <a:lnTo>
                    <a:pt x="729091" y="762000"/>
                  </a:lnTo>
                  <a:lnTo>
                    <a:pt x="689001" y="783590"/>
                  </a:lnTo>
                  <a:lnTo>
                    <a:pt x="642839" y="789940"/>
                  </a:lnTo>
                  <a:lnTo>
                    <a:pt x="767500" y="789940"/>
                  </a:lnTo>
                  <a:lnTo>
                    <a:pt x="755997" y="778510"/>
                  </a:lnTo>
                  <a:lnTo>
                    <a:pt x="761478" y="773430"/>
                  </a:lnTo>
                  <a:lnTo>
                    <a:pt x="766750" y="768350"/>
                  </a:lnTo>
                  <a:lnTo>
                    <a:pt x="771807" y="763270"/>
                  </a:lnTo>
                  <a:lnTo>
                    <a:pt x="776646" y="758190"/>
                  </a:lnTo>
                  <a:lnTo>
                    <a:pt x="817988" y="758190"/>
                  </a:lnTo>
                  <a:lnTo>
                    <a:pt x="793829" y="734060"/>
                  </a:lnTo>
                  <a:lnTo>
                    <a:pt x="812081" y="689610"/>
                  </a:lnTo>
                  <a:lnTo>
                    <a:pt x="818166" y="643890"/>
                  </a:lnTo>
                  <a:lnTo>
                    <a:pt x="812081" y="598170"/>
                  </a:lnTo>
                  <a:lnTo>
                    <a:pt x="793829" y="554990"/>
                  </a:lnTo>
                  <a:lnTo>
                    <a:pt x="764732" y="518160"/>
                  </a:lnTo>
                  <a:lnTo>
                    <a:pt x="736901" y="497840"/>
                  </a:lnTo>
                  <a:close/>
                </a:path>
                <a:path w="876934" h="877569">
                  <a:moveTo>
                    <a:pt x="642839" y="527050"/>
                  </a:moveTo>
                  <a:lnTo>
                    <a:pt x="597343" y="537210"/>
                  </a:lnTo>
                  <a:lnTo>
                    <a:pt x="560193" y="561340"/>
                  </a:lnTo>
                  <a:lnTo>
                    <a:pt x="535147" y="599440"/>
                  </a:lnTo>
                  <a:lnTo>
                    <a:pt x="525963" y="643890"/>
                  </a:lnTo>
                  <a:lnTo>
                    <a:pt x="535147" y="689610"/>
                  </a:lnTo>
                  <a:lnTo>
                    <a:pt x="560193" y="727710"/>
                  </a:lnTo>
                  <a:lnTo>
                    <a:pt x="597343" y="751840"/>
                  </a:lnTo>
                  <a:lnTo>
                    <a:pt x="642839" y="760730"/>
                  </a:lnTo>
                  <a:lnTo>
                    <a:pt x="688335" y="751840"/>
                  </a:lnTo>
                  <a:lnTo>
                    <a:pt x="719623" y="731520"/>
                  </a:lnTo>
                  <a:lnTo>
                    <a:pt x="642839" y="731520"/>
                  </a:lnTo>
                  <a:lnTo>
                    <a:pt x="608720" y="725170"/>
                  </a:lnTo>
                  <a:lnTo>
                    <a:pt x="580855" y="706120"/>
                  </a:lnTo>
                  <a:lnTo>
                    <a:pt x="562066" y="678180"/>
                  </a:lnTo>
                  <a:lnTo>
                    <a:pt x="555176" y="643890"/>
                  </a:lnTo>
                  <a:lnTo>
                    <a:pt x="562066" y="610870"/>
                  </a:lnTo>
                  <a:lnTo>
                    <a:pt x="580855" y="582930"/>
                  </a:lnTo>
                  <a:lnTo>
                    <a:pt x="608720" y="563880"/>
                  </a:lnTo>
                  <a:lnTo>
                    <a:pt x="642839" y="556260"/>
                  </a:lnTo>
                  <a:lnTo>
                    <a:pt x="717639" y="556260"/>
                  </a:lnTo>
                  <a:lnTo>
                    <a:pt x="688318" y="537210"/>
                  </a:lnTo>
                  <a:lnTo>
                    <a:pt x="642839" y="527050"/>
                  </a:lnTo>
                  <a:close/>
                </a:path>
                <a:path w="876934" h="877569">
                  <a:moveTo>
                    <a:pt x="29213" y="308610"/>
                  </a:moveTo>
                  <a:lnTo>
                    <a:pt x="0" y="308610"/>
                  </a:lnTo>
                  <a:lnTo>
                    <a:pt x="0" y="659130"/>
                  </a:lnTo>
                  <a:lnTo>
                    <a:pt x="5760" y="687070"/>
                  </a:lnTo>
                  <a:lnTo>
                    <a:pt x="21416" y="711200"/>
                  </a:lnTo>
                  <a:lnTo>
                    <a:pt x="44626" y="726440"/>
                  </a:lnTo>
                  <a:lnTo>
                    <a:pt x="73044" y="731520"/>
                  </a:lnTo>
                  <a:lnTo>
                    <a:pt x="452918" y="731520"/>
                  </a:lnTo>
                  <a:lnTo>
                    <a:pt x="452918" y="702310"/>
                  </a:lnTo>
                  <a:lnTo>
                    <a:pt x="73044" y="702310"/>
                  </a:lnTo>
                  <a:lnTo>
                    <a:pt x="55996" y="699770"/>
                  </a:lnTo>
                  <a:lnTo>
                    <a:pt x="42070" y="689610"/>
                  </a:lnTo>
                  <a:lnTo>
                    <a:pt x="32674" y="675640"/>
                  </a:lnTo>
                  <a:lnTo>
                    <a:pt x="29213" y="659130"/>
                  </a:lnTo>
                  <a:lnTo>
                    <a:pt x="29213" y="643890"/>
                  </a:lnTo>
                  <a:lnTo>
                    <a:pt x="438300" y="643890"/>
                  </a:lnTo>
                  <a:lnTo>
                    <a:pt x="438300" y="614680"/>
                  </a:lnTo>
                  <a:lnTo>
                    <a:pt x="29213" y="614680"/>
                  </a:lnTo>
                  <a:lnTo>
                    <a:pt x="29213" y="308610"/>
                  </a:lnTo>
                  <a:close/>
                </a:path>
                <a:path w="876934" h="877569">
                  <a:moveTo>
                    <a:pt x="717639" y="556260"/>
                  </a:moveTo>
                  <a:lnTo>
                    <a:pt x="642839" y="556260"/>
                  </a:lnTo>
                  <a:lnTo>
                    <a:pt x="676962" y="563880"/>
                  </a:lnTo>
                  <a:lnTo>
                    <a:pt x="704826" y="582930"/>
                  </a:lnTo>
                  <a:lnTo>
                    <a:pt x="723612" y="610870"/>
                  </a:lnTo>
                  <a:lnTo>
                    <a:pt x="730501" y="643890"/>
                  </a:lnTo>
                  <a:lnTo>
                    <a:pt x="723592" y="678180"/>
                  </a:lnTo>
                  <a:lnTo>
                    <a:pt x="704803" y="706120"/>
                  </a:lnTo>
                  <a:lnTo>
                    <a:pt x="676947" y="725170"/>
                  </a:lnTo>
                  <a:lnTo>
                    <a:pt x="642839" y="731520"/>
                  </a:lnTo>
                  <a:lnTo>
                    <a:pt x="719623" y="731520"/>
                  </a:lnTo>
                  <a:lnTo>
                    <a:pt x="725489" y="727710"/>
                  </a:lnTo>
                  <a:lnTo>
                    <a:pt x="750539" y="689610"/>
                  </a:lnTo>
                  <a:lnTo>
                    <a:pt x="759725" y="643890"/>
                  </a:lnTo>
                  <a:lnTo>
                    <a:pt x="750510" y="599440"/>
                  </a:lnTo>
                  <a:lnTo>
                    <a:pt x="725458" y="561340"/>
                  </a:lnTo>
                  <a:lnTo>
                    <a:pt x="717639" y="556260"/>
                  </a:lnTo>
                  <a:close/>
                </a:path>
                <a:path w="876934" h="877569">
                  <a:moveTo>
                    <a:pt x="642839" y="585470"/>
                  </a:moveTo>
                  <a:lnTo>
                    <a:pt x="620103" y="590550"/>
                  </a:lnTo>
                  <a:lnTo>
                    <a:pt x="601537" y="603250"/>
                  </a:lnTo>
                  <a:lnTo>
                    <a:pt x="589012" y="622300"/>
                  </a:lnTo>
                  <a:lnTo>
                    <a:pt x="584401" y="643890"/>
                  </a:lnTo>
                  <a:lnTo>
                    <a:pt x="613625" y="643890"/>
                  </a:lnTo>
                  <a:lnTo>
                    <a:pt x="615931" y="632460"/>
                  </a:lnTo>
                  <a:lnTo>
                    <a:pt x="622193" y="623570"/>
                  </a:lnTo>
                  <a:lnTo>
                    <a:pt x="631474" y="617220"/>
                  </a:lnTo>
                  <a:lnTo>
                    <a:pt x="642839" y="614680"/>
                  </a:lnTo>
                  <a:lnTo>
                    <a:pt x="642839" y="585470"/>
                  </a:lnTo>
                  <a:close/>
                </a:path>
                <a:path w="876934" h="877569">
                  <a:moveTo>
                    <a:pt x="534036" y="220980"/>
                  </a:moveTo>
                  <a:lnTo>
                    <a:pt x="430238" y="220980"/>
                  </a:lnTo>
                  <a:lnTo>
                    <a:pt x="423693" y="227330"/>
                  </a:lnTo>
                  <a:lnTo>
                    <a:pt x="423693" y="556260"/>
                  </a:lnTo>
                  <a:lnTo>
                    <a:pt x="73044" y="556260"/>
                  </a:lnTo>
                  <a:lnTo>
                    <a:pt x="73044" y="585470"/>
                  </a:lnTo>
                  <a:lnTo>
                    <a:pt x="452918" y="585470"/>
                  </a:lnTo>
                  <a:lnTo>
                    <a:pt x="452918" y="250190"/>
                  </a:lnTo>
                  <a:lnTo>
                    <a:pt x="540580" y="250190"/>
                  </a:lnTo>
                  <a:lnTo>
                    <a:pt x="540580" y="227330"/>
                  </a:lnTo>
                  <a:lnTo>
                    <a:pt x="534036" y="220980"/>
                  </a:lnTo>
                  <a:close/>
                </a:path>
                <a:path w="876934" h="877569">
                  <a:moveTo>
                    <a:pt x="241835" y="425450"/>
                  </a:moveTo>
                  <a:lnTo>
                    <a:pt x="138027" y="425450"/>
                  </a:lnTo>
                  <a:lnTo>
                    <a:pt x="131482" y="431800"/>
                  </a:lnTo>
                  <a:lnTo>
                    <a:pt x="131482" y="556260"/>
                  </a:lnTo>
                  <a:lnTo>
                    <a:pt x="160717" y="556260"/>
                  </a:lnTo>
                  <a:lnTo>
                    <a:pt x="160717" y="454660"/>
                  </a:lnTo>
                  <a:lnTo>
                    <a:pt x="248379" y="454660"/>
                  </a:lnTo>
                  <a:lnTo>
                    <a:pt x="248379" y="431800"/>
                  </a:lnTo>
                  <a:lnTo>
                    <a:pt x="241835" y="425450"/>
                  </a:lnTo>
                  <a:close/>
                </a:path>
                <a:path w="876934" h="877569">
                  <a:moveTo>
                    <a:pt x="248379" y="454660"/>
                  </a:moveTo>
                  <a:lnTo>
                    <a:pt x="219155" y="454660"/>
                  </a:lnTo>
                  <a:lnTo>
                    <a:pt x="219155" y="556260"/>
                  </a:lnTo>
                  <a:lnTo>
                    <a:pt x="248379" y="556260"/>
                  </a:lnTo>
                  <a:lnTo>
                    <a:pt x="248379" y="454660"/>
                  </a:lnTo>
                  <a:close/>
                </a:path>
                <a:path w="876934" h="877569">
                  <a:moveTo>
                    <a:pt x="387935" y="322580"/>
                  </a:moveTo>
                  <a:lnTo>
                    <a:pt x="284137" y="322580"/>
                  </a:lnTo>
                  <a:lnTo>
                    <a:pt x="277593" y="328930"/>
                  </a:lnTo>
                  <a:lnTo>
                    <a:pt x="277593" y="556260"/>
                  </a:lnTo>
                  <a:lnTo>
                    <a:pt x="306817" y="556260"/>
                  </a:lnTo>
                  <a:lnTo>
                    <a:pt x="306817" y="351790"/>
                  </a:lnTo>
                  <a:lnTo>
                    <a:pt x="394480" y="351790"/>
                  </a:lnTo>
                  <a:lnTo>
                    <a:pt x="394480" y="328930"/>
                  </a:lnTo>
                  <a:lnTo>
                    <a:pt x="387935" y="322580"/>
                  </a:lnTo>
                  <a:close/>
                </a:path>
                <a:path w="876934" h="877569">
                  <a:moveTo>
                    <a:pt x="394480" y="351790"/>
                  </a:moveTo>
                  <a:lnTo>
                    <a:pt x="365255" y="351790"/>
                  </a:lnTo>
                  <a:lnTo>
                    <a:pt x="365255" y="556260"/>
                  </a:lnTo>
                  <a:lnTo>
                    <a:pt x="394480" y="556260"/>
                  </a:lnTo>
                  <a:lnTo>
                    <a:pt x="394480" y="351790"/>
                  </a:lnTo>
                  <a:close/>
                </a:path>
                <a:path w="876934" h="877569">
                  <a:moveTo>
                    <a:pt x="801975" y="176530"/>
                  </a:moveTo>
                  <a:lnTo>
                    <a:pt x="745118" y="176530"/>
                  </a:lnTo>
                  <a:lnTo>
                    <a:pt x="762172" y="180340"/>
                  </a:lnTo>
                  <a:lnTo>
                    <a:pt x="776100" y="189230"/>
                  </a:lnTo>
                  <a:lnTo>
                    <a:pt x="785495" y="203200"/>
                  </a:lnTo>
                  <a:lnTo>
                    <a:pt x="788949" y="220980"/>
                  </a:lnTo>
                  <a:lnTo>
                    <a:pt x="788949" y="513080"/>
                  </a:lnTo>
                  <a:lnTo>
                    <a:pt x="818174" y="513080"/>
                  </a:lnTo>
                  <a:lnTo>
                    <a:pt x="818174" y="220980"/>
                  </a:lnTo>
                  <a:lnTo>
                    <a:pt x="812413" y="191770"/>
                  </a:lnTo>
                  <a:lnTo>
                    <a:pt x="801975" y="176530"/>
                  </a:lnTo>
                  <a:close/>
                </a:path>
                <a:path w="876934" h="877569">
                  <a:moveTo>
                    <a:pt x="540580" y="250190"/>
                  </a:moveTo>
                  <a:lnTo>
                    <a:pt x="511356" y="250190"/>
                  </a:lnTo>
                  <a:lnTo>
                    <a:pt x="511356" y="483870"/>
                  </a:lnTo>
                  <a:lnTo>
                    <a:pt x="540580" y="483870"/>
                  </a:lnTo>
                  <a:lnTo>
                    <a:pt x="540580" y="250190"/>
                  </a:lnTo>
                  <a:close/>
                </a:path>
                <a:path w="876934" h="877569">
                  <a:moveTo>
                    <a:pt x="599018" y="176530"/>
                  </a:moveTo>
                  <a:lnTo>
                    <a:pt x="569794" y="176530"/>
                  </a:lnTo>
                  <a:lnTo>
                    <a:pt x="569794" y="454660"/>
                  </a:lnTo>
                  <a:lnTo>
                    <a:pt x="599018" y="454660"/>
                  </a:lnTo>
                  <a:lnTo>
                    <a:pt x="599018" y="176530"/>
                  </a:lnTo>
                  <a:close/>
                </a:path>
                <a:path w="876934" h="877569">
                  <a:moveTo>
                    <a:pt x="669696" y="36830"/>
                  </a:moveTo>
                  <a:lnTo>
                    <a:pt x="628232" y="36830"/>
                  </a:lnTo>
                  <a:lnTo>
                    <a:pt x="680628" y="88900"/>
                  </a:lnTo>
                  <a:lnTo>
                    <a:pt x="664000" y="88900"/>
                  </a:lnTo>
                  <a:lnTo>
                    <a:pt x="657456" y="95250"/>
                  </a:lnTo>
                  <a:lnTo>
                    <a:pt x="657456" y="439420"/>
                  </a:lnTo>
                  <a:lnTo>
                    <a:pt x="686680" y="439420"/>
                  </a:lnTo>
                  <a:lnTo>
                    <a:pt x="686680" y="176530"/>
                  </a:lnTo>
                  <a:lnTo>
                    <a:pt x="801975" y="176530"/>
                  </a:lnTo>
                  <a:lnTo>
                    <a:pt x="796755" y="168910"/>
                  </a:lnTo>
                  <a:lnTo>
                    <a:pt x="773543" y="153670"/>
                  </a:lnTo>
                  <a:lnTo>
                    <a:pt x="745118" y="147320"/>
                  </a:lnTo>
                  <a:lnTo>
                    <a:pt x="686680" y="147320"/>
                  </a:lnTo>
                  <a:lnTo>
                    <a:pt x="686680" y="118110"/>
                  </a:lnTo>
                  <a:lnTo>
                    <a:pt x="719768" y="118110"/>
                  </a:lnTo>
                  <a:lnTo>
                    <a:pt x="723496" y="116840"/>
                  </a:lnTo>
                  <a:lnTo>
                    <a:pt x="731935" y="107950"/>
                  </a:lnTo>
                  <a:lnTo>
                    <a:pt x="731935" y="99060"/>
                  </a:lnTo>
                  <a:lnTo>
                    <a:pt x="669696" y="36830"/>
                  </a:lnTo>
                  <a:close/>
                </a:path>
                <a:path w="876934" h="877569">
                  <a:moveTo>
                    <a:pt x="632860" y="0"/>
                  </a:moveTo>
                  <a:lnTo>
                    <a:pt x="623604" y="0"/>
                  </a:lnTo>
                  <a:lnTo>
                    <a:pt x="527502" y="96520"/>
                  </a:lnTo>
                  <a:lnTo>
                    <a:pt x="525963" y="100330"/>
                  </a:lnTo>
                  <a:lnTo>
                    <a:pt x="525963" y="111760"/>
                  </a:lnTo>
                  <a:lnTo>
                    <a:pt x="532507" y="118110"/>
                  </a:lnTo>
                  <a:lnTo>
                    <a:pt x="569794" y="118110"/>
                  </a:lnTo>
                  <a:lnTo>
                    <a:pt x="569794" y="147320"/>
                  </a:lnTo>
                  <a:lnTo>
                    <a:pt x="73044" y="147320"/>
                  </a:lnTo>
                  <a:lnTo>
                    <a:pt x="44626" y="153670"/>
                  </a:lnTo>
                  <a:lnTo>
                    <a:pt x="21416" y="168910"/>
                  </a:lnTo>
                  <a:lnTo>
                    <a:pt x="5760" y="191770"/>
                  </a:lnTo>
                  <a:lnTo>
                    <a:pt x="0" y="220980"/>
                  </a:lnTo>
                  <a:lnTo>
                    <a:pt x="0" y="279400"/>
                  </a:lnTo>
                  <a:lnTo>
                    <a:pt x="29213" y="279400"/>
                  </a:lnTo>
                  <a:lnTo>
                    <a:pt x="29213" y="220980"/>
                  </a:lnTo>
                  <a:lnTo>
                    <a:pt x="32674" y="203200"/>
                  </a:lnTo>
                  <a:lnTo>
                    <a:pt x="42070" y="189230"/>
                  </a:lnTo>
                  <a:lnTo>
                    <a:pt x="55996" y="180340"/>
                  </a:lnTo>
                  <a:lnTo>
                    <a:pt x="73044" y="176530"/>
                  </a:lnTo>
                  <a:lnTo>
                    <a:pt x="599018" y="176530"/>
                  </a:lnTo>
                  <a:lnTo>
                    <a:pt x="599018" y="95250"/>
                  </a:lnTo>
                  <a:lnTo>
                    <a:pt x="592474" y="88900"/>
                  </a:lnTo>
                  <a:lnTo>
                    <a:pt x="575846" y="88900"/>
                  </a:lnTo>
                  <a:lnTo>
                    <a:pt x="628232" y="36830"/>
                  </a:lnTo>
                  <a:lnTo>
                    <a:pt x="669696" y="36830"/>
                  </a:lnTo>
                  <a:lnTo>
                    <a:pt x="632860" y="0"/>
                  </a:lnTo>
                  <a:close/>
                </a:path>
                <a:path w="876934" h="877569">
                  <a:moveTo>
                    <a:pt x="102258" y="205740"/>
                  </a:moveTo>
                  <a:lnTo>
                    <a:pt x="73044" y="205740"/>
                  </a:lnTo>
                  <a:lnTo>
                    <a:pt x="73044" y="234950"/>
                  </a:lnTo>
                  <a:lnTo>
                    <a:pt x="102258" y="234950"/>
                  </a:lnTo>
                  <a:lnTo>
                    <a:pt x="102258" y="205740"/>
                  </a:lnTo>
                  <a:close/>
                </a:path>
                <a:path w="876934" h="877569">
                  <a:moveTo>
                    <a:pt x="160707" y="205740"/>
                  </a:moveTo>
                  <a:lnTo>
                    <a:pt x="131482" y="205740"/>
                  </a:lnTo>
                  <a:lnTo>
                    <a:pt x="131482" y="234950"/>
                  </a:lnTo>
                  <a:lnTo>
                    <a:pt x="160707" y="234950"/>
                  </a:lnTo>
                  <a:lnTo>
                    <a:pt x="160707" y="205740"/>
                  </a:lnTo>
                  <a:close/>
                </a:path>
                <a:path w="876934" h="877569">
                  <a:moveTo>
                    <a:pt x="219155" y="205740"/>
                  </a:moveTo>
                  <a:lnTo>
                    <a:pt x="189931" y="205740"/>
                  </a:lnTo>
                  <a:lnTo>
                    <a:pt x="189931" y="234950"/>
                  </a:lnTo>
                  <a:lnTo>
                    <a:pt x="219155" y="234950"/>
                  </a:lnTo>
                  <a:lnTo>
                    <a:pt x="219155" y="205740"/>
                  </a:lnTo>
                  <a:close/>
                </a:path>
                <a:path w="876934" h="877569">
                  <a:moveTo>
                    <a:pt x="715894" y="1270"/>
                  </a:moveTo>
                  <a:lnTo>
                    <a:pt x="715894" y="30480"/>
                  </a:lnTo>
                  <a:lnTo>
                    <a:pt x="738631" y="35560"/>
                  </a:lnTo>
                  <a:lnTo>
                    <a:pt x="757200" y="48260"/>
                  </a:lnTo>
                  <a:lnTo>
                    <a:pt x="769729" y="66040"/>
                  </a:lnTo>
                  <a:lnTo>
                    <a:pt x="774342" y="88900"/>
                  </a:lnTo>
                  <a:lnTo>
                    <a:pt x="803556" y="88900"/>
                  </a:lnTo>
                  <a:lnTo>
                    <a:pt x="796643" y="54610"/>
                  </a:lnTo>
                  <a:lnTo>
                    <a:pt x="777854" y="26670"/>
                  </a:lnTo>
                  <a:lnTo>
                    <a:pt x="750001" y="8890"/>
                  </a:lnTo>
                  <a:lnTo>
                    <a:pt x="715894" y="127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1214318" y="2366604"/>
            <a:ext cx="1517650" cy="2534285"/>
            <a:chOff x="11214318" y="2366604"/>
            <a:chExt cx="1517650" cy="2534285"/>
          </a:xfrm>
        </p:grpSpPr>
        <p:sp>
          <p:nvSpPr>
            <p:cNvPr id="45" name="object 45"/>
            <p:cNvSpPr/>
            <p:nvPr/>
          </p:nvSpPr>
          <p:spPr>
            <a:xfrm>
              <a:off x="11214318" y="4795665"/>
              <a:ext cx="104708" cy="1047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897428" y="2366604"/>
              <a:ext cx="834320" cy="8331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/>
          <p:nvPr/>
        </p:nvSpPr>
        <p:spPr>
          <a:xfrm>
            <a:off x="4115058" y="9675097"/>
            <a:ext cx="104708" cy="104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523361" y="5235442"/>
            <a:ext cx="104708" cy="104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23361" y="5654278"/>
            <a:ext cx="104708" cy="104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23361" y="6052171"/>
            <a:ext cx="104708" cy="104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9004961" y="6837488"/>
            <a:ext cx="3015615" cy="2764790"/>
            <a:chOff x="9004961" y="6837488"/>
            <a:chExt cx="3015615" cy="2764790"/>
          </a:xfrm>
        </p:grpSpPr>
        <p:sp>
          <p:nvSpPr>
            <p:cNvPr id="53" name="object 53"/>
            <p:cNvSpPr/>
            <p:nvPr/>
          </p:nvSpPr>
          <p:spPr>
            <a:xfrm>
              <a:off x="9004961" y="6837488"/>
              <a:ext cx="3015614" cy="27643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199813" y="7015493"/>
              <a:ext cx="2569845" cy="2324735"/>
            </a:xfrm>
            <a:custGeom>
              <a:avLst/>
              <a:gdLst/>
              <a:ahLst/>
              <a:cxnLst/>
              <a:rect l="l" t="t" r="r" b="b"/>
              <a:pathLst>
                <a:path w="2569845" h="2324734">
                  <a:moveTo>
                    <a:pt x="2280150" y="0"/>
                  </a:moveTo>
                  <a:lnTo>
                    <a:pt x="289289" y="0"/>
                  </a:lnTo>
                  <a:lnTo>
                    <a:pt x="242364" y="3786"/>
                  </a:lnTo>
                  <a:lnTo>
                    <a:pt x="197849" y="14747"/>
                  </a:lnTo>
                  <a:lnTo>
                    <a:pt x="156342" y="32289"/>
                  </a:lnTo>
                  <a:lnTo>
                    <a:pt x="118436" y="55814"/>
                  </a:lnTo>
                  <a:lnTo>
                    <a:pt x="84729" y="84729"/>
                  </a:lnTo>
                  <a:lnTo>
                    <a:pt x="55814" y="118436"/>
                  </a:lnTo>
                  <a:lnTo>
                    <a:pt x="32289" y="156342"/>
                  </a:lnTo>
                  <a:lnTo>
                    <a:pt x="14747" y="197849"/>
                  </a:lnTo>
                  <a:lnTo>
                    <a:pt x="3786" y="242364"/>
                  </a:lnTo>
                  <a:lnTo>
                    <a:pt x="0" y="289289"/>
                  </a:lnTo>
                  <a:lnTo>
                    <a:pt x="0" y="2035246"/>
                  </a:lnTo>
                  <a:lnTo>
                    <a:pt x="3786" y="2082172"/>
                  </a:lnTo>
                  <a:lnTo>
                    <a:pt x="14747" y="2126686"/>
                  </a:lnTo>
                  <a:lnTo>
                    <a:pt x="32289" y="2168194"/>
                  </a:lnTo>
                  <a:lnTo>
                    <a:pt x="55814" y="2206099"/>
                  </a:lnTo>
                  <a:lnTo>
                    <a:pt x="84729" y="2239807"/>
                  </a:lnTo>
                  <a:lnTo>
                    <a:pt x="118436" y="2268721"/>
                  </a:lnTo>
                  <a:lnTo>
                    <a:pt x="156342" y="2292247"/>
                  </a:lnTo>
                  <a:lnTo>
                    <a:pt x="197849" y="2309788"/>
                  </a:lnTo>
                  <a:lnTo>
                    <a:pt x="242364" y="2320750"/>
                  </a:lnTo>
                  <a:lnTo>
                    <a:pt x="289289" y="2324536"/>
                  </a:lnTo>
                  <a:lnTo>
                    <a:pt x="2280150" y="2324536"/>
                  </a:lnTo>
                  <a:lnTo>
                    <a:pt x="2327075" y="2320750"/>
                  </a:lnTo>
                  <a:lnTo>
                    <a:pt x="2371590" y="2309788"/>
                  </a:lnTo>
                  <a:lnTo>
                    <a:pt x="2413097" y="2292247"/>
                  </a:lnTo>
                  <a:lnTo>
                    <a:pt x="2451003" y="2268721"/>
                  </a:lnTo>
                  <a:lnTo>
                    <a:pt x="2484710" y="2239807"/>
                  </a:lnTo>
                  <a:lnTo>
                    <a:pt x="2513625" y="2206099"/>
                  </a:lnTo>
                  <a:lnTo>
                    <a:pt x="2537151" y="2168194"/>
                  </a:lnTo>
                  <a:lnTo>
                    <a:pt x="2554692" y="2126686"/>
                  </a:lnTo>
                  <a:lnTo>
                    <a:pt x="2565653" y="2082172"/>
                  </a:lnTo>
                  <a:lnTo>
                    <a:pt x="2569440" y="2035246"/>
                  </a:lnTo>
                  <a:lnTo>
                    <a:pt x="2569440" y="289289"/>
                  </a:lnTo>
                  <a:lnTo>
                    <a:pt x="2565653" y="242364"/>
                  </a:lnTo>
                  <a:lnTo>
                    <a:pt x="2554692" y="197849"/>
                  </a:lnTo>
                  <a:lnTo>
                    <a:pt x="2537151" y="156342"/>
                  </a:lnTo>
                  <a:lnTo>
                    <a:pt x="2513625" y="118436"/>
                  </a:lnTo>
                  <a:lnTo>
                    <a:pt x="2484710" y="84729"/>
                  </a:lnTo>
                  <a:lnTo>
                    <a:pt x="2451003" y="55814"/>
                  </a:lnTo>
                  <a:lnTo>
                    <a:pt x="2413097" y="32289"/>
                  </a:lnTo>
                  <a:lnTo>
                    <a:pt x="2371590" y="14747"/>
                  </a:lnTo>
                  <a:lnTo>
                    <a:pt x="2327075" y="3786"/>
                  </a:lnTo>
                  <a:lnTo>
                    <a:pt x="228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9331338" y="7158965"/>
            <a:ext cx="1600835" cy="2569845"/>
            <a:chOff x="9331338" y="7158965"/>
            <a:chExt cx="1600835" cy="2569845"/>
          </a:xfrm>
        </p:grpSpPr>
        <p:sp>
          <p:nvSpPr>
            <p:cNvPr id="57" name="object 57"/>
            <p:cNvSpPr/>
            <p:nvPr/>
          </p:nvSpPr>
          <p:spPr>
            <a:xfrm>
              <a:off x="9331338" y="9623634"/>
              <a:ext cx="104708" cy="1047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127678" y="7158971"/>
              <a:ext cx="804545" cy="935355"/>
            </a:xfrm>
            <a:custGeom>
              <a:avLst/>
              <a:gdLst/>
              <a:ahLst/>
              <a:cxnLst/>
              <a:rect l="l" t="t" r="r" b="b"/>
              <a:pathLst>
                <a:path w="804545" h="935354">
                  <a:moveTo>
                    <a:pt x="669201" y="398780"/>
                  </a:moveTo>
                  <a:lnTo>
                    <a:pt x="666280" y="356870"/>
                  </a:lnTo>
                  <a:lnTo>
                    <a:pt x="645274" y="321310"/>
                  </a:lnTo>
                  <a:lnTo>
                    <a:pt x="639406" y="316941"/>
                  </a:lnTo>
                  <a:lnTo>
                    <a:pt x="639406" y="405130"/>
                  </a:lnTo>
                  <a:lnTo>
                    <a:pt x="636676" y="407670"/>
                  </a:lnTo>
                  <a:lnTo>
                    <a:pt x="503694" y="407670"/>
                  </a:lnTo>
                  <a:lnTo>
                    <a:pt x="500532" y="405130"/>
                  </a:lnTo>
                  <a:lnTo>
                    <a:pt x="501434" y="389890"/>
                  </a:lnTo>
                  <a:lnTo>
                    <a:pt x="501015" y="383540"/>
                  </a:lnTo>
                  <a:lnTo>
                    <a:pt x="514235" y="342900"/>
                  </a:lnTo>
                  <a:lnTo>
                    <a:pt x="557580" y="328930"/>
                  </a:lnTo>
                  <a:lnTo>
                    <a:pt x="583107" y="328930"/>
                  </a:lnTo>
                  <a:lnTo>
                    <a:pt x="625754" y="342900"/>
                  </a:lnTo>
                  <a:lnTo>
                    <a:pt x="639216" y="400050"/>
                  </a:lnTo>
                  <a:lnTo>
                    <a:pt x="639406" y="405130"/>
                  </a:lnTo>
                  <a:lnTo>
                    <a:pt x="639406" y="316941"/>
                  </a:lnTo>
                  <a:lnTo>
                    <a:pt x="626554" y="307340"/>
                  </a:lnTo>
                  <a:lnTo>
                    <a:pt x="621944" y="304800"/>
                  </a:lnTo>
                  <a:lnTo>
                    <a:pt x="621207" y="303530"/>
                  </a:lnTo>
                  <a:lnTo>
                    <a:pt x="623087" y="299720"/>
                  </a:lnTo>
                  <a:lnTo>
                    <a:pt x="623709" y="298450"/>
                  </a:lnTo>
                  <a:lnTo>
                    <a:pt x="632548" y="270510"/>
                  </a:lnTo>
                  <a:lnTo>
                    <a:pt x="629729" y="245110"/>
                  </a:lnTo>
                  <a:lnTo>
                    <a:pt x="621588" y="232410"/>
                  </a:lnTo>
                  <a:lnTo>
                    <a:pt x="615886" y="223520"/>
                  </a:lnTo>
                  <a:lnTo>
                    <a:pt x="603516" y="215112"/>
                  </a:lnTo>
                  <a:lnTo>
                    <a:pt x="603516" y="266700"/>
                  </a:lnTo>
                  <a:lnTo>
                    <a:pt x="600913" y="279400"/>
                  </a:lnTo>
                  <a:lnTo>
                    <a:pt x="593890" y="289560"/>
                  </a:lnTo>
                  <a:lnTo>
                    <a:pt x="583463" y="297180"/>
                  </a:lnTo>
                  <a:lnTo>
                    <a:pt x="570636" y="299720"/>
                  </a:lnTo>
                  <a:lnTo>
                    <a:pt x="557491" y="297180"/>
                  </a:lnTo>
                  <a:lnTo>
                    <a:pt x="546620" y="289560"/>
                  </a:lnTo>
                  <a:lnTo>
                    <a:pt x="539178" y="279400"/>
                  </a:lnTo>
                  <a:lnTo>
                    <a:pt x="536282" y="266700"/>
                  </a:lnTo>
                  <a:lnTo>
                    <a:pt x="538822" y="254000"/>
                  </a:lnTo>
                  <a:lnTo>
                    <a:pt x="546074" y="242570"/>
                  </a:lnTo>
                  <a:lnTo>
                    <a:pt x="556831" y="236220"/>
                  </a:lnTo>
                  <a:lnTo>
                    <a:pt x="569899" y="232410"/>
                  </a:lnTo>
                  <a:lnTo>
                    <a:pt x="583133" y="234950"/>
                  </a:lnTo>
                  <a:lnTo>
                    <a:pt x="593813" y="242570"/>
                  </a:lnTo>
                  <a:lnTo>
                    <a:pt x="600951" y="252730"/>
                  </a:lnTo>
                  <a:lnTo>
                    <a:pt x="603516" y="266700"/>
                  </a:lnTo>
                  <a:lnTo>
                    <a:pt x="603516" y="215112"/>
                  </a:lnTo>
                  <a:lnTo>
                    <a:pt x="591629" y="207010"/>
                  </a:lnTo>
                  <a:lnTo>
                    <a:pt x="587019" y="204470"/>
                  </a:lnTo>
                  <a:lnTo>
                    <a:pt x="585978" y="203200"/>
                  </a:lnTo>
                  <a:lnTo>
                    <a:pt x="584936" y="201930"/>
                  </a:lnTo>
                  <a:lnTo>
                    <a:pt x="585241" y="189230"/>
                  </a:lnTo>
                  <a:lnTo>
                    <a:pt x="585152" y="177800"/>
                  </a:lnTo>
                  <a:lnTo>
                    <a:pt x="585050" y="173990"/>
                  </a:lnTo>
                  <a:lnTo>
                    <a:pt x="582066" y="152400"/>
                  </a:lnTo>
                  <a:lnTo>
                    <a:pt x="574192" y="133350"/>
                  </a:lnTo>
                  <a:lnTo>
                    <a:pt x="567182" y="124460"/>
                  </a:lnTo>
                  <a:lnTo>
                    <a:pt x="561174" y="116840"/>
                  </a:lnTo>
                  <a:lnTo>
                    <a:pt x="555891" y="113195"/>
                  </a:lnTo>
                  <a:lnTo>
                    <a:pt x="555891" y="200660"/>
                  </a:lnTo>
                  <a:lnTo>
                    <a:pt x="553199" y="203200"/>
                  </a:lnTo>
                  <a:lnTo>
                    <a:pt x="519303" y="203200"/>
                  </a:lnTo>
                  <a:lnTo>
                    <a:pt x="519303" y="304800"/>
                  </a:lnTo>
                  <a:lnTo>
                    <a:pt x="514400" y="307340"/>
                  </a:lnTo>
                  <a:lnTo>
                    <a:pt x="507847" y="311150"/>
                  </a:lnTo>
                  <a:lnTo>
                    <a:pt x="501777" y="314960"/>
                  </a:lnTo>
                  <a:lnTo>
                    <a:pt x="496201" y="320040"/>
                  </a:lnTo>
                  <a:lnTo>
                    <a:pt x="487337" y="328930"/>
                  </a:lnTo>
                  <a:lnTo>
                    <a:pt x="484479" y="328930"/>
                  </a:lnTo>
                  <a:lnTo>
                    <a:pt x="480860" y="325120"/>
                  </a:lnTo>
                  <a:lnTo>
                    <a:pt x="475767" y="318770"/>
                  </a:lnTo>
                  <a:lnTo>
                    <a:pt x="470179" y="314960"/>
                  </a:lnTo>
                  <a:lnTo>
                    <a:pt x="464096" y="311150"/>
                  </a:lnTo>
                  <a:lnTo>
                    <a:pt x="457568" y="307340"/>
                  </a:lnTo>
                  <a:lnTo>
                    <a:pt x="453351" y="304800"/>
                  </a:lnTo>
                  <a:lnTo>
                    <a:pt x="453097" y="303530"/>
                  </a:lnTo>
                  <a:lnTo>
                    <a:pt x="455358" y="299720"/>
                  </a:lnTo>
                  <a:lnTo>
                    <a:pt x="462178" y="284480"/>
                  </a:lnTo>
                  <a:lnTo>
                    <a:pt x="465023" y="269240"/>
                  </a:lnTo>
                  <a:lnTo>
                    <a:pt x="463829" y="254000"/>
                  </a:lnTo>
                  <a:lnTo>
                    <a:pt x="458584" y="238760"/>
                  </a:lnTo>
                  <a:lnTo>
                    <a:pt x="456361" y="233680"/>
                  </a:lnTo>
                  <a:lnTo>
                    <a:pt x="457974" y="232410"/>
                  </a:lnTo>
                  <a:lnTo>
                    <a:pt x="513613" y="232410"/>
                  </a:lnTo>
                  <a:lnTo>
                    <a:pt x="516089" y="233680"/>
                  </a:lnTo>
                  <a:lnTo>
                    <a:pt x="513486" y="238760"/>
                  </a:lnTo>
                  <a:lnTo>
                    <a:pt x="508330" y="254000"/>
                  </a:lnTo>
                  <a:lnTo>
                    <a:pt x="507111" y="269240"/>
                  </a:lnTo>
                  <a:lnTo>
                    <a:pt x="509841" y="284480"/>
                  </a:lnTo>
                  <a:lnTo>
                    <a:pt x="516509" y="299720"/>
                  </a:lnTo>
                  <a:lnTo>
                    <a:pt x="518782" y="303530"/>
                  </a:lnTo>
                  <a:lnTo>
                    <a:pt x="519303" y="304800"/>
                  </a:lnTo>
                  <a:lnTo>
                    <a:pt x="519303" y="203200"/>
                  </a:lnTo>
                  <a:lnTo>
                    <a:pt x="435851" y="203200"/>
                  </a:lnTo>
                  <a:lnTo>
                    <a:pt x="435851" y="266700"/>
                  </a:lnTo>
                  <a:lnTo>
                    <a:pt x="433006" y="279400"/>
                  </a:lnTo>
                  <a:lnTo>
                    <a:pt x="425577" y="289560"/>
                  </a:lnTo>
                  <a:lnTo>
                    <a:pt x="414705" y="297180"/>
                  </a:lnTo>
                  <a:lnTo>
                    <a:pt x="401548" y="299720"/>
                  </a:lnTo>
                  <a:lnTo>
                    <a:pt x="388747" y="297180"/>
                  </a:lnTo>
                  <a:lnTo>
                    <a:pt x="378180" y="289560"/>
                  </a:lnTo>
                  <a:lnTo>
                    <a:pt x="370979" y="279400"/>
                  </a:lnTo>
                  <a:lnTo>
                    <a:pt x="368261" y="266700"/>
                  </a:lnTo>
                  <a:lnTo>
                    <a:pt x="370890" y="254000"/>
                  </a:lnTo>
                  <a:lnTo>
                    <a:pt x="378180" y="242570"/>
                  </a:lnTo>
                  <a:lnTo>
                    <a:pt x="388975" y="234950"/>
                  </a:lnTo>
                  <a:lnTo>
                    <a:pt x="402094" y="232410"/>
                  </a:lnTo>
                  <a:lnTo>
                    <a:pt x="415213" y="236220"/>
                  </a:lnTo>
                  <a:lnTo>
                    <a:pt x="425996" y="242570"/>
                  </a:lnTo>
                  <a:lnTo>
                    <a:pt x="433260" y="254000"/>
                  </a:lnTo>
                  <a:lnTo>
                    <a:pt x="435851" y="266700"/>
                  </a:lnTo>
                  <a:lnTo>
                    <a:pt x="435851" y="203200"/>
                  </a:lnTo>
                  <a:lnTo>
                    <a:pt x="419214" y="203200"/>
                  </a:lnTo>
                  <a:lnTo>
                    <a:pt x="416610" y="200660"/>
                  </a:lnTo>
                  <a:lnTo>
                    <a:pt x="417271" y="187960"/>
                  </a:lnTo>
                  <a:lnTo>
                    <a:pt x="417271" y="185420"/>
                  </a:lnTo>
                  <a:lnTo>
                    <a:pt x="417093" y="181610"/>
                  </a:lnTo>
                  <a:lnTo>
                    <a:pt x="417068" y="171450"/>
                  </a:lnTo>
                  <a:lnTo>
                    <a:pt x="420624" y="153670"/>
                  </a:lnTo>
                  <a:lnTo>
                    <a:pt x="430060" y="139700"/>
                  </a:lnTo>
                  <a:lnTo>
                    <a:pt x="444309" y="129540"/>
                  </a:lnTo>
                  <a:lnTo>
                    <a:pt x="462292" y="125730"/>
                  </a:lnTo>
                  <a:lnTo>
                    <a:pt x="474154" y="125730"/>
                  </a:lnTo>
                  <a:lnTo>
                    <a:pt x="486016" y="124460"/>
                  </a:lnTo>
                  <a:lnTo>
                    <a:pt x="497878" y="125730"/>
                  </a:lnTo>
                  <a:lnTo>
                    <a:pt x="509727" y="125730"/>
                  </a:lnTo>
                  <a:lnTo>
                    <a:pt x="527748" y="129540"/>
                  </a:lnTo>
                  <a:lnTo>
                    <a:pt x="542048" y="139700"/>
                  </a:lnTo>
                  <a:lnTo>
                    <a:pt x="551522" y="153670"/>
                  </a:lnTo>
                  <a:lnTo>
                    <a:pt x="555104" y="171450"/>
                  </a:lnTo>
                  <a:lnTo>
                    <a:pt x="555205" y="179070"/>
                  </a:lnTo>
                  <a:lnTo>
                    <a:pt x="554697" y="185420"/>
                  </a:lnTo>
                  <a:lnTo>
                    <a:pt x="555891" y="200660"/>
                  </a:lnTo>
                  <a:lnTo>
                    <a:pt x="555891" y="113195"/>
                  </a:lnTo>
                  <a:lnTo>
                    <a:pt x="542798" y="104140"/>
                  </a:lnTo>
                  <a:lnTo>
                    <a:pt x="536829" y="101600"/>
                  </a:lnTo>
                  <a:lnTo>
                    <a:pt x="537337" y="99060"/>
                  </a:lnTo>
                  <a:lnTo>
                    <a:pt x="549148" y="60960"/>
                  </a:lnTo>
                  <a:lnTo>
                    <a:pt x="547535" y="49530"/>
                  </a:lnTo>
                  <a:lnTo>
                    <a:pt x="541007" y="31750"/>
                  </a:lnTo>
                  <a:lnTo>
                    <a:pt x="539115" y="29210"/>
                  </a:lnTo>
                  <a:lnTo>
                    <a:pt x="530593" y="17780"/>
                  </a:lnTo>
                  <a:lnTo>
                    <a:pt x="519696" y="9994"/>
                  </a:lnTo>
                  <a:lnTo>
                    <a:pt x="519696" y="62230"/>
                  </a:lnTo>
                  <a:lnTo>
                    <a:pt x="517093" y="76200"/>
                  </a:lnTo>
                  <a:lnTo>
                    <a:pt x="509879" y="86360"/>
                  </a:lnTo>
                  <a:lnTo>
                    <a:pt x="499071" y="92710"/>
                  </a:lnTo>
                  <a:lnTo>
                    <a:pt x="485698" y="95250"/>
                  </a:lnTo>
                  <a:lnTo>
                    <a:pt x="472617" y="92710"/>
                  </a:lnTo>
                  <a:lnTo>
                    <a:pt x="462051" y="86360"/>
                  </a:lnTo>
                  <a:lnTo>
                    <a:pt x="454939" y="76200"/>
                  </a:lnTo>
                  <a:lnTo>
                    <a:pt x="452234" y="62230"/>
                  </a:lnTo>
                  <a:lnTo>
                    <a:pt x="454850" y="49530"/>
                  </a:lnTo>
                  <a:lnTo>
                    <a:pt x="462191" y="39370"/>
                  </a:lnTo>
                  <a:lnTo>
                    <a:pt x="472973" y="31750"/>
                  </a:lnTo>
                  <a:lnTo>
                    <a:pt x="485902" y="29210"/>
                  </a:lnTo>
                  <a:lnTo>
                    <a:pt x="498817" y="31750"/>
                  </a:lnTo>
                  <a:lnTo>
                    <a:pt x="509574" y="38100"/>
                  </a:lnTo>
                  <a:lnTo>
                    <a:pt x="516940" y="49530"/>
                  </a:lnTo>
                  <a:lnTo>
                    <a:pt x="519696" y="62230"/>
                  </a:lnTo>
                  <a:lnTo>
                    <a:pt x="519696" y="9994"/>
                  </a:lnTo>
                  <a:lnTo>
                    <a:pt x="516382" y="7620"/>
                  </a:lnTo>
                  <a:lnTo>
                    <a:pt x="498487" y="1270"/>
                  </a:lnTo>
                  <a:lnTo>
                    <a:pt x="479894" y="0"/>
                  </a:lnTo>
                  <a:lnTo>
                    <a:pt x="462927" y="3810"/>
                  </a:lnTo>
                  <a:lnTo>
                    <a:pt x="447903" y="12700"/>
                  </a:lnTo>
                  <a:lnTo>
                    <a:pt x="435102" y="25400"/>
                  </a:lnTo>
                  <a:lnTo>
                    <a:pt x="426212" y="41910"/>
                  </a:lnTo>
                  <a:lnTo>
                    <a:pt x="422833" y="59690"/>
                  </a:lnTo>
                  <a:lnTo>
                    <a:pt x="424815" y="77470"/>
                  </a:lnTo>
                  <a:lnTo>
                    <a:pt x="432028" y="95250"/>
                  </a:lnTo>
                  <a:lnTo>
                    <a:pt x="434606" y="99060"/>
                  </a:lnTo>
                  <a:lnTo>
                    <a:pt x="435470" y="101600"/>
                  </a:lnTo>
                  <a:lnTo>
                    <a:pt x="402996" y="125730"/>
                  </a:lnTo>
                  <a:lnTo>
                    <a:pt x="400875" y="125730"/>
                  </a:lnTo>
                  <a:lnTo>
                    <a:pt x="398068" y="121920"/>
                  </a:lnTo>
                  <a:lnTo>
                    <a:pt x="393090" y="116840"/>
                  </a:lnTo>
                  <a:lnTo>
                    <a:pt x="387578" y="111760"/>
                  </a:lnTo>
                  <a:lnTo>
                    <a:pt x="387159" y="111506"/>
                  </a:lnTo>
                  <a:lnTo>
                    <a:pt x="387159" y="200660"/>
                  </a:lnTo>
                  <a:lnTo>
                    <a:pt x="384924" y="203200"/>
                  </a:lnTo>
                  <a:lnTo>
                    <a:pt x="350913" y="203200"/>
                  </a:lnTo>
                  <a:lnTo>
                    <a:pt x="350913" y="303530"/>
                  </a:lnTo>
                  <a:lnTo>
                    <a:pt x="350901" y="306070"/>
                  </a:lnTo>
                  <a:lnTo>
                    <a:pt x="319735" y="328930"/>
                  </a:lnTo>
                  <a:lnTo>
                    <a:pt x="316865" y="328930"/>
                  </a:lnTo>
                  <a:lnTo>
                    <a:pt x="307975" y="320040"/>
                  </a:lnTo>
                  <a:lnTo>
                    <a:pt x="303441" y="315912"/>
                  </a:lnTo>
                  <a:lnTo>
                    <a:pt x="303441" y="405130"/>
                  </a:lnTo>
                  <a:lnTo>
                    <a:pt x="300977" y="407670"/>
                  </a:lnTo>
                  <a:lnTo>
                    <a:pt x="167081" y="407670"/>
                  </a:lnTo>
                  <a:lnTo>
                    <a:pt x="164541" y="405130"/>
                  </a:lnTo>
                  <a:lnTo>
                    <a:pt x="164871" y="398780"/>
                  </a:lnTo>
                  <a:lnTo>
                    <a:pt x="165036" y="392430"/>
                  </a:lnTo>
                  <a:lnTo>
                    <a:pt x="178231" y="342900"/>
                  </a:lnTo>
                  <a:lnTo>
                    <a:pt x="221234" y="328930"/>
                  </a:lnTo>
                  <a:lnTo>
                    <a:pt x="246761" y="328930"/>
                  </a:lnTo>
                  <a:lnTo>
                    <a:pt x="289763" y="342900"/>
                  </a:lnTo>
                  <a:lnTo>
                    <a:pt x="302983" y="392430"/>
                  </a:lnTo>
                  <a:lnTo>
                    <a:pt x="303136" y="398780"/>
                  </a:lnTo>
                  <a:lnTo>
                    <a:pt x="303441" y="405130"/>
                  </a:lnTo>
                  <a:lnTo>
                    <a:pt x="303441" y="315912"/>
                  </a:lnTo>
                  <a:lnTo>
                    <a:pt x="302399" y="314960"/>
                  </a:lnTo>
                  <a:lnTo>
                    <a:pt x="296329" y="311150"/>
                  </a:lnTo>
                  <a:lnTo>
                    <a:pt x="289788" y="307340"/>
                  </a:lnTo>
                  <a:lnTo>
                    <a:pt x="284937" y="304800"/>
                  </a:lnTo>
                  <a:lnTo>
                    <a:pt x="285267" y="303530"/>
                  </a:lnTo>
                  <a:lnTo>
                    <a:pt x="287578" y="299720"/>
                  </a:lnTo>
                  <a:lnTo>
                    <a:pt x="294246" y="284480"/>
                  </a:lnTo>
                  <a:lnTo>
                    <a:pt x="297002" y="269240"/>
                  </a:lnTo>
                  <a:lnTo>
                    <a:pt x="295808" y="254000"/>
                  </a:lnTo>
                  <a:lnTo>
                    <a:pt x="290652" y="238760"/>
                  </a:lnTo>
                  <a:lnTo>
                    <a:pt x="288086" y="233680"/>
                  </a:lnTo>
                  <a:lnTo>
                    <a:pt x="290360" y="232410"/>
                  </a:lnTo>
                  <a:lnTo>
                    <a:pt x="345986" y="232410"/>
                  </a:lnTo>
                  <a:lnTo>
                    <a:pt x="347865" y="233680"/>
                  </a:lnTo>
                  <a:lnTo>
                    <a:pt x="345198" y="240030"/>
                  </a:lnTo>
                  <a:lnTo>
                    <a:pt x="340182" y="254000"/>
                  </a:lnTo>
                  <a:lnTo>
                    <a:pt x="339051" y="269240"/>
                  </a:lnTo>
                  <a:lnTo>
                    <a:pt x="341769" y="284480"/>
                  </a:lnTo>
                  <a:lnTo>
                    <a:pt x="348322" y="298450"/>
                  </a:lnTo>
                  <a:lnTo>
                    <a:pt x="350913" y="303530"/>
                  </a:lnTo>
                  <a:lnTo>
                    <a:pt x="350913" y="203200"/>
                  </a:lnTo>
                  <a:lnTo>
                    <a:pt x="267830" y="203200"/>
                  </a:lnTo>
                  <a:lnTo>
                    <a:pt x="267830" y="266700"/>
                  </a:lnTo>
                  <a:lnTo>
                    <a:pt x="265010" y="279400"/>
                  </a:lnTo>
                  <a:lnTo>
                    <a:pt x="257581" y="289560"/>
                  </a:lnTo>
                  <a:lnTo>
                    <a:pt x="246722" y="297180"/>
                  </a:lnTo>
                  <a:lnTo>
                    <a:pt x="233591" y="299720"/>
                  </a:lnTo>
                  <a:lnTo>
                    <a:pt x="220751" y="297180"/>
                  </a:lnTo>
                  <a:lnTo>
                    <a:pt x="210299" y="289560"/>
                  </a:lnTo>
                  <a:lnTo>
                    <a:pt x="203238" y="279400"/>
                  </a:lnTo>
                  <a:lnTo>
                    <a:pt x="200596" y="266700"/>
                  </a:lnTo>
                  <a:lnTo>
                    <a:pt x="203174" y="252730"/>
                  </a:lnTo>
                  <a:lnTo>
                    <a:pt x="210451" y="242570"/>
                  </a:lnTo>
                  <a:lnTo>
                    <a:pt x="221386" y="234950"/>
                  </a:lnTo>
                  <a:lnTo>
                    <a:pt x="234962" y="232410"/>
                  </a:lnTo>
                  <a:lnTo>
                    <a:pt x="247688" y="236220"/>
                  </a:lnTo>
                  <a:lnTo>
                    <a:pt x="258178" y="242570"/>
                  </a:lnTo>
                  <a:lnTo>
                    <a:pt x="265290" y="254000"/>
                  </a:lnTo>
                  <a:lnTo>
                    <a:pt x="267830" y="266700"/>
                  </a:lnTo>
                  <a:lnTo>
                    <a:pt x="267830" y="203200"/>
                  </a:lnTo>
                  <a:lnTo>
                    <a:pt x="250736" y="203200"/>
                  </a:lnTo>
                  <a:lnTo>
                    <a:pt x="248894" y="200660"/>
                  </a:lnTo>
                  <a:lnTo>
                    <a:pt x="253631" y="151130"/>
                  </a:lnTo>
                  <a:lnTo>
                    <a:pt x="294436" y="125730"/>
                  </a:lnTo>
                  <a:lnTo>
                    <a:pt x="342734" y="125730"/>
                  </a:lnTo>
                  <a:lnTo>
                    <a:pt x="384238" y="156210"/>
                  </a:lnTo>
                  <a:lnTo>
                    <a:pt x="387070" y="195580"/>
                  </a:lnTo>
                  <a:lnTo>
                    <a:pt x="387159" y="200660"/>
                  </a:lnTo>
                  <a:lnTo>
                    <a:pt x="387159" y="111506"/>
                  </a:lnTo>
                  <a:lnTo>
                    <a:pt x="381571" y="107950"/>
                  </a:lnTo>
                  <a:lnTo>
                    <a:pt x="375094" y="104140"/>
                  </a:lnTo>
                  <a:lnTo>
                    <a:pt x="369976" y="101600"/>
                  </a:lnTo>
                  <a:lnTo>
                    <a:pt x="369214" y="99060"/>
                  </a:lnTo>
                  <a:lnTo>
                    <a:pt x="380834" y="60960"/>
                  </a:lnTo>
                  <a:lnTo>
                    <a:pt x="377672" y="43180"/>
                  </a:lnTo>
                  <a:lnTo>
                    <a:pt x="371094" y="29210"/>
                  </a:lnTo>
                  <a:lnTo>
                    <a:pt x="369290" y="25400"/>
                  </a:lnTo>
                  <a:lnTo>
                    <a:pt x="356387" y="12700"/>
                  </a:lnTo>
                  <a:lnTo>
                    <a:pt x="351701" y="10210"/>
                  </a:lnTo>
                  <a:lnTo>
                    <a:pt x="351701" y="62230"/>
                  </a:lnTo>
                  <a:lnTo>
                    <a:pt x="349186" y="74930"/>
                  </a:lnTo>
                  <a:lnTo>
                    <a:pt x="342049" y="86360"/>
                  </a:lnTo>
                  <a:lnTo>
                    <a:pt x="331279" y="92710"/>
                  </a:lnTo>
                  <a:lnTo>
                    <a:pt x="317855" y="95250"/>
                  </a:lnTo>
                  <a:lnTo>
                    <a:pt x="304482" y="92710"/>
                  </a:lnTo>
                  <a:lnTo>
                    <a:pt x="293776" y="86360"/>
                  </a:lnTo>
                  <a:lnTo>
                    <a:pt x="286753" y="74930"/>
                  </a:lnTo>
                  <a:lnTo>
                    <a:pt x="284403" y="62230"/>
                  </a:lnTo>
                  <a:lnTo>
                    <a:pt x="287312" y="49530"/>
                  </a:lnTo>
                  <a:lnTo>
                    <a:pt x="294589" y="38100"/>
                  </a:lnTo>
                  <a:lnTo>
                    <a:pt x="305130" y="31750"/>
                  </a:lnTo>
                  <a:lnTo>
                    <a:pt x="317779" y="29210"/>
                  </a:lnTo>
                  <a:lnTo>
                    <a:pt x="330669" y="31750"/>
                  </a:lnTo>
                  <a:lnTo>
                    <a:pt x="341452" y="38100"/>
                  </a:lnTo>
                  <a:lnTo>
                    <a:pt x="348881" y="49530"/>
                  </a:lnTo>
                  <a:lnTo>
                    <a:pt x="351701" y="62230"/>
                  </a:lnTo>
                  <a:lnTo>
                    <a:pt x="351701" y="10210"/>
                  </a:lnTo>
                  <a:lnTo>
                    <a:pt x="339661" y="3810"/>
                  </a:lnTo>
                  <a:lnTo>
                    <a:pt x="320370" y="0"/>
                  </a:lnTo>
                  <a:lnTo>
                    <a:pt x="301434" y="1270"/>
                  </a:lnTo>
                  <a:lnTo>
                    <a:pt x="284048" y="8890"/>
                  </a:lnTo>
                  <a:lnTo>
                    <a:pt x="269405" y="22860"/>
                  </a:lnTo>
                  <a:lnTo>
                    <a:pt x="259638" y="39370"/>
                  </a:lnTo>
                  <a:lnTo>
                    <a:pt x="255257" y="57150"/>
                  </a:lnTo>
                  <a:lnTo>
                    <a:pt x="256451" y="76200"/>
                  </a:lnTo>
                  <a:lnTo>
                    <a:pt x="263410" y="93980"/>
                  </a:lnTo>
                  <a:lnTo>
                    <a:pt x="266827" y="99060"/>
                  </a:lnTo>
                  <a:lnTo>
                    <a:pt x="267030" y="101600"/>
                  </a:lnTo>
                  <a:lnTo>
                    <a:pt x="233489" y="127000"/>
                  </a:lnTo>
                  <a:lnTo>
                    <a:pt x="219252" y="168910"/>
                  </a:lnTo>
                  <a:lnTo>
                    <a:pt x="218986" y="179070"/>
                  </a:lnTo>
                  <a:lnTo>
                    <a:pt x="219113" y="201930"/>
                  </a:lnTo>
                  <a:lnTo>
                    <a:pt x="217436" y="204470"/>
                  </a:lnTo>
                  <a:lnTo>
                    <a:pt x="211594" y="207010"/>
                  </a:lnTo>
                  <a:lnTo>
                    <a:pt x="188125" y="223520"/>
                  </a:lnTo>
                  <a:lnTo>
                    <a:pt x="174459" y="245110"/>
                  </a:lnTo>
                  <a:lnTo>
                    <a:pt x="171475" y="271780"/>
                  </a:lnTo>
                  <a:lnTo>
                    <a:pt x="180022" y="298450"/>
                  </a:lnTo>
                  <a:lnTo>
                    <a:pt x="183095" y="303530"/>
                  </a:lnTo>
                  <a:lnTo>
                    <a:pt x="181851" y="306070"/>
                  </a:lnTo>
                  <a:lnTo>
                    <a:pt x="149453" y="331470"/>
                  </a:lnTo>
                  <a:lnTo>
                    <a:pt x="135153" y="374650"/>
                  </a:lnTo>
                  <a:lnTo>
                    <a:pt x="134937" y="389890"/>
                  </a:lnTo>
                  <a:lnTo>
                    <a:pt x="135115" y="403860"/>
                  </a:lnTo>
                  <a:lnTo>
                    <a:pt x="137223" y="417830"/>
                  </a:lnTo>
                  <a:lnTo>
                    <a:pt x="143433" y="427990"/>
                  </a:lnTo>
                  <a:lnTo>
                    <a:pt x="153543" y="434340"/>
                  </a:lnTo>
                  <a:lnTo>
                    <a:pt x="167373" y="435610"/>
                  </a:lnTo>
                  <a:lnTo>
                    <a:pt x="307225" y="435610"/>
                  </a:lnTo>
                  <a:lnTo>
                    <a:pt x="313474" y="433070"/>
                  </a:lnTo>
                  <a:lnTo>
                    <a:pt x="319659" y="434340"/>
                  </a:lnTo>
                  <a:lnTo>
                    <a:pt x="331939" y="435610"/>
                  </a:lnTo>
                  <a:lnTo>
                    <a:pt x="378663" y="435610"/>
                  </a:lnTo>
                  <a:lnTo>
                    <a:pt x="381469" y="433070"/>
                  </a:lnTo>
                  <a:lnTo>
                    <a:pt x="384263" y="430530"/>
                  </a:lnTo>
                  <a:lnTo>
                    <a:pt x="384390" y="412750"/>
                  </a:lnTo>
                  <a:lnTo>
                    <a:pt x="378790" y="407670"/>
                  </a:lnTo>
                  <a:lnTo>
                    <a:pt x="335394" y="407670"/>
                  </a:lnTo>
                  <a:lnTo>
                    <a:pt x="332841" y="405130"/>
                  </a:lnTo>
                  <a:lnTo>
                    <a:pt x="332994" y="398780"/>
                  </a:lnTo>
                  <a:lnTo>
                    <a:pt x="333044" y="377190"/>
                  </a:lnTo>
                  <a:lnTo>
                    <a:pt x="333260" y="370840"/>
                  </a:lnTo>
                  <a:lnTo>
                    <a:pt x="359651" y="334010"/>
                  </a:lnTo>
                  <a:lnTo>
                    <a:pt x="388632" y="328930"/>
                  </a:lnTo>
                  <a:lnTo>
                    <a:pt x="415569" y="328930"/>
                  </a:lnTo>
                  <a:lnTo>
                    <a:pt x="457301" y="341630"/>
                  </a:lnTo>
                  <a:lnTo>
                    <a:pt x="471119" y="398780"/>
                  </a:lnTo>
                  <a:lnTo>
                    <a:pt x="471271" y="405130"/>
                  </a:lnTo>
                  <a:lnTo>
                    <a:pt x="468553" y="407670"/>
                  </a:lnTo>
                  <a:lnTo>
                    <a:pt x="425691" y="407670"/>
                  </a:lnTo>
                  <a:lnTo>
                    <a:pt x="419671" y="412750"/>
                  </a:lnTo>
                  <a:lnTo>
                    <a:pt x="419912" y="431800"/>
                  </a:lnTo>
                  <a:lnTo>
                    <a:pt x="425894" y="435610"/>
                  </a:lnTo>
                  <a:lnTo>
                    <a:pt x="638657" y="435610"/>
                  </a:lnTo>
                  <a:lnTo>
                    <a:pt x="650913" y="434340"/>
                  </a:lnTo>
                  <a:lnTo>
                    <a:pt x="660336" y="427990"/>
                  </a:lnTo>
                  <a:lnTo>
                    <a:pt x="666496" y="419100"/>
                  </a:lnTo>
                  <a:lnTo>
                    <a:pt x="668997" y="406400"/>
                  </a:lnTo>
                  <a:lnTo>
                    <a:pt x="669201" y="398780"/>
                  </a:lnTo>
                  <a:close/>
                </a:path>
                <a:path w="804545" h="935354">
                  <a:moveTo>
                    <a:pt x="804113" y="527596"/>
                  </a:moveTo>
                  <a:lnTo>
                    <a:pt x="779449" y="486956"/>
                  </a:lnTo>
                  <a:lnTo>
                    <a:pt x="774230" y="486270"/>
                  </a:lnTo>
                  <a:lnTo>
                    <a:pt x="774230" y="526326"/>
                  </a:lnTo>
                  <a:lnTo>
                    <a:pt x="771563" y="580936"/>
                  </a:lnTo>
                  <a:lnTo>
                    <a:pt x="760755" y="635546"/>
                  </a:lnTo>
                  <a:lnTo>
                    <a:pt x="741680" y="687616"/>
                  </a:lnTo>
                  <a:lnTo>
                    <a:pt x="714133" y="737146"/>
                  </a:lnTo>
                  <a:lnTo>
                    <a:pt x="683958" y="777786"/>
                  </a:lnTo>
                  <a:lnTo>
                    <a:pt x="650100" y="813346"/>
                  </a:lnTo>
                  <a:lnTo>
                    <a:pt x="612571" y="842556"/>
                  </a:lnTo>
                  <a:lnTo>
                    <a:pt x="571360" y="866686"/>
                  </a:lnTo>
                  <a:lnTo>
                    <a:pt x="526503" y="885736"/>
                  </a:lnTo>
                  <a:lnTo>
                    <a:pt x="477989" y="899706"/>
                  </a:lnTo>
                  <a:lnTo>
                    <a:pt x="427520" y="906056"/>
                  </a:lnTo>
                  <a:lnTo>
                    <a:pt x="377393" y="907326"/>
                  </a:lnTo>
                  <a:lnTo>
                    <a:pt x="327685" y="899706"/>
                  </a:lnTo>
                  <a:lnTo>
                    <a:pt x="278434" y="885736"/>
                  </a:lnTo>
                  <a:lnTo>
                    <a:pt x="272415" y="884466"/>
                  </a:lnTo>
                  <a:lnTo>
                    <a:pt x="269989" y="880656"/>
                  </a:lnTo>
                  <a:lnTo>
                    <a:pt x="271322" y="875576"/>
                  </a:lnTo>
                  <a:lnTo>
                    <a:pt x="271691" y="871766"/>
                  </a:lnTo>
                  <a:lnTo>
                    <a:pt x="263334" y="826046"/>
                  </a:lnTo>
                  <a:lnTo>
                    <a:pt x="255295" y="808266"/>
                  </a:lnTo>
                  <a:lnTo>
                    <a:pt x="252780" y="801916"/>
                  </a:lnTo>
                  <a:lnTo>
                    <a:pt x="249732" y="791756"/>
                  </a:lnTo>
                  <a:lnTo>
                    <a:pt x="249123" y="780326"/>
                  </a:lnTo>
                  <a:lnTo>
                    <a:pt x="250558" y="770166"/>
                  </a:lnTo>
                  <a:lnTo>
                    <a:pt x="253631" y="760006"/>
                  </a:lnTo>
                  <a:lnTo>
                    <a:pt x="256044" y="749846"/>
                  </a:lnTo>
                  <a:lnTo>
                    <a:pt x="255625" y="742226"/>
                  </a:lnTo>
                  <a:lnTo>
                    <a:pt x="252425" y="737146"/>
                  </a:lnTo>
                  <a:lnTo>
                    <a:pt x="246468" y="733336"/>
                  </a:lnTo>
                  <a:lnTo>
                    <a:pt x="240157" y="733336"/>
                  </a:lnTo>
                  <a:lnTo>
                    <a:pt x="220599" y="768896"/>
                  </a:lnTo>
                  <a:lnTo>
                    <a:pt x="219811" y="787946"/>
                  </a:lnTo>
                  <a:lnTo>
                    <a:pt x="223240" y="806996"/>
                  </a:lnTo>
                  <a:lnTo>
                    <a:pt x="230695" y="826046"/>
                  </a:lnTo>
                  <a:lnTo>
                    <a:pt x="235064" y="834936"/>
                  </a:lnTo>
                  <a:lnTo>
                    <a:pt x="239001" y="842556"/>
                  </a:lnTo>
                  <a:lnTo>
                    <a:pt x="241820" y="851446"/>
                  </a:lnTo>
                  <a:lnTo>
                    <a:pt x="242824" y="861606"/>
                  </a:lnTo>
                  <a:lnTo>
                    <a:pt x="242684" y="870496"/>
                  </a:lnTo>
                  <a:lnTo>
                    <a:pt x="242290" y="871766"/>
                  </a:lnTo>
                  <a:lnTo>
                    <a:pt x="186347" y="838746"/>
                  </a:lnTo>
                  <a:lnTo>
                    <a:pt x="144551" y="804456"/>
                  </a:lnTo>
                  <a:lnTo>
                    <a:pt x="108356" y="763816"/>
                  </a:lnTo>
                  <a:lnTo>
                    <a:pt x="77749" y="718096"/>
                  </a:lnTo>
                  <a:lnTo>
                    <a:pt x="55943" y="672376"/>
                  </a:lnTo>
                  <a:lnTo>
                    <a:pt x="40754" y="625386"/>
                  </a:lnTo>
                  <a:lnTo>
                    <a:pt x="32092" y="577126"/>
                  </a:lnTo>
                  <a:lnTo>
                    <a:pt x="29933" y="528866"/>
                  </a:lnTo>
                  <a:lnTo>
                    <a:pt x="30048" y="518706"/>
                  </a:lnTo>
                  <a:lnTo>
                    <a:pt x="30086" y="516166"/>
                  </a:lnTo>
                  <a:lnTo>
                    <a:pt x="31356" y="514896"/>
                  </a:lnTo>
                  <a:lnTo>
                    <a:pt x="112344" y="514896"/>
                  </a:lnTo>
                  <a:lnTo>
                    <a:pt x="116751" y="517436"/>
                  </a:lnTo>
                  <a:lnTo>
                    <a:pt x="126479" y="522516"/>
                  </a:lnTo>
                  <a:lnTo>
                    <a:pt x="136512" y="527596"/>
                  </a:lnTo>
                  <a:lnTo>
                    <a:pt x="156845" y="535216"/>
                  </a:lnTo>
                  <a:lnTo>
                    <a:pt x="168783" y="541566"/>
                  </a:lnTo>
                  <a:lnTo>
                    <a:pt x="179336" y="549186"/>
                  </a:lnTo>
                  <a:lnTo>
                    <a:pt x="188290" y="558076"/>
                  </a:lnTo>
                  <a:lnTo>
                    <a:pt x="195453" y="569506"/>
                  </a:lnTo>
                  <a:lnTo>
                    <a:pt x="201561" y="579666"/>
                  </a:lnTo>
                  <a:lnTo>
                    <a:pt x="209283" y="588556"/>
                  </a:lnTo>
                  <a:lnTo>
                    <a:pt x="218338" y="596176"/>
                  </a:lnTo>
                  <a:lnTo>
                    <a:pt x="228422" y="601256"/>
                  </a:lnTo>
                  <a:lnTo>
                    <a:pt x="236537" y="606336"/>
                  </a:lnTo>
                  <a:lnTo>
                    <a:pt x="261035" y="617766"/>
                  </a:lnTo>
                  <a:lnTo>
                    <a:pt x="268478" y="622846"/>
                  </a:lnTo>
                  <a:lnTo>
                    <a:pt x="272643" y="629196"/>
                  </a:lnTo>
                  <a:lnTo>
                    <a:pt x="273926" y="635546"/>
                  </a:lnTo>
                  <a:lnTo>
                    <a:pt x="272669" y="644436"/>
                  </a:lnTo>
                  <a:lnTo>
                    <a:pt x="257606" y="679996"/>
                  </a:lnTo>
                  <a:lnTo>
                    <a:pt x="255511" y="683806"/>
                  </a:lnTo>
                  <a:lnTo>
                    <a:pt x="255117" y="695236"/>
                  </a:lnTo>
                  <a:lnTo>
                    <a:pt x="257835" y="699046"/>
                  </a:lnTo>
                  <a:lnTo>
                    <a:pt x="269557" y="705396"/>
                  </a:lnTo>
                  <a:lnTo>
                    <a:pt x="276161" y="704126"/>
                  </a:lnTo>
                  <a:lnTo>
                    <a:pt x="297129" y="666026"/>
                  </a:lnTo>
                  <a:lnTo>
                    <a:pt x="302717" y="627926"/>
                  </a:lnTo>
                  <a:lnTo>
                    <a:pt x="300329" y="617766"/>
                  </a:lnTo>
                  <a:lnTo>
                    <a:pt x="295452" y="608876"/>
                  </a:lnTo>
                  <a:lnTo>
                    <a:pt x="288455" y="601256"/>
                  </a:lnTo>
                  <a:lnTo>
                    <a:pt x="279679" y="594906"/>
                  </a:lnTo>
                  <a:lnTo>
                    <a:pt x="263969" y="587286"/>
                  </a:lnTo>
                  <a:lnTo>
                    <a:pt x="255955" y="582206"/>
                  </a:lnTo>
                  <a:lnTo>
                    <a:pt x="224116" y="560616"/>
                  </a:lnTo>
                  <a:lnTo>
                    <a:pt x="212077" y="540296"/>
                  </a:lnTo>
                  <a:lnTo>
                    <a:pt x="204012" y="531406"/>
                  </a:lnTo>
                  <a:lnTo>
                    <a:pt x="194767" y="522516"/>
                  </a:lnTo>
                  <a:lnTo>
                    <a:pt x="184658" y="514896"/>
                  </a:lnTo>
                  <a:lnTo>
                    <a:pt x="391693" y="514896"/>
                  </a:lnTo>
                  <a:lnTo>
                    <a:pt x="424053" y="513626"/>
                  </a:lnTo>
                  <a:lnTo>
                    <a:pt x="428866" y="516166"/>
                  </a:lnTo>
                  <a:lnTo>
                    <a:pt x="433489" y="521246"/>
                  </a:lnTo>
                  <a:lnTo>
                    <a:pt x="450824" y="535216"/>
                  </a:lnTo>
                  <a:lnTo>
                    <a:pt x="470204" y="545376"/>
                  </a:lnTo>
                  <a:lnTo>
                    <a:pt x="491083" y="551726"/>
                  </a:lnTo>
                  <a:lnTo>
                    <a:pt x="512876" y="556806"/>
                  </a:lnTo>
                  <a:lnTo>
                    <a:pt x="546087" y="560616"/>
                  </a:lnTo>
                  <a:lnTo>
                    <a:pt x="565759" y="563156"/>
                  </a:lnTo>
                  <a:lnTo>
                    <a:pt x="570585" y="566966"/>
                  </a:lnTo>
                  <a:lnTo>
                    <a:pt x="572135" y="574586"/>
                  </a:lnTo>
                  <a:lnTo>
                    <a:pt x="573455" y="586016"/>
                  </a:lnTo>
                  <a:lnTo>
                    <a:pt x="573506" y="591096"/>
                  </a:lnTo>
                  <a:lnTo>
                    <a:pt x="573316" y="598716"/>
                  </a:lnTo>
                  <a:lnTo>
                    <a:pt x="571157" y="610146"/>
                  </a:lnTo>
                  <a:lnTo>
                    <a:pt x="566978" y="622846"/>
                  </a:lnTo>
                  <a:lnTo>
                    <a:pt x="561225" y="634276"/>
                  </a:lnTo>
                  <a:lnTo>
                    <a:pt x="555625" y="645706"/>
                  </a:lnTo>
                  <a:lnTo>
                    <a:pt x="551230" y="658406"/>
                  </a:lnTo>
                  <a:lnTo>
                    <a:pt x="549071" y="672376"/>
                  </a:lnTo>
                  <a:lnTo>
                    <a:pt x="548792" y="695236"/>
                  </a:lnTo>
                  <a:lnTo>
                    <a:pt x="550646" y="718096"/>
                  </a:lnTo>
                  <a:lnTo>
                    <a:pt x="555066" y="740956"/>
                  </a:lnTo>
                  <a:lnTo>
                    <a:pt x="562521" y="762546"/>
                  </a:lnTo>
                  <a:lnTo>
                    <a:pt x="571055" y="775246"/>
                  </a:lnTo>
                  <a:lnTo>
                    <a:pt x="582764" y="782866"/>
                  </a:lnTo>
                  <a:lnTo>
                    <a:pt x="596506" y="782866"/>
                  </a:lnTo>
                  <a:lnTo>
                    <a:pt x="611149" y="777786"/>
                  </a:lnTo>
                  <a:lnTo>
                    <a:pt x="623862" y="767626"/>
                  </a:lnTo>
                  <a:lnTo>
                    <a:pt x="635076" y="757466"/>
                  </a:lnTo>
                  <a:lnTo>
                    <a:pt x="639546" y="752386"/>
                  </a:lnTo>
                  <a:lnTo>
                    <a:pt x="645134" y="746036"/>
                  </a:lnTo>
                  <a:lnTo>
                    <a:pt x="676808" y="700316"/>
                  </a:lnTo>
                  <a:lnTo>
                    <a:pt x="696417" y="666026"/>
                  </a:lnTo>
                  <a:lnTo>
                    <a:pt x="712597" y="629196"/>
                  </a:lnTo>
                  <a:lnTo>
                    <a:pt x="724649" y="591096"/>
                  </a:lnTo>
                  <a:lnTo>
                    <a:pt x="729386" y="545376"/>
                  </a:lnTo>
                  <a:lnTo>
                    <a:pt x="729399" y="517436"/>
                  </a:lnTo>
                  <a:lnTo>
                    <a:pt x="732256" y="513626"/>
                  </a:lnTo>
                  <a:lnTo>
                    <a:pt x="748614" y="514896"/>
                  </a:lnTo>
                  <a:lnTo>
                    <a:pt x="756272" y="514896"/>
                  </a:lnTo>
                  <a:lnTo>
                    <a:pt x="771245" y="513626"/>
                  </a:lnTo>
                  <a:lnTo>
                    <a:pt x="774141" y="517436"/>
                  </a:lnTo>
                  <a:lnTo>
                    <a:pt x="774230" y="526326"/>
                  </a:lnTo>
                  <a:lnTo>
                    <a:pt x="774230" y="486270"/>
                  </a:lnTo>
                  <a:lnTo>
                    <a:pt x="760450" y="484416"/>
                  </a:lnTo>
                  <a:lnTo>
                    <a:pt x="701141" y="484416"/>
                  </a:lnTo>
                  <a:lnTo>
                    <a:pt x="701141" y="513626"/>
                  </a:lnTo>
                  <a:lnTo>
                    <a:pt x="700481" y="519976"/>
                  </a:lnTo>
                  <a:lnTo>
                    <a:pt x="699528" y="536486"/>
                  </a:lnTo>
                  <a:lnTo>
                    <a:pt x="699439" y="552996"/>
                  </a:lnTo>
                  <a:lnTo>
                    <a:pt x="698652" y="569506"/>
                  </a:lnTo>
                  <a:lnTo>
                    <a:pt x="681062" y="627926"/>
                  </a:lnTo>
                  <a:lnTo>
                    <a:pt x="662076" y="667296"/>
                  </a:lnTo>
                  <a:lnTo>
                    <a:pt x="638771" y="705396"/>
                  </a:lnTo>
                  <a:lnTo>
                    <a:pt x="611301" y="739686"/>
                  </a:lnTo>
                  <a:lnTo>
                    <a:pt x="595858" y="752386"/>
                  </a:lnTo>
                  <a:lnTo>
                    <a:pt x="591413" y="752386"/>
                  </a:lnTo>
                  <a:lnTo>
                    <a:pt x="580009" y="710476"/>
                  </a:lnTo>
                  <a:lnTo>
                    <a:pt x="577913" y="679996"/>
                  </a:lnTo>
                  <a:lnTo>
                    <a:pt x="578713" y="671106"/>
                  </a:lnTo>
                  <a:lnTo>
                    <a:pt x="580936" y="663486"/>
                  </a:lnTo>
                  <a:lnTo>
                    <a:pt x="584111" y="654596"/>
                  </a:lnTo>
                  <a:lnTo>
                    <a:pt x="587743" y="646976"/>
                  </a:lnTo>
                  <a:lnTo>
                    <a:pt x="594131" y="633006"/>
                  </a:lnTo>
                  <a:lnTo>
                    <a:pt x="599325" y="619036"/>
                  </a:lnTo>
                  <a:lnTo>
                    <a:pt x="602678" y="605066"/>
                  </a:lnTo>
                  <a:lnTo>
                    <a:pt x="603605" y="588556"/>
                  </a:lnTo>
                  <a:lnTo>
                    <a:pt x="603377" y="582206"/>
                  </a:lnTo>
                  <a:lnTo>
                    <a:pt x="586206" y="542836"/>
                  </a:lnTo>
                  <a:lnTo>
                    <a:pt x="525462" y="528866"/>
                  </a:lnTo>
                  <a:lnTo>
                    <a:pt x="510425" y="526326"/>
                  </a:lnTo>
                  <a:lnTo>
                    <a:pt x="495554" y="522516"/>
                  </a:lnTo>
                  <a:lnTo>
                    <a:pt x="489242" y="519976"/>
                  </a:lnTo>
                  <a:lnTo>
                    <a:pt x="483044" y="518706"/>
                  </a:lnTo>
                  <a:lnTo>
                    <a:pt x="476783" y="516166"/>
                  </a:lnTo>
                  <a:lnTo>
                    <a:pt x="477431" y="514896"/>
                  </a:lnTo>
                  <a:lnTo>
                    <a:pt x="696290" y="514896"/>
                  </a:lnTo>
                  <a:lnTo>
                    <a:pt x="701141" y="513626"/>
                  </a:lnTo>
                  <a:lnTo>
                    <a:pt x="701141" y="484416"/>
                  </a:lnTo>
                  <a:lnTo>
                    <a:pt x="43675" y="484416"/>
                  </a:lnTo>
                  <a:lnTo>
                    <a:pt x="24688" y="486956"/>
                  </a:lnTo>
                  <a:lnTo>
                    <a:pt x="11163" y="494576"/>
                  </a:lnTo>
                  <a:lnTo>
                    <a:pt x="2971" y="508546"/>
                  </a:lnTo>
                  <a:lnTo>
                    <a:pt x="0" y="527596"/>
                  </a:lnTo>
                  <a:lnTo>
                    <a:pt x="25" y="545376"/>
                  </a:lnTo>
                  <a:lnTo>
                    <a:pt x="2768" y="583476"/>
                  </a:lnTo>
                  <a:lnTo>
                    <a:pt x="19189" y="654596"/>
                  </a:lnTo>
                  <a:lnTo>
                    <a:pt x="37172" y="702856"/>
                  </a:lnTo>
                  <a:lnTo>
                    <a:pt x="59817" y="746036"/>
                  </a:lnTo>
                  <a:lnTo>
                    <a:pt x="87096" y="785406"/>
                  </a:lnTo>
                  <a:lnTo>
                    <a:pt x="119011" y="820966"/>
                  </a:lnTo>
                  <a:lnTo>
                    <a:pt x="155587" y="852716"/>
                  </a:lnTo>
                  <a:lnTo>
                    <a:pt x="196799" y="879386"/>
                  </a:lnTo>
                  <a:lnTo>
                    <a:pt x="242646" y="903516"/>
                  </a:lnTo>
                  <a:lnTo>
                    <a:pt x="293154" y="921296"/>
                  </a:lnTo>
                  <a:lnTo>
                    <a:pt x="367360" y="935266"/>
                  </a:lnTo>
                  <a:lnTo>
                    <a:pt x="438607" y="935266"/>
                  </a:lnTo>
                  <a:lnTo>
                    <a:pt x="524535" y="917486"/>
                  </a:lnTo>
                  <a:lnTo>
                    <a:pt x="567842" y="900976"/>
                  </a:lnTo>
                  <a:lnTo>
                    <a:pt x="608622" y="879386"/>
                  </a:lnTo>
                  <a:lnTo>
                    <a:pt x="646506" y="853986"/>
                  </a:lnTo>
                  <a:lnTo>
                    <a:pt x="681164" y="824776"/>
                  </a:lnTo>
                  <a:lnTo>
                    <a:pt x="712228" y="790486"/>
                  </a:lnTo>
                  <a:lnTo>
                    <a:pt x="739381" y="753656"/>
                  </a:lnTo>
                  <a:lnTo>
                    <a:pt x="762254" y="713016"/>
                  </a:lnTo>
                  <a:lnTo>
                    <a:pt x="780503" y="669836"/>
                  </a:lnTo>
                  <a:lnTo>
                    <a:pt x="793800" y="625386"/>
                  </a:lnTo>
                  <a:lnTo>
                    <a:pt x="801789" y="577126"/>
                  </a:lnTo>
                  <a:lnTo>
                    <a:pt x="804113" y="52759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/>
          <p:nvPr/>
        </p:nvSpPr>
        <p:spPr>
          <a:xfrm>
            <a:off x="9331338" y="10016490"/>
            <a:ext cx="104708" cy="104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29559" y="10460414"/>
            <a:ext cx="104708" cy="1047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562793" y="2365682"/>
            <a:ext cx="777894" cy="8585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2" name="object 62"/>
          <p:cNvGrpSpPr/>
          <p:nvPr/>
        </p:nvGrpSpPr>
        <p:grpSpPr>
          <a:xfrm>
            <a:off x="13968161" y="6858430"/>
            <a:ext cx="2974340" cy="2722880"/>
            <a:chOff x="13968161" y="6858430"/>
            <a:chExt cx="2974340" cy="2722880"/>
          </a:xfrm>
        </p:grpSpPr>
        <p:sp>
          <p:nvSpPr>
            <p:cNvPr id="63" name="object 63"/>
            <p:cNvSpPr/>
            <p:nvPr/>
          </p:nvSpPr>
          <p:spPr>
            <a:xfrm>
              <a:off x="13968161" y="6858430"/>
              <a:ext cx="2973731" cy="27224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4142072" y="7015493"/>
              <a:ext cx="2569845" cy="2324735"/>
            </a:xfrm>
            <a:custGeom>
              <a:avLst/>
              <a:gdLst/>
              <a:ahLst/>
              <a:cxnLst/>
              <a:rect l="l" t="t" r="r" b="b"/>
              <a:pathLst>
                <a:path w="2569844" h="2324734">
                  <a:moveTo>
                    <a:pt x="2280150" y="0"/>
                  </a:moveTo>
                  <a:lnTo>
                    <a:pt x="289289" y="0"/>
                  </a:lnTo>
                  <a:lnTo>
                    <a:pt x="242364" y="3786"/>
                  </a:lnTo>
                  <a:lnTo>
                    <a:pt x="197849" y="14747"/>
                  </a:lnTo>
                  <a:lnTo>
                    <a:pt x="156342" y="32289"/>
                  </a:lnTo>
                  <a:lnTo>
                    <a:pt x="118436" y="55814"/>
                  </a:lnTo>
                  <a:lnTo>
                    <a:pt x="84729" y="84729"/>
                  </a:lnTo>
                  <a:lnTo>
                    <a:pt x="55814" y="118436"/>
                  </a:lnTo>
                  <a:lnTo>
                    <a:pt x="32289" y="156342"/>
                  </a:lnTo>
                  <a:lnTo>
                    <a:pt x="14747" y="197849"/>
                  </a:lnTo>
                  <a:lnTo>
                    <a:pt x="3786" y="242364"/>
                  </a:lnTo>
                  <a:lnTo>
                    <a:pt x="0" y="289289"/>
                  </a:lnTo>
                  <a:lnTo>
                    <a:pt x="0" y="2035246"/>
                  </a:lnTo>
                  <a:lnTo>
                    <a:pt x="3786" y="2082172"/>
                  </a:lnTo>
                  <a:lnTo>
                    <a:pt x="14747" y="2126686"/>
                  </a:lnTo>
                  <a:lnTo>
                    <a:pt x="32289" y="2168194"/>
                  </a:lnTo>
                  <a:lnTo>
                    <a:pt x="55814" y="2206099"/>
                  </a:lnTo>
                  <a:lnTo>
                    <a:pt x="84729" y="2239807"/>
                  </a:lnTo>
                  <a:lnTo>
                    <a:pt x="118436" y="2268721"/>
                  </a:lnTo>
                  <a:lnTo>
                    <a:pt x="156342" y="2292247"/>
                  </a:lnTo>
                  <a:lnTo>
                    <a:pt x="197849" y="2309788"/>
                  </a:lnTo>
                  <a:lnTo>
                    <a:pt x="242364" y="2320750"/>
                  </a:lnTo>
                  <a:lnTo>
                    <a:pt x="289289" y="2324536"/>
                  </a:lnTo>
                  <a:lnTo>
                    <a:pt x="2280150" y="2324536"/>
                  </a:lnTo>
                  <a:lnTo>
                    <a:pt x="2327075" y="2320750"/>
                  </a:lnTo>
                  <a:lnTo>
                    <a:pt x="2371590" y="2309788"/>
                  </a:lnTo>
                  <a:lnTo>
                    <a:pt x="2413097" y="2292247"/>
                  </a:lnTo>
                  <a:lnTo>
                    <a:pt x="2451003" y="2268721"/>
                  </a:lnTo>
                  <a:lnTo>
                    <a:pt x="2484710" y="2239807"/>
                  </a:lnTo>
                  <a:lnTo>
                    <a:pt x="2513625" y="2206099"/>
                  </a:lnTo>
                  <a:lnTo>
                    <a:pt x="2537151" y="2168194"/>
                  </a:lnTo>
                  <a:lnTo>
                    <a:pt x="2554692" y="2126686"/>
                  </a:lnTo>
                  <a:lnTo>
                    <a:pt x="2565653" y="2082172"/>
                  </a:lnTo>
                  <a:lnTo>
                    <a:pt x="2569440" y="2035246"/>
                  </a:lnTo>
                  <a:lnTo>
                    <a:pt x="2569440" y="289289"/>
                  </a:lnTo>
                  <a:lnTo>
                    <a:pt x="2565653" y="242364"/>
                  </a:lnTo>
                  <a:lnTo>
                    <a:pt x="2554692" y="197849"/>
                  </a:lnTo>
                  <a:lnTo>
                    <a:pt x="2537151" y="156342"/>
                  </a:lnTo>
                  <a:lnTo>
                    <a:pt x="2513625" y="118436"/>
                  </a:lnTo>
                  <a:lnTo>
                    <a:pt x="2484710" y="84729"/>
                  </a:lnTo>
                  <a:lnTo>
                    <a:pt x="2451003" y="55814"/>
                  </a:lnTo>
                  <a:lnTo>
                    <a:pt x="2413097" y="32289"/>
                  </a:lnTo>
                  <a:lnTo>
                    <a:pt x="2371590" y="14747"/>
                  </a:lnTo>
                  <a:lnTo>
                    <a:pt x="2327075" y="3786"/>
                  </a:lnTo>
                  <a:lnTo>
                    <a:pt x="2280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5087734" y="7227241"/>
            <a:ext cx="820562" cy="8597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14920554" y="7154425"/>
            <a:ext cx="1008380" cy="822960"/>
            <a:chOff x="14920554" y="7154425"/>
            <a:chExt cx="1008380" cy="822960"/>
          </a:xfrm>
        </p:grpSpPr>
        <p:sp>
          <p:nvSpPr>
            <p:cNvPr id="68" name="object 68"/>
            <p:cNvSpPr/>
            <p:nvPr/>
          </p:nvSpPr>
          <p:spPr>
            <a:xfrm>
              <a:off x="14920545" y="7154436"/>
              <a:ext cx="1008380" cy="822960"/>
            </a:xfrm>
            <a:custGeom>
              <a:avLst/>
              <a:gdLst/>
              <a:ahLst/>
              <a:cxnLst/>
              <a:rect l="l" t="t" r="r" b="b"/>
              <a:pathLst>
                <a:path w="1008380" h="822959">
                  <a:moveTo>
                    <a:pt x="727900" y="503275"/>
                  </a:moveTo>
                  <a:lnTo>
                    <a:pt x="727265" y="457898"/>
                  </a:lnTo>
                  <a:lnTo>
                    <a:pt x="714235" y="407543"/>
                  </a:lnTo>
                  <a:lnTo>
                    <a:pt x="696988" y="378104"/>
                  </a:lnTo>
                  <a:lnTo>
                    <a:pt x="696988" y="479463"/>
                  </a:lnTo>
                  <a:lnTo>
                    <a:pt x="689533" y="526719"/>
                  </a:lnTo>
                  <a:lnTo>
                    <a:pt x="668604" y="567740"/>
                  </a:lnTo>
                  <a:lnTo>
                    <a:pt x="636600" y="600087"/>
                  </a:lnTo>
                  <a:lnTo>
                    <a:pt x="595947" y="621309"/>
                  </a:lnTo>
                  <a:lnTo>
                    <a:pt x="549059" y="628967"/>
                  </a:lnTo>
                  <a:lnTo>
                    <a:pt x="502132" y="621474"/>
                  </a:lnTo>
                  <a:lnTo>
                    <a:pt x="461289" y="600481"/>
                  </a:lnTo>
                  <a:lnTo>
                    <a:pt x="428980" y="568388"/>
                  </a:lnTo>
                  <a:lnTo>
                    <a:pt x="407606" y="527596"/>
                  </a:lnTo>
                  <a:lnTo>
                    <a:pt x="399605" y="480504"/>
                  </a:lnTo>
                  <a:lnTo>
                    <a:pt x="406857" y="433768"/>
                  </a:lnTo>
                  <a:lnTo>
                    <a:pt x="427913" y="392861"/>
                  </a:lnTo>
                  <a:lnTo>
                    <a:pt x="460184" y="360413"/>
                  </a:lnTo>
                  <a:lnTo>
                    <a:pt x="501078" y="339013"/>
                  </a:lnTo>
                  <a:lnTo>
                    <a:pt x="548017" y="331266"/>
                  </a:lnTo>
                  <a:lnTo>
                    <a:pt x="595249" y="338721"/>
                  </a:lnTo>
                  <a:lnTo>
                    <a:pt x="636130" y="359625"/>
                  </a:lnTo>
                  <a:lnTo>
                    <a:pt x="668286" y="391617"/>
                  </a:lnTo>
                  <a:lnTo>
                    <a:pt x="689368" y="432346"/>
                  </a:lnTo>
                  <a:lnTo>
                    <a:pt x="696988" y="479463"/>
                  </a:lnTo>
                  <a:lnTo>
                    <a:pt x="696988" y="378104"/>
                  </a:lnTo>
                  <a:lnTo>
                    <a:pt x="654380" y="333286"/>
                  </a:lnTo>
                  <a:lnTo>
                    <a:pt x="608164" y="310121"/>
                  </a:lnTo>
                  <a:lnTo>
                    <a:pt x="557263" y="299021"/>
                  </a:lnTo>
                  <a:lnTo>
                    <a:pt x="509003" y="302488"/>
                  </a:lnTo>
                  <a:lnTo>
                    <a:pt x="463816" y="320128"/>
                  </a:lnTo>
                  <a:lnTo>
                    <a:pt x="422160" y="351523"/>
                  </a:lnTo>
                  <a:lnTo>
                    <a:pt x="394703" y="385267"/>
                  </a:lnTo>
                  <a:lnTo>
                    <a:pt x="376847" y="423265"/>
                  </a:lnTo>
                  <a:lnTo>
                    <a:pt x="368515" y="463727"/>
                  </a:lnTo>
                  <a:lnTo>
                    <a:pt x="369646" y="504888"/>
                  </a:lnTo>
                  <a:lnTo>
                    <a:pt x="380136" y="544957"/>
                  </a:lnTo>
                  <a:lnTo>
                    <a:pt x="399910" y="582129"/>
                  </a:lnTo>
                  <a:lnTo>
                    <a:pt x="428904" y="614641"/>
                  </a:lnTo>
                  <a:lnTo>
                    <a:pt x="435102" y="620115"/>
                  </a:lnTo>
                  <a:lnTo>
                    <a:pt x="437908" y="625703"/>
                  </a:lnTo>
                  <a:lnTo>
                    <a:pt x="437730" y="634060"/>
                  </a:lnTo>
                  <a:lnTo>
                    <a:pt x="437629" y="642518"/>
                  </a:lnTo>
                  <a:lnTo>
                    <a:pt x="437591" y="773049"/>
                  </a:lnTo>
                  <a:lnTo>
                    <a:pt x="437705" y="782599"/>
                  </a:lnTo>
                  <a:lnTo>
                    <a:pt x="440804" y="798677"/>
                  </a:lnTo>
                  <a:lnTo>
                    <a:pt x="449122" y="809536"/>
                  </a:lnTo>
                  <a:lnTo>
                    <a:pt x="461860" y="814476"/>
                  </a:lnTo>
                  <a:lnTo>
                    <a:pt x="478243" y="812901"/>
                  </a:lnTo>
                  <a:lnTo>
                    <a:pt x="507034" y="804659"/>
                  </a:lnTo>
                  <a:lnTo>
                    <a:pt x="521373" y="800354"/>
                  </a:lnTo>
                  <a:lnTo>
                    <a:pt x="535762" y="795858"/>
                  </a:lnTo>
                  <a:lnTo>
                    <a:pt x="542188" y="794296"/>
                  </a:lnTo>
                  <a:lnTo>
                    <a:pt x="548601" y="793762"/>
                  </a:lnTo>
                  <a:lnTo>
                    <a:pt x="555066" y="794296"/>
                  </a:lnTo>
                  <a:lnTo>
                    <a:pt x="561594" y="795883"/>
                  </a:lnTo>
                  <a:lnTo>
                    <a:pt x="576287" y="800481"/>
                  </a:lnTo>
                  <a:lnTo>
                    <a:pt x="591096" y="804951"/>
                  </a:lnTo>
                  <a:lnTo>
                    <a:pt x="620826" y="813473"/>
                  </a:lnTo>
                  <a:lnTo>
                    <a:pt x="635685" y="814628"/>
                  </a:lnTo>
                  <a:lnTo>
                    <a:pt x="647623" y="809764"/>
                  </a:lnTo>
                  <a:lnTo>
                    <a:pt x="655599" y="799693"/>
                  </a:lnTo>
                  <a:lnTo>
                    <a:pt x="656831" y="793762"/>
                  </a:lnTo>
                  <a:lnTo>
                    <a:pt x="658609" y="785202"/>
                  </a:lnTo>
                  <a:lnTo>
                    <a:pt x="658634" y="782599"/>
                  </a:lnTo>
                  <a:lnTo>
                    <a:pt x="658634" y="782269"/>
                  </a:lnTo>
                  <a:lnTo>
                    <a:pt x="658558" y="737679"/>
                  </a:lnTo>
                  <a:lnTo>
                    <a:pt x="658418" y="727075"/>
                  </a:lnTo>
                  <a:lnTo>
                    <a:pt x="652145" y="720369"/>
                  </a:lnTo>
                  <a:lnTo>
                    <a:pt x="634009" y="720737"/>
                  </a:lnTo>
                  <a:lnTo>
                    <a:pt x="628053" y="727278"/>
                  </a:lnTo>
                  <a:lnTo>
                    <a:pt x="627837" y="737679"/>
                  </a:lnTo>
                  <a:lnTo>
                    <a:pt x="627722" y="766775"/>
                  </a:lnTo>
                  <a:lnTo>
                    <a:pt x="627875" y="773049"/>
                  </a:lnTo>
                  <a:lnTo>
                    <a:pt x="628154" y="780313"/>
                  </a:lnTo>
                  <a:lnTo>
                    <a:pt x="626059" y="782269"/>
                  </a:lnTo>
                  <a:lnTo>
                    <a:pt x="604088" y="775550"/>
                  </a:lnTo>
                  <a:lnTo>
                    <a:pt x="552119" y="760209"/>
                  </a:lnTo>
                  <a:lnTo>
                    <a:pt x="544830" y="760298"/>
                  </a:lnTo>
                  <a:lnTo>
                    <a:pt x="494271" y="775195"/>
                  </a:lnTo>
                  <a:lnTo>
                    <a:pt x="479983" y="779678"/>
                  </a:lnTo>
                  <a:lnTo>
                    <a:pt x="471055" y="782599"/>
                  </a:lnTo>
                  <a:lnTo>
                    <a:pt x="469519" y="779792"/>
                  </a:lnTo>
                  <a:lnTo>
                    <a:pt x="469760" y="741972"/>
                  </a:lnTo>
                  <a:lnTo>
                    <a:pt x="469633" y="662762"/>
                  </a:lnTo>
                  <a:lnTo>
                    <a:pt x="469506" y="645071"/>
                  </a:lnTo>
                  <a:lnTo>
                    <a:pt x="470547" y="642518"/>
                  </a:lnTo>
                  <a:lnTo>
                    <a:pt x="479564" y="646468"/>
                  </a:lnTo>
                  <a:lnTo>
                    <a:pt x="499008" y="653554"/>
                  </a:lnTo>
                  <a:lnTo>
                    <a:pt x="518909" y="658101"/>
                  </a:lnTo>
                  <a:lnTo>
                    <a:pt x="539267" y="660196"/>
                  </a:lnTo>
                  <a:lnTo>
                    <a:pt x="560044" y="659980"/>
                  </a:lnTo>
                  <a:lnTo>
                    <a:pt x="603300" y="651852"/>
                  </a:lnTo>
                  <a:lnTo>
                    <a:pt x="627722" y="642835"/>
                  </a:lnTo>
                  <a:lnTo>
                    <a:pt x="627710" y="662762"/>
                  </a:lnTo>
                  <a:lnTo>
                    <a:pt x="627608" y="666330"/>
                  </a:lnTo>
                  <a:lnTo>
                    <a:pt x="628192" y="682256"/>
                  </a:lnTo>
                  <a:lnTo>
                    <a:pt x="634530" y="689025"/>
                  </a:lnTo>
                  <a:lnTo>
                    <a:pt x="652005" y="688949"/>
                  </a:lnTo>
                  <a:lnTo>
                    <a:pt x="658368" y="682205"/>
                  </a:lnTo>
                  <a:lnTo>
                    <a:pt x="658660" y="666330"/>
                  </a:lnTo>
                  <a:lnTo>
                    <a:pt x="658774" y="658101"/>
                  </a:lnTo>
                  <a:lnTo>
                    <a:pt x="658736" y="642772"/>
                  </a:lnTo>
                  <a:lnTo>
                    <a:pt x="658736" y="642518"/>
                  </a:lnTo>
                  <a:lnTo>
                    <a:pt x="658469" y="634060"/>
                  </a:lnTo>
                  <a:lnTo>
                    <a:pt x="658253" y="628967"/>
                  </a:lnTo>
                  <a:lnTo>
                    <a:pt x="658152" y="626897"/>
                  </a:lnTo>
                  <a:lnTo>
                    <a:pt x="660641" y="621563"/>
                  </a:lnTo>
                  <a:lnTo>
                    <a:pt x="666597" y="616165"/>
                  </a:lnTo>
                  <a:lnTo>
                    <a:pt x="696963" y="582383"/>
                  </a:lnTo>
                  <a:lnTo>
                    <a:pt x="717600" y="544766"/>
                  </a:lnTo>
                  <a:lnTo>
                    <a:pt x="727900" y="503275"/>
                  </a:lnTo>
                  <a:close/>
                </a:path>
                <a:path w="1008380" h="822959">
                  <a:moveTo>
                    <a:pt x="1007846" y="316230"/>
                  </a:moveTo>
                  <a:lnTo>
                    <a:pt x="991082" y="271780"/>
                  </a:lnTo>
                  <a:lnTo>
                    <a:pt x="977811" y="254393"/>
                  </a:lnTo>
                  <a:lnTo>
                    <a:pt x="977811" y="370840"/>
                  </a:lnTo>
                  <a:lnTo>
                    <a:pt x="977404" y="382270"/>
                  </a:lnTo>
                  <a:lnTo>
                    <a:pt x="968489" y="424180"/>
                  </a:lnTo>
                  <a:lnTo>
                    <a:pt x="931849" y="467360"/>
                  </a:lnTo>
                  <a:lnTo>
                    <a:pt x="897686" y="480060"/>
                  </a:lnTo>
                  <a:lnTo>
                    <a:pt x="896099" y="477520"/>
                  </a:lnTo>
                  <a:lnTo>
                    <a:pt x="896213" y="452120"/>
                  </a:lnTo>
                  <a:lnTo>
                    <a:pt x="896302" y="342900"/>
                  </a:lnTo>
                  <a:lnTo>
                    <a:pt x="894689" y="335280"/>
                  </a:lnTo>
                  <a:lnTo>
                    <a:pt x="886167" y="331470"/>
                  </a:lnTo>
                  <a:lnTo>
                    <a:pt x="879563" y="330200"/>
                  </a:lnTo>
                  <a:lnTo>
                    <a:pt x="873391" y="331470"/>
                  </a:lnTo>
                  <a:lnTo>
                    <a:pt x="868387" y="336550"/>
                  </a:lnTo>
                  <a:lnTo>
                    <a:pt x="865276" y="341630"/>
                  </a:lnTo>
                  <a:lnTo>
                    <a:pt x="864120" y="346710"/>
                  </a:lnTo>
                  <a:lnTo>
                    <a:pt x="864057" y="689610"/>
                  </a:lnTo>
                  <a:lnTo>
                    <a:pt x="818883" y="689610"/>
                  </a:lnTo>
                  <a:lnTo>
                    <a:pt x="815962" y="685800"/>
                  </a:lnTo>
                  <a:lnTo>
                    <a:pt x="815987" y="651510"/>
                  </a:lnTo>
                  <a:lnTo>
                    <a:pt x="815987" y="67310"/>
                  </a:lnTo>
                  <a:lnTo>
                    <a:pt x="815987" y="31750"/>
                  </a:lnTo>
                  <a:lnTo>
                    <a:pt x="851115" y="31750"/>
                  </a:lnTo>
                  <a:lnTo>
                    <a:pt x="860221" y="35560"/>
                  </a:lnTo>
                  <a:lnTo>
                    <a:pt x="863574" y="44450"/>
                  </a:lnTo>
                  <a:lnTo>
                    <a:pt x="863917" y="57150"/>
                  </a:lnTo>
                  <a:lnTo>
                    <a:pt x="863981" y="278130"/>
                  </a:lnTo>
                  <a:lnTo>
                    <a:pt x="863930" y="279400"/>
                  </a:lnTo>
                  <a:lnTo>
                    <a:pt x="865720" y="293370"/>
                  </a:lnTo>
                  <a:lnTo>
                    <a:pt x="872121" y="298450"/>
                  </a:lnTo>
                  <a:lnTo>
                    <a:pt x="889647" y="298450"/>
                  </a:lnTo>
                  <a:lnTo>
                    <a:pt x="896340" y="241300"/>
                  </a:lnTo>
                  <a:lnTo>
                    <a:pt x="897051" y="240030"/>
                  </a:lnTo>
                  <a:lnTo>
                    <a:pt x="935990" y="256540"/>
                  </a:lnTo>
                  <a:lnTo>
                    <a:pt x="971702" y="304800"/>
                  </a:lnTo>
                  <a:lnTo>
                    <a:pt x="977798" y="351790"/>
                  </a:lnTo>
                  <a:lnTo>
                    <a:pt x="977811" y="370840"/>
                  </a:lnTo>
                  <a:lnTo>
                    <a:pt x="977811" y="254393"/>
                  </a:lnTo>
                  <a:lnTo>
                    <a:pt x="971702" y="246380"/>
                  </a:lnTo>
                  <a:lnTo>
                    <a:pt x="963739" y="240030"/>
                  </a:lnTo>
                  <a:lnTo>
                    <a:pt x="946226" y="226060"/>
                  </a:lnTo>
                  <a:lnTo>
                    <a:pt x="914565" y="212090"/>
                  </a:lnTo>
                  <a:lnTo>
                    <a:pt x="904024" y="209550"/>
                  </a:lnTo>
                  <a:lnTo>
                    <a:pt x="898575" y="205740"/>
                  </a:lnTo>
                  <a:lnTo>
                    <a:pt x="896556" y="199390"/>
                  </a:lnTo>
                  <a:lnTo>
                    <a:pt x="896251" y="187960"/>
                  </a:lnTo>
                  <a:lnTo>
                    <a:pt x="896239" y="41910"/>
                  </a:lnTo>
                  <a:lnTo>
                    <a:pt x="894740" y="31750"/>
                  </a:lnTo>
                  <a:lnTo>
                    <a:pt x="893610" y="24130"/>
                  </a:lnTo>
                  <a:lnTo>
                    <a:pt x="885837" y="11430"/>
                  </a:lnTo>
                  <a:lnTo>
                    <a:pt x="873036" y="2540"/>
                  </a:lnTo>
                  <a:lnTo>
                    <a:pt x="855281" y="0"/>
                  </a:lnTo>
                  <a:lnTo>
                    <a:pt x="820877" y="0"/>
                  </a:lnTo>
                  <a:lnTo>
                    <a:pt x="788593" y="20320"/>
                  </a:lnTo>
                  <a:lnTo>
                    <a:pt x="786422" y="25400"/>
                  </a:lnTo>
                  <a:lnTo>
                    <a:pt x="783907" y="27940"/>
                  </a:lnTo>
                  <a:lnTo>
                    <a:pt x="621385" y="137160"/>
                  </a:lnTo>
                  <a:lnTo>
                    <a:pt x="584009" y="157480"/>
                  </a:lnTo>
                  <a:lnTo>
                    <a:pt x="544779" y="172720"/>
                  </a:lnTo>
                  <a:lnTo>
                    <a:pt x="503745" y="182880"/>
                  </a:lnTo>
                  <a:lnTo>
                    <a:pt x="460959" y="185420"/>
                  </a:lnTo>
                  <a:lnTo>
                    <a:pt x="309829" y="185420"/>
                  </a:lnTo>
                  <a:lnTo>
                    <a:pt x="259448" y="186690"/>
                  </a:lnTo>
                  <a:lnTo>
                    <a:pt x="227507" y="185420"/>
                  </a:lnTo>
                  <a:lnTo>
                    <a:pt x="225475" y="185420"/>
                  </a:lnTo>
                  <a:lnTo>
                    <a:pt x="225475" y="226060"/>
                  </a:lnTo>
                  <a:lnTo>
                    <a:pt x="225399" y="504190"/>
                  </a:lnTo>
                  <a:lnTo>
                    <a:pt x="198247" y="504190"/>
                  </a:lnTo>
                  <a:lnTo>
                    <a:pt x="191973" y="501650"/>
                  </a:lnTo>
                  <a:lnTo>
                    <a:pt x="190449" y="495300"/>
                  </a:lnTo>
                  <a:lnTo>
                    <a:pt x="190334" y="226060"/>
                  </a:lnTo>
                  <a:lnTo>
                    <a:pt x="190284" y="220980"/>
                  </a:lnTo>
                  <a:lnTo>
                    <a:pt x="192455" y="217170"/>
                  </a:lnTo>
                  <a:lnTo>
                    <a:pt x="201358" y="218440"/>
                  </a:lnTo>
                  <a:lnTo>
                    <a:pt x="216801" y="218440"/>
                  </a:lnTo>
                  <a:lnTo>
                    <a:pt x="223735" y="219710"/>
                  </a:lnTo>
                  <a:lnTo>
                    <a:pt x="225475" y="226060"/>
                  </a:lnTo>
                  <a:lnTo>
                    <a:pt x="225475" y="185420"/>
                  </a:lnTo>
                  <a:lnTo>
                    <a:pt x="163639" y="185420"/>
                  </a:lnTo>
                  <a:lnTo>
                    <a:pt x="158521" y="185635"/>
                  </a:lnTo>
                  <a:lnTo>
                    <a:pt x="158521" y="220980"/>
                  </a:lnTo>
                  <a:lnTo>
                    <a:pt x="158470" y="228600"/>
                  </a:lnTo>
                  <a:lnTo>
                    <a:pt x="158343" y="504190"/>
                  </a:lnTo>
                  <a:lnTo>
                    <a:pt x="144005" y="504190"/>
                  </a:lnTo>
                  <a:lnTo>
                    <a:pt x="105397" y="497840"/>
                  </a:lnTo>
                  <a:lnTo>
                    <a:pt x="49441" y="454660"/>
                  </a:lnTo>
                  <a:lnTo>
                    <a:pt x="34734" y="419100"/>
                  </a:lnTo>
                  <a:lnTo>
                    <a:pt x="31521" y="368300"/>
                  </a:lnTo>
                  <a:lnTo>
                    <a:pt x="31635" y="335280"/>
                  </a:lnTo>
                  <a:lnTo>
                    <a:pt x="42278" y="279400"/>
                  </a:lnTo>
                  <a:lnTo>
                    <a:pt x="89115" y="231140"/>
                  </a:lnTo>
                  <a:lnTo>
                    <a:pt x="121335" y="219710"/>
                  </a:lnTo>
                  <a:lnTo>
                    <a:pt x="127901" y="219710"/>
                  </a:lnTo>
                  <a:lnTo>
                    <a:pt x="134493" y="218440"/>
                  </a:lnTo>
                  <a:lnTo>
                    <a:pt x="147726" y="218440"/>
                  </a:lnTo>
                  <a:lnTo>
                    <a:pt x="155892" y="217170"/>
                  </a:lnTo>
                  <a:lnTo>
                    <a:pt x="158521" y="220980"/>
                  </a:lnTo>
                  <a:lnTo>
                    <a:pt x="158521" y="185635"/>
                  </a:lnTo>
                  <a:lnTo>
                    <a:pt x="131711" y="186690"/>
                  </a:lnTo>
                  <a:lnTo>
                    <a:pt x="87884" y="196850"/>
                  </a:lnTo>
                  <a:lnTo>
                    <a:pt x="50342" y="218440"/>
                  </a:lnTo>
                  <a:lnTo>
                    <a:pt x="21590" y="251460"/>
                  </a:lnTo>
                  <a:lnTo>
                    <a:pt x="4165" y="293370"/>
                  </a:lnTo>
                  <a:lnTo>
                    <a:pt x="317" y="346710"/>
                  </a:lnTo>
                  <a:lnTo>
                    <a:pt x="63" y="359410"/>
                  </a:lnTo>
                  <a:lnTo>
                    <a:pt x="1866" y="414020"/>
                  </a:lnTo>
                  <a:lnTo>
                    <a:pt x="11658" y="452120"/>
                  </a:lnTo>
                  <a:lnTo>
                    <a:pt x="57327" y="508000"/>
                  </a:lnTo>
                  <a:lnTo>
                    <a:pt x="92303" y="525780"/>
                  </a:lnTo>
                  <a:lnTo>
                    <a:pt x="101015" y="529590"/>
                  </a:lnTo>
                  <a:lnTo>
                    <a:pt x="104013" y="533400"/>
                  </a:lnTo>
                  <a:lnTo>
                    <a:pt x="102755" y="548640"/>
                  </a:lnTo>
                  <a:lnTo>
                    <a:pt x="102971" y="556260"/>
                  </a:lnTo>
                  <a:lnTo>
                    <a:pt x="105359" y="570230"/>
                  </a:lnTo>
                  <a:lnTo>
                    <a:pt x="110985" y="575310"/>
                  </a:lnTo>
                  <a:lnTo>
                    <a:pt x="128384" y="575310"/>
                  </a:lnTo>
                  <a:lnTo>
                    <a:pt x="133604" y="570230"/>
                  </a:lnTo>
                  <a:lnTo>
                    <a:pt x="135686" y="556260"/>
                  </a:lnTo>
                  <a:lnTo>
                    <a:pt x="135623" y="549910"/>
                  </a:lnTo>
                  <a:lnTo>
                    <a:pt x="134454" y="537210"/>
                  </a:lnTo>
                  <a:lnTo>
                    <a:pt x="137515" y="534670"/>
                  </a:lnTo>
                  <a:lnTo>
                    <a:pt x="261442" y="534670"/>
                  </a:lnTo>
                  <a:lnTo>
                    <a:pt x="263956" y="533400"/>
                  </a:lnTo>
                  <a:lnTo>
                    <a:pt x="266268" y="537210"/>
                  </a:lnTo>
                  <a:lnTo>
                    <a:pt x="243713" y="567690"/>
                  </a:lnTo>
                  <a:lnTo>
                    <a:pt x="232283" y="582930"/>
                  </a:lnTo>
                  <a:lnTo>
                    <a:pt x="220586" y="598170"/>
                  </a:lnTo>
                  <a:lnTo>
                    <a:pt x="213652" y="608330"/>
                  </a:lnTo>
                  <a:lnTo>
                    <a:pt x="208953" y="619760"/>
                  </a:lnTo>
                  <a:lnTo>
                    <a:pt x="206311" y="631190"/>
                  </a:lnTo>
                  <a:lnTo>
                    <a:pt x="205625" y="641350"/>
                  </a:lnTo>
                  <a:lnTo>
                    <a:pt x="205613" y="789940"/>
                  </a:lnTo>
                  <a:lnTo>
                    <a:pt x="202869" y="792480"/>
                  </a:lnTo>
                  <a:lnTo>
                    <a:pt x="144399" y="792480"/>
                  </a:lnTo>
                  <a:lnTo>
                    <a:pt x="138658" y="789940"/>
                  </a:lnTo>
                  <a:lnTo>
                    <a:pt x="136004" y="783590"/>
                  </a:lnTo>
                  <a:lnTo>
                    <a:pt x="135356" y="773430"/>
                  </a:lnTo>
                  <a:lnTo>
                    <a:pt x="135267" y="626110"/>
                  </a:lnTo>
                  <a:lnTo>
                    <a:pt x="134035" y="618490"/>
                  </a:lnTo>
                  <a:lnTo>
                    <a:pt x="130632" y="612140"/>
                  </a:lnTo>
                  <a:lnTo>
                    <a:pt x="125488" y="608330"/>
                  </a:lnTo>
                  <a:lnTo>
                    <a:pt x="119024" y="607060"/>
                  </a:lnTo>
                  <a:lnTo>
                    <a:pt x="110045" y="607060"/>
                  </a:lnTo>
                  <a:lnTo>
                    <a:pt x="103289" y="614680"/>
                  </a:lnTo>
                  <a:lnTo>
                    <a:pt x="103212" y="636270"/>
                  </a:lnTo>
                  <a:lnTo>
                    <a:pt x="103098" y="742950"/>
                  </a:lnTo>
                  <a:lnTo>
                    <a:pt x="103352" y="781050"/>
                  </a:lnTo>
                  <a:lnTo>
                    <a:pt x="106718" y="798830"/>
                  </a:lnTo>
                  <a:lnTo>
                    <a:pt x="115773" y="811530"/>
                  </a:lnTo>
                  <a:lnTo>
                    <a:pt x="129501" y="820420"/>
                  </a:lnTo>
                  <a:lnTo>
                    <a:pt x="146900" y="822960"/>
                  </a:lnTo>
                  <a:lnTo>
                    <a:pt x="192125" y="822960"/>
                  </a:lnTo>
                  <a:lnTo>
                    <a:pt x="234632" y="797560"/>
                  </a:lnTo>
                  <a:lnTo>
                    <a:pt x="237718" y="777240"/>
                  </a:lnTo>
                  <a:lnTo>
                    <a:pt x="237578" y="631190"/>
                  </a:lnTo>
                  <a:lnTo>
                    <a:pt x="239661" y="624840"/>
                  </a:lnTo>
                  <a:lnTo>
                    <a:pt x="257302" y="601980"/>
                  </a:lnTo>
                  <a:lnTo>
                    <a:pt x="270332" y="584200"/>
                  </a:lnTo>
                  <a:lnTo>
                    <a:pt x="283184" y="567690"/>
                  </a:lnTo>
                  <a:lnTo>
                    <a:pt x="295719" y="549910"/>
                  </a:lnTo>
                  <a:lnTo>
                    <a:pt x="301599" y="542290"/>
                  </a:lnTo>
                  <a:lnTo>
                    <a:pt x="308140" y="537210"/>
                  </a:lnTo>
                  <a:lnTo>
                    <a:pt x="315899" y="534670"/>
                  </a:lnTo>
                  <a:lnTo>
                    <a:pt x="325399" y="534670"/>
                  </a:lnTo>
                  <a:lnTo>
                    <a:pt x="333044" y="533400"/>
                  </a:lnTo>
                  <a:lnTo>
                    <a:pt x="338886" y="530860"/>
                  </a:lnTo>
                  <a:lnTo>
                    <a:pt x="342557" y="525780"/>
                  </a:lnTo>
                  <a:lnTo>
                    <a:pt x="343738" y="518160"/>
                  </a:lnTo>
                  <a:lnTo>
                    <a:pt x="343471" y="509270"/>
                  </a:lnTo>
                  <a:lnTo>
                    <a:pt x="336588" y="504190"/>
                  </a:lnTo>
                  <a:lnTo>
                    <a:pt x="311492" y="502920"/>
                  </a:lnTo>
                  <a:lnTo>
                    <a:pt x="283489" y="502920"/>
                  </a:lnTo>
                  <a:lnTo>
                    <a:pt x="269494" y="504190"/>
                  </a:lnTo>
                  <a:lnTo>
                    <a:pt x="260057" y="504190"/>
                  </a:lnTo>
                  <a:lnTo>
                    <a:pt x="257213" y="501650"/>
                  </a:lnTo>
                  <a:lnTo>
                    <a:pt x="257441" y="419100"/>
                  </a:lnTo>
                  <a:lnTo>
                    <a:pt x="257314" y="260350"/>
                  </a:lnTo>
                  <a:lnTo>
                    <a:pt x="257149" y="219710"/>
                  </a:lnTo>
                  <a:lnTo>
                    <a:pt x="260654" y="217170"/>
                  </a:lnTo>
                  <a:lnTo>
                    <a:pt x="270205" y="217170"/>
                  </a:lnTo>
                  <a:lnTo>
                    <a:pt x="315417" y="218440"/>
                  </a:lnTo>
                  <a:lnTo>
                    <a:pt x="451091" y="218440"/>
                  </a:lnTo>
                  <a:lnTo>
                    <a:pt x="502818" y="214630"/>
                  </a:lnTo>
                  <a:lnTo>
                    <a:pt x="552335" y="203200"/>
                  </a:lnTo>
                  <a:lnTo>
                    <a:pt x="596265" y="186690"/>
                  </a:lnTo>
                  <a:lnTo>
                    <a:pt x="644753" y="160020"/>
                  </a:lnTo>
                  <a:lnTo>
                    <a:pt x="670128" y="142240"/>
                  </a:lnTo>
                  <a:lnTo>
                    <a:pt x="695464" y="125730"/>
                  </a:lnTo>
                  <a:lnTo>
                    <a:pt x="746086" y="91440"/>
                  </a:lnTo>
                  <a:lnTo>
                    <a:pt x="770610" y="76200"/>
                  </a:lnTo>
                  <a:lnTo>
                    <a:pt x="778725" y="69850"/>
                  </a:lnTo>
                  <a:lnTo>
                    <a:pt x="783234" y="67310"/>
                  </a:lnTo>
                  <a:lnTo>
                    <a:pt x="785164" y="67310"/>
                  </a:lnTo>
                  <a:lnTo>
                    <a:pt x="784948" y="76200"/>
                  </a:lnTo>
                  <a:lnTo>
                    <a:pt x="784948" y="637540"/>
                  </a:lnTo>
                  <a:lnTo>
                    <a:pt x="788390" y="648970"/>
                  </a:lnTo>
                  <a:lnTo>
                    <a:pt x="783437" y="651510"/>
                  </a:lnTo>
                  <a:lnTo>
                    <a:pt x="778535" y="651510"/>
                  </a:lnTo>
                  <a:lnTo>
                    <a:pt x="773455" y="648970"/>
                  </a:lnTo>
                  <a:lnTo>
                    <a:pt x="763181" y="641350"/>
                  </a:lnTo>
                  <a:lnTo>
                    <a:pt x="725449" y="615950"/>
                  </a:lnTo>
                  <a:lnTo>
                    <a:pt x="719226" y="613410"/>
                  </a:lnTo>
                  <a:lnTo>
                    <a:pt x="713270" y="613410"/>
                  </a:lnTo>
                  <a:lnTo>
                    <a:pt x="707948" y="614680"/>
                  </a:lnTo>
                  <a:lnTo>
                    <a:pt x="703618" y="619760"/>
                  </a:lnTo>
                  <a:lnTo>
                    <a:pt x="700976" y="624840"/>
                  </a:lnTo>
                  <a:lnTo>
                    <a:pt x="700849" y="631190"/>
                  </a:lnTo>
                  <a:lnTo>
                    <a:pt x="703160" y="636270"/>
                  </a:lnTo>
                  <a:lnTo>
                    <a:pt x="707847" y="641350"/>
                  </a:lnTo>
                  <a:lnTo>
                    <a:pt x="710145" y="643890"/>
                  </a:lnTo>
                  <a:lnTo>
                    <a:pt x="712685" y="645160"/>
                  </a:lnTo>
                  <a:lnTo>
                    <a:pt x="782701" y="692150"/>
                  </a:lnTo>
                  <a:lnTo>
                    <a:pt x="785888" y="694690"/>
                  </a:lnTo>
                  <a:lnTo>
                    <a:pt x="787996" y="699770"/>
                  </a:lnTo>
                  <a:lnTo>
                    <a:pt x="793991" y="708660"/>
                  </a:lnTo>
                  <a:lnTo>
                    <a:pt x="801789" y="716280"/>
                  </a:lnTo>
                  <a:lnTo>
                    <a:pt x="811288" y="720090"/>
                  </a:lnTo>
                  <a:lnTo>
                    <a:pt x="822439" y="721360"/>
                  </a:lnTo>
                  <a:lnTo>
                    <a:pt x="853884" y="721360"/>
                  </a:lnTo>
                  <a:lnTo>
                    <a:pt x="872401" y="718820"/>
                  </a:lnTo>
                  <a:lnTo>
                    <a:pt x="885634" y="711200"/>
                  </a:lnTo>
                  <a:lnTo>
                    <a:pt x="893584" y="697230"/>
                  </a:lnTo>
                  <a:lnTo>
                    <a:pt x="894727" y="689610"/>
                  </a:lnTo>
                  <a:lnTo>
                    <a:pt x="896251" y="679450"/>
                  </a:lnTo>
                  <a:lnTo>
                    <a:pt x="896137" y="525780"/>
                  </a:lnTo>
                  <a:lnTo>
                    <a:pt x="896099" y="515620"/>
                  </a:lnTo>
                  <a:lnTo>
                    <a:pt x="898156" y="511810"/>
                  </a:lnTo>
                  <a:lnTo>
                    <a:pt x="941489" y="497840"/>
                  </a:lnTo>
                  <a:lnTo>
                    <a:pt x="984377" y="459740"/>
                  </a:lnTo>
                  <a:lnTo>
                    <a:pt x="1002220" y="425450"/>
                  </a:lnTo>
                  <a:lnTo>
                    <a:pt x="1007846" y="406400"/>
                  </a:lnTo>
                  <a:lnTo>
                    <a:pt x="1007846" y="31623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5369417" y="7534639"/>
              <a:ext cx="199342" cy="19490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4082" y="2167473"/>
            <a:ext cx="2042160" cy="8973820"/>
          </a:xfrm>
          <a:custGeom>
            <a:avLst/>
            <a:gdLst/>
            <a:ahLst/>
            <a:cxnLst/>
            <a:rect l="l" t="t" r="r" b="b"/>
            <a:pathLst>
              <a:path w="2042159" h="8973820">
                <a:moveTo>
                  <a:pt x="2041822" y="0"/>
                </a:moveTo>
                <a:lnTo>
                  <a:pt x="0" y="0"/>
                </a:lnTo>
                <a:lnTo>
                  <a:pt x="0" y="8973548"/>
                </a:lnTo>
                <a:lnTo>
                  <a:pt x="2041822" y="8973548"/>
                </a:lnTo>
                <a:lnTo>
                  <a:pt x="2041822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702247" y="2167473"/>
            <a:ext cx="2042160" cy="8973820"/>
          </a:xfrm>
          <a:custGeom>
            <a:avLst/>
            <a:gdLst/>
            <a:ahLst/>
            <a:cxnLst/>
            <a:rect l="l" t="t" r="r" b="b"/>
            <a:pathLst>
              <a:path w="2042159" h="8973820">
                <a:moveTo>
                  <a:pt x="2041822" y="0"/>
                </a:moveTo>
                <a:lnTo>
                  <a:pt x="0" y="0"/>
                </a:lnTo>
                <a:lnTo>
                  <a:pt x="0" y="8973548"/>
                </a:lnTo>
                <a:lnTo>
                  <a:pt x="2041822" y="8973548"/>
                </a:lnTo>
                <a:lnTo>
                  <a:pt x="2041822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556192" y="2167473"/>
            <a:ext cx="2042160" cy="8973820"/>
          </a:xfrm>
          <a:custGeom>
            <a:avLst/>
            <a:gdLst/>
            <a:ahLst/>
            <a:cxnLst/>
            <a:rect l="l" t="t" r="r" b="b"/>
            <a:pathLst>
              <a:path w="2042159" h="8973820">
                <a:moveTo>
                  <a:pt x="2041822" y="0"/>
                </a:moveTo>
                <a:lnTo>
                  <a:pt x="0" y="0"/>
                </a:lnTo>
                <a:lnTo>
                  <a:pt x="0" y="8973548"/>
                </a:lnTo>
                <a:lnTo>
                  <a:pt x="2041822" y="8973548"/>
                </a:lnTo>
                <a:lnTo>
                  <a:pt x="2041822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26683" y="2167473"/>
            <a:ext cx="2042160" cy="8973820"/>
          </a:xfrm>
          <a:custGeom>
            <a:avLst/>
            <a:gdLst/>
            <a:ahLst/>
            <a:cxnLst/>
            <a:rect l="l" t="t" r="r" b="b"/>
            <a:pathLst>
              <a:path w="2042159" h="8973820">
                <a:moveTo>
                  <a:pt x="2041822" y="0"/>
                </a:moveTo>
                <a:lnTo>
                  <a:pt x="0" y="0"/>
                </a:lnTo>
                <a:lnTo>
                  <a:pt x="0" y="8973548"/>
                </a:lnTo>
                <a:lnTo>
                  <a:pt x="2041822" y="8973548"/>
                </a:lnTo>
                <a:lnTo>
                  <a:pt x="2041822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061994" y="2167473"/>
            <a:ext cx="2042160" cy="8973820"/>
          </a:xfrm>
          <a:custGeom>
            <a:avLst/>
            <a:gdLst/>
            <a:ahLst/>
            <a:cxnLst/>
            <a:rect l="l" t="t" r="r" b="b"/>
            <a:pathLst>
              <a:path w="2042159" h="8973820">
                <a:moveTo>
                  <a:pt x="2041822" y="0"/>
                </a:moveTo>
                <a:lnTo>
                  <a:pt x="0" y="0"/>
                </a:lnTo>
                <a:lnTo>
                  <a:pt x="0" y="8973548"/>
                </a:lnTo>
                <a:lnTo>
                  <a:pt x="2041822" y="8973548"/>
                </a:lnTo>
                <a:lnTo>
                  <a:pt x="2041822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93892"/>
              </p:ext>
            </p:extLst>
          </p:nvPr>
        </p:nvGraphicFramePr>
        <p:xfrm>
          <a:off x="873142" y="1298955"/>
          <a:ext cx="18220686" cy="98772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0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5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1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41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3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41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611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218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685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3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/>
                </a:tc>
                <a:tc gridSpan="9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745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1263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314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5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22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22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312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22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223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307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952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03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93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31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marL="873125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marL="873125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090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22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L="873125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129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31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353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770"/>
                        </a:spcBef>
                      </a:pP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9779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8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312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  <a:p>
                      <a:pPr marR="5080" algn="ctr">
                        <a:lnSpc>
                          <a:spcPct val="100000"/>
                        </a:lnSpc>
                        <a:spcBef>
                          <a:spcPts val="1205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10287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954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endParaRPr sz="2300" dirty="0">
                        <a:latin typeface="Arial"/>
                        <a:cs typeface="Arial"/>
                      </a:endParaRPr>
                    </a:p>
                  </a:txBody>
                  <a:tcPr marL="0" marR="0" marT="698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  <a:endParaRPr sz="2300">
                        <a:latin typeface="AoyagiKouzanFontT"/>
                        <a:cs typeface="AoyagiKouzanFontT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00" dirty="0">
                          <a:latin typeface="AoyagiKouzanFontT"/>
                          <a:cs typeface="AoyagiKouzanFontT"/>
                        </a:rPr>
                        <a:t>✖</a:t>
                      </a: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10" name="object 10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9565227" y="2362870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30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649392" y="2447025"/>
            <a:ext cx="147555" cy="14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565227" y="2917827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30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649392" y="3001981"/>
            <a:ext cx="147555" cy="14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565227" y="343869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49392" y="3522845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565227" y="3951764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49392" y="4035919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65227" y="4454366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49392" y="4538521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565227" y="4956969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649392" y="5041124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565227" y="5490984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49392" y="5575139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423737" y="2917827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30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507912" y="3001981"/>
            <a:ext cx="147555" cy="14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423737" y="343869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507912" y="3522845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423737" y="3951764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507912" y="4035919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423737" y="4454366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507912" y="4538521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423737" y="4956969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507912" y="5041124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423737" y="5490984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507912" y="5575139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7920951" y="2907356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30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920951" y="3941293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920951" y="4443896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920951" y="5480513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189725" y="2917827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30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273901" y="3001981"/>
            <a:ext cx="147555" cy="147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189725" y="4454366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273901" y="4538521"/>
            <a:ext cx="147555" cy="147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189725" y="4956969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273901" y="5041124"/>
            <a:ext cx="147555" cy="147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189725" y="5490984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273901" y="5575139"/>
            <a:ext cx="147555" cy="147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565227" y="6014529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49392" y="6098683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565227" y="651713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49392" y="6601286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565227" y="8538012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49392" y="8622166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565227" y="9072027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49392" y="9156182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565227" y="959557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49392" y="9679726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189725" y="8538012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273901" y="8622166"/>
            <a:ext cx="147555" cy="147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189725" y="9072027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273901" y="9156182"/>
            <a:ext cx="147555" cy="147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5189725" y="959557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5273901" y="9679726"/>
            <a:ext cx="147555" cy="1475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565227" y="10108648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649392" y="10192802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565227" y="10632192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649392" y="10716347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920951" y="8538012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920951" y="9072027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920951" y="9595571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920951" y="10108648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920951" y="10632192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30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2423737" y="8538012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507912" y="8622166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2423737" y="10108648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507912" y="10192802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423737" y="10632192"/>
            <a:ext cx="316230" cy="316230"/>
          </a:xfrm>
          <a:custGeom>
            <a:avLst/>
            <a:gdLst/>
            <a:ahLst/>
            <a:cxnLst/>
            <a:rect l="l" t="t" r="r" b="b"/>
            <a:pathLst>
              <a:path w="316229" h="316229">
                <a:moveTo>
                  <a:pt x="157942" y="0"/>
                </a:moveTo>
                <a:lnTo>
                  <a:pt x="108019" y="8051"/>
                </a:lnTo>
                <a:lnTo>
                  <a:pt x="64662" y="30472"/>
                </a:lnTo>
                <a:lnTo>
                  <a:pt x="30472" y="64660"/>
                </a:lnTo>
                <a:lnTo>
                  <a:pt x="8051" y="108013"/>
                </a:lnTo>
                <a:lnTo>
                  <a:pt x="0" y="157932"/>
                </a:lnTo>
                <a:lnTo>
                  <a:pt x="8051" y="207850"/>
                </a:lnTo>
                <a:lnTo>
                  <a:pt x="30472" y="251204"/>
                </a:lnTo>
                <a:lnTo>
                  <a:pt x="64662" y="285392"/>
                </a:lnTo>
                <a:lnTo>
                  <a:pt x="108019" y="307813"/>
                </a:lnTo>
                <a:lnTo>
                  <a:pt x="157942" y="315864"/>
                </a:lnTo>
                <a:lnTo>
                  <a:pt x="207861" y="307813"/>
                </a:lnTo>
                <a:lnTo>
                  <a:pt x="251215" y="285392"/>
                </a:lnTo>
                <a:lnTo>
                  <a:pt x="285403" y="251204"/>
                </a:lnTo>
                <a:lnTo>
                  <a:pt x="307823" y="207850"/>
                </a:lnTo>
                <a:lnTo>
                  <a:pt x="315875" y="157932"/>
                </a:lnTo>
                <a:lnTo>
                  <a:pt x="307823" y="108013"/>
                </a:lnTo>
                <a:lnTo>
                  <a:pt x="285403" y="64660"/>
                </a:lnTo>
                <a:lnTo>
                  <a:pt x="251215" y="30472"/>
                </a:lnTo>
                <a:lnTo>
                  <a:pt x="207861" y="8051"/>
                </a:lnTo>
                <a:lnTo>
                  <a:pt x="157942" y="0"/>
                </a:lnTo>
                <a:close/>
              </a:path>
            </a:pathLst>
          </a:custGeom>
          <a:solidFill>
            <a:srgbClr val="0A18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507912" y="10716347"/>
            <a:ext cx="147555" cy="14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3" name="object 93"/>
          <p:cNvGrpSpPr/>
          <p:nvPr/>
        </p:nvGrpSpPr>
        <p:grpSpPr>
          <a:xfrm>
            <a:off x="6747050" y="2360189"/>
            <a:ext cx="316230" cy="316230"/>
            <a:chOff x="6747050" y="2360189"/>
            <a:chExt cx="316230" cy="316230"/>
          </a:xfrm>
        </p:grpSpPr>
        <p:sp>
          <p:nvSpPr>
            <p:cNvPr id="94" name="object 94"/>
            <p:cNvSpPr/>
            <p:nvPr/>
          </p:nvSpPr>
          <p:spPr>
            <a:xfrm>
              <a:off x="6747050" y="2360189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30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822210" y="2453066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12419129" y="2360189"/>
            <a:ext cx="316230" cy="316230"/>
            <a:chOff x="12419129" y="2360189"/>
            <a:chExt cx="316230" cy="316230"/>
          </a:xfrm>
        </p:grpSpPr>
        <p:sp>
          <p:nvSpPr>
            <p:cNvPr id="97" name="object 97"/>
            <p:cNvSpPr/>
            <p:nvPr/>
          </p:nvSpPr>
          <p:spPr>
            <a:xfrm>
              <a:off x="12419129" y="2360189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30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2494268" y="2453066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6747050" y="2915146"/>
            <a:ext cx="316230" cy="316230"/>
            <a:chOff x="6747050" y="2915146"/>
            <a:chExt cx="316230" cy="316230"/>
          </a:xfrm>
        </p:grpSpPr>
        <p:sp>
          <p:nvSpPr>
            <p:cNvPr id="100" name="object 100"/>
            <p:cNvSpPr/>
            <p:nvPr/>
          </p:nvSpPr>
          <p:spPr>
            <a:xfrm>
              <a:off x="6747050" y="2915146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30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822210" y="3008023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6747050" y="3438691"/>
            <a:ext cx="316230" cy="316230"/>
            <a:chOff x="6747050" y="3438691"/>
            <a:chExt cx="316230" cy="316230"/>
          </a:xfrm>
        </p:grpSpPr>
        <p:sp>
          <p:nvSpPr>
            <p:cNvPr id="103" name="object 103"/>
            <p:cNvSpPr/>
            <p:nvPr/>
          </p:nvSpPr>
          <p:spPr>
            <a:xfrm>
              <a:off x="6747050" y="3438691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822210" y="3531568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6747050" y="3951764"/>
            <a:ext cx="316230" cy="316230"/>
            <a:chOff x="6747050" y="3951764"/>
            <a:chExt cx="316230" cy="316230"/>
          </a:xfrm>
        </p:grpSpPr>
        <p:sp>
          <p:nvSpPr>
            <p:cNvPr id="106" name="object 106"/>
            <p:cNvSpPr/>
            <p:nvPr/>
          </p:nvSpPr>
          <p:spPr>
            <a:xfrm>
              <a:off x="6747050" y="3951764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22210" y="4044641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6747050" y="4454366"/>
            <a:ext cx="316230" cy="316230"/>
            <a:chOff x="6747050" y="4454366"/>
            <a:chExt cx="316230" cy="316230"/>
          </a:xfrm>
        </p:grpSpPr>
        <p:sp>
          <p:nvSpPr>
            <p:cNvPr id="109" name="object 109"/>
            <p:cNvSpPr/>
            <p:nvPr/>
          </p:nvSpPr>
          <p:spPr>
            <a:xfrm>
              <a:off x="6747050" y="4454366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822210" y="4547243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6747050" y="4956969"/>
            <a:ext cx="316230" cy="316230"/>
            <a:chOff x="6747050" y="4956969"/>
            <a:chExt cx="316230" cy="316230"/>
          </a:xfrm>
        </p:grpSpPr>
        <p:sp>
          <p:nvSpPr>
            <p:cNvPr id="112" name="object 112"/>
            <p:cNvSpPr/>
            <p:nvPr/>
          </p:nvSpPr>
          <p:spPr>
            <a:xfrm>
              <a:off x="6747050" y="4956969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822210" y="5049846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6747050" y="5490984"/>
            <a:ext cx="316230" cy="316230"/>
            <a:chOff x="6747050" y="5490984"/>
            <a:chExt cx="316230" cy="316230"/>
          </a:xfrm>
        </p:grpSpPr>
        <p:sp>
          <p:nvSpPr>
            <p:cNvPr id="115" name="object 115"/>
            <p:cNvSpPr/>
            <p:nvPr/>
          </p:nvSpPr>
          <p:spPr>
            <a:xfrm>
              <a:off x="6747050" y="5490984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22210" y="5583861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6747050" y="6014529"/>
            <a:ext cx="316230" cy="316230"/>
            <a:chOff x="6747050" y="6014529"/>
            <a:chExt cx="316230" cy="316230"/>
          </a:xfrm>
        </p:grpSpPr>
        <p:sp>
          <p:nvSpPr>
            <p:cNvPr id="118" name="object 118"/>
            <p:cNvSpPr/>
            <p:nvPr/>
          </p:nvSpPr>
          <p:spPr>
            <a:xfrm>
              <a:off x="6747050" y="6014529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822210" y="6107405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0" name="object 120"/>
          <p:cNvGrpSpPr/>
          <p:nvPr/>
        </p:nvGrpSpPr>
        <p:grpSpPr>
          <a:xfrm>
            <a:off x="6747050" y="6517131"/>
            <a:ext cx="316230" cy="316230"/>
            <a:chOff x="6747050" y="6517131"/>
            <a:chExt cx="316230" cy="316230"/>
          </a:xfrm>
        </p:grpSpPr>
        <p:sp>
          <p:nvSpPr>
            <p:cNvPr id="121" name="object 121"/>
            <p:cNvSpPr/>
            <p:nvPr/>
          </p:nvSpPr>
          <p:spPr>
            <a:xfrm>
              <a:off x="6747050" y="6517131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822210" y="6610008"/>
              <a:ext cx="176581" cy="1293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3" name="object 123"/>
          <p:cNvGrpSpPr/>
          <p:nvPr/>
        </p:nvGrpSpPr>
        <p:grpSpPr>
          <a:xfrm>
            <a:off x="6747050" y="7030204"/>
            <a:ext cx="316230" cy="316230"/>
            <a:chOff x="6747050" y="7030204"/>
            <a:chExt cx="316230" cy="316230"/>
          </a:xfrm>
        </p:grpSpPr>
        <p:sp>
          <p:nvSpPr>
            <p:cNvPr id="124" name="object 124"/>
            <p:cNvSpPr/>
            <p:nvPr/>
          </p:nvSpPr>
          <p:spPr>
            <a:xfrm>
              <a:off x="6747050" y="7030204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822210" y="7123081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6" name="object 126"/>
          <p:cNvGrpSpPr/>
          <p:nvPr/>
        </p:nvGrpSpPr>
        <p:grpSpPr>
          <a:xfrm>
            <a:off x="6747050" y="7532807"/>
            <a:ext cx="316230" cy="316230"/>
            <a:chOff x="6747050" y="7532807"/>
            <a:chExt cx="316230" cy="316230"/>
          </a:xfrm>
        </p:grpSpPr>
        <p:sp>
          <p:nvSpPr>
            <p:cNvPr id="127" name="object 127"/>
            <p:cNvSpPr/>
            <p:nvPr/>
          </p:nvSpPr>
          <p:spPr>
            <a:xfrm>
              <a:off x="6747050" y="7532807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822210" y="7625684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9" name="object 129"/>
          <p:cNvGrpSpPr/>
          <p:nvPr/>
        </p:nvGrpSpPr>
        <p:grpSpPr>
          <a:xfrm>
            <a:off x="6747050" y="8035409"/>
            <a:ext cx="316230" cy="316230"/>
            <a:chOff x="6747050" y="8035409"/>
            <a:chExt cx="316230" cy="316230"/>
          </a:xfrm>
        </p:grpSpPr>
        <p:sp>
          <p:nvSpPr>
            <p:cNvPr id="130" name="object 130"/>
            <p:cNvSpPr/>
            <p:nvPr/>
          </p:nvSpPr>
          <p:spPr>
            <a:xfrm>
              <a:off x="6747050" y="8035409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6822210" y="8128286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2" name="object 132"/>
          <p:cNvGrpSpPr/>
          <p:nvPr/>
        </p:nvGrpSpPr>
        <p:grpSpPr>
          <a:xfrm>
            <a:off x="9565227" y="7030204"/>
            <a:ext cx="316230" cy="316230"/>
            <a:chOff x="9565227" y="7030204"/>
            <a:chExt cx="316230" cy="316230"/>
          </a:xfrm>
        </p:grpSpPr>
        <p:sp>
          <p:nvSpPr>
            <p:cNvPr id="133" name="object 133"/>
            <p:cNvSpPr/>
            <p:nvPr/>
          </p:nvSpPr>
          <p:spPr>
            <a:xfrm>
              <a:off x="9565227" y="7030204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640397" y="7123081"/>
              <a:ext cx="176581" cy="1293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5" name="object 135"/>
          <p:cNvGrpSpPr/>
          <p:nvPr/>
        </p:nvGrpSpPr>
        <p:grpSpPr>
          <a:xfrm>
            <a:off x="9565227" y="7532807"/>
            <a:ext cx="316230" cy="316230"/>
            <a:chOff x="9565227" y="7532807"/>
            <a:chExt cx="316230" cy="316230"/>
          </a:xfrm>
        </p:grpSpPr>
        <p:sp>
          <p:nvSpPr>
            <p:cNvPr id="136" name="object 136"/>
            <p:cNvSpPr/>
            <p:nvPr/>
          </p:nvSpPr>
          <p:spPr>
            <a:xfrm>
              <a:off x="9565227" y="7532807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640397" y="7625684"/>
              <a:ext cx="176581" cy="1293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8" name="object 138"/>
          <p:cNvGrpSpPr/>
          <p:nvPr/>
        </p:nvGrpSpPr>
        <p:grpSpPr>
          <a:xfrm>
            <a:off x="9565227" y="8035409"/>
            <a:ext cx="316230" cy="316230"/>
            <a:chOff x="9565227" y="8035409"/>
            <a:chExt cx="316230" cy="316230"/>
          </a:xfrm>
        </p:grpSpPr>
        <p:sp>
          <p:nvSpPr>
            <p:cNvPr id="139" name="object 139"/>
            <p:cNvSpPr/>
            <p:nvPr/>
          </p:nvSpPr>
          <p:spPr>
            <a:xfrm>
              <a:off x="9565227" y="8035409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640397" y="8128286"/>
              <a:ext cx="176581" cy="1293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1" name="object 141"/>
          <p:cNvGrpSpPr/>
          <p:nvPr/>
        </p:nvGrpSpPr>
        <p:grpSpPr>
          <a:xfrm>
            <a:off x="12419129" y="6014529"/>
            <a:ext cx="316230" cy="316230"/>
            <a:chOff x="12419129" y="6014529"/>
            <a:chExt cx="316230" cy="316230"/>
          </a:xfrm>
        </p:grpSpPr>
        <p:sp>
          <p:nvSpPr>
            <p:cNvPr id="142" name="object 142"/>
            <p:cNvSpPr/>
            <p:nvPr/>
          </p:nvSpPr>
          <p:spPr>
            <a:xfrm>
              <a:off x="12419129" y="6014529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2494268" y="6107405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4" name="object 144"/>
          <p:cNvGrpSpPr/>
          <p:nvPr/>
        </p:nvGrpSpPr>
        <p:grpSpPr>
          <a:xfrm>
            <a:off x="12419129" y="6517131"/>
            <a:ext cx="316230" cy="316230"/>
            <a:chOff x="12419129" y="6517131"/>
            <a:chExt cx="316230" cy="316230"/>
          </a:xfrm>
        </p:grpSpPr>
        <p:sp>
          <p:nvSpPr>
            <p:cNvPr id="145" name="object 145"/>
            <p:cNvSpPr/>
            <p:nvPr/>
          </p:nvSpPr>
          <p:spPr>
            <a:xfrm>
              <a:off x="12419129" y="6517131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2494268" y="6610008"/>
              <a:ext cx="176581" cy="1293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7" name="object 147"/>
          <p:cNvGrpSpPr/>
          <p:nvPr/>
        </p:nvGrpSpPr>
        <p:grpSpPr>
          <a:xfrm>
            <a:off x="12419129" y="7019734"/>
            <a:ext cx="316230" cy="316230"/>
            <a:chOff x="12419129" y="7019734"/>
            <a:chExt cx="316230" cy="316230"/>
          </a:xfrm>
        </p:grpSpPr>
        <p:sp>
          <p:nvSpPr>
            <p:cNvPr id="148" name="object 148"/>
            <p:cNvSpPr/>
            <p:nvPr/>
          </p:nvSpPr>
          <p:spPr>
            <a:xfrm>
              <a:off x="12419129" y="7019734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2494268" y="7112611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0" name="object 150"/>
          <p:cNvGrpSpPr/>
          <p:nvPr/>
        </p:nvGrpSpPr>
        <p:grpSpPr>
          <a:xfrm>
            <a:off x="12419129" y="7532807"/>
            <a:ext cx="316230" cy="316230"/>
            <a:chOff x="12419129" y="7532807"/>
            <a:chExt cx="316230" cy="316230"/>
          </a:xfrm>
        </p:grpSpPr>
        <p:sp>
          <p:nvSpPr>
            <p:cNvPr id="151" name="object 151"/>
            <p:cNvSpPr/>
            <p:nvPr/>
          </p:nvSpPr>
          <p:spPr>
            <a:xfrm>
              <a:off x="12419129" y="7532807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2494268" y="7625684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3" name="object 153"/>
          <p:cNvGrpSpPr/>
          <p:nvPr/>
        </p:nvGrpSpPr>
        <p:grpSpPr>
          <a:xfrm>
            <a:off x="12419129" y="8035409"/>
            <a:ext cx="316230" cy="316230"/>
            <a:chOff x="12419129" y="8035409"/>
            <a:chExt cx="316230" cy="316230"/>
          </a:xfrm>
        </p:grpSpPr>
        <p:sp>
          <p:nvSpPr>
            <p:cNvPr id="154" name="object 154"/>
            <p:cNvSpPr/>
            <p:nvPr/>
          </p:nvSpPr>
          <p:spPr>
            <a:xfrm>
              <a:off x="12419129" y="8035409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2494268" y="8128286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6" name="object 156"/>
          <p:cNvGrpSpPr/>
          <p:nvPr/>
        </p:nvGrpSpPr>
        <p:grpSpPr>
          <a:xfrm>
            <a:off x="15189725" y="6004057"/>
            <a:ext cx="316230" cy="316230"/>
            <a:chOff x="15189725" y="6004057"/>
            <a:chExt cx="316230" cy="316230"/>
          </a:xfrm>
        </p:grpSpPr>
        <p:sp>
          <p:nvSpPr>
            <p:cNvPr id="157" name="object 157"/>
            <p:cNvSpPr/>
            <p:nvPr/>
          </p:nvSpPr>
          <p:spPr>
            <a:xfrm>
              <a:off x="15189725" y="6004057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5264864" y="6096934"/>
              <a:ext cx="176581" cy="1293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9" name="object 159"/>
          <p:cNvGrpSpPr/>
          <p:nvPr/>
        </p:nvGrpSpPr>
        <p:grpSpPr>
          <a:xfrm>
            <a:off x="15189725" y="6506660"/>
            <a:ext cx="316230" cy="316230"/>
            <a:chOff x="15189725" y="6506660"/>
            <a:chExt cx="316230" cy="316230"/>
          </a:xfrm>
        </p:grpSpPr>
        <p:sp>
          <p:nvSpPr>
            <p:cNvPr id="160" name="object 160"/>
            <p:cNvSpPr/>
            <p:nvPr/>
          </p:nvSpPr>
          <p:spPr>
            <a:xfrm>
              <a:off x="15189725" y="6506660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5264864" y="6599536"/>
              <a:ext cx="176581" cy="1293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2" name="object 162"/>
          <p:cNvGrpSpPr/>
          <p:nvPr/>
        </p:nvGrpSpPr>
        <p:grpSpPr>
          <a:xfrm>
            <a:off x="15189725" y="3438691"/>
            <a:ext cx="316230" cy="316230"/>
            <a:chOff x="15189725" y="3438691"/>
            <a:chExt cx="316230" cy="316230"/>
          </a:xfrm>
        </p:grpSpPr>
        <p:sp>
          <p:nvSpPr>
            <p:cNvPr id="163" name="object 163"/>
            <p:cNvSpPr/>
            <p:nvPr/>
          </p:nvSpPr>
          <p:spPr>
            <a:xfrm>
              <a:off x="15189725" y="3438691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5264864" y="3531568"/>
              <a:ext cx="176581" cy="1293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5" name="object 165"/>
          <p:cNvGrpSpPr/>
          <p:nvPr/>
        </p:nvGrpSpPr>
        <p:grpSpPr>
          <a:xfrm>
            <a:off x="15189725" y="2360189"/>
            <a:ext cx="316230" cy="316230"/>
            <a:chOff x="15189725" y="2360189"/>
            <a:chExt cx="316230" cy="316230"/>
          </a:xfrm>
        </p:grpSpPr>
        <p:sp>
          <p:nvSpPr>
            <p:cNvPr id="166" name="object 166"/>
            <p:cNvSpPr/>
            <p:nvPr/>
          </p:nvSpPr>
          <p:spPr>
            <a:xfrm>
              <a:off x="15189725" y="2360189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30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5264864" y="2453066"/>
              <a:ext cx="176581" cy="1293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8" name="object 168"/>
          <p:cNvSpPr/>
          <p:nvPr/>
        </p:nvSpPr>
        <p:spPr>
          <a:xfrm>
            <a:off x="18000070" y="2453066"/>
            <a:ext cx="176581" cy="129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8000070" y="3531567"/>
            <a:ext cx="176581" cy="129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8000070" y="5049846"/>
            <a:ext cx="176581" cy="129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1" name="object 171"/>
          <p:cNvGrpSpPr/>
          <p:nvPr/>
        </p:nvGrpSpPr>
        <p:grpSpPr>
          <a:xfrm>
            <a:off x="15189725" y="3941293"/>
            <a:ext cx="316230" cy="316230"/>
            <a:chOff x="15189725" y="3941293"/>
            <a:chExt cx="316230" cy="316230"/>
          </a:xfrm>
        </p:grpSpPr>
        <p:sp>
          <p:nvSpPr>
            <p:cNvPr id="172" name="object 172"/>
            <p:cNvSpPr/>
            <p:nvPr/>
          </p:nvSpPr>
          <p:spPr>
            <a:xfrm>
              <a:off x="15189725" y="3941293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5264864" y="4034170"/>
              <a:ext cx="176581" cy="1293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4" name="object 174"/>
          <p:cNvGrpSpPr/>
          <p:nvPr/>
        </p:nvGrpSpPr>
        <p:grpSpPr>
          <a:xfrm>
            <a:off x="15189725" y="7009262"/>
            <a:ext cx="316230" cy="316230"/>
            <a:chOff x="15189725" y="7009262"/>
            <a:chExt cx="316230" cy="316230"/>
          </a:xfrm>
        </p:grpSpPr>
        <p:sp>
          <p:nvSpPr>
            <p:cNvPr id="175" name="object 175"/>
            <p:cNvSpPr/>
            <p:nvPr/>
          </p:nvSpPr>
          <p:spPr>
            <a:xfrm>
              <a:off x="15189725" y="7009262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5264864" y="7102139"/>
              <a:ext cx="176581" cy="1293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7" name="object 177"/>
          <p:cNvGrpSpPr/>
          <p:nvPr/>
        </p:nvGrpSpPr>
        <p:grpSpPr>
          <a:xfrm>
            <a:off x="15189725" y="7522336"/>
            <a:ext cx="316230" cy="316230"/>
            <a:chOff x="15189725" y="7522336"/>
            <a:chExt cx="316230" cy="316230"/>
          </a:xfrm>
        </p:grpSpPr>
        <p:sp>
          <p:nvSpPr>
            <p:cNvPr id="178" name="object 178"/>
            <p:cNvSpPr/>
            <p:nvPr/>
          </p:nvSpPr>
          <p:spPr>
            <a:xfrm>
              <a:off x="15189725" y="7522336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5264864" y="7615212"/>
              <a:ext cx="176581" cy="12935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0" name="object 180"/>
          <p:cNvGrpSpPr/>
          <p:nvPr/>
        </p:nvGrpSpPr>
        <p:grpSpPr>
          <a:xfrm>
            <a:off x="15189725" y="8024938"/>
            <a:ext cx="316230" cy="316230"/>
            <a:chOff x="15189725" y="8024938"/>
            <a:chExt cx="316230" cy="316230"/>
          </a:xfrm>
        </p:grpSpPr>
        <p:sp>
          <p:nvSpPr>
            <p:cNvPr id="181" name="object 181"/>
            <p:cNvSpPr/>
            <p:nvPr/>
          </p:nvSpPr>
          <p:spPr>
            <a:xfrm>
              <a:off x="15189725" y="8024938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5264864" y="8117815"/>
              <a:ext cx="176581" cy="1293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3" name="object 183"/>
          <p:cNvSpPr/>
          <p:nvPr/>
        </p:nvSpPr>
        <p:spPr>
          <a:xfrm>
            <a:off x="18000070" y="6117876"/>
            <a:ext cx="176581" cy="129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8000070" y="6620478"/>
            <a:ext cx="176581" cy="129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8000070" y="7123081"/>
            <a:ext cx="176581" cy="129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8000070" y="7636154"/>
            <a:ext cx="176581" cy="1293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7" name="object 187"/>
          <p:cNvGrpSpPr/>
          <p:nvPr/>
        </p:nvGrpSpPr>
        <p:grpSpPr>
          <a:xfrm>
            <a:off x="17924941" y="2360189"/>
            <a:ext cx="316230" cy="8503920"/>
            <a:chOff x="17924941" y="2360189"/>
            <a:chExt cx="316230" cy="8503920"/>
          </a:xfrm>
        </p:grpSpPr>
        <p:sp>
          <p:nvSpPr>
            <p:cNvPr id="188" name="object 188"/>
            <p:cNvSpPr/>
            <p:nvPr/>
          </p:nvSpPr>
          <p:spPr>
            <a:xfrm>
              <a:off x="18005127" y="2991510"/>
              <a:ext cx="147555" cy="1475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18005127" y="4025448"/>
              <a:ext cx="147555" cy="147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18005127" y="4528050"/>
              <a:ext cx="147555" cy="147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18005127" y="5564668"/>
              <a:ext cx="147555" cy="147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18005127" y="8622166"/>
              <a:ext cx="147555" cy="147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18005127" y="9156182"/>
              <a:ext cx="147555" cy="147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18005127" y="9679726"/>
              <a:ext cx="147555" cy="147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18005127" y="10192802"/>
              <a:ext cx="147555" cy="147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18005127" y="10716347"/>
              <a:ext cx="147555" cy="147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17924933" y="2360199"/>
              <a:ext cx="316230" cy="6002020"/>
            </a:xfrm>
            <a:custGeom>
              <a:avLst/>
              <a:gdLst/>
              <a:ahLst/>
              <a:cxnLst/>
              <a:rect l="l" t="t" r="r" b="b"/>
              <a:pathLst>
                <a:path w="316230" h="6002020">
                  <a:moveTo>
                    <a:pt x="315861" y="5843625"/>
                  </a:moveTo>
                  <a:lnTo>
                    <a:pt x="307809" y="5793702"/>
                  </a:lnTo>
                  <a:lnTo>
                    <a:pt x="285394" y="5750344"/>
                  </a:lnTo>
                  <a:lnTo>
                    <a:pt x="251206" y="5716155"/>
                  </a:lnTo>
                  <a:lnTo>
                    <a:pt x="207848" y="5693740"/>
                  </a:lnTo>
                  <a:lnTo>
                    <a:pt x="157937" y="5685688"/>
                  </a:lnTo>
                  <a:lnTo>
                    <a:pt x="108013" y="5693740"/>
                  </a:lnTo>
                  <a:lnTo>
                    <a:pt x="64668" y="5716155"/>
                  </a:lnTo>
                  <a:lnTo>
                    <a:pt x="30480" y="5750344"/>
                  </a:lnTo>
                  <a:lnTo>
                    <a:pt x="8051" y="5793702"/>
                  </a:lnTo>
                  <a:lnTo>
                    <a:pt x="0" y="5843625"/>
                  </a:lnTo>
                  <a:lnTo>
                    <a:pt x="8051" y="5893536"/>
                  </a:lnTo>
                  <a:lnTo>
                    <a:pt x="30480" y="5936894"/>
                  </a:lnTo>
                  <a:lnTo>
                    <a:pt x="64668" y="5971083"/>
                  </a:lnTo>
                  <a:lnTo>
                    <a:pt x="108013" y="5993498"/>
                  </a:lnTo>
                  <a:lnTo>
                    <a:pt x="157937" y="6001550"/>
                  </a:lnTo>
                  <a:lnTo>
                    <a:pt x="207848" y="5993498"/>
                  </a:lnTo>
                  <a:lnTo>
                    <a:pt x="251206" y="5971083"/>
                  </a:lnTo>
                  <a:lnTo>
                    <a:pt x="285394" y="5936894"/>
                  </a:lnTo>
                  <a:lnTo>
                    <a:pt x="307809" y="5893536"/>
                  </a:lnTo>
                  <a:lnTo>
                    <a:pt x="315861" y="5843625"/>
                  </a:lnTo>
                  <a:close/>
                </a:path>
                <a:path w="316230" h="6002020">
                  <a:moveTo>
                    <a:pt x="315861" y="5341023"/>
                  </a:moveTo>
                  <a:lnTo>
                    <a:pt x="307809" y="5291099"/>
                  </a:lnTo>
                  <a:lnTo>
                    <a:pt x="285394" y="5247741"/>
                  </a:lnTo>
                  <a:lnTo>
                    <a:pt x="251206" y="5213553"/>
                  </a:lnTo>
                  <a:lnTo>
                    <a:pt x="207848" y="5191137"/>
                  </a:lnTo>
                  <a:lnTo>
                    <a:pt x="157937" y="5183086"/>
                  </a:lnTo>
                  <a:lnTo>
                    <a:pt x="108013" y="5191137"/>
                  </a:lnTo>
                  <a:lnTo>
                    <a:pt x="64668" y="5213553"/>
                  </a:lnTo>
                  <a:lnTo>
                    <a:pt x="30480" y="5247741"/>
                  </a:lnTo>
                  <a:lnTo>
                    <a:pt x="8051" y="5291099"/>
                  </a:lnTo>
                  <a:lnTo>
                    <a:pt x="0" y="5341023"/>
                  </a:lnTo>
                  <a:lnTo>
                    <a:pt x="8051" y="5390934"/>
                  </a:lnTo>
                  <a:lnTo>
                    <a:pt x="30480" y="5434292"/>
                  </a:lnTo>
                  <a:lnTo>
                    <a:pt x="64668" y="5468480"/>
                  </a:lnTo>
                  <a:lnTo>
                    <a:pt x="108013" y="5490896"/>
                  </a:lnTo>
                  <a:lnTo>
                    <a:pt x="157937" y="5498947"/>
                  </a:lnTo>
                  <a:lnTo>
                    <a:pt x="207848" y="5490896"/>
                  </a:lnTo>
                  <a:lnTo>
                    <a:pt x="251206" y="5468480"/>
                  </a:lnTo>
                  <a:lnTo>
                    <a:pt x="285394" y="5434292"/>
                  </a:lnTo>
                  <a:lnTo>
                    <a:pt x="307809" y="5390934"/>
                  </a:lnTo>
                  <a:lnTo>
                    <a:pt x="315861" y="5341023"/>
                  </a:lnTo>
                  <a:close/>
                </a:path>
                <a:path w="316230" h="6002020">
                  <a:moveTo>
                    <a:pt x="315861" y="4827943"/>
                  </a:moveTo>
                  <a:lnTo>
                    <a:pt x="307809" y="4778019"/>
                  </a:lnTo>
                  <a:lnTo>
                    <a:pt x="285394" y="4734674"/>
                  </a:lnTo>
                  <a:lnTo>
                    <a:pt x="251206" y="4700486"/>
                  </a:lnTo>
                  <a:lnTo>
                    <a:pt x="207848" y="4678057"/>
                  </a:lnTo>
                  <a:lnTo>
                    <a:pt x="157937" y="4670006"/>
                  </a:lnTo>
                  <a:lnTo>
                    <a:pt x="108013" y="4678057"/>
                  </a:lnTo>
                  <a:lnTo>
                    <a:pt x="64668" y="4700486"/>
                  </a:lnTo>
                  <a:lnTo>
                    <a:pt x="30480" y="4734674"/>
                  </a:lnTo>
                  <a:lnTo>
                    <a:pt x="8051" y="4778019"/>
                  </a:lnTo>
                  <a:lnTo>
                    <a:pt x="0" y="4827943"/>
                  </a:lnTo>
                  <a:lnTo>
                    <a:pt x="8051" y="4877867"/>
                  </a:lnTo>
                  <a:lnTo>
                    <a:pt x="30480" y="4921212"/>
                  </a:lnTo>
                  <a:lnTo>
                    <a:pt x="64668" y="4955400"/>
                  </a:lnTo>
                  <a:lnTo>
                    <a:pt x="108013" y="4977828"/>
                  </a:lnTo>
                  <a:lnTo>
                    <a:pt x="157937" y="4985880"/>
                  </a:lnTo>
                  <a:lnTo>
                    <a:pt x="207848" y="4977828"/>
                  </a:lnTo>
                  <a:lnTo>
                    <a:pt x="251206" y="4955400"/>
                  </a:lnTo>
                  <a:lnTo>
                    <a:pt x="285394" y="4921212"/>
                  </a:lnTo>
                  <a:lnTo>
                    <a:pt x="307809" y="4877867"/>
                  </a:lnTo>
                  <a:lnTo>
                    <a:pt x="315861" y="4827943"/>
                  </a:lnTo>
                  <a:close/>
                </a:path>
                <a:path w="316230" h="6002020">
                  <a:moveTo>
                    <a:pt x="315861" y="4325340"/>
                  </a:moveTo>
                  <a:lnTo>
                    <a:pt x="307809" y="4275417"/>
                  </a:lnTo>
                  <a:lnTo>
                    <a:pt x="285394" y="4232072"/>
                  </a:lnTo>
                  <a:lnTo>
                    <a:pt x="251206" y="4197883"/>
                  </a:lnTo>
                  <a:lnTo>
                    <a:pt x="207848" y="4175455"/>
                  </a:lnTo>
                  <a:lnTo>
                    <a:pt x="157937" y="4167403"/>
                  </a:lnTo>
                  <a:lnTo>
                    <a:pt x="108013" y="4175455"/>
                  </a:lnTo>
                  <a:lnTo>
                    <a:pt x="64668" y="4197883"/>
                  </a:lnTo>
                  <a:lnTo>
                    <a:pt x="30480" y="4232072"/>
                  </a:lnTo>
                  <a:lnTo>
                    <a:pt x="8051" y="4275417"/>
                  </a:lnTo>
                  <a:lnTo>
                    <a:pt x="0" y="4325340"/>
                  </a:lnTo>
                  <a:lnTo>
                    <a:pt x="8051" y="4375264"/>
                  </a:lnTo>
                  <a:lnTo>
                    <a:pt x="30480" y="4418609"/>
                  </a:lnTo>
                  <a:lnTo>
                    <a:pt x="64668" y="4452798"/>
                  </a:lnTo>
                  <a:lnTo>
                    <a:pt x="108013" y="4475226"/>
                  </a:lnTo>
                  <a:lnTo>
                    <a:pt x="157937" y="4483278"/>
                  </a:lnTo>
                  <a:lnTo>
                    <a:pt x="207848" y="4475226"/>
                  </a:lnTo>
                  <a:lnTo>
                    <a:pt x="251206" y="4452798"/>
                  </a:lnTo>
                  <a:lnTo>
                    <a:pt x="285394" y="4418609"/>
                  </a:lnTo>
                  <a:lnTo>
                    <a:pt x="307809" y="4375264"/>
                  </a:lnTo>
                  <a:lnTo>
                    <a:pt x="315861" y="4325340"/>
                  </a:lnTo>
                  <a:close/>
                </a:path>
                <a:path w="316230" h="6002020">
                  <a:moveTo>
                    <a:pt x="315861" y="3822738"/>
                  </a:moveTo>
                  <a:lnTo>
                    <a:pt x="307809" y="3772814"/>
                  </a:lnTo>
                  <a:lnTo>
                    <a:pt x="285394" y="3729469"/>
                  </a:lnTo>
                  <a:lnTo>
                    <a:pt x="251206" y="3695281"/>
                  </a:lnTo>
                  <a:lnTo>
                    <a:pt x="207848" y="3672852"/>
                  </a:lnTo>
                  <a:lnTo>
                    <a:pt x="157937" y="3664801"/>
                  </a:lnTo>
                  <a:lnTo>
                    <a:pt x="108013" y="3672852"/>
                  </a:lnTo>
                  <a:lnTo>
                    <a:pt x="64668" y="3695281"/>
                  </a:lnTo>
                  <a:lnTo>
                    <a:pt x="30480" y="3729469"/>
                  </a:lnTo>
                  <a:lnTo>
                    <a:pt x="8051" y="3772814"/>
                  </a:lnTo>
                  <a:lnTo>
                    <a:pt x="0" y="3822738"/>
                  </a:lnTo>
                  <a:lnTo>
                    <a:pt x="8051" y="3872661"/>
                  </a:lnTo>
                  <a:lnTo>
                    <a:pt x="30480" y="3916007"/>
                  </a:lnTo>
                  <a:lnTo>
                    <a:pt x="64668" y="3950195"/>
                  </a:lnTo>
                  <a:lnTo>
                    <a:pt x="108013" y="3972623"/>
                  </a:lnTo>
                  <a:lnTo>
                    <a:pt x="157937" y="3980675"/>
                  </a:lnTo>
                  <a:lnTo>
                    <a:pt x="207848" y="3972623"/>
                  </a:lnTo>
                  <a:lnTo>
                    <a:pt x="251206" y="3950195"/>
                  </a:lnTo>
                  <a:lnTo>
                    <a:pt x="285394" y="3916007"/>
                  </a:lnTo>
                  <a:lnTo>
                    <a:pt x="307809" y="3872661"/>
                  </a:lnTo>
                  <a:lnTo>
                    <a:pt x="315861" y="3822738"/>
                  </a:lnTo>
                  <a:close/>
                </a:path>
                <a:path w="316230" h="6002020">
                  <a:moveTo>
                    <a:pt x="315861" y="2754706"/>
                  </a:moveTo>
                  <a:lnTo>
                    <a:pt x="307809" y="2704795"/>
                  </a:lnTo>
                  <a:lnTo>
                    <a:pt x="285394" y="2661437"/>
                  </a:lnTo>
                  <a:lnTo>
                    <a:pt x="251206" y="2627249"/>
                  </a:lnTo>
                  <a:lnTo>
                    <a:pt x="207848" y="2604833"/>
                  </a:lnTo>
                  <a:lnTo>
                    <a:pt x="157937" y="2596781"/>
                  </a:lnTo>
                  <a:lnTo>
                    <a:pt x="108013" y="2604833"/>
                  </a:lnTo>
                  <a:lnTo>
                    <a:pt x="64668" y="2627249"/>
                  </a:lnTo>
                  <a:lnTo>
                    <a:pt x="30480" y="2661437"/>
                  </a:lnTo>
                  <a:lnTo>
                    <a:pt x="8051" y="2704795"/>
                  </a:lnTo>
                  <a:lnTo>
                    <a:pt x="0" y="2754706"/>
                  </a:lnTo>
                  <a:lnTo>
                    <a:pt x="8051" y="2804630"/>
                  </a:lnTo>
                  <a:lnTo>
                    <a:pt x="30480" y="2847975"/>
                  </a:lnTo>
                  <a:lnTo>
                    <a:pt x="64668" y="2882163"/>
                  </a:lnTo>
                  <a:lnTo>
                    <a:pt x="108013" y="2904591"/>
                  </a:lnTo>
                  <a:lnTo>
                    <a:pt x="157937" y="2912643"/>
                  </a:lnTo>
                  <a:lnTo>
                    <a:pt x="207848" y="2904591"/>
                  </a:lnTo>
                  <a:lnTo>
                    <a:pt x="251206" y="2882163"/>
                  </a:lnTo>
                  <a:lnTo>
                    <a:pt x="285394" y="2847975"/>
                  </a:lnTo>
                  <a:lnTo>
                    <a:pt x="307809" y="2804630"/>
                  </a:lnTo>
                  <a:lnTo>
                    <a:pt x="315861" y="2754706"/>
                  </a:lnTo>
                  <a:close/>
                </a:path>
                <a:path w="316230" h="6002020">
                  <a:moveTo>
                    <a:pt x="315861" y="1236433"/>
                  </a:moveTo>
                  <a:lnTo>
                    <a:pt x="307809" y="1186510"/>
                  </a:lnTo>
                  <a:lnTo>
                    <a:pt x="285394" y="1143152"/>
                  </a:lnTo>
                  <a:lnTo>
                    <a:pt x="251206" y="1108964"/>
                  </a:lnTo>
                  <a:lnTo>
                    <a:pt x="207848" y="1086548"/>
                  </a:lnTo>
                  <a:lnTo>
                    <a:pt x="157937" y="1078496"/>
                  </a:lnTo>
                  <a:lnTo>
                    <a:pt x="108013" y="1086548"/>
                  </a:lnTo>
                  <a:lnTo>
                    <a:pt x="64668" y="1108964"/>
                  </a:lnTo>
                  <a:lnTo>
                    <a:pt x="30480" y="1143152"/>
                  </a:lnTo>
                  <a:lnTo>
                    <a:pt x="8051" y="1186510"/>
                  </a:lnTo>
                  <a:lnTo>
                    <a:pt x="0" y="1236433"/>
                  </a:lnTo>
                  <a:lnTo>
                    <a:pt x="8051" y="1286344"/>
                  </a:lnTo>
                  <a:lnTo>
                    <a:pt x="30480" y="1329702"/>
                  </a:lnTo>
                  <a:lnTo>
                    <a:pt x="64668" y="1363891"/>
                  </a:lnTo>
                  <a:lnTo>
                    <a:pt x="108013" y="1386306"/>
                  </a:lnTo>
                  <a:lnTo>
                    <a:pt x="157937" y="1394358"/>
                  </a:lnTo>
                  <a:lnTo>
                    <a:pt x="207848" y="1386306"/>
                  </a:lnTo>
                  <a:lnTo>
                    <a:pt x="251206" y="1363891"/>
                  </a:lnTo>
                  <a:lnTo>
                    <a:pt x="285394" y="1329702"/>
                  </a:lnTo>
                  <a:lnTo>
                    <a:pt x="307809" y="1286344"/>
                  </a:lnTo>
                  <a:lnTo>
                    <a:pt x="315861" y="1236433"/>
                  </a:lnTo>
                  <a:close/>
                </a:path>
                <a:path w="316230" h="6002020">
                  <a:moveTo>
                    <a:pt x="315861" y="157924"/>
                  </a:moveTo>
                  <a:lnTo>
                    <a:pt x="307809" y="108013"/>
                  </a:lnTo>
                  <a:lnTo>
                    <a:pt x="285394" y="64655"/>
                  </a:lnTo>
                  <a:lnTo>
                    <a:pt x="251206" y="30467"/>
                  </a:lnTo>
                  <a:lnTo>
                    <a:pt x="207848" y="8051"/>
                  </a:lnTo>
                  <a:lnTo>
                    <a:pt x="157937" y="0"/>
                  </a:lnTo>
                  <a:lnTo>
                    <a:pt x="108013" y="8051"/>
                  </a:lnTo>
                  <a:lnTo>
                    <a:pt x="64668" y="30467"/>
                  </a:lnTo>
                  <a:lnTo>
                    <a:pt x="30480" y="64655"/>
                  </a:lnTo>
                  <a:lnTo>
                    <a:pt x="8051" y="108013"/>
                  </a:lnTo>
                  <a:lnTo>
                    <a:pt x="0" y="157924"/>
                  </a:lnTo>
                  <a:lnTo>
                    <a:pt x="8051" y="207848"/>
                  </a:lnTo>
                  <a:lnTo>
                    <a:pt x="30480" y="251206"/>
                  </a:lnTo>
                  <a:lnTo>
                    <a:pt x="64668" y="285394"/>
                  </a:lnTo>
                  <a:lnTo>
                    <a:pt x="108013" y="307809"/>
                  </a:lnTo>
                  <a:lnTo>
                    <a:pt x="157937" y="315861"/>
                  </a:lnTo>
                  <a:lnTo>
                    <a:pt x="207848" y="307809"/>
                  </a:lnTo>
                  <a:lnTo>
                    <a:pt x="251206" y="285394"/>
                  </a:lnTo>
                  <a:lnTo>
                    <a:pt x="285394" y="251206"/>
                  </a:lnTo>
                  <a:lnTo>
                    <a:pt x="307809" y="207848"/>
                  </a:lnTo>
                  <a:lnTo>
                    <a:pt x="315861" y="15792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8" name="object 198"/>
          <p:cNvSpPr/>
          <p:nvPr/>
        </p:nvSpPr>
        <p:spPr>
          <a:xfrm>
            <a:off x="18000070" y="8138757"/>
            <a:ext cx="176581" cy="12935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9" name="object 199"/>
          <p:cNvGrpSpPr/>
          <p:nvPr/>
        </p:nvGrpSpPr>
        <p:grpSpPr>
          <a:xfrm>
            <a:off x="12419129" y="9061556"/>
            <a:ext cx="316230" cy="316230"/>
            <a:chOff x="12419129" y="9061556"/>
            <a:chExt cx="316230" cy="316230"/>
          </a:xfrm>
        </p:grpSpPr>
        <p:sp>
          <p:nvSpPr>
            <p:cNvPr id="200" name="object 200"/>
            <p:cNvSpPr/>
            <p:nvPr/>
          </p:nvSpPr>
          <p:spPr>
            <a:xfrm>
              <a:off x="12419129" y="9061556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2494268" y="9154433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2" name="object 202"/>
          <p:cNvGrpSpPr/>
          <p:nvPr/>
        </p:nvGrpSpPr>
        <p:grpSpPr>
          <a:xfrm>
            <a:off x="12419129" y="9595571"/>
            <a:ext cx="316230" cy="316230"/>
            <a:chOff x="12419129" y="9595571"/>
            <a:chExt cx="316230" cy="316230"/>
          </a:xfrm>
        </p:grpSpPr>
        <p:sp>
          <p:nvSpPr>
            <p:cNvPr id="203" name="object 203"/>
            <p:cNvSpPr/>
            <p:nvPr/>
          </p:nvSpPr>
          <p:spPr>
            <a:xfrm>
              <a:off x="12419129" y="9595571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12494268" y="9688448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5" name="object 205"/>
          <p:cNvGrpSpPr/>
          <p:nvPr/>
        </p:nvGrpSpPr>
        <p:grpSpPr>
          <a:xfrm>
            <a:off x="15189725" y="10108648"/>
            <a:ext cx="316230" cy="316230"/>
            <a:chOff x="15189725" y="10108648"/>
            <a:chExt cx="316230" cy="316230"/>
          </a:xfrm>
        </p:grpSpPr>
        <p:sp>
          <p:nvSpPr>
            <p:cNvPr id="206" name="object 206"/>
            <p:cNvSpPr/>
            <p:nvPr/>
          </p:nvSpPr>
          <p:spPr>
            <a:xfrm>
              <a:off x="15189725" y="10108648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15264864" y="10201520"/>
              <a:ext cx="176581" cy="1293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8" name="object 208"/>
          <p:cNvGrpSpPr/>
          <p:nvPr/>
        </p:nvGrpSpPr>
        <p:grpSpPr>
          <a:xfrm>
            <a:off x="15189725" y="10642663"/>
            <a:ext cx="316230" cy="316230"/>
            <a:chOff x="15189725" y="10642663"/>
            <a:chExt cx="316230" cy="316230"/>
          </a:xfrm>
        </p:grpSpPr>
        <p:sp>
          <p:nvSpPr>
            <p:cNvPr id="209" name="object 209"/>
            <p:cNvSpPr/>
            <p:nvPr/>
          </p:nvSpPr>
          <p:spPr>
            <a:xfrm>
              <a:off x="15189725" y="10642663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30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15264864" y="10735536"/>
              <a:ext cx="176581" cy="12935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1" name="object 211"/>
          <p:cNvGrpSpPr/>
          <p:nvPr/>
        </p:nvGrpSpPr>
        <p:grpSpPr>
          <a:xfrm>
            <a:off x="6747050" y="8538012"/>
            <a:ext cx="316230" cy="316230"/>
            <a:chOff x="6747050" y="8538012"/>
            <a:chExt cx="316230" cy="316230"/>
          </a:xfrm>
        </p:grpSpPr>
        <p:sp>
          <p:nvSpPr>
            <p:cNvPr id="212" name="object 212"/>
            <p:cNvSpPr/>
            <p:nvPr/>
          </p:nvSpPr>
          <p:spPr>
            <a:xfrm>
              <a:off x="6747050" y="8538012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6822210" y="8630888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4" name="object 214"/>
          <p:cNvGrpSpPr/>
          <p:nvPr/>
        </p:nvGrpSpPr>
        <p:grpSpPr>
          <a:xfrm>
            <a:off x="6747050" y="9072027"/>
            <a:ext cx="316230" cy="316230"/>
            <a:chOff x="6747050" y="9072027"/>
            <a:chExt cx="316230" cy="316230"/>
          </a:xfrm>
        </p:grpSpPr>
        <p:sp>
          <p:nvSpPr>
            <p:cNvPr id="215" name="object 215"/>
            <p:cNvSpPr/>
            <p:nvPr/>
          </p:nvSpPr>
          <p:spPr>
            <a:xfrm>
              <a:off x="6747050" y="9072027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6822210" y="9164904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7" name="object 217"/>
          <p:cNvGrpSpPr/>
          <p:nvPr/>
        </p:nvGrpSpPr>
        <p:grpSpPr>
          <a:xfrm>
            <a:off x="6747050" y="9595571"/>
            <a:ext cx="316230" cy="316230"/>
            <a:chOff x="6747050" y="9595571"/>
            <a:chExt cx="316230" cy="316230"/>
          </a:xfrm>
        </p:grpSpPr>
        <p:sp>
          <p:nvSpPr>
            <p:cNvPr id="218" name="object 218"/>
            <p:cNvSpPr/>
            <p:nvPr/>
          </p:nvSpPr>
          <p:spPr>
            <a:xfrm>
              <a:off x="6747050" y="9595571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6822210" y="9688448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0" name="object 220"/>
          <p:cNvGrpSpPr/>
          <p:nvPr/>
        </p:nvGrpSpPr>
        <p:grpSpPr>
          <a:xfrm>
            <a:off x="6747050" y="10108648"/>
            <a:ext cx="316230" cy="316230"/>
            <a:chOff x="6747050" y="10108648"/>
            <a:chExt cx="316230" cy="316230"/>
          </a:xfrm>
        </p:grpSpPr>
        <p:sp>
          <p:nvSpPr>
            <p:cNvPr id="221" name="object 221"/>
            <p:cNvSpPr/>
            <p:nvPr/>
          </p:nvSpPr>
          <p:spPr>
            <a:xfrm>
              <a:off x="6747050" y="10108648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6822210" y="10201520"/>
              <a:ext cx="17658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3" name="object 223"/>
          <p:cNvGrpSpPr/>
          <p:nvPr/>
        </p:nvGrpSpPr>
        <p:grpSpPr>
          <a:xfrm>
            <a:off x="6747050" y="10632192"/>
            <a:ext cx="316230" cy="316230"/>
            <a:chOff x="6747050" y="10632192"/>
            <a:chExt cx="316230" cy="316230"/>
          </a:xfrm>
        </p:grpSpPr>
        <p:sp>
          <p:nvSpPr>
            <p:cNvPr id="224" name="object 224"/>
            <p:cNvSpPr/>
            <p:nvPr/>
          </p:nvSpPr>
          <p:spPr>
            <a:xfrm>
              <a:off x="6747050" y="10632192"/>
              <a:ext cx="316230" cy="316230"/>
            </a:xfrm>
            <a:custGeom>
              <a:avLst/>
              <a:gdLst/>
              <a:ahLst/>
              <a:cxnLst/>
              <a:rect l="l" t="t" r="r" b="b"/>
              <a:pathLst>
                <a:path w="316229" h="316229">
                  <a:moveTo>
                    <a:pt x="157942" y="0"/>
                  </a:moveTo>
                  <a:lnTo>
                    <a:pt x="108019" y="8051"/>
                  </a:lnTo>
                  <a:lnTo>
                    <a:pt x="64662" y="30472"/>
                  </a:lnTo>
                  <a:lnTo>
                    <a:pt x="30472" y="64660"/>
                  </a:lnTo>
                  <a:lnTo>
                    <a:pt x="8051" y="108013"/>
                  </a:lnTo>
                  <a:lnTo>
                    <a:pt x="0" y="157932"/>
                  </a:lnTo>
                  <a:lnTo>
                    <a:pt x="8051" y="207850"/>
                  </a:lnTo>
                  <a:lnTo>
                    <a:pt x="30472" y="251204"/>
                  </a:lnTo>
                  <a:lnTo>
                    <a:pt x="64662" y="285392"/>
                  </a:lnTo>
                  <a:lnTo>
                    <a:pt x="108019" y="307813"/>
                  </a:lnTo>
                  <a:lnTo>
                    <a:pt x="157942" y="315864"/>
                  </a:lnTo>
                  <a:lnTo>
                    <a:pt x="207861" y="307813"/>
                  </a:lnTo>
                  <a:lnTo>
                    <a:pt x="251215" y="285392"/>
                  </a:lnTo>
                  <a:lnTo>
                    <a:pt x="285403" y="251204"/>
                  </a:lnTo>
                  <a:lnTo>
                    <a:pt x="307823" y="207850"/>
                  </a:lnTo>
                  <a:lnTo>
                    <a:pt x="315875" y="157932"/>
                  </a:lnTo>
                  <a:lnTo>
                    <a:pt x="307823" y="108013"/>
                  </a:lnTo>
                  <a:lnTo>
                    <a:pt x="285403" y="64660"/>
                  </a:lnTo>
                  <a:lnTo>
                    <a:pt x="251215" y="30472"/>
                  </a:lnTo>
                  <a:lnTo>
                    <a:pt x="207861" y="8051"/>
                  </a:lnTo>
                  <a:lnTo>
                    <a:pt x="157942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6822210" y="10725065"/>
              <a:ext cx="176581" cy="1293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99315" y="3035719"/>
            <a:ext cx="17812385" cy="1655445"/>
            <a:chOff x="699315" y="3035719"/>
            <a:chExt cx="17812385" cy="1655445"/>
          </a:xfrm>
        </p:grpSpPr>
        <p:sp>
          <p:nvSpPr>
            <p:cNvPr id="11" name="object 11"/>
            <p:cNvSpPr/>
            <p:nvPr/>
          </p:nvSpPr>
          <p:spPr>
            <a:xfrm>
              <a:off x="775326" y="3863337"/>
              <a:ext cx="17659985" cy="0"/>
            </a:xfrm>
            <a:custGeom>
              <a:avLst/>
              <a:gdLst/>
              <a:ahLst/>
              <a:cxnLst/>
              <a:rect l="l" t="t" r="r" b="b"/>
              <a:pathLst>
                <a:path w="17659985">
                  <a:moveTo>
                    <a:pt x="0" y="0"/>
                  </a:moveTo>
                  <a:lnTo>
                    <a:pt x="17659985" y="0"/>
                  </a:lnTo>
                </a:path>
              </a:pathLst>
            </a:custGeom>
            <a:ln w="41883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52188" y="3035719"/>
              <a:ext cx="1470025" cy="1655445"/>
            </a:xfrm>
            <a:custGeom>
              <a:avLst/>
              <a:gdLst/>
              <a:ahLst/>
              <a:cxnLst/>
              <a:rect l="l" t="t" r="r" b="b"/>
              <a:pathLst>
                <a:path w="1470025" h="1655445">
                  <a:moveTo>
                    <a:pt x="734721" y="0"/>
                  </a:moveTo>
                  <a:lnTo>
                    <a:pt x="686412" y="1562"/>
                  </a:lnTo>
                  <a:lnTo>
                    <a:pt x="638938" y="6186"/>
                  </a:lnTo>
                  <a:lnTo>
                    <a:pt x="592395" y="13774"/>
                  </a:lnTo>
                  <a:lnTo>
                    <a:pt x="546881" y="24230"/>
                  </a:lnTo>
                  <a:lnTo>
                    <a:pt x="502491" y="37456"/>
                  </a:lnTo>
                  <a:lnTo>
                    <a:pt x="459323" y="53356"/>
                  </a:lnTo>
                  <a:lnTo>
                    <a:pt x="417473" y="71833"/>
                  </a:lnTo>
                  <a:lnTo>
                    <a:pt x="377038" y="92790"/>
                  </a:lnTo>
                  <a:lnTo>
                    <a:pt x="338116" y="116130"/>
                  </a:lnTo>
                  <a:lnTo>
                    <a:pt x="300803" y="141757"/>
                  </a:lnTo>
                  <a:lnTo>
                    <a:pt x="265195" y="169574"/>
                  </a:lnTo>
                  <a:lnTo>
                    <a:pt x="231390" y="199484"/>
                  </a:lnTo>
                  <a:lnTo>
                    <a:pt x="199484" y="231390"/>
                  </a:lnTo>
                  <a:lnTo>
                    <a:pt x="169574" y="265195"/>
                  </a:lnTo>
                  <a:lnTo>
                    <a:pt x="141757" y="300803"/>
                  </a:lnTo>
                  <a:lnTo>
                    <a:pt x="116130" y="338116"/>
                  </a:lnTo>
                  <a:lnTo>
                    <a:pt x="92790" y="377038"/>
                  </a:lnTo>
                  <a:lnTo>
                    <a:pt x="71833" y="417473"/>
                  </a:lnTo>
                  <a:lnTo>
                    <a:pt x="53356" y="459323"/>
                  </a:lnTo>
                  <a:lnTo>
                    <a:pt x="37456" y="502491"/>
                  </a:lnTo>
                  <a:lnTo>
                    <a:pt x="24230" y="546881"/>
                  </a:lnTo>
                  <a:lnTo>
                    <a:pt x="13774" y="592395"/>
                  </a:lnTo>
                  <a:lnTo>
                    <a:pt x="6186" y="638938"/>
                  </a:lnTo>
                  <a:lnTo>
                    <a:pt x="1562" y="686412"/>
                  </a:lnTo>
                  <a:lnTo>
                    <a:pt x="0" y="734721"/>
                  </a:lnTo>
                  <a:lnTo>
                    <a:pt x="1598" y="783581"/>
                  </a:lnTo>
                  <a:lnTo>
                    <a:pt x="6328" y="831587"/>
                  </a:lnTo>
                  <a:lnTo>
                    <a:pt x="14088" y="878638"/>
                  </a:lnTo>
                  <a:lnTo>
                    <a:pt x="24778" y="924632"/>
                  </a:lnTo>
                  <a:lnTo>
                    <a:pt x="38299" y="969471"/>
                  </a:lnTo>
                  <a:lnTo>
                    <a:pt x="54550" y="1013054"/>
                  </a:lnTo>
                  <a:lnTo>
                    <a:pt x="73431" y="1055281"/>
                  </a:lnTo>
                  <a:lnTo>
                    <a:pt x="94841" y="1096052"/>
                  </a:lnTo>
                  <a:lnTo>
                    <a:pt x="118682" y="1135265"/>
                  </a:lnTo>
                  <a:lnTo>
                    <a:pt x="144852" y="1172822"/>
                  </a:lnTo>
                  <a:lnTo>
                    <a:pt x="173252" y="1208622"/>
                  </a:lnTo>
                  <a:lnTo>
                    <a:pt x="203781" y="1242565"/>
                  </a:lnTo>
                  <a:lnTo>
                    <a:pt x="236340" y="1274550"/>
                  </a:lnTo>
                  <a:lnTo>
                    <a:pt x="270827" y="1304478"/>
                  </a:lnTo>
                  <a:lnTo>
                    <a:pt x="307144" y="1332248"/>
                  </a:lnTo>
                  <a:lnTo>
                    <a:pt x="345189" y="1357759"/>
                  </a:lnTo>
                  <a:lnTo>
                    <a:pt x="384863" y="1380913"/>
                  </a:lnTo>
                  <a:lnTo>
                    <a:pt x="426065" y="1401608"/>
                  </a:lnTo>
                  <a:lnTo>
                    <a:pt x="468697" y="1419744"/>
                  </a:lnTo>
                  <a:lnTo>
                    <a:pt x="512656" y="1435221"/>
                  </a:lnTo>
                  <a:lnTo>
                    <a:pt x="557843" y="1447939"/>
                  </a:lnTo>
                  <a:lnTo>
                    <a:pt x="604159" y="1457798"/>
                  </a:lnTo>
                  <a:lnTo>
                    <a:pt x="734721" y="1655237"/>
                  </a:lnTo>
                  <a:lnTo>
                    <a:pt x="877187" y="1455599"/>
                  </a:lnTo>
                  <a:lnTo>
                    <a:pt x="922699" y="1445142"/>
                  </a:lnTo>
                  <a:lnTo>
                    <a:pt x="967085" y="1431914"/>
                  </a:lnTo>
                  <a:lnTo>
                    <a:pt x="1010247" y="1416012"/>
                  </a:lnTo>
                  <a:lnTo>
                    <a:pt x="1052091" y="1397534"/>
                  </a:lnTo>
                  <a:lnTo>
                    <a:pt x="1092518" y="1376575"/>
                  </a:lnTo>
                  <a:lnTo>
                    <a:pt x="1131433" y="1353234"/>
                  </a:lnTo>
                  <a:lnTo>
                    <a:pt x="1168738" y="1327606"/>
                  </a:lnTo>
                  <a:lnTo>
                    <a:pt x="1204337" y="1299788"/>
                  </a:lnTo>
                  <a:lnTo>
                    <a:pt x="1238134" y="1269879"/>
                  </a:lnTo>
                  <a:lnTo>
                    <a:pt x="1270030" y="1237974"/>
                  </a:lnTo>
                  <a:lnTo>
                    <a:pt x="1299931" y="1204170"/>
                  </a:lnTo>
                  <a:lnTo>
                    <a:pt x="1327739" y="1168564"/>
                  </a:lnTo>
                  <a:lnTo>
                    <a:pt x="1353357" y="1131253"/>
                  </a:lnTo>
                  <a:lnTo>
                    <a:pt x="1376689" y="1092335"/>
                  </a:lnTo>
                  <a:lnTo>
                    <a:pt x="1397639" y="1051905"/>
                  </a:lnTo>
                  <a:lnTo>
                    <a:pt x="1416108" y="1010060"/>
                  </a:lnTo>
                  <a:lnTo>
                    <a:pt x="1432002" y="966899"/>
                  </a:lnTo>
                  <a:lnTo>
                    <a:pt x="1445222" y="922517"/>
                  </a:lnTo>
                  <a:lnTo>
                    <a:pt x="1455673" y="877011"/>
                  </a:lnTo>
                  <a:lnTo>
                    <a:pt x="1463258" y="830478"/>
                  </a:lnTo>
                  <a:lnTo>
                    <a:pt x="1467880" y="783016"/>
                  </a:lnTo>
                  <a:lnTo>
                    <a:pt x="1469442" y="734721"/>
                  </a:lnTo>
                  <a:lnTo>
                    <a:pt x="1467879" y="686412"/>
                  </a:lnTo>
                  <a:lnTo>
                    <a:pt x="1463255" y="638938"/>
                  </a:lnTo>
                  <a:lnTo>
                    <a:pt x="1455667" y="592395"/>
                  </a:lnTo>
                  <a:lnTo>
                    <a:pt x="1445212" y="546881"/>
                  </a:lnTo>
                  <a:lnTo>
                    <a:pt x="1431986" y="502491"/>
                  </a:lnTo>
                  <a:lnTo>
                    <a:pt x="1416087" y="459323"/>
                  </a:lnTo>
                  <a:lnTo>
                    <a:pt x="1397610" y="417473"/>
                  </a:lnTo>
                  <a:lnTo>
                    <a:pt x="1376654" y="377038"/>
                  </a:lnTo>
                  <a:lnTo>
                    <a:pt x="1353314" y="338116"/>
                  </a:lnTo>
                  <a:lnTo>
                    <a:pt x="1327687" y="300803"/>
                  </a:lnTo>
                  <a:lnTo>
                    <a:pt x="1299871" y="265195"/>
                  </a:lnTo>
                  <a:lnTo>
                    <a:pt x="1269961" y="231390"/>
                  </a:lnTo>
                  <a:lnTo>
                    <a:pt x="1238056" y="199484"/>
                  </a:lnTo>
                  <a:lnTo>
                    <a:pt x="1204251" y="169574"/>
                  </a:lnTo>
                  <a:lnTo>
                    <a:pt x="1168643" y="141757"/>
                  </a:lnTo>
                  <a:lnTo>
                    <a:pt x="1131330" y="116130"/>
                  </a:lnTo>
                  <a:lnTo>
                    <a:pt x="1092407" y="92790"/>
                  </a:lnTo>
                  <a:lnTo>
                    <a:pt x="1051973" y="71833"/>
                  </a:lnTo>
                  <a:lnTo>
                    <a:pt x="1010123" y="53356"/>
                  </a:lnTo>
                  <a:lnTo>
                    <a:pt x="966954" y="37456"/>
                  </a:lnTo>
                  <a:lnTo>
                    <a:pt x="922564" y="24230"/>
                  </a:lnTo>
                  <a:lnTo>
                    <a:pt x="877049" y="13774"/>
                  </a:lnTo>
                  <a:lnTo>
                    <a:pt x="830505" y="6186"/>
                  </a:lnTo>
                  <a:lnTo>
                    <a:pt x="783030" y="1562"/>
                  </a:lnTo>
                  <a:lnTo>
                    <a:pt x="73472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46638" y="3035719"/>
              <a:ext cx="1470025" cy="1655445"/>
            </a:xfrm>
            <a:custGeom>
              <a:avLst/>
              <a:gdLst/>
              <a:ahLst/>
              <a:cxnLst/>
              <a:rect l="l" t="t" r="r" b="b"/>
              <a:pathLst>
                <a:path w="1470025" h="1655445">
                  <a:moveTo>
                    <a:pt x="734721" y="0"/>
                  </a:moveTo>
                  <a:lnTo>
                    <a:pt x="592254" y="199637"/>
                  </a:lnTo>
                  <a:lnTo>
                    <a:pt x="546743" y="210096"/>
                  </a:lnTo>
                  <a:lnTo>
                    <a:pt x="502359" y="223325"/>
                  </a:lnTo>
                  <a:lnTo>
                    <a:pt x="459197" y="239228"/>
                  </a:lnTo>
                  <a:lnTo>
                    <a:pt x="417354" y="257708"/>
                  </a:lnTo>
                  <a:lnTo>
                    <a:pt x="376927" y="278667"/>
                  </a:lnTo>
                  <a:lnTo>
                    <a:pt x="338013" y="302009"/>
                  </a:lnTo>
                  <a:lnTo>
                    <a:pt x="300708" y="327638"/>
                  </a:lnTo>
                  <a:lnTo>
                    <a:pt x="265108" y="355455"/>
                  </a:lnTo>
                  <a:lnTo>
                    <a:pt x="231312" y="385365"/>
                  </a:lnTo>
                  <a:lnTo>
                    <a:pt x="199415" y="417271"/>
                  </a:lnTo>
                  <a:lnTo>
                    <a:pt x="169514" y="451075"/>
                  </a:lnTo>
                  <a:lnTo>
                    <a:pt x="141706" y="486680"/>
                  </a:lnTo>
                  <a:lnTo>
                    <a:pt x="116087" y="523991"/>
                  </a:lnTo>
                  <a:lnTo>
                    <a:pt x="92754" y="562909"/>
                  </a:lnTo>
                  <a:lnTo>
                    <a:pt x="71805" y="603339"/>
                  </a:lnTo>
                  <a:lnTo>
                    <a:pt x="53335" y="645182"/>
                  </a:lnTo>
                  <a:lnTo>
                    <a:pt x="37441" y="688343"/>
                  </a:lnTo>
                  <a:lnTo>
                    <a:pt x="24220" y="732725"/>
                  </a:lnTo>
                  <a:lnTo>
                    <a:pt x="13768" y="778229"/>
                  </a:lnTo>
                  <a:lnTo>
                    <a:pt x="6183" y="824761"/>
                  </a:lnTo>
                  <a:lnTo>
                    <a:pt x="1562" y="872222"/>
                  </a:lnTo>
                  <a:lnTo>
                    <a:pt x="0" y="920516"/>
                  </a:lnTo>
                  <a:lnTo>
                    <a:pt x="1562" y="968826"/>
                  </a:lnTo>
                  <a:lnTo>
                    <a:pt x="6186" y="1016301"/>
                  </a:lnTo>
                  <a:lnTo>
                    <a:pt x="13774" y="1062844"/>
                  </a:lnTo>
                  <a:lnTo>
                    <a:pt x="24230" y="1108359"/>
                  </a:lnTo>
                  <a:lnTo>
                    <a:pt x="37456" y="1152750"/>
                  </a:lnTo>
                  <a:lnTo>
                    <a:pt x="53356" y="1195918"/>
                  </a:lnTo>
                  <a:lnTo>
                    <a:pt x="71833" y="1237768"/>
                  </a:lnTo>
                  <a:lnTo>
                    <a:pt x="92790" y="1278203"/>
                  </a:lnTo>
                  <a:lnTo>
                    <a:pt x="116130" y="1317125"/>
                  </a:lnTo>
                  <a:lnTo>
                    <a:pt x="141757" y="1354439"/>
                  </a:lnTo>
                  <a:lnTo>
                    <a:pt x="169574" y="1390046"/>
                  </a:lnTo>
                  <a:lnTo>
                    <a:pt x="199484" y="1423851"/>
                  </a:lnTo>
                  <a:lnTo>
                    <a:pt x="231390" y="1455757"/>
                  </a:lnTo>
                  <a:lnTo>
                    <a:pt x="265195" y="1485666"/>
                  </a:lnTo>
                  <a:lnTo>
                    <a:pt x="300803" y="1513482"/>
                  </a:lnTo>
                  <a:lnTo>
                    <a:pt x="338116" y="1539109"/>
                  </a:lnTo>
                  <a:lnTo>
                    <a:pt x="377038" y="1562449"/>
                  </a:lnTo>
                  <a:lnTo>
                    <a:pt x="417473" y="1583406"/>
                  </a:lnTo>
                  <a:lnTo>
                    <a:pt x="459323" y="1601882"/>
                  </a:lnTo>
                  <a:lnTo>
                    <a:pt x="502491" y="1617782"/>
                  </a:lnTo>
                  <a:lnTo>
                    <a:pt x="546881" y="1631008"/>
                  </a:lnTo>
                  <a:lnTo>
                    <a:pt x="592395" y="1641463"/>
                  </a:lnTo>
                  <a:lnTo>
                    <a:pt x="638938" y="1649051"/>
                  </a:lnTo>
                  <a:lnTo>
                    <a:pt x="686412" y="1653674"/>
                  </a:lnTo>
                  <a:lnTo>
                    <a:pt x="734721" y="1655237"/>
                  </a:lnTo>
                  <a:lnTo>
                    <a:pt x="783030" y="1653674"/>
                  </a:lnTo>
                  <a:lnTo>
                    <a:pt x="830505" y="1649051"/>
                  </a:lnTo>
                  <a:lnTo>
                    <a:pt x="877049" y="1641463"/>
                  </a:lnTo>
                  <a:lnTo>
                    <a:pt x="922564" y="1631008"/>
                  </a:lnTo>
                  <a:lnTo>
                    <a:pt x="966954" y="1617782"/>
                  </a:lnTo>
                  <a:lnTo>
                    <a:pt x="1010123" y="1601882"/>
                  </a:lnTo>
                  <a:lnTo>
                    <a:pt x="1051973" y="1583406"/>
                  </a:lnTo>
                  <a:lnTo>
                    <a:pt x="1092407" y="1562449"/>
                  </a:lnTo>
                  <a:lnTo>
                    <a:pt x="1131330" y="1539109"/>
                  </a:lnTo>
                  <a:lnTo>
                    <a:pt x="1168643" y="1513482"/>
                  </a:lnTo>
                  <a:lnTo>
                    <a:pt x="1204251" y="1485666"/>
                  </a:lnTo>
                  <a:lnTo>
                    <a:pt x="1238056" y="1455757"/>
                  </a:lnTo>
                  <a:lnTo>
                    <a:pt x="1269961" y="1423851"/>
                  </a:lnTo>
                  <a:lnTo>
                    <a:pt x="1299871" y="1390046"/>
                  </a:lnTo>
                  <a:lnTo>
                    <a:pt x="1327687" y="1354439"/>
                  </a:lnTo>
                  <a:lnTo>
                    <a:pt x="1353314" y="1317125"/>
                  </a:lnTo>
                  <a:lnTo>
                    <a:pt x="1376654" y="1278203"/>
                  </a:lnTo>
                  <a:lnTo>
                    <a:pt x="1397610" y="1237768"/>
                  </a:lnTo>
                  <a:lnTo>
                    <a:pt x="1416087" y="1195918"/>
                  </a:lnTo>
                  <a:lnTo>
                    <a:pt x="1431986" y="1152750"/>
                  </a:lnTo>
                  <a:lnTo>
                    <a:pt x="1445212" y="1108359"/>
                  </a:lnTo>
                  <a:lnTo>
                    <a:pt x="1455667" y="1062844"/>
                  </a:lnTo>
                  <a:lnTo>
                    <a:pt x="1463255" y="1016301"/>
                  </a:lnTo>
                  <a:lnTo>
                    <a:pt x="1467879" y="968826"/>
                  </a:lnTo>
                  <a:lnTo>
                    <a:pt x="1469442" y="920516"/>
                  </a:lnTo>
                  <a:lnTo>
                    <a:pt x="1467843" y="871656"/>
                  </a:lnTo>
                  <a:lnTo>
                    <a:pt x="1463114" y="823652"/>
                  </a:lnTo>
                  <a:lnTo>
                    <a:pt x="1455354" y="776602"/>
                  </a:lnTo>
                  <a:lnTo>
                    <a:pt x="1444664" y="730608"/>
                  </a:lnTo>
                  <a:lnTo>
                    <a:pt x="1431144" y="685770"/>
                  </a:lnTo>
                  <a:lnTo>
                    <a:pt x="1414893" y="642187"/>
                  </a:lnTo>
                  <a:lnTo>
                    <a:pt x="1396013" y="599960"/>
                  </a:lnTo>
                  <a:lnTo>
                    <a:pt x="1374602" y="559190"/>
                  </a:lnTo>
                  <a:lnTo>
                    <a:pt x="1350762" y="519976"/>
                  </a:lnTo>
                  <a:lnTo>
                    <a:pt x="1324592" y="482419"/>
                  </a:lnTo>
                  <a:lnTo>
                    <a:pt x="1296193" y="446619"/>
                  </a:lnTo>
                  <a:lnTo>
                    <a:pt x="1265664" y="412677"/>
                  </a:lnTo>
                  <a:lnTo>
                    <a:pt x="1233106" y="380691"/>
                  </a:lnTo>
                  <a:lnTo>
                    <a:pt x="1198619" y="350764"/>
                  </a:lnTo>
                  <a:lnTo>
                    <a:pt x="1162302" y="322994"/>
                  </a:lnTo>
                  <a:lnTo>
                    <a:pt x="1124257" y="297483"/>
                  </a:lnTo>
                  <a:lnTo>
                    <a:pt x="1084583" y="274330"/>
                  </a:lnTo>
                  <a:lnTo>
                    <a:pt x="1043379" y="253636"/>
                  </a:lnTo>
                  <a:lnTo>
                    <a:pt x="1000748" y="235500"/>
                  </a:lnTo>
                  <a:lnTo>
                    <a:pt x="956788" y="220024"/>
                  </a:lnTo>
                  <a:lnTo>
                    <a:pt x="911599" y="207306"/>
                  </a:lnTo>
                  <a:lnTo>
                    <a:pt x="865282" y="197449"/>
                  </a:lnTo>
                  <a:lnTo>
                    <a:pt x="73472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31649" y="3035719"/>
              <a:ext cx="1470025" cy="1655445"/>
            </a:xfrm>
            <a:custGeom>
              <a:avLst/>
              <a:gdLst/>
              <a:ahLst/>
              <a:cxnLst/>
              <a:rect l="l" t="t" r="r" b="b"/>
              <a:pathLst>
                <a:path w="1470025" h="1655445">
                  <a:moveTo>
                    <a:pt x="734721" y="0"/>
                  </a:moveTo>
                  <a:lnTo>
                    <a:pt x="686411" y="1562"/>
                  </a:lnTo>
                  <a:lnTo>
                    <a:pt x="638936" y="6186"/>
                  </a:lnTo>
                  <a:lnTo>
                    <a:pt x="592392" y="13774"/>
                  </a:lnTo>
                  <a:lnTo>
                    <a:pt x="546877" y="24230"/>
                  </a:lnTo>
                  <a:lnTo>
                    <a:pt x="502487" y="37456"/>
                  </a:lnTo>
                  <a:lnTo>
                    <a:pt x="459318" y="53356"/>
                  </a:lnTo>
                  <a:lnTo>
                    <a:pt x="417468" y="71833"/>
                  </a:lnTo>
                  <a:lnTo>
                    <a:pt x="377034" y="92790"/>
                  </a:lnTo>
                  <a:lnTo>
                    <a:pt x="338111" y="116130"/>
                  </a:lnTo>
                  <a:lnTo>
                    <a:pt x="300798" y="141757"/>
                  </a:lnTo>
                  <a:lnTo>
                    <a:pt x="265190" y="169574"/>
                  </a:lnTo>
                  <a:lnTo>
                    <a:pt x="231386" y="199484"/>
                  </a:lnTo>
                  <a:lnTo>
                    <a:pt x="199480" y="231390"/>
                  </a:lnTo>
                  <a:lnTo>
                    <a:pt x="169571" y="265195"/>
                  </a:lnTo>
                  <a:lnTo>
                    <a:pt x="141754" y="300803"/>
                  </a:lnTo>
                  <a:lnTo>
                    <a:pt x="116128" y="338116"/>
                  </a:lnTo>
                  <a:lnTo>
                    <a:pt x="92788" y="377038"/>
                  </a:lnTo>
                  <a:lnTo>
                    <a:pt x="71831" y="417473"/>
                  </a:lnTo>
                  <a:lnTo>
                    <a:pt x="53354" y="459323"/>
                  </a:lnTo>
                  <a:lnTo>
                    <a:pt x="37455" y="502491"/>
                  </a:lnTo>
                  <a:lnTo>
                    <a:pt x="24229" y="546881"/>
                  </a:lnTo>
                  <a:lnTo>
                    <a:pt x="13774" y="592395"/>
                  </a:lnTo>
                  <a:lnTo>
                    <a:pt x="6186" y="638938"/>
                  </a:lnTo>
                  <a:lnTo>
                    <a:pt x="1562" y="686412"/>
                  </a:lnTo>
                  <a:lnTo>
                    <a:pt x="0" y="734721"/>
                  </a:lnTo>
                  <a:lnTo>
                    <a:pt x="1598" y="783581"/>
                  </a:lnTo>
                  <a:lnTo>
                    <a:pt x="6327" y="831587"/>
                  </a:lnTo>
                  <a:lnTo>
                    <a:pt x="14087" y="878638"/>
                  </a:lnTo>
                  <a:lnTo>
                    <a:pt x="24777" y="924632"/>
                  </a:lnTo>
                  <a:lnTo>
                    <a:pt x="38298" y="969471"/>
                  </a:lnTo>
                  <a:lnTo>
                    <a:pt x="54548" y="1013054"/>
                  </a:lnTo>
                  <a:lnTo>
                    <a:pt x="73428" y="1055281"/>
                  </a:lnTo>
                  <a:lnTo>
                    <a:pt x="94839" y="1096052"/>
                  </a:lnTo>
                  <a:lnTo>
                    <a:pt x="118679" y="1135265"/>
                  </a:lnTo>
                  <a:lnTo>
                    <a:pt x="144849" y="1172822"/>
                  </a:lnTo>
                  <a:lnTo>
                    <a:pt x="173248" y="1208622"/>
                  </a:lnTo>
                  <a:lnTo>
                    <a:pt x="203777" y="1242565"/>
                  </a:lnTo>
                  <a:lnTo>
                    <a:pt x="236335" y="1274550"/>
                  </a:lnTo>
                  <a:lnTo>
                    <a:pt x="270822" y="1304478"/>
                  </a:lnTo>
                  <a:lnTo>
                    <a:pt x="307139" y="1332248"/>
                  </a:lnTo>
                  <a:lnTo>
                    <a:pt x="345184" y="1357759"/>
                  </a:lnTo>
                  <a:lnTo>
                    <a:pt x="384859" y="1380913"/>
                  </a:lnTo>
                  <a:lnTo>
                    <a:pt x="426062" y="1401608"/>
                  </a:lnTo>
                  <a:lnTo>
                    <a:pt x="468693" y="1419744"/>
                  </a:lnTo>
                  <a:lnTo>
                    <a:pt x="512654" y="1435221"/>
                  </a:lnTo>
                  <a:lnTo>
                    <a:pt x="557842" y="1447939"/>
                  </a:lnTo>
                  <a:lnTo>
                    <a:pt x="604159" y="1457798"/>
                  </a:lnTo>
                  <a:lnTo>
                    <a:pt x="734721" y="1655237"/>
                  </a:lnTo>
                  <a:lnTo>
                    <a:pt x="877187" y="1455599"/>
                  </a:lnTo>
                  <a:lnTo>
                    <a:pt x="922698" y="1445142"/>
                  </a:lnTo>
                  <a:lnTo>
                    <a:pt x="967082" y="1431914"/>
                  </a:lnTo>
                  <a:lnTo>
                    <a:pt x="1010244" y="1416012"/>
                  </a:lnTo>
                  <a:lnTo>
                    <a:pt x="1052087" y="1397534"/>
                  </a:lnTo>
                  <a:lnTo>
                    <a:pt x="1092514" y="1376575"/>
                  </a:lnTo>
                  <a:lnTo>
                    <a:pt x="1131428" y="1353234"/>
                  </a:lnTo>
                  <a:lnTo>
                    <a:pt x="1168734" y="1327606"/>
                  </a:lnTo>
                  <a:lnTo>
                    <a:pt x="1204333" y="1299788"/>
                  </a:lnTo>
                  <a:lnTo>
                    <a:pt x="1238129" y="1269879"/>
                  </a:lnTo>
                  <a:lnTo>
                    <a:pt x="1270026" y="1237974"/>
                  </a:lnTo>
                  <a:lnTo>
                    <a:pt x="1299927" y="1204170"/>
                  </a:lnTo>
                  <a:lnTo>
                    <a:pt x="1327735" y="1168564"/>
                  </a:lnTo>
                  <a:lnTo>
                    <a:pt x="1353354" y="1131253"/>
                  </a:lnTo>
                  <a:lnTo>
                    <a:pt x="1376687" y="1092335"/>
                  </a:lnTo>
                  <a:lnTo>
                    <a:pt x="1397636" y="1051905"/>
                  </a:lnTo>
                  <a:lnTo>
                    <a:pt x="1416107" y="1010060"/>
                  </a:lnTo>
                  <a:lnTo>
                    <a:pt x="1432001" y="966899"/>
                  </a:lnTo>
                  <a:lnTo>
                    <a:pt x="1445221" y="922517"/>
                  </a:lnTo>
                  <a:lnTo>
                    <a:pt x="1455673" y="877011"/>
                  </a:lnTo>
                  <a:lnTo>
                    <a:pt x="1463258" y="830478"/>
                  </a:lnTo>
                  <a:lnTo>
                    <a:pt x="1467880" y="783016"/>
                  </a:lnTo>
                  <a:lnTo>
                    <a:pt x="1469442" y="734721"/>
                  </a:lnTo>
                  <a:lnTo>
                    <a:pt x="1467879" y="686412"/>
                  </a:lnTo>
                  <a:lnTo>
                    <a:pt x="1463255" y="638938"/>
                  </a:lnTo>
                  <a:lnTo>
                    <a:pt x="1455667" y="592395"/>
                  </a:lnTo>
                  <a:lnTo>
                    <a:pt x="1445211" y="546881"/>
                  </a:lnTo>
                  <a:lnTo>
                    <a:pt x="1431985" y="502491"/>
                  </a:lnTo>
                  <a:lnTo>
                    <a:pt x="1416085" y="459323"/>
                  </a:lnTo>
                  <a:lnTo>
                    <a:pt x="1397609" y="417473"/>
                  </a:lnTo>
                  <a:lnTo>
                    <a:pt x="1376651" y="377038"/>
                  </a:lnTo>
                  <a:lnTo>
                    <a:pt x="1353311" y="338116"/>
                  </a:lnTo>
                  <a:lnTo>
                    <a:pt x="1327684" y="300803"/>
                  </a:lnTo>
                  <a:lnTo>
                    <a:pt x="1299867" y="265195"/>
                  </a:lnTo>
                  <a:lnTo>
                    <a:pt x="1269957" y="231390"/>
                  </a:lnTo>
                  <a:lnTo>
                    <a:pt x="1238052" y="199484"/>
                  </a:lnTo>
                  <a:lnTo>
                    <a:pt x="1204246" y="169574"/>
                  </a:lnTo>
                  <a:lnTo>
                    <a:pt x="1168639" y="141757"/>
                  </a:lnTo>
                  <a:lnTo>
                    <a:pt x="1131325" y="116130"/>
                  </a:lnTo>
                  <a:lnTo>
                    <a:pt x="1092403" y="92790"/>
                  </a:lnTo>
                  <a:lnTo>
                    <a:pt x="1051968" y="71833"/>
                  </a:lnTo>
                  <a:lnTo>
                    <a:pt x="1010119" y="53356"/>
                  </a:lnTo>
                  <a:lnTo>
                    <a:pt x="966950" y="37456"/>
                  </a:lnTo>
                  <a:lnTo>
                    <a:pt x="922561" y="24230"/>
                  </a:lnTo>
                  <a:lnTo>
                    <a:pt x="877046" y="13774"/>
                  </a:lnTo>
                  <a:lnTo>
                    <a:pt x="830503" y="6186"/>
                  </a:lnTo>
                  <a:lnTo>
                    <a:pt x="783029" y="1562"/>
                  </a:lnTo>
                  <a:lnTo>
                    <a:pt x="73472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26130" y="3035719"/>
              <a:ext cx="1470025" cy="1655445"/>
            </a:xfrm>
            <a:custGeom>
              <a:avLst/>
              <a:gdLst/>
              <a:ahLst/>
              <a:cxnLst/>
              <a:rect l="l" t="t" r="r" b="b"/>
              <a:pathLst>
                <a:path w="1470025" h="1655445">
                  <a:moveTo>
                    <a:pt x="734721" y="0"/>
                  </a:moveTo>
                  <a:lnTo>
                    <a:pt x="592254" y="199637"/>
                  </a:lnTo>
                  <a:lnTo>
                    <a:pt x="546743" y="210096"/>
                  </a:lnTo>
                  <a:lnTo>
                    <a:pt x="502359" y="223325"/>
                  </a:lnTo>
                  <a:lnTo>
                    <a:pt x="459197" y="239228"/>
                  </a:lnTo>
                  <a:lnTo>
                    <a:pt x="417354" y="257708"/>
                  </a:lnTo>
                  <a:lnTo>
                    <a:pt x="376927" y="278667"/>
                  </a:lnTo>
                  <a:lnTo>
                    <a:pt x="338013" y="302009"/>
                  </a:lnTo>
                  <a:lnTo>
                    <a:pt x="300708" y="327638"/>
                  </a:lnTo>
                  <a:lnTo>
                    <a:pt x="265108" y="355455"/>
                  </a:lnTo>
                  <a:lnTo>
                    <a:pt x="231312" y="385365"/>
                  </a:lnTo>
                  <a:lnTo>
                    <a:pt x="199415" y="417271"/>
                  </a:lnTo>
                  <a:lnTo>
                    <a:pt x="169514" y="451075"/>
                  </a:lnTo>
                  <a:lnTo>
                    <a:pt x="141706" y="486680"/>
                  </a:lnTo>
                  <a:lnTo>
                    <a:pt x="116087" y="523991"/>
                  </a:lnTo>
                  <a:lnTo>
                    <a:pt x="92754" y="562909"/>
                  </a:lnTo>
                  <a:lnTo>
                    <a:pt x="71805" y="603339"/>
                  </a:lnTo>
                  <a:lnTo>
                    <a:pt x="53335" y="645182"/>
                  </a:lnTo>
                  <a:lnTo>
                    <a:pt x="37441" y="688343"/>
                  </a:lnTo>
                  <a:lnTo>
                    <a:pt x="24220" y="732725"/>
                  </a:lnTo>
                  <a:lnTo>
                    <a:pt x="13768" y="778229"/>
                  </a:lnTo>
                  <a:lnTo>
                    <a:pt x="6183" y="824761"/>
                  </a:lnTo>
                  <a:lnTo>
                    <a:pt x="1562" y="872222"/>
                  </a:lnTo>
                  <a:lnTo>
                    <a:pt x="0" y="920516"/>
                  </a:lnTo>
                  <a:lnTo>
                    <a:pt x="1562" y="968826"/>
                  </a:lnTo>
                  <a:lnTo>
                    <a:pt x="6186" y="1016301"/>
                  </a:lnTo>
                  <a:lnTo>
                    <a:pt x="13774" y="1062844"/>
                  </a:lnTo>
                  <a:lnTo>
                    <a:pt x="24230" y="1108359"/>
                  </a:lnTo>
                  <a:lnTo>
                    <a:pt x="37456" y="1152750"/>
                  </a:lnTo>
                  <a:lnTo>
                    <a:pt x="53356" y="1195918"/>
                  </a:lnTo>
                  <a:lnTo>
                    <a:pt x="71833" y="1237768"/>
                  </a:lnTo>
                  <a:lnTo>
                    <a:pt x="92790" y="1278203"/>
                  </a:lnTo>
                  <a:lnTo>
                    <a:pt x="116130" y="1317125"/>
                  </a:lnTo>
                  <a:lnTo>
                    <a:pt x="141757" y="1354439"/>
                  </a:lnTo>
                  <a:lnTo>
                    <a:pt x="169574" y="1390046"/>
                  </a:lnTo>
                  <a:lnTo>
                    <a:pt x="199484" y="1423851"/>
                  </a:lnTo>
                  <a:lnTo>
                    <a:pt x="231390" y="1455757"/>
                  </a:lnTo>
                  <a:lnTo>
                    <a:pt x="265195" y="1485666"/>
                  </a:lnTo>
                  <a:lnTo>
                    <a:pt x="300803" y="1513482"/>
                  </a:lnTo>
                  <a:lnTo>
                    <a:pt x="338116" y="1539109"/>
                  </a:lnTo>
                  <a:lnTo>
                    <a:pt x="377038" y="1562449"/>
                  </a:lnTo>
                  <a:lnTo>
                    <a:pt x="417473" y="1583406"/>
                  </a:lnTo>
                  <a:lnTo>
                    <a:pt x="459323" y="1601882"/>
                  </a:lnTo>
                  <a:lnTo>
                    <a:pt x="502491" y="1617782"/>
                  </a:lnTo>
                  <a:lnTo>
                    <a:pt x="546881" y="1631008"/>
                  </a:lnTo>
                  <a:lnTo>
                    <a:pt x="592395" y="1641463"/>
                  </a:lnTo>
                  <a:lnTo>
                    <a:pt x="638938" y="1649051"/>
                  </a:lnTo>
                  <a:lnTo>
                    <a:pt x="686412" y="1653674"/>
                  </a:lnTo>
                  <a:lnTo>
                    <a:pt x="734721" y="1655237"/>
                  </a:lnTo>
                  <a:lnTo>
                    <a:pt x="783030" y="1653674"/>
                  </a:lnTo>
                  <a:lnTo>
                    <a:pt x="830505" y="1649051"/>
                  </a:lnTo>
                  <a:lnTo>
                    <a:pt x="877049" y="1641463"/>
                  </a:lnTo>
                  <a:lnTo>
                    <a:pt x="922564" y="1631008"/>
                  </a:lnTo>
                  <a:lnTo>
                    <a:pt x="966954" y="1617782"/>
                  </a:lnTo>
                  <a:lnTo>
                    <a:pt x="1010123" y="1601882"/>
                  </a:lnTo>
                  <a:lnTo>
                    <a:pt x="1051973" y="1583406"/>
                  </a:lnTo>
                  <a:lnTo>
                    <a:pt x="1092407" y="1562449"/>
                  </a:lnTo>
                  <a:lnTo>
                    <a:pt x="1131330" y="1539109"/>
                  </a:lnTo>
                  <a:lnTo>
                    <a:pt x="1168643" y="1513482"/>
                  </a:lnTo>
                  <a:lnTo>
                    <a:pt x="1204251" y="1485666"/>
                  </a:lnTo>
                  <a:lnTo>
                    <a:pt x="1238056" y="1455757"/>
                  </a:lnTo>
                  <a:lnTo>
                    <a:pt x="1269961" y="1423851"/>
                  </a:lnTo>
                  <a:lnTo>
                    <a:pt x="1299871" y="1390046"/>
                  </a:lnTo>
                  <a:lnTo>
                    <a:pt x="1327687" y="1354439"/>
                  </a:lnTo>
                  <a:lnTo>
                    <a:pt x="1353314" y="1317125"/>
                  </a:lnTo>
                  <a:lnTo>
                    <a:pt x="1376654" y="1278203"/>
                  </a:lnTo>
                  <a:lnTo>
                    <a:pt x="1397610" y="1237768"/>
                  </a:lnTo>
                  <a:lnTo>
                    <a:pt x="1416087" y="1195918"/>
                  </a:lnTo>
                  <a:lnTo>
                    <a:pt x="1431986" y="1152750"/>
                  </a:lnTo>
                  <a:lnTo>
                    <a:pt x="1445212" y="1108359"/>
                  </a:lnTo>
                  <a:lnTo>
                    <a:pt x="1455667" y="1062844"/>
                  </a:lnTo>
                  <a:lnTo>
                    <a:pt x="1463255" y="1016301"/>
                  </a:lnTo>
                  <a:lnTo>
                    <a:pt x="1467879" y="968826"/>
                  </a:lnTo>
                  <a:lnTo>
                    <a:pt x="1469442" y="920516"/>
                  </a:lnTo>
                  <a:lnTo>
                    <a:pt x="1467843" y="871656"/>
                  </a:lnTo>
                  <a:lnTo>
                    <a:pt x="1463114" y="823652"/>
                  </a:lnTo>
                  <a:lnTo>
                    <a:pt x="1455354" y="776602"/>
                  </a:lnTo>
                  <a:lnTo>
                    <a:pt x="1444664" y="730608"/>
                  </a:lnTo>
                  <a:lnTo>
                    <a:pt x="1431144" y="685770"/>
                  </a:lnTo>
                  <a:lnTo>
                    <a:pt x="1414893" y="642187"/>
                  </a:lnTo>
                  <a:lnTo>
                    <a:pt x="1396013" y="599960"/>
                  </a:lnTo>
                  <a:lnTo>
                    <a:pt x="1374602" y="559190"/>
                  </a:lnTo>
                  <a:lnTo>
                    <a:pt x="1350762" y="519976"/>
                  </a:lnTo>
                  <a:lnTo>
                    <a:pt x="1324592" y="482419"/>
                  </a:lnTo>
                  <a:lnTo>
                    <a:pt x="1296193" y="446619"/>
                  </a:lnTo>
                  <a:lnTo>
                    <a:pt x="1265664" y="412677"/>
                  </a:lnTo>
                  <a:lnTo>
                    <a:pt x="1233106" y="380691"/>
                  </a:lnTo>
                  <a:lnTo>
                    <a:pt x="1198619" y="350764"/>
                  </a:lnTo>
                  <a:lnTo>
                    <a:pt x="1162302" y="322994"/>
                  </a:lnTo>
                  <a:lnTo>
                    <a:pt x="1124257" y="297483"/>
                  </a:lnTo>
                  <a:lnTo>
                    <a:pt x="1084583" y="274330"/>
                  </a:lnTo>
                  <a:lnTo>
                    <a:pt x="1043379" y="253636"/>
                  </a:lnTo>
                  <a:lnTo>
                    <a:pt x="1000748" y="235500"/>
                  </a:lnTo>
                  <a:lnTo>
                    <a:pt x="956788" y="220024"/>
                  </a:lnTo>
                  <a:lnTo>
                    <a:pt x="911599" y="207306"/>
                  </a:lnTo>
                  <a:lnTo>
                    <a:pt x="865282" y="197449"/>
                  </a:lnTo>
                  <a:lnTo>
                    <a:pt x="73472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99315" y="3787329"/>
              <a:ext cx="152016" cy="152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8359357" y="3787329"/>
              <a:ext cx="152016" cy="152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30094" y="3382170"/>
            <a:ext cx="666115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spc="1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4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48020" y="3529024"/>
            <a:ext cx="666115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spc="15" dirty="0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4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91817" y="3382170"/>
            <a:ext cx="666115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spc="15" dirty="0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4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29898" y="3529024"/>
            <a:ext cx="666115" cy="716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500" b="1" spc="1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45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858308" y="5612394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58308" y="603122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858308" y="645006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402672" y="165439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402672" y="2073235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0" y="7146714"/>
            <a:ext cx="20056771" cy="4160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2753842" y="429306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53842" y="4711898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3842" y="59998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10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83280" y="429306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083280" y="599981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51866" y="7329620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051866" y="885836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051866" y="10387118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09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98146" y="4293063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319087" y="6020759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19087" y="6355827"/>
            <a:ext cx="41910" cy="41910"/>
          </a:xfrm>
          <a:custGeom>
            <a:avLst/>
            <a:gdLst/>
            <a:ahLst/>
            <a:cxnLst/>
            <a:rect l="l" t="t" r="r" b="b"/>
            <a:pathLst>
              <a:path w="41909" h="41910">
                <a:moveTo>
                  <a:pt x="20941" y="0"/>
                </a:moveTo>
                <a:lnTo>
                  <a:pt x="12792" y="1646"/>
                </a:lnTo>
                <a:lnTo>
                  <a:pt x="6135" y="6135"/>
                </a:lnTo>
                <a:lnTo>
                  <a:pt x="1646" y="12792"/>
                </a:lnTo>
                <a:lnTo>
                  <a:pt x="0" y="20941"/>
                </a:lnTo>
                <a:lnTo>
                  <a:pt x="1646" y="29090"/>
                </a:lnTo>
                <a:lnTo>
                  <a:pt x="6135" y="35747"/>
                </a:lnTo>
                <a:lnTo>
                  <a:pt x="12792" y="40236"/>
                </a:lnTo>
                <a:lnTo>
                  <a:pt x="20941" y="41883"/>
                </a:lnTo>
                <a:lnTo>
                  <a:pt x="29090" y="40236"/>
                </a:lnTo>
                <a:lnTo>
                  <a:pt x="35747" y="35747"/>
                </a:lnTo>
                <a:lnTo>
                  <a:pt x="40236" y="29090"/>
                </a:lnTo>
                <a:lnTo>
                  <a:pt x="41883" y="20941"/>
                </a:lnTo>
                <a:lnTo>
                  <a:pt x="40236" y="12792"/>
                </a:lnTo>
                <a:lnTo>
                  <a:pt x="35747" y="6135"/>
                </a:lnTo>
                <a:lnTo>
                  <a:pt x="29090" y="1646"/>
                </a:lnTo>
                <a:lnTo>
                  <a:pt x="20941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051" y="2072376"/>
            <a:ext cx="5457190" cy="1480185"/>
          </a:xfrm>
          <a:custGeom>
            <a:avLst/>
            <a:gdLst/>
            <a:ahLst/>
            <a:cxnLst/>
            <a:rect l="l" t="t" r="r" b="b"/>
            <a:pathLst>
              <a:path w="5457190" h="1480185">
                <a:moveTo>
                  <a:pt x="4192228" y="0"/>
                </a:moveTo>
                <a:lnTo>
                  <a:pt x="4189945" y="293655"/>
                </a:lnTo>
                <a:lnTo>
                  <a:pt x="6900" y="261269"/>
                </a:lnTo>
                <a:lnTo>
                  <a:pt x="0" y="1153629"/>
                </a:lnTo>
                <a:lnTo>
                  <a:pt x="4183045" y="1186016"/>
                </a:lnTo>
                <a:lnTo>
                  <a:pt x="4180762" y="1479693"/>
                </a:lnTo>
                <a:lnTo>
                  <a:pt x="5457153" y="749746"/>
                </a:lnTo>
                <a:lnTo>
                  <a:pt x="4192228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055408" y="2114260"/>
            <a:ext cx="5457190" cy="1480185"/>
          </a:xfrm>
          <a:custGeom>
            <a:avLst/>
            <a:gdLst/>
            <a:ahLst/>
            <a:cxnLst/>
            <a:rect l="l" t="t" r="r" b="b"/>
            <a:pathLst>
              <a:path w="5457190" h="1480185">
                <a:moveTo>
                  <a:pt x="4192228" y="0"/>
                </a:moveTo>
                <a:lnTo>
                  <a:pt x="4189945" y="293655"/>
                </a:lnTo>
                <a:lnTo>
                  <a:pt x="6900" y="261269"/>
                </a:lnTo>
                <a:lnTo>
                  <a:pt x="0" y="1153629"/>
                </a:lnTo>
                <a:lnTo>
                  <a:pt x="4183045" y="1186016"/>
                </a:lnTo>
                <a:lnTo>
                  <a:pt x="4180762" y="1479693"/>
                </a:lnTo>
                <a:lnTo>
                  <a:pt x="5457153" y="749746"/>
                </a:lnTo>
                <a:lnTo>
                  <a:pt x="4192228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788166" y="2156143"/>
            <a:ext cx="5457190" cy="1480185"/>
          </a:xfrm>
          <a:custGeom>
            <a:avLst/>
            <a:gdLst/>
            <a:ahLst/>
            <a:cxnLst/>
            <a:rect l="l" t="t" r="r" b="b"/>
            <a:pathLst>
              <a:path w="5457190" h="1480185">
                <a:moveTo>
                  <a:pt x="4192228" y="0"/>
                </a:moveTo>
                <a:lnTo>
                  <a:pt x="4189945" y="293655"/>
                </a:lnTo>
                <a:lnTo>
                  <a:pt x="6900" y="261269"/>
                </a:lnTo>
                <a:lnTo>
                  <a:pt x="0" y="1153629"/>
                </a:lnTo>
                <a:lnTo>
                  <a:pt x="4183045" y="1186016"/>
                </a:lnTo>
                <a:lnTo>
                  <a:pt x="4180762" y="1479693"/>
                </a:lnTo>
                <a:lnTo>
                  <a:pt x="5457153" y="749746"/>
                </a:lnTo>
                <a:lnTo>
                  <a:pt x="4192228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780050" y="3428031"/>
            <a:ext cx="5497830" cy="5497830"/>
            <a:chOff x="1780050" y="3428031"/>
            <a:chExt cx="5497830" cy="5497830"/>
          </a:xfrm>
        </p:grpSpPr>
        <p:sp>
          <p:nvSpPr>
            <p:cNvPr id="8" name="object 8"/>
            <p:cNvSpPr/>
            <p:nvPr/>
          </p:nvSpPr>
          <p:spPr>
            <a:xfrm>
              <a:off x="1780050" y="3654736"/>
              <a:ext cx="5276215" cy="5270500"/>
            </a:xfrm>
            <a:custGeom>
              <a:avLst/>
              <a:gdLst/>
              <a:ahLst/>
              <a:cxnLst/>
              <a:rect l="l" t="t" r="r" b="b"/>
              <a:pathLst>
                <a:path w="5276215" h="5270500">
                  <a:moveTo>
                    <a:pt x="2937099" y="5257800"/>
                  </a:moveTo>
                  <a:lnTo>
                    <a:pt x="2338991" y="5257800"/>
                  </a:lnTo>
                  <a:lnTo>
                    <a:pt x="2388384" y="5270500"/>
                  </a:lnTo>
                  <a:lnTo>
                    <a:pt x="2887706" y="5270500"/>
                  </a:lnTo>
                  <a:lnTo>
                    <a:pt x="2937099" y="5257800"/>
                  </a:lnTo>
                  <a:close/>
                </a:path>
                <a:path w="5276215" h="5270500">
                  <a:moveTo>
                    <a:pt x="3035267" y="5245100"/>
                  </a:moveTo>
                  <a:lnTo>
                    <a:pt x="2240822" y="5245100"/>
                  </a:lnTo>
                  <a:lnTo>
                    <a:pt x="2289800" y="5257800"/>
                  </a:lnTo>
                  <a:lnTo>
                    <a:pt x="2986289" y="5257800"/>
                  </a:lnTo>
                  <a:lnTo>
                    <a:pt x="3035267" y="5245100"/>
                  </a:lnTo>
                  <a:close/>
                </a:path>
                <a:path w="5276215" h="5270500">
                  <a:moveTo>
                    <a:pt x="3180826" y="50800"/>
                  </a:moveTo>
                  <a:lnTo>
                    <a:pt x="2095264" y="50800"/>
                  </a:lnTo>
                  <a:lnTo>
                    <a:pt x="1811222" y="127000"/>
                  </a:lnTo>
                  <a:lnTo>
                    <a:pt x="1764915" y="152400"/>
                  </a:lnTo>
                  <a:lnTo>
                    <a:pt x="1673273" y="177800"/>
                  </a:lnTo>
                  <a:lnTo>
                    <a:pt x="1627959" y="203200"/>
                  </a:lnTo>
                  <a:lnTo>
                    <a:pt x="1582996" y="215900"/>
                  </a:lnTo>
                  <a:lnTo>
                    <a:pt x="1538394" y="241300"/>
                  </a:lnTo>
                  <a:lnTo>
                    <a:pt x="1494163" y="254000"/>
                  </a:lnTo>
                  <a:lnTo>
                    <a:pt x="1406852" y="304800"/>
                  </a:lnTo>
                  <a:lnTo>
                    <a:pt x="1278913" y="381000"/>
                  </a:lnTo>
                  <a:lnTo>
                    <a:pt x="1154845" y="457200"/>
                  </a:lnTo>
                  <a:lnTo>
                    <a:pt x="1074416" y="508000"/>
                  </a:lnTo>
                  <a:lnTo>
                    <a:pt x="1034915" y="546100"/>
                  </a:lnTo>
                  <a:lnTo>
                    <a:pt x="995904" y="571500"/>
                  </a:lnTo>
                  <a:lnTo>
                    <a:pt x="957392" y="609600"/>
                  </a:lnTo>
                  <a:lnTo>
                    <a:pt x="919389" y="635000"/>
                  </a:lnTo>
                  <a:lnTo>
                    <a:pt x="881905" y="673100"/>
                  </a:lnTo>
                  <a:lnTo>
                    <a:pt x="844951" y="698500"/>
                  </a:lnTo>
                  <a:lnTo>
                    <a:pt x="808534" y="736600"/>
                  </a:lnTo>
                  <a:lnTo>
                    <a:pt x="772667" y="774700"/>
                  </a:lnTo>
                  <a:lnTo>
                    <a:pt x="737458" y="812800"/>
                  </a:lnTo>
                  <a:lnTo>
                    <a:pt x="703014" y="850900"/>
                  </a:lnTo>
                  <a:lnTo>
                    <a:pt x="669340" y="889000"/>
                  </a:lnTo>
                  <a:lnTo>
                    <a:pt x="636440" y="914400"/>
                  </a:lnTo>
                  <a:lnTo>
                    <a:pt x="604318" y="952500"/>
                  </a:lnTo>
                  <a:lnTo>
                    <a:pt x="572977" y="990600"/>
                  </a:lnTo>
                  <a:lnTo>
                    <a:pt x="542423" y="1041400"/>
                  </a:lnTo>
                  <a:lnTo>
                    <a:pt x="512659" y="1079500"/>
                  </a:lnTo>
                  <a:lnTo>
                    <a:pt x="483688" y="1117600"/>
                  </a:lnTo>
                  <a:lnTo>
                    <a:pt x="455516" y="1155700"/>
                  </a:lnTo>
                  <a:lnTo>
                    <a:pt x="428147" y="1193800"/>
                  </a:lnTo>
                  <a:lnTo>
                    <a:pt x="401584" y="1231900"/>
                  </a:lnTo>
                  <a:lnTo>
                    <a:pt x="375831" y="1282700"/>
                  </a:lnTo>
                  <a:lnTo>
                    <a:pt x="350894" y="1320800"/>
                  </a:lnTo>
                  <a:lnTo>
                    <a:pt x="326775" y="1358900"/>
                  </a:lnTo>
                  <a:lnTo>
                    <a:pt x="303478" y="1409700"/>
                  </a:lnTo>
                  <a:lnTo>
                    <a:pt x="281009" y="1447800"/>
                  </a:lnTo>
                  <a:lnTo>
                    <a:pt x="259371" y="1498600"/>
                  </a:lnTo>
                  <a:lnTo>
                    <a:pt x="238568" y="1536700"/>
                  </a:lnTo>
                  <a:lnTo>
                    <a:pt x="218604" y="1587500"/>
                  </a:lnTo>
                  <a:lnTo>
                    <a:pt x="199483" y="1625600"/>
                  </a:lnTo>
                  <a:lnTo>
                    <a:pt x="181210" y="1676400"/>
                  </a:lnTo>
                  <a:lnTo>
                    <a:pt x="163788" y="1714500"/>
                  </a:lnTo>
                  <a:lnTo>
                    <a:pt x="147222" y="1765300"/>
                  </a:lnTo>
                  <a:lnTo>
                    <a:pt x="131515" y="1816100"/>
                  </a:lnTo>
                  <a:lnTo>
                    <a:pt x="116672" y="1854200"/>
                  </a:lnTo>
                  <a:lnTo>
                    <a:pt x="102698" y="1905000"/>
                  </a:lnTo>
                  <a:lnTo>
                    <a:pt x="89595" y="1955800"/>
                  </a:lnTo>
                  <a:lnTo>
                    <a:pt x="77368" y="1993900"/>
                  </a:lnTo>
                  <a:lnTo>
                    <a:pt x="66021" y="2044700"/>
                  </a:lnTo>
                  <a:lnTo>
                    <a:pt x="55558" y="2095500"/>
                  </a:lnTo>
                  <a:lnTo>
                    <a:pt x="45984" y="2146300"/>
                  </a:lnTo>
                  <a:lnTo>
                    <a:pt x="37302" y="2197100"/>
                  </a:lnTo>
                  <a:lnTo>
                    <a:pt x="29517" y="2247900"/>
                  </a:lnTo>
                  <a:lnTo>
                    <a:pt x="22632" y="2286000"/>
                  </a:lnTo>
                  <a:lnTo>
                    <a:pt x="16652" y="2336800"/>
                  </a:lnTo>
                  <a:lnTo>
                    <a:pt x="11581" y="2387600"/>
                  </a:lnTo>
                  <a:lnTo>
                    <a:pt x="7423" y="2438400"/>
                  </a:lnTo>
                  <a:lnTo>
                    <a:pt x="4181" y="2489200"/>
                  </a:lnTo>
                  <a:lnTo>
                    <a:pt x="1861" y="2540000"/>
                  </a:lnTo>
                  <a:lnTo>
                    <a:pt x="465" y="2590800"/>
                  </a:lnTo>
                  <a:lnTo>
                    <a:pt x="0" y="2641600"/>
                  </a:lnTo>
                  <a:lnTo>
                    <a:pt x="465" y="2692400"/>
                  </a:lnTo>
                  <a:lnTo>
                    <a:pt x="1861" y="2743200"/>
                  </a:lnTo>
                  <a:lnTo>
                    <a:pt x="4181" y="2794000"/>
                  </a:lnTo>
                  <a:lnTo>
                    <a:pt x="7423" y="2844800"/>
                  </a:lnTo>
                  <a:lnTo>
                    <a:pt x="11581" y="2882900"/>
                  </a:lnTo>
                  <a:lnTo>
                    <a:pt x="16652" y="2933700"/>
                  </a:lnTo>
                  <a:lnTo>
                    <a:pt x="22632" y="2984500"/>
                  </a:lnTo>
                  <a:lnTo>
                    <a:pt x="29517" y="3035300"/>
                  </a:lnTo>
                  <a:lnTo>
                    <a:pt x="37302" y="3086100"/>
                  </a:lnTo>
                  <a:lnTo>
                    <a:pt x="45984" y="3136900"/>
                  </a:lnTo>
                  <a:lnTo>
                    <a:pt x="55558" y="3187700"/>
                  </a:lnTo>
                  <a:lnTo>
                    <a:pt x="66021" y="3225800"/>
                  </a:lnTo>
                  <a:lnTo>
                    <a:pt x="77368" y="3276600"/>
                  </a:lnTo>
                  <a:lnTo>
                    <a:pt x="89595" y="3327400"/>
                  </a:lnTo>
                  <a:lnTo>
                    <a:pt x="102698" y="3378200"/>
                  </a:lnTo>
                  <a:lnTo>
                    <a:pt x="116672" y="3416300"/>
                  </a:lnTo>
                  <a:lnTo>
                    <a:pt x="131515" y="3467100"/>
                  </a:lnTo>
                  <a:lnTo>
                    <a:pt x="147222" y="3517900"/>
                  </a:lnTo>
                  <a:lnTo>
                    <a:pt x="163788" y="3556000"/>
                  </a:lnTo>
                  <a:lnTo>
                    <a:pt x="181210" y="3606800"/>
                  </a:lnTo>
                  <a:lnTo>
                    <a:pt x="199483" y="3644900"/>
                  </a:lnTo>
                  <a:lnTo>
                    <a:pt x="218604" y="3695700"/>
                  </a:lnTo>
                  <a:lnTo>
                    <a:pt x="238568" y="3733800"/>
                  </a:lnTo>
                  <a:lnTo>
                    <a:pt x="259371" y="3784600"/>
                  </a:lnTo>
                  <a:lnTo>
                    <a:pt x="281009" y="3822700"/>
                  </a:lnTo>
                  <a:lnTo>
                    <a:pt x="303478" y="3873500"/>
                  </a:lnTo>
                  <a:lnTo>
                    <a:pt x="326775" y="3911600"/>
                  </a:lnTo>
                  <a:lnTo>
                    <a:pt x="350894" y="3949700"/>
                  </a:lnTo>
                  <a:lnTo>
                    <a:pt x="375831" y="4000500"/>
                  </a:lnTo>
                  <a:lnTo>
                    <a:pt x="401584" y="4038600"/>
                  </a:lnTo>
                  <a:lnTo>
                    <a:pt x="428147" y="4076700"/>
                  </a:lnTo>
                  <a:lnTo>
                    <a:pt x="455516" y="4127500"/>
                  </a:lnTo>
                  <a:lnTo>
                    <a:pt x="483688" y="4165600"/>
                  </a:lnTo>
                  <a:lnTo>
                    <a:pt x="512659" y="4203700"/>
                  </a:lnTo>
                  <a:lnTo>
                    <a:pt x="542423" y="4241800"/>
                  </a:lnTo>
                  <a:lnTo>
                    <a:pt x="572977" y="4279900"/>
                  </a:lnTo>
                  <a:lnTo>
                    <a:pt x="604318" y="4318000"/>
                  </a:lnTo>
                  <a:lnTo>
                    <a:pt x="636440" y="4356100"/>
                  </a:lnTo>
                  <a:lnTo>
                    <a:pt x="669340" y="4394200"/>
                  </a:lnTo>
                  <a:lnTo>
                    <a:pt x="703014" y="4432300"/>
                  </a:lnTo>
                  <a:lnTo>
                    <a:pt x="737458" y="4470400"/>
                  </a:lnTo>
                  <a:lnTo>
                    <a:pt x="772667" y="4508500"/>
                  </a:lnTo>
                  <a:lnTo>
                    <a:pt x="808534" y="4533900"/>
                  </a:lnTo>
                  <a:lnTo>
                    <a:pt x="844951" y="4572000"/>
                  </a:lnTo>
                  <a:lnTo>
                    <a:pt x="881905" y="4610100"/>
                  </a:lnTo>
                  <a:lnTo>
                    <a:pt x="919389" y="4635500"/>
                  </a:lnTo>
                  <a:lnTo>
                    <a:pt x="957392" y="4673600"/>
                  </a:lnTo>
                  <a:lnTo>
                    <a:pt x="995904" y="4699000"/>
                  </a:lnTo>
                  <a:lnTo>
                    <a:pt x="1034915" y="4737100"/>
                  </a:lnTo>
                  <a:lnTo>
                    <a:pt x="1114396" y="4787900"/>
                  </a:lnTo>
                  <a:lnTo>
                    <a:pt x="1154845" y="4826000"/>
                  </a:lnTo>
                  <a:lnTo>
                    <a:pt x="1195755" y="4851400"/>
                  </a:lnTo>
                  <a:lnTo>
                    <a:pt x="1278913" y="4902200"/>
                  </a:lnTo>
                  <a:lnTo>
                    <a:pt x="1406852" y="4978400"/>
                  </a:lnTo>
                  <a:lnTo>
                    <a:pt x="1450312" y="4991100"/>
                  </a:lnTo>
                  <a:lnTo>
                    <a:pt x="1538394" y="5041900"/>
                  </a:lnTo>
                  <a:lnTo>
                    <a:pt x="1582996" y="5054600"/>
                  </a:lnTo>
                  <a:lnTo>
                    <a:pt x="1627959" y="5080000"/>
                  </a:lnTo>
                  <a:lnTo>
                    <a:pt x="1673273" y="5092700"/>
                  </a:lnTo>
                  <a:lnTo>
                    <a:pt x="1718928" y="5118100"/>
                  </a:lnTo>
                  <a:lnTo>
                    <a:pt x="2192067" y="5245100"/>
                  </a:lnTo>
                  <a:lnTo>
                    <a:pt x="3084022" y="5245100"/>
                  </a:lnTo>
                  <a:lnTo>
                    <a:pt x="3557161" y="5118100"/>
                  </a:lnTo>
                  <a:lnTo>
                    <a:pt x="3602817" y="5092700"/>
                  </a:lnTo>
                  <a:lnTo>
                    <a:pt x="3648131" y="5080000"/>
                  </a:lnTo>
                  <a:lnTo>
                    <a:pt x="3693094" y="5054600"/>
                  </a:lnTo>
                  <a:lnTo>
                    <a:pt x="3737696" y="5041900"/>
                  </a:lnTo>
                  <a:lnTo>
                    <a:pt x="3825778" y="4991100"/>
                  </a:lnTo>
                  <a:lnTo>
                    <a:pt x="3869238" y="4978400"/>
                  </a:lnTo>
                  <a:lnTo>
                    <a:pt x="3997176" y="4902200"/>
                  </a:lnTo>
                  <a:lnTo>
                    <a:pt x="4018076" y="4889500"/>
                  </a:lnTo>
                  <a:lnTo>
                    <a:pt x="2446379" y="4889500"/>
                  </a:lnTo>
                  <a:lnTo>
                    <a:pt x="2399126" y="4876800"/>
                  </a:lnTo>
                  <a:lnTo>
                    <a:pt x="2352158" y="4876800"/>
                  </a:lnTo>
                  <a:lnTo>
                    <a:pt x="2305486" y="4864100"/>
                  </a:lnTo>
                  <a:lnTo>
                    <a:pt x="2259120" y="4864100"/>
                  </a:lnTo>
                  <a:lnTo>
                    <a:pt x="2167348" y="4838700"/>
                  </a:lnTo>
                  <a:lnTo>
                    <a:pt x="2121962" y="4838700"/>
                  </a:lnTo>
                  <a:lnTo>
                    <a:pt x="1943992" y="4787900"/>
                  </a:lnTo>
                  <a:lnTo>
                    <a:pt x="1900444" y="4762500"/>
                  </a:lnTo>
                  <a:lnTo>
                    <a:pt x="1772231" y="4724400"/>
                  </a:lnTo>
                  <a:lnTo>
                    <a:pt x="1730338" y="4699000"/>
                  </a:lnTo>
                  <a:lnTo>
                    <a:pt x="1688884" y="4686300"/>
                  </a:lnTo>
                  <a:lnTo>
                    <a:pt x="1647880" y="4660900"/>
                  </a:lnTo>
                  <a:lnTo>
                    <a:pt x="1607335" y="4648200"/>
                  </a:lnTo>
                  <a:lnTo>
                    <a:pt x="1527666" y="4597400"/>
                  </a:lnTo>
                  <a:lnTo>
                    <a:pt x="1488562" y="4572000"/>
                  </a:lnTo>
                  <a:lnTo>
                    <a:pt x="1449958" y="4559300"/>
                  </a:lnTo>
                  <a:lnTo>
                    <a:pt x="1374295" y="4508500"/>
                  </a:lnTo>
                  <a:lnTo>
                    <a:pt x="1337255" y="4483100"/>
                  </a:lnTo>
                  <a:lnTo>
                    <a:pt x="1300757" y="4457700"/>
                  </a:lnTo>
                  <a:lnTo>
                    <a:pt x="1264811" y="4419600"/>
                  </a:lnTo>
                  <a:lnTo>
                    <a:pt x="1229427" y="4394200"/>
                  </a:lnTo>
                  <a:lnTo>
                    <a:pt x="1194616" y="4368800"/>
                  </a:lnTo>
                  <a:lnTo>
                    <a:pt x="1160387" y="4343400"/>
                  </a:lnTo>
                  <a:lnTo>
                    <a:pt x="1126751" y="4305300"/>
                  </a:lnTo>
                  <a:lnTo>
                    <a:pt x="1093718" y="4279900"/>
                  </a:lnTo>
                  <a:lnTo>
                    <a:pt x="1061299" y="4241800"/>
                  </a:lnTo>
                  <a:lnTo>
                    <a:pt x="1029503" y="4216400"/>
                  </a:lnTo>
                  <a:lnTo>
                    <a:pt x="998341" y="4178300"/>
                  </a:lnTo>
                  <a:lnTo>
                    <a:pt x="967823" y="4152900"/>
                  </a:lnTo>
                  <a:lnTo>
                    <a:pt x="937960" y="4114800"/>
                  </a:lnTo>
                  <a:lnTo>
                    <a:pt x="908761" y="4076700"/>
                  </a:lnTo>
                  <a:lnTo>
                    <a:pt x="880237" y="4051300"/>
                  </a:lnTo>
                  <a:lnTo>
                    <a:pt x="852398" y="4013200"/>
                  </a:lnTo>
                  <a:lnTo>
                    <a:pt x="825254" y="3975100"/>
                  </a:lnTo>
                  <a:lnTo>
                    <a:pt x="798816" y="3937000"/>
                  </a:lnTo>
                  <a:lnTo>
                    <a:pt x="773093" y="3898900"/>
                  </a:lnTo>
                  <a:lnTo>
                    <a:pt x="748097" y="3860800"/>
                  </a:lnTo>
                  <a:lnTo>
                    <a:pt x="723837" y="3822700"/>
                  </a:lnTo>
                  <a:lnTo>
                    <a:pt x="700323" y="3784600"/>
                  </a:lnTo>
                  <a:lnTo>
                    <a:pt x="677566" y="3746500"/>
                  </a:lnTo>
                  <a:lnTo>
                    <a:pt x="655576" y="3708400"/>
                  </a:lnTo>
                  <a:lnTo>
                    <a:pt x="634364" y="3670300"/>
                  </a:lnTo>
                  <a:lnTo>
                    <a:pt x="613938" y="3632200"/>
                  </a:lnTo>
                  <a:lnTo>
                    <a:pt x="594311" y="3594100"/>
                  </a:lnTo>
                  <a:lnTo>
                    <a:pt x="575491" y="3543300"/>
                  </a:lnTo>
                  <a:lnTo>
                    <a:pt x="557490" y="3505200"/>
                  </a:lnTo>
                  <a:lnTo>
                    <a:pt x="540317" y="3467100"/>
                  </a:lnTo>
                  <a:lnTo>
                    <a:pt x="523983" y="3416300"/>
                  </a:lnTo>
                  <a:lnTo>
                    <a:pt x="508498" y="3378200"/>
                  </a:lnTo>
                  <a:lnTo>
                    <a:pt x="493872" y="3327400"/>
                  </a:lnTo>
                  <a:lnTo>
                    <a:pt x="480115" y="3289300"/>
                  </a:lnTo>
                  <a:lnTo>
                    <a:pt x="467238" y="3238500"/>
                  </a:lnTo>
                  <a:lnTo>
                    <a:pt x="455251" y="3200400"/>
                  </a:lnTo>
                  <a:lnTo>
                    <a:pt x="444163" y="3149600"/>
                  </a:lnTo>
                  <a:lnTo>
                    <a:pt x="433987" y="3111500"/>
                  </a:lnTo>
                  <a:lnTo>
                    <a:pt x="424731" y="3060700"/>
                  </a:lnTo>
                  <a:lnTo>
                    <a:pt x="416405" y="3022600"/>
                  </a:lnTo>
                  <a:lnTo>
                    <a:pt x="409021" y="2971800"/>
                  </a:lnTo>
                  <a:lnTo>
                    <a:pt x="402588" y="2921000"/>
                  </a:lnTo>
                  <a:lnTo>
                    <a:pt x="397117" y="2882900"/>
                  </a:lnTo>
                  <a:lnTo>
                    <a:pt x="392618" y="2832100"/>
                  </a:lnTo>
                  <a:lnTo>
                    <a:pt x="389100" y="2781300"/>
                  </a:lnTo>
                  <a:lnTo>
                    <a:pt x="386575" y="2730500"/>
                  </a:lnTo>
                  <a:lnTo>
                    <a:pt x="385053" y="2692400"/>
                  </a:lnTo>
                  <a:lnTo>
                    <a:pt x="384543" y="2641600"/>
                  </a:lnTo>
                  <a:lnTo>
                    <a:pt x="385053" y="2590800"/>
                  </a:lnTo>
                  <a:lnTo>
                    <a:pt x="386575" y="2540000"/>
                  </a:lnTo>
                  <a:lnTo>
                    <a:pt x="389100" y="2489200"/>
                  </a:lnTo>
                  <a:lnTo>
                    <a:pt x="392618" y="2451100"/>
                  </a:lnTo>
                  <a:lnTo>
                    <a:pt x="397117" y="2400300"/>
                  </a:lnTo>
                  <a:lnTo>
                    <a:pt x="402588" y="2349500"/>
                  </a:lnTo>
                  <a:lnTo>
                    <a:pt x="409021" y="2311400"/>
                  </a:lnTo>
                  <a:lnTo>
                    <a:pt x="416405" y="2260600"/>
                  </a:lnTo>
                  <a:lnTo>
                    <a:pt x="424731" y="2209800"/>
                  </a:lnTo>
                  <a:lnTo>
                    <a:pt x="433987" y="2171700"/>
                  </a:lnTo>
                  <a:lnTo>
                    <a:pt x="444163" y="2120900"/>
                  </a:lnTo>
                  <a:lnTo>
                    <a:pt x="455251" y="2082800"/>
                  </a:lnTo>
                  <a:lnTo>
                    <a:pt x="467238" y="2032000"/>
                  </a:lnTo>
                  <a:lnTo>
                    <a:pt x="480115" y="1993900"/>
                  </a:lnTo>
                  <a:lnTo>
                    <a:pt x="493872" y="1943100"/>
                  </a:lnTo>
                  <a:lnTo>
                    <a:pt x="508498" y="1905000"/>
                  </a:lnTo>
                  <a:lnTo>
                    <a:pt x="523983" y="1854200"/>
                  </a:lnTo>
                  <a:lnTo>
                    <a:pt x="540317" y="1816100"/>
                  </a:lnTo>
                  <a:lnTo>
                    <a:pt x="557490" y="1778000"/>
                  </a:lnTo>
                  <a:lnTo>
                    <a:pt x="575491" y="1727200"/>
                  </a:lnTo>
                  <a:lnTo>
                    <a:pt x="594311" y="1689100"/>
                  </a:lnTo>
                  <a:lnTo>
                    <a:pt x="613938" y="1651000"/>
                  </a:lnTo>
                  <a:lnTo>
                    <a:pt x="634364" y="1612900"/>
                  </a:lnTo>
                  <a:lnTo>
                    <a:pt x="655576" y="1562100"/>
                  </a:lnTo>
                  <a:lnTo>
                    <a:pt x="677566" y="1524000"/>
                  </a:lnTo>
                  <a:lnTo>
                    <a:pt x="700323" y="1485900"/>
                  </a:lnTo>
                  <a:lnTo>
                    <a:pt x="723837" y="1447800"/>
                  </a:lnTo>
                  <a:lnTo>
                    <a:pt x="748097" y="1409700"/>
                  </a:lnTo>
                  <a:lnTo>
                    <a:pt x="773093" y="1371600"/>
                  </a:lnTo>
                  <a:lnTo>
                    <a:pt x="798816" y="1333500"/>
                  </a:lnTo>
                  <a:lnTo>
                    <a:pt x="825254" y="1295400"/>
                  </a:lnTo>
                  <a:lnTo>
                    <a:pt x="852398" y="1270000"/>
                  </a:lnTo>
                  <a:lnTo>
                    <a:pt x="880237" y="1231900"/>
                  </a:lnTo>
                  <a:lnTo>
                    <a:pt x="908761" y="1193800"/>
                  </a:lnTo>
                  <a:lnTo>
                    <a:pt x="937960" y="1155700"/>
                  </a:lnTo>
                  <a:lnTo>
                    <a:pt x="967823" y="1130300"/>
                  </a:lnTo>
                  <a:lnTo>
                    <a:pt x="998341" y="1092200"/>
                  </a:lnTo>
                  <a:lnTo>
                    <a:pt x="1029503" y="1066800"/>
                  </a:lnTo>
                  <a:lnTo>
                    <a:pt x="1061299" y="1028700"/>
                  </a:lnTo>
                  <a:lnTo>
                    <a:pt x="1093718" y="1003300"/>
                  </a:lnTo>
                  <a:lnTo>
                    <a:pt x="1126751" y="965200"/>
                  </a:lnTo>
                  <a:lnTo>
                    <a:pt x="1160387" y="939800"/>
                  </a:lnTo>
                  <a:lnTo>
                    <a:pt x="1194616" y="914400"/>
                  </a:lnTo>
                  <a:lnTo>
                    <a:pt x="1229427" y="876300"/>
                  </a:lnTo>
                  <a:lnTo>
                    <a:pt x="1264811" y="850900"/>
                  </a:lnTo>
                  <a:lnTo>
                    <a:pt x="1300757" y="825500"/>
                  </a:lnTo>
                  <a:lnTo>
                    <a:pt x="1337255" y="800100"/>
                  </a:lnTo>
                  <a:lnTo>
                    <a:pt x="1411866" y="749300"/>
                  </a:lnTo>
                  <a:lnTo>
                    <a:pt x="1488562" y="698500"/>
                  </a:lnTo>
                  <a:lnTo>
                    <a:pt x="1527666" y="673100"/>
                  </a:lnTo>
                  <a:lnTo>
                    <a:pt x="1567260" y="660400"/>
                  </a:lnTo>
                  <a:lnTo>
                    <a:pt x="1647880" y="609600"/>
                  </a:lnTo>
                  <a:lnTo>
                    <a:pt x="1688884" y="596900"/>
                  </a:lnTo>
                  <a:lnTo>
                    <a:pt x="1730338" y="571500"/>
                  </a:lnTo>
                  <a:lnTo>
                    <a:pt x="1814554" y="546100"/>
                  </a:lnTo>
                  <a:lnTo>
                    <a:pt x="1857295" y="520700"/>
                  </a:lnTo>
                  <a:lnTo>
                    <a:pt x="2167348" y="431800"/>
                  </a:lnTo>
                  <a:lnTo>
                    <a:pt x="2213071" y="431800"/>
                  </a:lnTo>
                  <a:lnTo>
                    <a:pt x="2305486" y="406400"/>
                  </a:lnTo>
                  <a:lnTo>
                    <a:pt x="2352158" y="406400"/>
                  </a:lnTo>
                  <a:lnTo>
                    <a:pt x="2399126" y="393700"/>
                  </a:lnTo>
                  <a:lnTo>
                    <a:pt x="2493908" y="393700"/>
                  </a:lnTo>
                  <a:lnTo>
                    <a:pt x="2541702" y="381000"/>
                  </a:lnTo>
                  <a:lnTo>
                    <a:pt x="3997176" y="381000"/>
                  </a:lnTo>
                  <a:lnTo>
                    <a:pt x="3869238" y="304800"/>
                  </a:lnTo>
                  <a:lnTo>
                    <a:pt x="3781927" y="254000"/>
                  </a:lnTo>
                  <a:lnTo>
                    <a:pt x="3737696" y="241300"/>
                  </a:lnTo>
                  <a:lnTo>
                    <a:pt x="3693094" y="215900"/>
                  </a:lnTo>
                  <a:lnTo>
                    <a:pt x="3648131" y="203200"/>
                  </a:lnTo>
                  <a:lnTo>
                    <a:pt x="3602817" y="177800"/>
                  </a:lnTo>
                  <a:lnTo>
                    <a:pt x="3511175" y="152400"/>
                  </a:lnTo>
                  <a:lnTo>
                    <a:pt x="3464867" y="127000"/>
                  </a:lnTo>
                  <a:lnTo>
                    <a:pt x="3180826" y="50800"/>
                  </a:lnTo>
                  <a:close/>
                </a:path>
                <a:path w="5276215" h="5270500">
                  <a:moveTo>
                    <a:pt x="3997176" y="381000"/>
                  </a:moveTo>
                  <a:lnTo>
                    <a:pt x="2734387" y="381000"/>
                  </a:lnTo>
                  <a:lnTo>
                    <a:pt x="2782180" y="393700"/>
                  </a:lnTo>
                  <a:lnTo>
                    <a:pt x="2876962" y="393700"/>
                  </a:lnTo>
                  <a:lnTo>
                    <a:pt x="2923930" y="406400"/>
                  </a:lnTo>
                  <a:lnTo>
                    <a:pt x="2970601" y="406400"/>
                  </a:lnTo>
                  <a:lnTo>
                    <a:pt x="3063016" y="431800"/>
                  </a:lnTo>
                  <a:lnTo>
                    <a:pt x="3108738" y="431800"/>
                  </a:lnTo>
                  <a:lnTo>
                    <a:pt x="3418791" y="520700"/>
                  </a:lnTo>
                  <a:lnTo>
                    <a:pt x="3461532" y="546100"/>
                  </a:lnTo>
                  <a:lnTo>
                    <a:pt x="3545747" y="571500"/>
                  </a:lnTo>
                  <a:lnTo>
                    <a:pt x="3587201" y="596900"/>
                  </a:lnTo>
                  <a:lnTo>
                    <a:pt x="3628206" y="609600"/>
                  </a:lnTo>
                  <a:lnTo>
                    <a:pt x="3708825" y="660400"/>
                  </a:lnTo>
                  <a:lnTo>
                    <a:pt x="3748419" y="673100"/>
                  </a:lnTo>
                  <a:lnTo>
                    <a:pt x="3787523" y="698500"/>
                  </a:lnTo>
                  <a:lnTo>
                    <a:pt x="3864219" y="749300"/>
                  </a:lnTo>
                  <a:lnTo>
                    <a:pt x="3938830" y="800100"/>
                  </a:lnTo>
                  <a:lnTo>
                    <a:pt x="3975328" y="825500"/>
                  </a:lnTo>
                  <a:lnTo>
                    <a:pt x="4011274" y="850900"/>
                  </a:lnTo>
                  <a:lnTo>
                    <a:pt x="4046658" y="876300"/>
                  </a:lnTo>
                  <a:lnTo>
                    <a:pt x="4081469" y="914400"/>
                  </a:lnTo>
                  <a:lnTo>
                    <a:pt x="4115698" y="939800"/>
                  </a:lnTo>
                  <a:lnTo>
                    <a:pt x="4149334" y="965200"/>
                  </a:lnTo>
                  <a:lnTo>
                    <a:pt x="4182367" y="1003300"/>
                  </a:lnTo>
                  <a:lnTo>
                    <a:pt x="4214787" y="1028700"/>
                  </a:lnTo>
                  <a:lnTo>
                    <a:pt x="4246583" y="1066800"/>
                  </a:lnTo>
                  <a:lnTo>
                    <a:pt x="4277745" y="1092200"/>
                  </a:lnTo>
                  <a:lnTo>
                    <a:pt x="4308263" y="1130300"/>
                  </a:lnTo>
                  <a:lnTo>
                    <a:pt x="4338126" y="1155700"/>
                  </a:lnTo>
                  <a:lnTo>
                    <a:pt x="4367325" y="1193800"/>
                  </a:lnTo>
                  <a:lnTo>
                    <a:pt x="4395850" y="1231900"/>
                  </a:lnTo>
                  <a:lnTo>
                    <a:pt x="4423689" y="1270000"/>
                  </a:lnTo>
                  <a:lnTo>
                    <a:pt x="4450833" y="1295400"/>
                  </a:lnTo>
                  <a:lnTo>
                    <a:pt x="4477271" y="1333500"/>
                  </a:lnTo>
                  <a:lnTo>
                    <a:pt x="4502994" y="1371600"/>
                  </a:lnTo>
                  <a:lnTo>
                    <a:pt x="4527990" y="1409700"/>
                  </a:lnTo>
                  <a:lnTo>
                    <a:pt x="4552250" y="1447800"/>
                  </a:lnTo>
                  <a:lnTo>
                    <a:pt x="4575764" y="1485900"/>
                  </a:lnTo>
                  <a:lnTo>
                    <a:pt x="4598521" y="1524000"/>
                  </a:lnTo>
                  <a:lnTo>
                    <a:pt x="4620511" y="1562100"/>
                  </a:lnTo>
                  <a:lnTo>
                    <a:pt x="4641724" y="1612900"/>
                  </a:lnTo>
                  <a:lnTo>
                    <a:pt x="4662149" y="1651000"/>
                  </a:lnTo>
                  <a:lnTo>
                    <a:pt x="4681777" y="1689100"/>
                  </a:lnTo>
                  <a:lnTo>
                    <a:pt x="4700597" y="1727200"/>
                  </a:lnTo>
                  <a:lnTo>
                    <a:pt x="4718598" y="1778000"/>
                  </a:lnTo>
                  <a:lnTo>
                    <a:pt x="4735771" y="1816100"/>
                  </a:lnTo>
                  <a:lnTo>
                    <a:pt x="4752105" y="1854200"/>
                  </a:lnTo>
                  <a:lnTo>
                    <a:pt x="4767591" y="1905000"/>
                  </a:lnTo>
                  <a:lnTo>
                    <a:pt x="4782217" y="1943100"/>
                  </a:lnTo>
                  <a:lnTo>
                    <a:pt x="4795974" y="1993900"/>
                  </a:lnTo>
                  <a:lnTo>
                    <a:pt x="4808851" y="2032000"/>
                  </a:lnTo>
                  <a:lnTo>
                    <a:pt x="4820838" y="2082800"/>
                  </a:lnTo>
                  <a:lnTo>
                    <a:pt x="4831926" y="2120900"/>
                  </a:lnTo>
                  <a:lnTo>
                    <a:pt x="4842102" y="2171700"/>
                  </a:lnTo>
                  <a:lnTo>
                    <a:pt x="4851359" y="2209800"/>
                  </a:lnTo>
                  <a:lnTo>
                    <a:pt x="4859684" y="2260600"/>
                  </a:lnTo>
                  <a:lnTo>
                    <a:pt x="4867068" y="2311400"/>
                  </a:lnTo>
                  <a:lnTo>
                    <a:pt x="4873501" y="2349500"/>
                  </a:lnTo>
                  <a:lnTo>
                    <a:pt x="4878972" y="2400300"/>
                  </a:lnTo>
                  <a:lnTo>
                    <a:pt x="4883472" y="2451100"/>
                  </a:lnTo>
                  <a:lnTo>
                    <a:pt x="4886989" y="2489200"/>
                  </a:lnTo>
                  <a:lnTo>
                    <a:pt x="4889514" y="2540000"/>
                  </a:lnTo>
                  <a:lnTo>
                    <a:pt x="4891037" y="2590800"/>
                  </a:lnTo>
                  <a:lnTo>
                    <a:pt x="4891547" y="2641600"/>
                  </a:lnTo>
                  <a:lnTo>
                    <a:pt x="4891037" y="2692400"/>
                  </a:lnTo>
                  <a:lnTo>
                    <a:pt x="4889514" y="2730500"/>
                  </a:lnTo>
                  <a:lnTo>
                    <a:pt x="4886989" y="2781300"/>
                  </a:lnTo>
                  <a:lnTo>
                    <a:pt x="4883472" y="2832100"/>
                  </a:lnTo>
                  <a:lnTo>
                    <a:pt x="4878972" y="2882900"/>
                  </a:lnTo>
                  <a:lnTo>
                    <a:pt x="4873501" y="2921000"/>
                  </a:lnTo>
                  <a:lnTo>
                    <a:pt x="4867068" y="2971800"/>
                  </a:lnTo>
                  <a:lnTo>
                    <a:pt x="4859684" y="3022600"/>
                  </a:lnTo>
                  <a:lnTo>
                    <a:pt x="4851359" y="3060700"/>
                  </a:lnTo>
                  <a:lnTo>
                    <a:pt x="4842102" y="3111500"/>
                  </a:lnTo>
                  <a:lnTo>
                    <a:pt x="4831926" y="3149600"/>
                  </a:lnTo>
                  <a:lnTo>
                    <a:pt x="4820838" y="3200400"/>
                  </a:lnTo>
                  <a:lnTo>
                    <a:pt x="4808851" y="3238500"/>
                  </a:lnTo>
                  <a:lnTo>
                    <a:pt x="4795974" y="3289300"/>
                  </a:lnTo>
                  <a:lnTo>
                    <a:pt x="4782217" y="3327400"/>
                  </a:lnTo>
                  <a:lnTo>
                    <a:pt x="4767591" y="3378200"/>
                  </a:lnTo>
                  <a:lnTo>
                    <a:pt x="4752105" y="3416300"/>
                  </a:lnTo>
                  <a:lnTo>
                    <a:pt x="4735771" y="3467100"/>
                  </a:lnTo>
                  <a:lnTo>
                    <a:pt x="4718598" y="3505200"/>
                  </a:lnTo>
                  <a:lnTo>
                    <a:pt x="4700597" y="3543300"/>
                  </a:lnTo>
                  <a:lnTo>
                    <a:pt x="4681777" y="3594100"/>
                  </a:lnTo>
                  <a:lnTo>
                    <a:pt x="4662149" y="3632200"/>
                  </a:lnTo>
                  <a:lnTo>
                    <a:pt x="4641724" y="3670300"/>
                  </a:lnTo>
                  <a:lnTo>
                    <a:pt x="4620511" y="3708400"/>
                  </a:lnTo>
                  <a:lnTo>
                    <a:pt x="4598521" y="3746500"/>
                  </a:lnTo>
                  <a:lnTo>
                    <a:pt x="4575764" y="3784600"/>
                  </a:lnTo>
                  <a:lnTo>
                    <a:pt x="4552250" y="3822700"/>
                  </a:lnTo>
                  <a:lnTo>
                    <a:pt x="4527990" y="3860800"/>
                  </a:lnTo>
                  <a:lnTo>
                    <a:pt x="4502994" y="3898900"/>
                  </a:lnTo>
                  <a:lnTo>
                    <a:pt x="4477271" y="3937000"/>
                  </a:lnTo>
                  <a:lnTo>
                    <a:pt x="4450833" y="3975100"/>
                  </a:lnTo>
                  <a:lnTo>
                    <a:pt x="4423689" y="4013200"/>
                  </a:lnTo>
                  <a:lnTo>
                    <a:pt x="4395850" y="4051300"/>
                  </a:lnTo>
                  <a:lnTo>
                    <a:pt x="4367325" y="4076700"/>
                  </a:lnTo>
                  <a:lnTo>
                    <a:pt x="4338126" y="4114800"/>
                  </a:lnTo>
                  <a:lnTo>
                    <a:pt x="4308263" y="4152900"/>
                  </a:lnTo>
                  <a:lnTo>
                    <a:pt x="4277745" y="4178300"/>
                  </a:lnTo>
                  <a:lnTo>
                    <a:pt x="4246583" y="4216400"/>
                  </a:lnTo>
                  <a:lnTo>
                    <a:pt x="4214787" y="4241800"/>
                  </a:lnTo>
                  <a:lnTo>
                    <a:pt x="4182367" y="4279900"/>
                  </a:lnTo>
                  <a:lnTo>
                    <a:pt x="4149334" y="4305300"/>
                  </a:lnTo>
                  <a:lnTo>
                    <a:pt x="4115698" y="4343400"/>
                  </a:lnTo>
                  <a:lnTo>
                    <a:pt x="4081469" y="4368800"/>
                  </a:lnTo>
                  <a:lnTo>
                    <a:pt x="4046658" y="4394200"/>
                  </a:lnTo>
                  <a:lnTo>
                    <a:pt x="4011274" y="4419600"/>
                  </a:lnTo>
                  <a:lnTo>
                    <a:pt x="3975328" y="4457700"/>
                  </a:lnTo>
                  <a:lnTo>
                    <a:pt x="3938830" y="4483100"/>
                  </a:lnTo>
                  <a:lnTo>
                    <a:pt x="3901790" y="4508500"/>
                  </a:lnTo>
                  <a:lnTo>
                    <a:pt x="3826127" y="4559300"/>
                  </a:lnTo>
                  <a:lnTo>
                    <a:pt x="3787523" y="4572000"/>
                  </a:lnTo>
                  <a:lnTo>
                    <a:pt x="3748419" y="4597400"/>
                  </a:lnTo>
                  <a:lnTo>
                    <a:pt x="3668750" y="4648200"/>
                  </a:lnTo>
                  <a:lnTo>
                    <a:pt x="3628206" y="4660900"/>
                  </a:lnTo>
                  <a:lnTo>
                    <a:pt x="3587201" y="4686300"/>
                  </a:lnTo>
                  <a:lnTo>
                    <a:pt x="3545747" y="4699000"/>
                  </a:lnTo>
                  <a:lnTo>
                    <a:pt x="3503854" y="4724400"/>
                  </a:lnTo>
                  <a:lnTo>
                    <a:pt x="3375641" y="4762500"/>
                  </a:lnTo>
                  <a:lnTo>
                    <a:pt x="3332093" y="4787900"/>
                  </a:lnTo>
                  <a:lnTo>
                    <a:pt x="3154124" y="4838700"/>
                  </a:lnTo>
                  <a:lnTo>
                    <a:pt x="3108738" y="4838700"/>
                  </a:lnTo>
                  <a:lnTo>
                    <a:pt x="3016967" y="4864100"/>
                  </a:lnTo>
                  <a:lnTo>
                    <a:pt x="2970601" y="4864100"/>
                  </a:lnTo>
                  <a:lnTo>
                    <a:pt x="2923930" y="4876800"/>
                  </a:lnTo>
                  <a:lnTo>
                    <a:pt x="2876962" y="4876800"/>
                  </a:lnTo>
                  <a:lnTo>
                    <a:pt x="2829709" y="4889500"/>
                  </a:lnTo>
                  <a:lnTo>
                    <a:pt x="4018076" y="4889500"/>
                  </a:lnTo>
                  <a:lnTo>
                    <a:pt x="4121244" y="4826000"/>
                  </a:lnTo>
                  <a:lnTo>
                    <a:pt x="4161694" y="4787900"/>
                  </a:lnTo>
                  <a:lnTo>
                    <a:pt x="4241174" y="4737100"/>
                  </a:lnTo>
                  <a:lnTo>
                    <a:pt x="4280186" y="4699000"/>
                  </a:lnTo>
                  <a:lnTo>
                    <a:pt x="4318698" y="4673600"/>
                  </a:lnTo>
                  <a:lnTo>
                    <a:pt x="4356700" y="4635500"/>
                  </a:lnTo>
                  <a:lnTo>
                    <a:pt x="4394184" y="4610100"/>
                  </a:lnTo>
                  <a:lnTo>
                    <a:pt x="4431139" y="4572000"/>
                  </a:lnTo>
                  <a:lnTo>
                    <a:pt x="4467555" y="4533900"/>
                  </a:lnTo>
                  <a:lnTo>
                    <a:pt x="4503423" y="4508500"/>
                  </a:lnTo>
                  <a:lnTo>
                    <a:pt x="4538632" y="4470400"/>
                  </a:lnTo>
                  <a:lnTo>
                    <a:pt x="4573075" y="4432300"/>
                  </a:lnTo>
                  <a:lnTo>
                    <a:pt x="4606749" y="4394200"/>
                  </a:lnTo>
                  <a:lnTo>
                    <a:pt x="4639649" y="4356100"/>
                  </a:lnTo>
                  <a:lnTo>
                    <a:pt x="4671772" y="4318000"/>
                  </a:lnTo>
                  <a:lnTo>
                    <a:pt x="4703112" y="4279900"/>
                  </a:lnTo>
                  <a:lnTo>
                    <a:pt x="4733667" y="4241800"/>
                  </a:lnTo>
                  <a:lnTo>
                    <a:pt x="4763431" y="4203700"/>
                  </a:lnTo>
                  <a:lnTo>
                    <a:pt x="4792401" y="4165600"/>
                  </a:lnTo>
                  <a:lnTo>
                    <a:pt x="4820573" y="4127500"/>
                  </a:lnTo>
                  <a:lnTo>
                    <a:pt x="4847943" y="4076700"/>
                  </a:lnTo>
                  <a:lnTo>
                    <a:pt x="4874506" y="4038600"/>
                  </a:lnTo>
                  <a:lnTo>
                    <a:pt x="4900258" y="4000500"/>
                  </a:lnTo>
                  <a:lnTo>
                    <a:pt x="4925196" y="3949700"/>
                  </a:lnTo>
                  <a:lnTo>
                    <a:pt x="4949315" y="3911600"/>
                  </a:lnTo>
                  <a:lnTo>
                    <a:pt x="4972611" y="3873500"/>
                  </a:lnTo>
                  <a:lnTo>
                    <a:pt x="4995081" y="3822700"/>
                  </a:lnTo>
                  <a:lnTo>
                    <a:pt x="5016719" y="3784600"/>
                  </a:lnTo>
                  <a:lnTo>
                    <a:pt x="5037522" y="3733800"/>
                  </a:lnTo>
                  <a:lnTo>
                    <a:pt x="5057486" y="3695700"/>
                  </a:lnTo>
                  <a:lnTo>
                    <a:pt x="5076607" y="3644900"/>
                  </a:lnTo>
                  <a:lnTo>
                    <a:pt x="5094880" y="3606800"/>
                  </a:lnTo>
                  <a:lnTo>
                    <a:pt x="5112302" y="3556000"/>
                  </a:lnTo>
                  <a:lnTo>
                    <a:pt x="5128868" y="3517900"/>
                  </a:lnTo>
                  <a:lnTo>
                    <a:pt x="5144574" y="3467100"/>
                  </a:lnTo>
                  <a:lnTo>
                    <a:pt x="5159417" y="3416300"/>
                  </a:lnTo>
                  <a:lnTo>
                    <a:pt x="5173392" y="3378200"/>
                  </a:lnTo>
                  <a:lnTo>
                    <a:pt x="5186495" y="3327400"/>
                  </a:lnTo>
                  <a:lnTo>
                    <a:pt x="5198722" y="3276600"/>
                  </a:lnTo>
                  <a:lnTo>
                    <a:pt x="5210069" y="3225800"/>
                  </a:lnTo>
                  <a:lnTo>
                    <a:pt x="5220531" y="3187700"/>
                  </a:lnTo>
                  <a:lnTo>
                    <a:pt x="5230106" y="3136900"/>
                  </a:lnTo>
                  <a:lnTo>
                    <a:pt x="5238787" y="3086100"/>
                  </a:lnTo>
                  <a:lnTo>
                    <a:pt x="5246573" y="3035300"/>
                  </a:lnTo>
                  <a:lnTo>
                    <a:pt x="5253457" y="2984500"/>
                  </a:lnTo>
                  <a:lnTo>
                    <a:pt x="5259437" y="2933700"/>
                  </a:lnTo>
                  <a:lnTo>
                    <a:pt x="5264509" y="2882900"/>
                  </a:lnTo>
                  <a:lnTo>
                    <a:pt x="5268667" y="2844800"/>
                  </a:lnTo>
                  <a:lnTo>
                    <a:pt x="5271909" y="2794000"/>
                  </a:lnTo>
                  <a:lnTo>
                    <a:pt x="5274229" y="2743200"/>
                  </a:lnTo>
                  <a:lnTo>
                    <a:pt x="5275624" y="2692400"/>
                  </a:lnTo>
                  <a:lnTo>
                    <a:pt x="5276090" y="2641600"/>
                  </a:lnTo>
                  <a:lnTo>
                    <a:pt x="5275624" y="2590800"/>
                  </a:lnTo>
                  <a:lnTo>
                    <a:pt x="5274229" y="2540000"/>
                  </a:lnTo>
                  <a:lnTo>
                    <a:pt x="5271909" y="2489200"/>
                  </a:lnTo>
                  <a:lnTo>
                    <a:pt x="5268667" y="2438400"/>
                  </a:lnTo>
                  <a:lnTo>
                    <a:pt x="5264509" y="2387600"/>
                  </a:lnTo>
                  <a:lnTo>
                    <a:pt x="5259437" y="2336800"/>
                  </a:lnTo>
                  <a:lnTo>
                    <a:pt x="5253457" y="2286000"/>
                  </a:lnTo>
                  <a:lnTo>
                    <a:pt x="5246573" y="2247900"/>
                  </a:lnTo>
                  <a:lnTo>
                    <a:pt x="5238787" y="2197100"/>
                  </a:lnTo>
                  <a:lnTo>
                    <a:pt x="5230106" y="2146300"/>
                  </a:lnTo>
                  <a:lnTo>
                    <a:pt x="5220531" y="2095500"/>
                  </a:lnTo>
                  <a:lnTo>
                    <a:pt x="5210069" y="2044700"/>
                  </a:lnTo>
                  <a:lnTo>
                    <a:pt x="5198722" y="1993900"/>
                  </a:lnTo>
                  <a:lnTo>
                    <a:pt x="5186495" y="1955800"/>
                  </a:lnTo>
                  <a:lnTo>
                    <a:pt x="5173392" y="1905000"/>
                  </a:lnTo>
                  <a:lnTo>
                    <a:pt x="5159417" y="1854200"/>
                  </a:lnTo>
                  <a:lnTo>
                    <a:pt x="5144574" y="1816100"/>
                  </a:lnTo>
                  <a:lnTo>
                    <a:pt x="5128868" y="1765300"/>
                  </a:lnTo>
                  <a:lnTo>
                    <a:pt x="5112302" y="1714500"/>
                  </a:lnTo>
                  <a:lnTo>
                    <a:pt x="5094880" y="1676400"/>
                  </a:lnTo>
                  <a:lnTo>
                    <a:pt x="5076607" y="1625600"/>
                  </a:lnTo>
                  <a:lnTo>
                    <a:pt x="5057486" y="1587500"/>
                  </a:lnTo>
                  <a:lnTo>
                    <a:pt x="5037522" y="1536700"/>
                  </a:lnTo>
                  <a:lnTo>
                    <a:pt x="5016719" y="1498600"/>
                  </a:lnTo>
                  <a:lnTo>
                    <a:pt x="4995081" y="1447800"/>
                  </a:lnTo>
                  <a:lnTo>
                    <a:pt x="4972611" y="1409700"/>
                  </a:lnTo>
                  <a:lnTo>
                    <a:pt x="4949315" y="1358900"/>
                  </a:lnTo>
                  <a:lnTo>
                    <a:pt x="4925196" y="1320800"/>
                  </a:lnTo>
                  <a:lnTo>
                    <a:pt x="4900258" y="1282700"/>
                  </a:lnTo>
                  <a:lnTo>
                    <a:pt x="4874506" y="1231900"/>
                  </a:lnTo>
                  <a:lnTo>
                    <a:pt x="4847943" y="1193800"/>
                  </a:lnTo>
                  <a:lnTo>
                    <a:pt x="4820573" y="1155700"/>
                  </a:lnTo>
                  <a:lnTo>
                    <a:pt x="4792401" y="1117600"/>
                  </a:lnTo>
                  <a:lnTo>
                    <a:pt x="4763431" y="1079500"/>
                  </a:lnTo>
                  <a:lnTo>
                    <a:pt x="4733667" y="1041400"/>
                  </a:lnTo>
                  <a:lnTo>
                    <a:pt x="4703112" y="990600"/>
                  </a:lnTo>
                  <a:lnTo>
                    <a:pt x="4671772" y="952500"/>
                  </a:lnTo>
                  <a:lnTo>
                    <a:pt x="4639649" y="914400"/>
                  </a:lnTo>
                  <a:lnTo>
                    <a:pt x="4606749" y="889000"/>
                  </a:lnTo>
                  <a:lnTo>
                    <a:pt x="4573075" y="850900"/>
                  </a:lnTo>
                  <a:lnTo>
                    <a:pt x="4538632" y="812800"/>
                  </a:lnTo>
                  <a:lnTo>
                    <a:pt x="4503423" y="774700"/>
                  </a:lnTo>
                  <a:lnTo>
                    <a:pt x="4467555" y="736600"/>
                  </a:lnTo>
                  <a:lnTo>
                    <a:pt x="4431139" y="698500"/>
                  </a:lnTo>
                  <a:lnTo>
                    <a:pt x="4394184" y="673100"/>
                  </a:lnTo>
                  <a:lnTo>
                    <a:pt x="4356700" y="635000"/>
                  </a:lnTo>
                  <a:lnTo>
                    <a:pt x="4318698" y="609600"/>
                  </a:lnTo>
                  <a:lnTo>
                    <a:pt x="4280186" y="571500"/>
                  </a:lnTo>
                  <a:lnTo>
                    <a:pt x="4241174" y="546100"/>
                  </a:lnTo>
                  <a:lnTo>
                    <a:pt x="4201674" y="508000"/>
                  </a:lnTo>
                  <a:lnTo>
                    <a:pt x="4121244" y="457200"/>
                  </a:lnTo>
                  <a:lnTo>
                    <a:pt x="3997176" y="381000"/>
                  </a:lnTo>
                  <a:close/>
                </a:path>
                <a:path w="5276215" h="5270500">
                  <a:moveTo>
                    <a:pt x="3035267" y="25400"/>
                  </a:moveTo>
                  <a:lnTo>
                    <a:pt x="2240822" y="25400"/>
                  </a:lnTo>
                  <a:lnTo>
                    <a:pt x="2143544" y="50800"/>
                  </a:lnTo>
                  <a:lnTo>
                    <a:pt x="3132545" y="50800"/>
                  </a:lnTo>
                  <a:lnTo>
                    <a:pt x="3035267" y="25400"/>
                  </a:lnTo>
                  <a:close/>
                </a:path>
                <a:path w="5276215" h="5270500">
                  <a:moveTo>
                    <a:pt x="2937099" y="12700"/>
                  </a:moveTo>
                  <a:lnTo>
                    <a:pt x="2338991" y="12700"/>
                  </a:lnTo>
                  <a:lnTo>
                    <a:pt x="2289800" y="25400"/>
                  </a:lnTo>
                  <a:lnTo>
                    <a:pt x="2986289" y="25400"/>
                  </a:lnTo>
                  <a:lnTo>
                    <a:pt x="2937099" y="12700"/>
                  </a:lnTo>
                  <a:close/>
                </a:path>
                <a:path w="5276215" h="5270500">
                  <a:moveTo>
                    <a:pt x="2788351" y="0"/>
                  </a:moveTo>
                  <a:lnTo>
                    <a:pt x="2487739" y="0"/>
                  </a:lnTo>
                  <a:lnTo>
                    <a:pt x="2437970" y="12700"/>
                  </a:lnTo>
                  <a:lnTo>
                    <a:pt x="2838120" y="12700"/>
                  </a:lnTo>
                  <a:lnTo>
                    <a:pt x="2788351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18095" y="3428031"/>
              <a:ext cx="2859405" cy="4998720"/>
            </a:xfrm>
            <a:custGeom>
              <a:avLst/>
              <a:gdLst/>
              <a:ahLst/>
              <a:cxnLst/>
              <a:rect l="l" t="t" r="r" b="b"/>
              <a:pathLst>
                <a:path w="2859404" h="4998720">
                  <a:moveTo>
                    <a:pt x="0" y="0"/>
                  </a:moveTo>
                  <a:lnTo>
                    <a:pt x="0" y="826781"/>
                  </a:lnTo>
                  <a:lnTo>
                    <a:pt x="47898" y="827337"/>
                  </a:lnTo>
                  <a:lnTo>
                    <a:pt x="95528" y="828997"/>
                  </a:lnTo>
                  <a:lnTo>
                    <a:pt x="142877" y="831749"/>
                  </a:lnTo>
                  <a:lnTo>
                    <a:pt x="189934" y="835581"/>
                  </a:lnTo>
                  <a:lnTo>
                    <a:pt x="236686" y="840479"/>
                  </a:lnTo>
                  <a:lnTo>
                    <a:pt x="283121" y="846433"/>
                  </a:lnTo>
                  <a:lnTo>
                    <a:pt x="329226" y="853429"/>
                  </a:lnTo>
                  <a:lnTo>
                    <a:pt x="374989" y="861456"/>
                  </a:lnTo>
                  <a:lnTo>
                    <a:pt x="420398" y="870501"/>
                  </a:lnTo>
                  <a:lnTo>
                    <a:pt x="465441" y="880551"/>
                  </a:lnTo>
                  <a:lnTo>
                    <a:pt x="510104" y="891595"/>
                  </a:lnTo>
                  <a:lnTo>
                    <a:pt x="554377" y="903620"/>
                  </a:lnTo>
                  <a:lnTo>
                    <a:pt x="598246" y="916614"/>
                  </a:lnTo>
                  <a:lnTo>
                    <a:pt x="641700" y="930565"/>
                  </a:lnTo>
                  <a:lnTo>
                    <a:pt x="684726" y="945460"/>
                  </a:lnTo>
                  <a:lnTo>
                    <a:pt x="727311" y="961286"/>
                  </a:lnTo>
                  <a:lnTo>
                    <a:pt x="769444" y="978033"/>
                  </a:lnTo>
                  <a:lnTo>
                    <a:pt x="811113" y="995687"/>
                  </a:lnTo>
                  <a:lnTo>
                    <a:pt x="852304" y="1014236"/>
                  </a:lnTo>
                  <a:lnTo>
                    <a:pt x="893005" y="1033668"/>
                  </a:lnTo>
                  <a:lnTo>
                    <a:pt x="933205" y="1053970"/>
                  </a:lnTo>
                  <a:lnTo>
                    <a:pt x="972891" y="1075131"/>
                  </a:lnTo>
                  <a:lnTo>
                    <a:pt x="1012051" y="1097137"/>
                  </a:lnTo>
                  <a:lnTo>
                    <a:pt x="1050672" y="1119977"/>
                  </a:lnTo>
                  <a:lnTo>
                    <a:pt x="1088742" y="1143639"/>
                  </a:lnTo>
                  <a:lnTo>
                    <a:pt x="1126249" y="1168109"/>
                  </a:lnTo>
                  <a:lnTo>
                    <a:pt x="1163180" y="1193377"/>
                  </a:lnTo>
                  <a:lnTo>
                    <a:pt x="1199524" y="1219428"/>
                  </a:lnTo>
                  <a:lnTo>
                    <a:pt x="1235268" y="1246252"/>
                  </a:lnTo>
                  <a:lnTo>
                    <a:pt x="1270399" y="1273836"/>
                  </a:lnTo>
                  <a:lnTo>
                    <a:pt x="1304906" y="1302168"/>
                  </a:lnTo>
                  <a:lnTo>
                    <a:pt x="1338775" y="1331234"/>
                  </a:lnTo>
                  <a:lnTo>
                    <a:pt x="1371996" y="1361024"/>
                  </a:lnTo>
                  <a:lnTo>
                    <a:pt x="1404555" y="1391524"/>
                  </a:lnTo>
                  <a:lnTo>
                    <a:pt x="1436440" y="1422723"/>
                  </a:lnTo>
                  <a:lnTo>
                    <a:pt x="1467639" y="1454608"/>
                  </a:lnTo>
                  <a:lnTo>
                    <a:pt x="1498140" y="1487167"/>
                  </a:lnTo>
                  <a:lnTo>
                    <a:pt x="1527930" y="1520387"/>
                  </a:lnTo>
                  <a:lnTo>
                    <a:pt x="1556997" y="1554257"/>
                  </a:lnTo>
                  <a:lnTo>
                    <a:pt x="1585328" y="1588763"/>
                  </a:lnTo>
                  <a:lnTo>
                    <a:pt x="1612912" y="1623894"/>
                  </a:lnTo>
                  <a:lnTo>
                    <a:pt x="1639736" y="1659638"/>
                  </a:lnTo>
                  <a:lnTo>
                    <a:pt x="1665788" y="1695981"/>
                  </a:lnTo>
                  <a:lnTo>
                    <a:pt x="1691056" y="1732912"/>
                  </a:lnTo>
                  <a:lnTo>
                    <a:pt x="1715527" y="1770419"/>
                  </a:lnTo>
                  <a:lnTo>
                    <a:pt x="1739188" y="1808489"/>
                  </a:lnTo>
                  <a:lnTo>
                    <a:pt x="1762029" y="1847110"/>
                  </a:lnTo>
                  <a:lnTo>
                    <a:pt x="1784035" y="1886269"/>
                  </a:lnTo>
                  <a:lnTo>
                    <a:pt x="1805196" y="1925955"/>
                  </a:lnTo>
                  <a:lnTo>
                    <a:pt x="1825499" y="1966155"/>
                  </a:lnTo>
                  <a:lnTo>
                    <a:pt x="1844931" y="2006856"/>
                  </a:lnTo>
                  <a:lnTo>
                    <a:pt x="1863480" y="2048047"/>
                  </a:lnTo>
                  <a:lnTo>
                    <a:pt x="1881134" y="2089715"/>
                  </a:lnTo>
                  <a:lnTo>
                    <a:pt x="1897881" y="2131848"/>
                  </a:lnTo>
                  <a:lnTo>
                    <a:pt x="1913708" y="2174433"/>
                  </a:lnTo>
                  <a:lnTo>
                    <a:pt x="1928603" y="2217459"/>
                  </a:lnTo>
                  <a:lnTo>
                    <a:pt x="1942553" y="2260912"/>
                  </a:lnTo>
                  <a:lnTo>
                    <a:pt x="1955547" y="2304782"/>
                  </a:lnTo>
                  <a:lnTo>
                    <a:pt x="1967573" y="2349054"/>
                  </a:lnTo>
                  <a:lnTo>
                    <a:pt x="1978617" y="2393718"/>
                  </a:lnTo>
                  <a:lnTo>
                    <a:pt x="1988667" y="2438760"/>
                  </a:lnTo>
                  <a:lnTo>
                    <a:pt x="1997712" y="2484169"/>
                  </a:lnTo>
                  <a:lnTo>
                    <a:pt x="2005739" y="2529932"/>
                  </a:lnTo>
                  <a:lnTo>
                    <a:pt x="2012735" y="2576037"/>
                  </a:lnTo>
                  <a:lnTo>
                    <a:pt x="2018689" y="2622472"/>
                  </a:lnTo>
                  <a:lnTo>
                    <a:pt x="2023588" y="2669224"/>
                  </a:lnTo>
                  <a:lnTo>
                    <a:pt x="2027419" y="2716281"/>
                  </a:lnTo>
                  <a:lnTo>
                    <a:pt x="2030171" y="2763630"/>
                  </a:lnTo>
                  <a:lnTo>
                    <a:pt x="2031832" y="2811260"/>
                  </a:lnTo>
                  <a:lnTo>
                    <a:pt x="2032388" y="2859159"/>
                  </a:lnTo>
                  <a:lnTo>
                    <a:pt x="2031779" y="2908865"/>
                  </a:lnTo>
                  <a:lnTo>
                    <a:pt x="2029957" y="2958423"/>
                  </a:lnTo>
                  <a:lnTo>
                    <a:pt x="2026932" y="3007812"/>
                  </a:lnTo>
                  <a:lnTo>
                    <a:pt x="2022713" y="3057011"/>
                  </a:lnTo>
                  <a:lnTo>
                    <a:pt x="2017308" y="3106002"/>
                  </a:lnTo>
                  <a:lnTo>
                    <a:pt x="2010726" y="3154764"/>
                  </a:lnTo>
                  <a:lnTo>
                    <a:pt x="2002977" y="3203278"/>
                  </a:lnTo>
                  <a:lnTo>
                    <a:pt x="1994069" y="3251523"/>
                  </a:lnTo>
                  <a:lnTo>
                    <a:pt x="1984012" y="3299480"/>
                  </a:lnTo>
                  <a:lnTo>
                    <a:pt x="1972813" y="3347128"/>
                  </a:lnTo>
                  <a:lnTo>
                    <a:pt x="1960483" y="3394448"/>
                  </a:lnTo>
                  <a:lnTo>
                    <a:pt x="1947030" y="3441420"/>
                  </a:lnTo>
                  <a:lnTo>
                    <a:pt x="1932463" y="3488025"/>
                  </a:lnTo>
                  <a:lnTo>
                    <a:pt x="1916791" y="3534241"/>
                  </a:lnTo>
                  <a:lnTo>
                    <a:pt x="1900023" y="3580050"/>
                  </a:lnTo>
                  <a:lnTo>
                    <a:pt x="1882167" y="3625431"/>
                  </a:lnTo>
                  <a:lnTo>
                    <a:pt x="1863234" y="3670364"/>
                  </a:lnTo>
                  <a:lnTo>
                    <a:pt x="1843231" y="3714830"/>
                  </a:lnTo>
                  <a:lnTo>
                    <a:pt x="1822169" y="3758809"/>
                  </a:lnTo>
                  <a:lnTo>
                    <a:pt x="1800055" y="3802280"/>
                  </a:lnTo>
                  <a:lnTo>
                    <a:pt x="1776898" y="3845225"/>
                  </a:lnTo>
                  <a:lnTo>
                    <a:pt x="1752708" y="3887622"/>
                  </a:lnTo>
                  <a:lnTo>
                    <a:pt x="1727494" y="3929453"/>
                  </a:lnTo>
                  <a:lnTo>
                    <a:pt x="1701264" y="3970696"/>
                  </a:lnTo>
                  <a:lnTo>
                    <a:pt x="1674028" y="4011333"/>
                  </a:lnTo>
                  <a:lnTo>
                    <a:pt x="1645794" y="4051344"/>
                  </a:lnTo>
                  <a:lnTo>
                    <a:pt x="1616571" y="4090708"/>
                  </a:lnTo>
                  <a:lnTo>
                    <a:pt x="1586369" y="4129406"/>
                  </a:lnTo>
                  <a:lnTo>
                    <a:pt x="1555196" y="4167417"/>
                  </a:lnTo>
                  <a:lnTo>
                    <a:pt x="1523061" y="4204722"/>
                  </a:lnTo>
                  <a:lnTo>
                    <a:pt x="1489973" y="4241302"/>
                  </a:lnTo>
                  <a:lnTo>
                    <a:pt x="1455942" y="4277135"/>
                  </a:lnTo>
                  <a:lnTo>
                    <a:pt x="1420975" y="4312202"/>
                  </a:lnTo>
                  <a:lnTo>
                    <a:pt x="1385082" y="4346484"/>
                  </a:lnTo>
                  <a:lnTo>
                    <a:pt x="1348273" y="4379960"/>
                  </a:lnTo>
                  <a:lnTo>
                    <a:pt x="1897020" y="4998381"/>
                  </a:lnTo>
                  <a:lnTo>
                    <a:pt x="1934130" y="4964869"/>
                  </a:lnTo>
                  <a:lnTo>
                    <a:pt x="1970583" y="4930774"/>
                  </a:lnTo>
                  <a:lnTo>
                    <a:pt x="2006376" y="4896107"/>
                  </a:lnTo>
                  <a:lnTo>
                    <a:pt x="2041503" y="4860877"/>
                  </a:lnTo>
                  <a:lnTo>
                    <a:pt x="2075960" y="4825096"/>
                  </a:lnTo>
                  <a:lnTo>
                    <a:pt x="2109743" y="4788773"/>
                  </a:lnTo>
                  <a:lnTo>
                    <a:pt x="2142846" y="4751919"/>
                  </a:lnTo>
                  <a:lnTo>
                    <a:pt x="2175266" y="4714543"/>
                  </a:lnTo>
                  <a:lnTo>
                    <a:pt x="2206997" y="4676657"/>
                  </a:lnTo>
                  <a:lnTo>
                    <a:pt x="2238036" y="4638269"/>
                  </a:lnTo>
                  <a:lnTo>
                    <a:pt x="2268376" y="4599391"/>
                  </a:lnTo>
                  <a:lnTo>
                    <a:pt x="2298015" y="4560033"/>
                  </a:lnTo>
                  <a:lnTo>
                    <a:pt x="2326947" y="4520204"/>
                  </a:lnTo>
                  <a:lnTo>
                    <a:pt x="2355168" y="4479915"/>
                  </a:lnTo>
                  <a:lnTo>
                    <a:pt x="2382673" y="4439176"/>
                  </a:lnTo>
                  <a:lnTo>
                    <a:pt x="2409458" y="4397997"/>
                  </a:lnTo>
                  <a:lnTo>
                    <a:pt x="2435518" y="4356389"/>
                  </a:lnTo>
                  <a:lnTo>
                    <a:pt x="2460847" y="4314361"/>
                  </a:lnTo>
                  <a:lnTo>
                    <a:pt x="2485443" y="4271925"/>
                  </a:lnTo>
                  <a:lnTo>
                    <a:pt x="2509300" y="4229089"/>
                  </a:lnTo>
                  <a:lnTo>
                    <a:pt x="2532414" y="4185865"/>
                  </a:lnTo>
                  <a:lnTo>
                    <a:pt x="2554780" y="4142262"/>
                  </a:lnTo>
                  <a:lnTo>
                    <a:pt x="2576393" y="4098291"/>
                  </a:lnTo>
                  <a:lnTo>
                    <a:pt x="2597249" y="4053962"/>
                  </a:lnTo>
                  <a:lnTo>
                    <a:pt x="2617343" y="4009285"/>
                  </a:lnTo>
                  <a:lnTo>
                    <a:pt x="2636671" y="3964270"/>
                  </a:lnTo>
                  <a:lnTo>
                    <a:pt x="2655228" y="3918927"/>
                  </a:lnTo>
                  <a:lnTo>
                    <a:pt x="2673010" y="3873267"/>
                  </a:lnTo>
                  <a:lnTo>
                    <a:pt x="2690011" y="3827300"/>
                  </a:lnTo>
                  <a:lnTo>
                    <a:pt x="2706228" y="3781036"/>
                  </a:lnTo>
                  <a:lnTo>
                    <a:pt x="2721656" y="3734486"/>
                  </a:lnTo>
                  <a:lnTo>
                    <a:pt x="2736290" y="3687658"/>
                  </a:lnTo>
                  <a:lnTo>
                    <a:pt x="2750125" y="3640565"/>
                  </a:lnTo>
                  <a:lnTo>
                    <a:pt x="2763158" y="3593215"/>
                  </a:lnTo>
                  <a:lnTo>
                    <a:pt x="2775383" y="3545619"/>
                  </a:lnTo>
                  <a:lnTo>
                    <a:pt x="2786796" y="3497787"/>
                  </a:lnTo>
                  <a:lnTo>
                    <a:pt x="2797392" y="3449730"/>
                  </a:lnTo>
                  <a:lnTo>
                    <a:pt x="2807166" y="3401457"/>
                  </a:lnTo>
                  <a:lnTo>
                    <a:pt x="2816115" y="3352980"/>
                  </a:lnTo>
                  <a:lnTo>
                    <a:pt x="2824234" y="3304307"/>
                  </a:lnTo>
                  <a:lnTo>
                    <a:pt x="2831517" y="3255449"/>
                  </a:lnTo>
                  <a:lnTo>
                    <a:pt x="2837960" y="3206417"/>
                  </a:lnTo>
                  <a:lnTo>
                    <a:pt x="2843560" y="3157220"/>
                  </a:lnTo>
                  <a:lnTo>
                    <a:pt x="2848310" y="3107869"/>
                  </a:lnTo>
                  <a:lnTo>
                    <a:pt x="2852207" y="3058375"/>
                  </a:lnTo>
                  <a:lnTo>
                    <a:pt x="2855246" y="3008746"/>
                  </a:lnTo>
                  <a:lnTo>
                    <a:pt x="2857422" y="2958993"/>
                  </a:lnTo>
                  <a:lnTo>
                    <a:pt x="2858732" y="2909128"/>
                  </a:lnTo>
                  <a:lnTo>
                    <a:pt x="2859169" y="2859159"/>
                  </a:lnTo>
                  <a:lnTo>
                    <a:pt x="2858729" y="2808314"/>
                  </a:lnTo>
                  <a:lnTo>
                    <a:pt x="2857411" y="2757614"/>
                  </a:lnTo>
                  <a:lnTo>
                    <a:pt x="2855220" y="2707066"/>
                  </a:lnTo>
                  <a:lnTo>
                    <a:pt x="2852158" y="2656680"/>
                  </a:lnTo>
                  <a:lnTo>
                    <a:pt x="2848229" y="2606464"/>
                  </a:lnTo>
                  <a:lnTo>
                    <a:pt x="2843437" y="2556427"/>
                  </a:lnTo>
                  <a:lnTo>
                    <a:pt x="2837785" y="2506578"/>
                  </a:lnTo>
                  <a:lnTo>
                    <a:pt x="2831278" y="2456925"/>
                  </a:lnTo>
                  <a:lnTo>
                    <a:pt x="2823918" y="2407478"/>
                  </a:lnTo>
                  <a:lnTo>
                    <a:pt x="2815709" y="2358244"/>
                  </a:lnTo>
                  <a:lnTo>
                    <a:pt x="2806655" y="2309232"/>
                  </a:lnTo>
                  <a:lnTo>
                    <a:pt x="2796760" y="2260452"/>
                  </a:lnTo>
                  <a:lnTo>
                    <a:pt x="2786026" y="2211911"/>
                  </a:lnTo>
                  <a:lnTo>
                    <a:pt x="2774459" y="2163620"/>
                  </a:lnTo>
                  <a:lnTo>
                    <a:pt x="2762060" y="2115585"/>
                  </a:lnTo>
                  <a:lnTo>
                    <a:pt x="2748835" y="2067817"/>
                  </a:lnTo>
                  <a:lnTo>
                    <a:pt x="2734786" y="2020323"/>
                  </a:lnTo>
                  <a:lnTo>
                    <a:pt x="2719917" y="1973113"/>
                  </a:lnTo>
                  <a:lnTo>
                    <a:pt x="2704232" y="1926195"/>
                  </a:lnTo>
                  <a:lnTo>
                    <a:pt x="2687734" y="1879578"/>
                  </a:lnTo>
                  <a:lnTo>
                    <a:pt x="2670428" y="1833271"/>
                  </a:lnTo>
                  <a:lnTo>
                    <a:pt x="2652315" y="1787282"/>
                  </a:lnTo>
                  <a:lnTo>
                    <a:pt x="2633401" y="1741619"/>
                  </a:lnTo>
                  <a:lnTo>
                    <a:pt x="2613689" y="1696293"/>
                  </a:lnTo>
                  <a:lnTo>
                    <a:pt x="2593182" y="1651311"/>
                  </a:lnTo>
                  <a:lnTo>
                    <a:pt x="2571884" y="1606682"/>
                  </a:lnTo>
                  <a:lnTo>
                    <a:pt x="2549799" y="1562415"/>
                  </a:lnTo>
                  <a:lnTo>
                    <a:pt x="2526929" y="1518519"/>
                  </a:lnTo>
                  <a:lnTo>
                    <a:pt x="2503280" y="1475002"/>
                  </a:lnTo>
                  <a:lnTo>
                    <a:pt x="2478854" y="1431873"/>
                  </a:lnTo>
                  <a:lnTo>
                    <a:pt x="2453655" y="1389141"/>
                  </a:lnTo>
                  <a:lnTo>
                    <a:pt x="2427687" y="1346814"/>
                  </a:lnTo>
                  <a:lnTo>
                    <a:pt x="2400953" y="1304901"/>
                  </a:lnTo>
                  <a:lnTo>
                    <a:pt x="2373457" y="1263411"/>
                  </a:lnTo>
                  <a:lnTo>
                    <a:pt x="2345202" y="1222352"/>
                  </a:lnTo>
                  <a:lnTo>
                    <a:pt x="2316192" y="1181734"/>
                  </a:lnTo>
                  <a:lnTo>
                    <a:pt x="2286431" y="1141565"/>
                  </a:lnTo>
                  <a:lnTo>
                    <a:pt x="2255922" y="1101853"/>
                  </a:lnTo>
                  <a:lnTo>
                    <a:pt x="2224670" y="1062608"/>
                  </a:lnTo>
                  <a:lnTo>
                    <a:pt x="2192676" y="1023838"/>
                  </a:lnTo>
                  <a:lnTo>
                    <a:pt x="2159946" y="985552"/>
                  </a:lnTo>
                  <a:lnTo>
                    <a:pt x="2126483" y="947758"/>
                  </a:lnTo>
                  <a:lnTo>
                    <a:pt x="2092289" y="910466"/>
                  </a:lnTo>
                  <a:lnTo>
                    <a:pt x="2057370" y="873683"/>
                  </a:lnTo>
                  <a:lnTo>
                    <a:pt x="2021729" y="837419"/>
                  </a:lnTo>
                  <a:lnTo>
                    <a:pt x="1985465" y="801778"/>
                  </a:lnTo>
                  <a:lnTo>
                    <a:pt x="1948683" y="766860"/>
                  </a:lnTo>
                  <a:lnTo>
                    <a:pt x="1911392" y="732667"/>
                  </a:lnTo>
                  <a:lnTo>
                    <a:pt x="1873599" y="699204"/>
                  </a:lnTo>
                  <a:lnTo>
                    <a:pt x="1835313" y="666475"/>
                  </a:lnTo>
                  <a:lnTo>
                    <a:pt x="1796544" y="634482"/>
                  </a:lnTo>
                  <a:lnTo>
                    <a:pt x="1757299" y="603230"/>
                  </a:lnTo>
                  <a:lnTo>
                    <a:pt x="1717588" y="572722"/>
                  </a:lnTo>
                  <a:lnTo>
                    <a:pt x="1677420" y="542962"/>
                  </a:lnTo>
                  <a:lnTo>
                    <a:pt x="1636802" y="513953"/>
                  </a:lnTo>
                  <a:lnTo>
                    <a:pt x="1595744" y="485699"/>
                  </a:lnTo>
                  <a:lnTo>
                    <a:pt x="1554255" y="458203"/>
                  </a:lnTo>
                  <a:lnTo>
                    <a:pt x="1512343" y="431470"/>
                  </a:lnTo>
                  <a:lnTo>
                    <a:pt x="1470016" y="405502"/>
                  </a:lnTo>
                  <a:lnTo>
                    <a:pt x="1427284" y="380304"/>
                  </a:lnTo>
                  <a:lnTo>
                    <a:pt x="1384156" y="355878"/>
                  </a:lnTo>
                  <a:lnTo>
                    <a:pt x="1340639" y="332229"/>
                  </a:lnTo>
                  <a:lnTo>
                    <a:pt x="1296743" y="309361"/>
                  </a:lnTo>
                  <a:lnTo>
                    <a:pt x="1252477" y="287276"/>
                  </a:lnTo>
                  <a:lnTo>
                    <a:pt x="1207849" y="265979"/>
                  </a:lnTo>
                  <a:lnTo>
                    <a:pt x="1162867" y="245472"/>
                  </a:lnTo>
                  <a:lnTo>
                    <a:pt x="1117541" y="225760"/>
                  </a:lnTo>
                  <a:lnTo>
                    <a:pt x="1071879" y="206847"/>
                  </a:lnTo>
                  <a:lnTo>
                    <a:pt x="1025890" y="188735"/>
                  </a:lnTo>
                  <a:lnTo>
                    <a:pt x="979583" y="171429"/>
                  </a:lnTo>
                  <a:lnTo>
                    <a:pt x="932966" y="154931"/>
                  </a:lnTo>
                  <a:lnTo>
                    <a:pt x="886049" y="139247"/>
                  </a:lnTo>
                  <a:lnTo>
                    <a:pt x="838839" y="124378"/>
                  </a:lnTo>
                  <a:lnTo>
                    <a:pt x="791345" y="110330"/>
                  </a:lnTo>
                  <a:lnTo>
                    <a:pt x="743577" y="97105"/>
                  </a:lnTo>
                  <a:lnTo>
                    <a:pt x="695543" y="84707"/>
                  </a:lnTo>
                  <a:lnTo>
                    <a:pt x="647251" y="73140"/>
                  </a:lnTo>
                  <a:lnTo>
                    <a:pt x="598711" y="62407"/>
                  </a:lnTo>
                  <a:lnTo>
                    <a:pt x="549930" y="52512"/>
                  </a:lnTo>
                  <a:lnTo>
                    <a:pt x="500919" y="43458"/>
                  </a:lnTo>
                  <a:lnTo>
                    <a:pt x="451684" y="35250"/>
                  </a:lnTo>
                  <a:lnTo>
                    <a:pt x="402236" y="27890"/>
                  </a:lnTo>
                  <a:lnTo>
                    <a:pt x="352583" y="21383"/>
                  </a:lnTo>
                  <a:lnTo>
                    <a:pt x="302734" y="15731"/>
                  </a:lnTo>
                  <a:lnTo>
                    <a:pt x="252697" y="10939"/>
                  </a:lnTo>
                  <a:lnTo>
                    <a:pt x="202480" y="7011"/>
                  </a:lnTo>
                  <a:lnTo>
                    <a:pt x="152094" y="3949"/>
                  </a:lnTo>
                  <a:lnTo>
                    <a:pt x="101546" y="1757"/>
                  </a:lnTo>
                  <a:lnTo>
                    <a:pt x="50845" y="4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872494" y="3637522"/>
            <a:ext cx="5283200" cy="5282565"/>
            <a:chOff x="11872494" y="3637522"/>
            <a:chExt cx="5283200" cy="5282565"/>
          </a:xfrm>
        </p:grpSpPr>
        <p:sp>
          <p:nvSpPr>
            <p:cNvPr id="12" name="object 12"/>
            <p:cNvSpPr/>
            <p:nvPr/>
          </p:nvSpPr>
          <p:spPr>
            <a:xfrm>
              <a:off x="14513798" y="3637522"/>
              <a:ext cx="2642235" cy="4447540"/>
            </a:xfrm>
            <a:custGeom>
              <a:avLst/>
              <a:gdLst/>
              <a:ahLst/>
              <a:cxnLst/>
              <a:rect l="l" t="t" r="r" b="b"/>
              <a:pathLst>
                <a:path w="2642234" h="4447540">
                  <a:moveTo>
                    <a:pt x="0" y="0"/>
                  </a:moveTo>
                  <a:lnTo>
                    <a:pt x="544" y="2641197"/>
                  </a:lnTo>
                  <a:lnTo>
                    <a:pt x="1927669" y="4447320"/>
                  </a:lnTo>
                  <a:lnTo>
                    <a:pt x="1961703" y="4410306"/>
                  </a:lnTo>
                  <a:lnTo>
                    <a:pt x="1994970" y="4372719"/>
                  </a:lnTo>
                  <a:lnTo>
                    <a:pt x="2027463" y="4334570"/>
                  </a:lnTo>
                  <a:lnTo>
                    <a:pt x="2059178" y="4295872"/>
                  </a:lnTo>
                  <a:lnTo>
                    <a:pt x="2090111" y="4256637"/>
                  </a:lnTo>
                  <a:lnTo>
                    <a:pt x="2120255" y="4216876"/>
                  </a:lnTo>
                  <a:lnTo>
                    <a:pt x="2149607" y="4176604"/>
                  </a:lnTo>
                  <a:lnTo>
                    <a:pt x="2178162" y="4135831"/>
                  </a:lnTo>
                  <a:lnTo>
                    <a:pt x="2205914" y="4094571"/>
                  </a:lnTo>
                  <a:lnTo>
                    <a:pt x="2232859" y="4052835"/>
                  </a:lnTo>
                  <a:lnTo>
                    <a:pt x="2258992" y="4010635"/>
                  </a:lnTo>
                  <a:lnTo>
                    <a:pt x="2284308" y="3967985"/>
                  </a:lnTo>
                  <a:lnTo>
                    <a:pt x="2308802" y="3924896"/>
                  </a:lnTo>
                  <a:lnTo>
                    <a:pt x="2332469" y="3881381"/>
                  </a:lnTo>
                  <a:lnTo>
                    <a:pt x="2355305" y="3837452"/>
                  </a:lnTo>
                  <a:lnTo>
                    <a:pt x="2377305" y="3793121"/>
                  </a:lnTo>
                  <a:lnTo>
                    <a:pt x="2398463" y="3748400"/>
                  </a:lnTo>
                  <a:lnTo>
                    <a:pt x="2418775" y="3703303"/>
                  </a:lnTo>
                  <a:lnTo>
                    <a:pt x="2438237" y="3657840"/>
                  </a:lnTo>
                  <a:lnTo>
                    <a:pt x="2456842" y="3612026"/>
                  </a:lnTo>
                  <a:lnTo>
                    <a:pt x="2474587" y="3565871"/>
                  </a:lnTo>
                  <a:lnTo>
                    <a:pt x="2491466" y="3519388"/>
                  </a:lnTo>
                  <a:lnTo>
                    <a:pt x="2507475" y="3472589"/>
                  </a:lnTo>
                  <a:lnTo>
                    <a:pt x="2522609" y="3425487"/>
                  </a:lnTo>
                  <a:lnTo>
                    <a:pt x="2536862" y="3378095"/>
                  </a:lnTo>
                  <a:lnTo>
                    <a:pt x="2550231" y="3330423"/>
                  </a:lnTo>
                  <a:lnTo>
                    <a:pt x="2562709" y="3282485"/>
                  </a:lnTo>
                  <a:lnTo>
                    <a:pt x="2574293" y="3234294"/>
                  </a:lnTo>
                  <a:lnTo>
                    <a:pt x="2584977" y="3185860"/>
                  </a:lnTo>
                  <a:lnTo>
                    <a:pt x="2594757" y="3137197"/>
                  </a:lnTo>
                  <a:lnTo>
                    <a:pt x="2603628" y="3088317"/>
                  </a:lnTo>
                  <a:lnTo>
                    <a:pt x="2611584" y="3039231"/>
                  </a:lnTo>
                  <a:lnTo>
                    <a:pt x="2618621" y="2989954"/>
                  </a:lnTo>
                  <a:lnTo>
                    <a:pt x="2624735" y="2940496"/>
                  </a:lnTo>
                  <a:lnTo>
                    <a:pt x="2629919" y="2890870"/>
                  </a:lnTo>
                  <a:lnTo>
                    <a:pt x="2634170" y="2841088"/>
                  </a:lnTo>
                  <a:lnTo>
                    <a:pt x="2637483" y="2791164"/>
                  </a:lnTo>
                  <a:lnTo>
                    <a:pt x="2639852" y="2741108"/>
                  </a:lnTo>
                  <a:lnTo>
                    <a:pt x="2641273" y="2690933"/>
                  </a:lnTo>
                  <a:lnTo>
                    <a:pt x="2641741" y="2640652"/>
                  </a:lnTo>
                  <a:lnTo>
                    <a:pt x="2641295" y="2592133"/>
                  </a:lnTo>
                  <a:lnTo>
                    <a:pt x="2639980" y="2543826"/>
                  </a:lnTo>
                  <a:lnTo>
                    <a:pt x="2637804" y="2495738"/>
                  </a:lnTo>
                  <a:lnTo>
                    <a:pt x="2634774" y="2447878"/>
                  </a:lnTo>
                  <a:lnTo>
                    <a:pt x="2630899" y="2400252"/>
                  </a:lnTo>
                  <a:lnTo>
                    <a:pt x="2626185" y="2352869"/>
                  </a:lnTo>
                  <a:lnTo>
                    <a:pt x="2620640" y="2305734"/>
                  </a:lnTo>
                  <a:lnTo>
                    <a:pt x="2614271" y="2258857"/>
                  </a:lnTo>
                  <a:lnTo>
                    <a:pt x="2607086" y="2212245"/>
                  </a:lnTo>
                  <a:lnTo>
                    <a:pt x="2599092" y="2165904"/>
                  </a:lnTo>
                  <a:lnTo>
                    <a:pt x="2590297" y="2119842"/>
                  </a:lnTo>
                  <a:lnTo>
                    <a:pt x="2580708" y="2074067"/>
                  </a:lnTo>
                  <a:lnTo>
                    <a:pt x="2570333" y="2028587"/>
                  </a:lnTo>
                  <a:lnTo>
                    <a:pt x="2559179" y="1983408"/>
                  </a:lnTo>
                  <a:lnTo>
                    <a:pt x="2547253" y="1938539"/>
                  </a:lnTo>
                  <a:lnTo>
                    <a:pt x="2534564" y="1893986"/>
                  </a:lnTo>
                  <a:lnTo>
                    <a:pt x="2521118" y="1849757"/>
                  </a:lnTo>
                  <a:lnTo>
                    <a:pt x="2506922" y="1805860"/>
                  </a:lnTo>
                  <a:lnTo>
                    <a:pt x="2491986" y="1762301"/>
                  </a:lnTo>
                  <a:lnTo>
                    <a:pt x="2476315" y="1719090"/>
                  </a:lnTo>
                  <a:lnTo>
                    <a:pt x="2459917" y="1676232"/>
                  </a:lnTo>
                  <a:lnTo>
                    <a:pt x="2442801" y="1633735"/>
                  </a:lnTo>
                  <a:lnTo>
                    <a:pt x="2424972" y="1591607"/>
                  </a:lnTo>
                  <a:lnTo>
                    <a:pt x="2406439" y="1549856"/>
                  </a:lnTo>
                  <a:lnTo>
                    <a:pt x="2387210" y="1508488"/>
                  </a:lnTo>
                  <a:lnTo>
                    <a:pt x="2367291" y="1467512"/>
                  </a:lnTo>
                  <a:lnTo>
                    <a:pt x="2346690" y="1426934"/>
                  </a:lnTo>
                  <a:lnTo>
                    <a:pt x="2325414" y="1386762"/>
                  </a:lnTo>
                  <a:lnTo>
                    <a:pt x="2303472" y="1347004"/>
                  </a:lnTo>
                  <a:lnTo>
                    <a:pt x="2280870" y="1307667"/>
                  </a:lnTo>
                  <a:lnTo>
                    <a:pt x="2257616" y="1268759"/>
                  </a:lnTo>
                  <a:lnTo>
                    <a:pt x="2233718" y="1230286"/>
                  </a:lnTo>
                  <a:lnTo>
                    <a:pt x="2209182" y="1192257"/>
                  </a:lnTo>
                  <a:lnTo>
                    <a:pt x="2184017" y="1154679"/>
                  </a:lnTo>
                  <a:lnTo>
                    <a:pt x="2158229" y="1117559"/>
                  </a:lnTo>
                  <a:lnTo>
                    <a:pt x="2131827" y="1080904"/>
                  </a:lnTo>
                  <a:lnTo>
                    <a:pt x="2104817" y="1044724"/>
                  </a:lnTo>
                  <a:lnTo>
                    <a:pt x="2077208" y="1009023"/>
                  </a:lnTo>
                  <a:lnTo>
                    <a:pt x="2049006" y="973811"/>
                  </a:lnTo>
                  <a:lnTo>
                    <a:pt x="2020219" y="939095"/>
                  </a:lnTo>
                  <a:lnTo>
                    <a:pt x="1990855" y="904881"/>
                  </a:lnTo>
                  <a:lnTo>
                    <a:pt x="1960920" y="871178"/>
                  </a:lnTo>
                  <a:lnTo>
                    <a:pt x="1930424" y="837994"/>
                  </a:lnTo>
                  <a:lnTo>
                    <a:pt x="1899372" y="805334"/>
                  </a:lnTo>
                  <a:lnTo>
                    <a:pt x="1867772" y="773208"/>
                  </a:lnTo>
                  <a:lnTo>
                    <a:pt x="1835633" y="741621"/>
                  </a:lnTo>
                  <a:lnTo>
                    <a:pt x="1802961" y="710583"/>
                  </a:lnTo>
                  <a:lnTo>
                    <a:pt x="1769763" y="680100"/>
                  </a:lnTo>
                  <a:lnTo>
                    <a:pt x="1736048" y="650180"/>
                  </a:lnTo>
                  <a:lnTo>
                    <a:pt x="1701822" y="620830"/>
                  </a:lnTo>
                  <a:lnTo>
                    <a:pt x="1667094" y="592057"/>
                  </a:lnTo>
                  <a:lnTo>
                    <a:pt x="1631870" y="563870"/>
                  </a:lnTo>
                  <a:lnTo>
                    <a:pt x="1596158" y="536275"/>
                  </a:lnTo>
                  <a:lnTo>
                    <a:pt x="1559966" y="509280"/>
                  </a:lnTo>
                  <a:lnTo>
                    <a:pt x="1523301" y="482893"/>
                  </a:lnTo>
                  <a:lnTo>
                    <a:pt x="1486170" y="457121"/>
                  </a:lnTo>
                  <a:lnTo>
                    <a:pt x="1448581" y="431971"/>
                  </a:lnTo>
                  <a:lnTo>
                    <a:pt x="1410542" y="407451"/>
                  </a:lnTo>
                  <a:lnTo>
                    <a:pt x="1372059" y="383568"/>
                  </a:lnTo>
                  <a:lnTo>
                    <a:pt x="1333141" y="360330"/>
                  </a:lnTo>
                  <a:lnTo>
                    <a:pt x="1293794" y="337744"/>
                  </a:lnTo>
                  <a:lnTo>
                    <a:pt x="1254027" y="315818"/>
                  </a:lnTo>
                  <a:lnTo>
                    <a:pt x="1213847" y="294559"/>
                  </a:lnTo>
                  <a:lnTo>
                    <a:pt x="1173260" y="273975"/>
                  </a:lnTo>
                  <a:lnTo>
                    <a:pt x="1132275" y="254072"/>
                  </a:lnTo>
                  <a:lnTo>
                    <a:pt x="1090899" y="234860"/>
                  </a:lnTo>
                  <a:lnTo>
                    <a:pt x="1049140" y="216344"/>
                  </a:lnTo>
                  <a:lnTo>
                    <a:pt x="1007005" y="198533"/>
                  </a:lnTo>
                  <a:lnTo>
                    <a:pt x="964501" y="181433"/>
                  </a:lnTo>
                  <a:lnTo>
                    <a:pt x="921636" y="165053"/>
                  </a:lnTo>
                  <a:lnTo>
                    <a:pt x="878418" y="149400"/>
                  </a:lnTo>
                  <a:lnTo>
                    <a:pt x="834853" y="134481"/>
                  </a:lnTo>
                  <a:lnTo>
                    <a:pt x="790950" y="120303"/>
                  </a:lnTo>
                  <a:lnTo>
                    <a:pt x="746715" y="106875"/>
                  </a:lnTo>
                  <a:lnTo>
                    <a:pt x="702156" y="94204"/>
                  </a:lnTo>
                  <a:lnTo>
                    <a:pt x="657282" y="82296"/>
                  </a:lnTo>
                  <a:lnTo>
                    <a:pt x="612098" y="71161"/>
                  </a:lnTo>
                  <a:lnTo>
                    <a:pt x="566613" y="60804"/>
                  </a:lnTo>
                  <a:lnTo>
                    <a:pt x="520834" y="51233"/>
                  </a:lnTo>
                  <a:lnTo>
                    <a:pt x="474769" y="42457"/>
                  </a:lnTo>
                  <a:lnTo>
                    <a:pt x="428424" y="34482"/>
                  </a:lnTo>
                  <a:lnTo>
                    <a:pt x="381808" y="27316"/>
                  </a:lnTo>
                  <a:lnTo>
                    <a:pt x="334928" y="20966"/>
                  </a:lnTo>
                  <a:lnTo>
                    <a:pt x="287791" y="15440"/>
                  </a:lnTo>
                  <a:lnTo>
                    <a:pt x="240405" y="10745"/>
                  </a:lnTo>
                  <a:lnTo>
                    <a:pt x="192778" y="6889"/>
                  </a:lnTo>
                  <a:lnTo>
                    <a:pt x="144916" y="3878"/>
                  </a:lnTo>
                  <a:lnTo>
                    <a:pt x="96827" y="1722"/>
                  </a:lnTo>
                  <a:lnTo>
                    <a:pt x="48519" y="4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957007" y="6278720"/>
              <a:ext cx="4483100" cy="2641600"/>
            </a:xfrm>
            <a:custGeom>
              <a:avLst/>
              <a:gdLst/>
              <a:ahLst/>
              <a:cxnLst/>
              <a:rect l="l" t="t" r="r" b="b"/>
              <a:pathLst>
                <a:path w="4483100" h="2641600">
                  <a:moveTo>
                    <a:pt x="2557388" y="0"/>
                  </a:moveTo>
                  <a:lnTo>
                    <a:pt x="0" y="660074"/>
                  </a:lnTo>
                  <a:lnTo>
                    <a:pt x="12945" y="708338"/>
                  </a:lnTo>
                  <a:lnTo>
                    <a:pt x="26783" y="756288"/>
                  </a:lnTo>
                  <a:lnTo>
                    <a:pt x="41507" y="803912"/>
                  </a:lnTo>
                  <a:lnTo>
                    <a:pt x="57109" y="851200"/>
                  </a:lnTo>
                  <a:lnTo>
                    <a:pt x="73584" y="898140"/>
                  </a:lnTo>
                  <a:lnTo>
                    <a:pt x="90925" y="944720"/>
                  </a:lnTo>
                  <a:lnTo>
                    <a:pt x="109124" y="990929"/>
                  </a:lnTo>
                  <a:lnTo>
                    <a:pt x="128176" y="1036757"/>
                  </a:lnTo>
                  <a:lnTo>
                    <a:pt x="148073" y="1082190"/>
                  </a:lnTo>
                  <a:lnTo>
                    <a:pt x="168809" y="1127219"/>
                  </a:lnTo>
                  <a:lnTo>
                    <a:pt x="190377" y="1171832"/>
                  </a:lnTo>
                  <a:lnTo>
                    <a:pt x="212770" y="1216017"/>
                  </a:lnTo>
                  <a:lnTo>
                    <a:pt x="235982" y="1259764"/>
                  </a:lnTo>
                  <a:lnTo>
                    <a:pt x="260006" y="1303060"/>
                  </a:lnTo>
                  <a:lnTo>
                    <a:pt x="284835" y="1345894"/>
                  </a:lnTo>
                  <a:lnTo>
                    <a:pt x="310463" y="1388256"/>
                  </a:lnTo>
                  <a:lnTo>
                    <a:pt x="336882" y="1430133"/>
                  </a:lnTo>
                  <a:lnTo>
                    <a:pt x="364086" y="1471515"/>
                  </a:lnTo>
                  <a:lnTo>
                    <a:pt x="392069" y="1512390"/>
                  </a:lnTo>
                  <a:lnTo>
                    <a:pt x="420823" y="1552747"/>
                  </a:lnTo>
                  <a:lnTo>
                    <a:pt x="450342" y="1592574"/>
                  </a:lnTo>
                  <a:lnTo>
                    <a:pt x="480619" y="1631860"/>
                  </a:lnTo>
                  <a:lnTo>
                    <a:pt x="511648" y="1670594"/>
                  </a:lnTo>
                  <a:lnTo>
                    <a:pt x="543422" y="1708764"/>
                  </a:lnTo>
                  <a:lnTo>
                    <a:pt x="575933" y="1746359"/>
                  </a:lnTo>
                  <a:lnTo>
                    <a:pt x="609176" y="1783368"/>
                  </a:lnTo>
                  <a:lnTo>
                    <a:pt x="643144" y="1819779"/>
                  </a:lnTo>
                  <a:lnTo>
                    <a:pt x="677829" y="1855581"/>
                  </a:lnTo>
                  <a:lnTo>
                    <a:pt x="713226" y="1890763"/>
                  </a:lnTo>
                  <a:lnTo>
                    <a:pt x="749327" y="1925313"/>
                  </a:lnTo>
                  <a:lnTo>
                    <a:pt x="784995" y="1958209"/>
                  </a:lnTo>
                  <a:lnTo>
                    <a:pt x="821103" y="1990327"/>
                  </a:lnTo>
                  <a:lnTo>
                    <a:pt x="857640" y="2021667"/>
                  </a:lnTo>
                  <a:lnTo>
                    <a:pt x="894596" y="2052230"/>
                  </a:lnTo>
                  <a:lnTo>
                    <a:pt x="931960" y="2082015"/>
                  </a:lnTo>
                  <a:lnTo>
                    <a:pt x="969722" y="2111024"/>
                  </a:lnTo>
                  <a:lnTo>
                    <a:pt x="1007872" y="2139255"/>
                  </a:lnTo>
                  <a:lnTo>
                    <a:pt x="1046398" y="2166711"/>
                  </a:lnTo>
                  <a:lnTo>
                    <a:pt x="1085290" y="2193391"/>
                  </a:lnTo>
                  <a:lnTo>
                    <a:pt x="1124538" y="2219295"/>
                  </a:lnTo>
                  <a:lnTo>
                    <a:pt x="1164130" y="2244424"/>
                  </a:lnTo>
                  <a:lnTo>
                    <a:pt x="1204058" y="2268778"/>
                  </a:lnTo>
                  <a:lnTo>
                    <a:pt x="1244309" y="2292357"/>
                  </a:lnTo>
                  <a:lnTo>
                    <a:pt x="1284873" y="2315162"/>
                  </a:lnTo>
                  <a:lnTo>
                    <a:pt x="1325741" y="2337193"/>
                  </a:lnTo>
                  <a:lnTo>
                    <a:pt x="1366901" y="2358451"/>
                  </a:lnTo>
                  <a:lnTo>
                    <a:pt x="1408342" y="2378935"/>
                  </a:lnTo>
                  <a:lnTo>
                    <a:pt x="1450055" y="2398646"/>
                  </a:lnTo>
                  <a:lnTo>
                    <a:pt x="1492029" y="2417585"/>
                  </a:lnTo>
                  <a:lnTo>
                    <a:pt x="1534252" y="2435752"/>
                  </a:lnTo>
                  <a:lnTo>
                    <a:pt x="1576716" y="2453146"/>
                  </a:lnTo>
                  <a:lnTo>
                    <a:pt x="1619408" y="2469769"/>
                  </a:lnTo>
                  <a:lnTo>
                    <a:pt x="1662319" y="2485621"/>
                  </a:lnTo>
                  <a:lnTo>
                    <a:pt x="1705438" y="2500701"/>
                  </a:lnTo>
                  <a:lnTo>
                    <a:pt x="1748754" y="2515011"/>
                  </a:lnTo>
                  <a:lnTo>
                    <a:pt x="1792257" y="2528551"/>
                  </a:lnTo>
                  <a:lnTo>
                    <a:pt x="1835937" y="2541321"/>
                  </a:lnTo>
                  <a:lnTo>
                    <a:pt x="1879782" y="2553321"/>
                  </a:lnTo>
                  <a:lnTo>
                    <a:pt x="1923783" y="2564552"/>
                  </a:lnTo>
                  <a:lnTo>
                    <a:pt x="1967928" y="2575014"/>
                  </a:lnTo>
                  <a:lnTo>
                    <a:pt x="2012208" y="2584707"/>
                  </a:lnTo>
                  <a:lnTo>
                    <a:pt x="2056611" y="2593632"/>
                  </a:lnTo>
                  <a:lnTo>
                    <a:pt x="2101127" y="2601789"/>
                  </a:lnTo>
                  <a:lnTo>
                    <a:pt x="2145746" y="2609179"/>
                  </a:lnTo>
                  <a:lnTo>
                    <a:pt x="2190457" y="2615801"/>
                  </a:lnTo>
                  <a:lnTo>
                    <a:pt x="2235249" y="2621656"/>
                  </a:lnTo>
                  <a:lnTo>
                    <a:pt x="2280112" y="2626744"/>
                  </a:lnTo>
                  <a:lnTo>
                    <a:pt x="2325035" y="2631067"/>
                  </a:lnTo>
                  <a:lnTo>
                    <a:pt x="2370009" y="2634623"/>
                  </a:lnTo>
                  <a:lnTo>
                    <a:pt x="2415021" y="2637413"/>
                  </a:lnTo>
                  <a:lnTo>
                    <a:pt x="2460062" y="2639439"/>
                  </a:lnTo>
                  <a:lnTo>
                    <a:pt x="2505122" y="2640699"/>
                  </a:lnTo>
                  <a:lnTo>
                    <a:pt x="2550189" y="2641194"/>
                  </a:lnTo>
                  <a:lnTo>
                    <a:pt x="2595253" y="2640926"/>
                  </a:lnTo>
                  <a:lnTo>
                    <a:pt x="2640304" y="2639893"/>
                  </a:lnTo>
                  <a:lnTo>
                    <a:pt x="2685331" y="2638097"/>
                  </a:lnTo>
                  <a:lnTo>
                    <a:pt x="2730323" y="2635537"/>
                  </a:lnTo>
                  <a:lnTo>
                    <a:pt x="2775270" y="2632214"/>
                  </a:lnTo>
                  <a:lnTo>
                    <a:pt x="2820162" y="2628129"/>
                  </a:lnTo>
                  <a:lnTo>
                    <a:pt x="2864987" y="2623281"/>
                  </a:lnTo>
                  <a:lnTo>
                    <a:pt x="2909736" y="2617671"/>
                  </a:lnTo>
                  <a:lnTo>
                    <a:pt x="2954397" y="2611300"/>
                  </a:lnTo>
                  <a:lnTo>
                    <a:pt x="2998961" y="2604167"/>
                  </a:lnTo>
                  <a:lnTo>
                    <a:pt x="3043416" y="2596273"/>
                  </a:lnTo>
                  <a:lnTo>
                    <a:pt x="3087752" y="2587619"/>
                  </a:lnTo>
                  <a:lnTo>
                    <a:pt x="3131959" y="2578204"/>
                  </a:lnTo>
                  <a:lnTo>
                    <a:pt x="3176026" y="2568029"/>
                  </a:lnTo>
                  <a:lnTo>
                    <a:pt x="3219943" y="2557095"/>
                  </a:lnTo>
                  <a:lnTo>
                    <a:pt x="3263698" y="2545401"/>
                  </a:lnTo>
                  <a:lnTo>
                    <a:pt x="3307282" y="2532948"/>
                  </a:lnTo>
                  <a:lnTo>
                    <a:pt x="3350683" y="2519737"/>
                  </a:lnTo>
                  <a:lnTo>
                    <a:pt x="3393892" y="2505767"/>
                  </a:lnTo>
                  <a:lnTo>
                    <a:pt x="3436898" y="2491039"/>
                  </a:lnTo>
                  <a:lnTo>
                    <a:pt x="3479690" y="2475553"/>
                  </a:lnTo>
                  <a:lnTo>
                    <a:pt x="3522258" y="2459310"/>
                  </a:lnTo>
                  <a:lnTo>
                    <a:pt x="3564590" y="2442310"/>
                  </a:lnTo>
                  <a:lnTo>
                    <a:pt x="3606678" y="2424553"/>
                  </a:lnTo>
                  <a:lnTo>
                    <a:pt x="3648509" y="2406040"/>
                  </a:lnTo>
                  <a:lnTo>
                    <a:pt x="3690074" y="2386771"/>
                  </a:lnTo>
                  <a:lnTo>
                    <a:pt x="3731362" y="2366746"/>
                  </a:lnTo>
                  <a:lnTo>
                    <a:pt x="3772362" y="2345966"/>
                  </a:lnTo>
                  <a:lnTo>
                    <a:pt x="3813064" y="2324431"/>
                  </a:lnTo>
                  <a:lnTo>
                    <a:pt x="3853457" y="2302141"/>
                  </a:lnTo>
                  <a:lnTo>
                    <a:pt x="3893532" y="2279096"/>
                  </a:lnTo>
                  <a:lnTo>
                    <a:pt x="3933276" y="2255298"/>
                  </a:lnTo>
                  <a:lnTo>
                    <a:pt x="3972680" y="2230746"/>
                  </a:lnTo>
                  <a:lnTo>
                    <a:pt x="4011733" y="2205440"/>
                  </a:lnTo>
                  <a:lnTo>
                    <a:pt x="4050425" y="2179381"/>
                  </a:lnTo>
                  <a:lnTo>
                    <a:pt x="4088745" y="2152570"/>
                  </a:lnTo>
                  <a:lnTo>
                    <a:pt x="4126683" y="2125006"/>
                  </a:lnTo>
                  <a:lnTo>
                    <a:pt x="4164227" y="2096690"/>
                  </a:lnTo>
                  <a:lnTo>
                    <a:pt x="4201368" y="2067623"/>
                  </a:lnTo>
                  <a:lnTo>
                    <a:pt x="4238095" y="2037804"/>
                  </a:lnTo>
                  <a:lnTo>
                    <a:pt x="4274397" y="2007234"/>
                  </a:lnTo>
                  <a:lnTo>
                    <a:pt x="4310264" y="1975913"/>
                  </a:lnTo>
                  <a:lnTo>
                    <a:pt x="4345685" y="1943842"/>
                  </a:lnTo>
                  <a:lnTo>
                    <a:pt x="4380649" y="1911021"/>
                  </a:lnTo>
                  <a:lnTo>
                    <a:pt x="4415147" y="1877450"/>
                  </a:lnTo>
                  <a:lnTo>
                    <a:pt x="4449168" y="1843129"/>
                  </a:lnTo>
                  <a:lnTo>
                    <a:pt x="4482701" y="1808060"/>
                  </a:lnTo>
                  <a:lnTo>
                    <a:pt x="2557388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72494" y="3637522"/>
              <a:ext cx="2642235" cy="3298825"/>
            </a:xfrm>
            <a:custGeom>
              <a:avLst/>
              <a:gdLst/>
              <a:ahLst/>
              <a:cxnLst/>
              <a:rect l="l" t="t" r="r" b="b"/>
              <a:pathLst>
                <a:path w="2642234" h="3298825">
                  <a:moveTo>
                    <a:pt x="2638162" y="0"/>
                  </a:moveTo>
                  <a:lnTo>
                    <a:pt x="2587282" y="560"/>
                  </a:lnTo>
                  <a:lnTo>
                    <a:pt x="2536448" y="2099"/>
                  </a:lnTo>
                  <a:lnTo>
                    <a:pt x="2485674" y="4616"/>
                  </a:lnTo>
                  <a:lnTo>
                    <a:pt x="2434973" y="8109"/>
                  </a:lnTo>
                  <a:lnTo>
                    <a:pt x="2384360" y="12575"/>
                  </a:lnTo>
                  <a:lnTo>
                    <a:pt x="2333850" y="18014"/>
                  </a:lnTo>
                  <a:lnTo>
                    <a:pt x="2283455" y="24423"/>
                  </a:lnTo>
                  <a:lnTo>
                    <a:pt x="2233191" y="31800"/>
                  </a:lnTo>
                  <a:lnTo>
                    <a:pt x="2183072" y="40143"/>
                  </a:lnTo>
                  <a:lnTo>
                    <a:pt x="2133110" y="49452"/>
                  </a:lnTo>
                  <a:lnTo>
                    <a:pt x="2083322" y="59724"/>
                  </a:lnTo>
                  <a:lnTo>
                    <a:pt x="2033720" y="70957"/>
                  </a:lnTo>
                  <a:lnTo>
                    <a:pt x="1984318" y="83149"/>
                  </a:lnTo>
                  <a:lnTo>
                    <a:pt x="1937435" y="95651"/>
                  </a:lnTo>
                  <a:lnTo>
                    <a:pt x="1890973" y="108941"/>
                  </a:lnTo>
                  <a:lnTo>
                    <a:pt x="1844938" y="123010"/>
                  </a:lnTo>
                  <a:lnTo>
                    <a:pt x="1799336" y="137850"/>
                  </a:lnTo>
                  <a:lnTo>
                    <a:pt x="1754171" y="153451"/>
                  </a:lnTo>
                  <a:lnTo>
                    <a:pt x="1709449" y="169804"/>
                  </a:lnTo>
                  <a:lnTo>
                    <a:pt x="1665175" y="186899"/>
                  </a:lnTo>
                  <a:lnTo>
                    <a:pt x="1621355" y="204729"/>
                  </a:lnTo>
                  <a:lnTo>
                    <a:pt x="1577995" y="223283"/>
                  </a:lnTo>
                  <a:lnTo>
                    <a:pt x="1535099" y="242553"/>
                  </a:lnTo>
                  <a:lnTo>
                    <a:pt x="1492673" y="262530"/>
                  </a:lnTo>
                  <a:lnTo>
                    <a:pt x="1450722" y="283204"/>
                  </a:lnTo>
                  <a:lnTo>
                    <a:pt x="1409251" y="304566"/>
                  </a:lnTo>
                  <a:lnTo>
                    <a:pt x="1368267" y="326608"/>
                  </a:lnTo>
                  <a:lnTo>
                    <a:pt x="1327774" y="349320"/>
                  </a:lnTo>
                  <a:lnTo>
                    <a:pt x="1287778" y="372694"/>
                  </a:lnTo>
                  <a:lnTo>
                    <a:pt x="1248284" y="396719"/>
                  </a:lnTo>
                  <a:lnTo>
                    <a:pt x="1209297" y="421388"/>
                  </a:lnTo>
                  <a:lnTo>
                    <a:pt x="1170823" y="446690"/>
                  </a:lnTo>
                  <a:lnTo>
                    <a:pt x="1132867" y="472617"/>
                  </a:lnTo>
                  <a:lnTo>
                    <a:pt x="1095435" y="499160"/>
                  </a:lnTo>
                  <a:lnTo>
                    <a:pt x="1058532" y="526310"/>
                  </a:lnTo>
                  <a:lnTo>
                    <a:pt x="1022163" y="554058"/>
                  </a:lnTo>
                  <a:lnTo>
                    <a:pt x="986334" y="582394"/>
                  </a:lnTo>
                  <a:lnTo>
                    <a:pt x="951049" y="611309"/>
                  </a:lnTo>
                  <a:lnTo>
                    <a:pt x="916316" y="640795"/>
                  </a:lnTo>
                  <a:lnTo>
                    <a:pt x="882137" y="670842"/>
                  </a:lnTo>
                  <a:lnTo>
                    <a:pt x="848520" y="701441"/>
                  </a:lnTo>
                  <a:lnTo>
                    <a:pt x="815470" y="732584"/>
                  </a:lnTo>
                  <a:lnTo>
                    <a:pt x="782991" y="764261"/>
                  </a:lnTo>
                  <a:lnTo>
                    <a:pt x="751090" y="796462"/>
                  </a:lnTo>
                  <a:lnTo>
                    <a:pt x="719771" y="829179"/>
                  </a:lnTo>
                  <a:lnTo>
                    <a:pt x="689041" y="862404"/>
                  </a:lnTo>
                  <a:lnTo>
                    <a:pt x="658903" y="896126"/>
                  </a:lnTo>
                  <a:lnTo>
                    <a:pt x="629364" y="930336"/>
                  </a:lnTo>
                  <a:lnTo>
                    <a:pt x="600430" y="965026"/>
                  </a:lnTo>
                  <a:lnTo>
                    <a:pt x="572104" y="1000187"/>
                  </a:lnTo>
                  <a:lnTo>
                    <a:pt x="544394" y="1035809"/>
                  </a:lnTo>
                  <a:lnTo>
                    <a:pt x="517304" y="1071883"/>
                  </a:lnTo>
                  <a:lnTo>
                    <a:pt x="490839" y="1108401"/>
                  </a:lnTo>
                  <a:lnTo>
                    <a:pt x="465005" y="1145353"/>
                  </a:lnTo>
                  <a:lnTo>
                    <a:pt x="439808" y="1182730"/>
                  </a:lnTo>
                  <a:lnTo>
                    <a:pt x="415252" y="1220523"/>
                  </a:lnTo>
                  <a:lnTo>
                    <a:pt x="391343" y="1258722"/>
                  </a:lnTo>
                  <a:lnTo>
                    <a:pt x="368086" y="1297320"/>
                  </a:lnTo>
                  <a:lnTo>
                    <a:pt x="345487" y="1336306"/>
                  </a:lnTo>
                  <a:lnTo>
                    <a:pt x="323552" y="1375672"/>
                  </a:lnTo>
                  <a:lnTo>
                    <a:pt x="302285" y="1415409"/>
                  </a:lnTo>
                  <a:lnTo>
                    <a:pt x="281691" y="1455507"/>
                  </a:lnTo>
                  <a:lnTo>
                    <a:pt x="261777" y="1495958"/>
                  </a:lnTo>
                  <a:lnTo>
                    <a:pt x="242548" y="1536752"/>
                  </a:lnTo>
                  <a:lnTo>
                    <a:pt x="224008" y="1577880"/>
                  </a:lnTo>
                  <a:lnTo>
                    <a:pt x="206164" y="1619333"/>
                  </a:lnTo>
                  <a:lnTo>
                    <a:pt x="189020" y="1661103"/>
                  </a:lnTo>
                  <a:lnTo>
                    <a:pt x="172583" y="1703179"/>
                  </a:lnTo>
                  <a:lnTo>
                    <a:pt x="156857" y="1745553"/>
                  </a:lnTo>
                  <a:lnTo>
                    <a:pt x="141847" y="1788217"/>
                  </a:lnTo>
                  <a:lnTo>
                    <a:pt x="127560" y="1831160"/>
                  </a:lnTo>
                  <a:lnTo>
                    <a:pt x="114001" y="1874373"/>
                  </a:lnTo>
                  <a:lnTo>
                    <a:pt x="101174" y="1917849"/>
                  </a:lnTo>
                  <a:lnTo>
                    <a:pt x="89085" y="1961577"/>
                  </a:lnTo>
                  <a:lnTo>
                    <a:pt x="77741" y="2005548"/>
                  </a:lnTo>
                  <a:lnTo>
                    <a:pt x="67145" y="2049754"/>
                  </a:lnTo>
                  <a:lnTo>
                    <a:pt x="57303" y="2094185"/>
                  </a:lnTo>
                  <a:lnTo>
                    <a:pt x="48222" y="2138832"/>
                  </a:lnTo>
                  <a:lnTo>
                    <a:pt x="39905" y="2183686"/>
                  </a:lnTo>
                  <a:lnTo>
                    <a:pt x="32359" y="2228739"/>
                  </a:lnTo>
                  <a:lnTo>
                    <a:pt x="25588" y="2273980"/>
                  </a:lnTo>
                  <a:lnTo>
                    <a:pt x="19599" y="2319401"/>
                  </a:lnTo>
                  <a:lnTo>
                    <a:pt x="14397" y="2364993"/>
                  </a:lnTo>
                  <a:lnTo>
                    <a:pt x="9986" y="2410747"/>
                  </a:lnTo>
                  <a:lnTo>
                    <a:pt x="6373" y="2456653"/>
                  </a:lnTo>
                  <a:lnTo>
                    <a:pt x="3562" y="2502703"/>
                  </a:lnTo>
                  <a:lnTo>
                    <a:pt x="1559" y="2548888"/>
                  </a:lnTo>
                  <a:lnTo>
                    <a:pt x="370" y="2595197"/>
                  </a:lnTo>
                  <a:lnTo>
                    <a:pt x="0" y="2641623"/>
                  </a:lnTo>
                  <a:lnTo>
                    <a:pt x="453" y="2688157"/>
                  </a:lnTo>
                  <a:lnTo>
                    <a:pt x="1736" y="2734788"/>
                  </a:lnTo>
                  <a:lnTo>
                    <a:pt x="3854" y="2781509"/>
                  </a:lnTo>
                  <a:lnTo>
                    <a:pt x="6813" y="2828309"/>
                  </a:lnTo>
                  <a:lnTo>
                    <a:pt x="10617" y="2875181"/>
                  </a:lnTo>
                  <a:lnTo>
                    <a:pt x="15271" y="2922114"/>
                  </a:lnTo>
                  <a:lnTo>
                    <a:pt x="20783" y="2969100"/>
                  </a:lnTo>
                  <a:lnTo>
                    <a:pt x="27156" y="3016130"/>
                  </a:lnTo>
                  <a:lnTo>
                    <a:pt x="34396" y="3063194"/>
                  </a:lnTo>
                  <a:lnTo>
                    <a:pt x="42508" y="3110284"/>
                  </a:lnTo>
                  <a:lnTo>
                    <a:pt x="51498" y="3157390"/>
                  </a:lnTo>
                  <a:lnTo>
                    <a:pt x="61372" y="3204503"/>
                  </a:lnTo>
                  <a:lnTo>
                    <a:pt x="72134" y="3251615"/>
                  </a:lnTo>
                  <a:lnTo>
                    <a:pt x="83790" y="3298716"/>
                  </a:lnTo>
                  <a:lnTo>
                    <a:pt x="2641838" y="2641197"/>
                  </a:lnTo>
                  <a:lnTo>
                    <a:pt x="263816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0512769" y="670136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31412" y="0"/>
                </a:moveTo>
                <a:lnTo>
                  <a:pt x="19184" y="2468"/>
                </a:lnTo>
                <a:lnTo>
                  <a:pt x="9199" y="9199"/>
                </a:lnTo>
                <a:lnTo>
                  <a:pt x="2468" y="19184"/>
                </a:lnTo>
                <a:lnTo>
                  <a:pt x="0" y="31412"/>
                </a:lnTo>
                <a:lnTo>
                  <a:pt x="2468" y="43640"/>
                </a:lnTo>
                <a:lnTo>
                  <a:pt x="9199" y="53625"/>
                </a:lnTo>
                <a:lnTo>
                  <a:pt x="19184" y="60356"/>
                </a:lnTo>
                <a:lnTo>
                  <a:pt x="31412" y="62825"/>
                </a:lnTo>
                <a:lnTo>
                  <a:pt x="43640" y="60356"/>
                </a:lnTo>
                <a:lnTo>
                  <a:pt x="53625" y="53625"/>
                </a:lnTo>
                <a:lnTo>
                  <a:pt x="60356" y="43640"/>
                </a:lnTo>
                <a:lnTo>
                  <a:pt x="62825" y="31412"/>
                </a:lnTo>
                <a:lnTo>
                  <a:pt x="60356" y="19184"/>
                </a:lnTo>
                <a:lnTo>
                  <a:pt x="53625" y="9199"/>
                </a:lnTo>
                <a:lnTo>
                  <a:pt x="43640" y="2468"/>
                </a:lnTo>
                <a:lnTo>
                  <a:pt x="31412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19827" y="9157920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5">
                <a:moveTo>
                  <a:pt x="31412" y="0"/>
                </a:moveTo>
                <a:lnTo>
                  <a:pt x="19184" y="2468"/>
                </a:lnTo>
                <a:lnTo>
                  <a:pt x="9199" y="9199"/>
                </a:lnTo>
                <a:lnTo>
                  <a:pt x="2468" y="19184"/>
                </a:lnTo>
                <a:lnTo>
                  <a:pt x="0" y="31412"/>
                </a:lnTo>
                <a:lnTo>
                  <a:pt x="2468" y="43640"/>
                </a:lnTo>
                <a:lnTo>
                  <a:pt x="9199" y="53625"/>
                </a:lnTo>
                <a:lnTo>
                  <a:pt x="19184" y="60356"/>
                </a:lnTo>
                <a:lnTo>
                  <a:pt x="31412" y="62825"/>
                </a:lnTo>
                <a:lnTo>
                  <a:pt x="43640" y="60356"/>
                </a:lnTo>
                <a:lnTo>
                  <a:pt x="53625" y="53625"/>
                </a:lnTo>
                <a:lnTo>
                  <a:pt x="60356" y="43640"/>
                </a:lnTo>
                <a:lnTo>
                  <a:pt x="62825" y="31412"/>
                </a:lnTo>
                <a:lnTo>
                  <a:pt x="60356" y="19184"/>
                </a:lnTo>
                <a:lnTo>
                  <a:pt x="53625" y="9199"/>
                </a:lnTo>
                <a:lnTo>
                  <a:pt x="43640" y="2468"/>
                </a:lnTo>
                <a:lnTo>
                  <a:pt x="31412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12769" y="7413387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31412" y="0"/>
                </a:moveTo>
                <a:lnTo>
                  <a:pt x="19184" y="2468"/>
                </a:lnTo>
                <a:lnTo>
                  <a:pt x="9199" y="9199"/>
                </a:lnTo>
                <a:lnTo>
                  <a:pt x="2468" y="19184"/>
                </a:lnTo>
                <a:lnTo>
                  <a:pt x="0" y="31412"/>
                </a:lnTo>
                <a:lnTo>
                  <a:pt x="2468" y="43640"/>
                </a:lnTo>
                <a:lnTo>
                  <a:pt x="9199" y="53625"/>
                </a:lnTo>
                <a:lnTo>
                  <a:pt x="19184" y="60356"/>
                </a:lnTo>
                <a:lnTo>
                  <a:pt x="31412" y="62825"/>
                </a:lnTo>
                <a:lnTo>
                  <a:pt x="43640" y="60356"/>
                </a:lnTo>
                <a:lnTo>
                  <a:pt x="53625" y="53625"/>
                </a:lnTo>
                <a:lnTo>
                  <a:pt x="60356" y="43640"/>
                </a:lnTo>
                <a:lnTo>
                  <a:pt x="62825" y="31412"/>
                </a:lnTo>
                <a:lnTo>
                  <a:pt x="60356" y="19184"/>
                </a:lnTo>
                <a:lnTo>
                  <a:pt x="53625" y="9199"/>
                </a:lnTo>
                <a:lnTo>
                  <a:pt x="43640" y="2468"/>
                </a:lnTo>
                <a:lnTo>
                  <a:pt x="31412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19827" y="775892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5">
                <a:moveTo>
                  <a:pt x="31412" y="0"/>
                </a:moveTo>
                <a:lnTo>
                  <a:pt x="19184" y="2468"/>
                </a:lnTo>
                <a:lnTo>
                  <a:pt x="9199" y="9199"/>
                </a:lnTo>
                <a:lnTo>
                  <a:pt x="2468" y="19184"/>
                </a:lnTo>
                <a:lnTo>
                  <a:pt x="0" y="31412"/>
                </a:lnTo>
                <a:lnTo>
                  <a:pt x="2468" y="43640"/>
                </a:lnTo>
                <a:lnTo>
                  <a:pt x="9199" y="53625"/>
                </a:lnTo>
                <a:lnTo>
                  <a:pt x="19184" y="60356"/>
                </a:lnTo>
                <a:lnTo>
                  <a:pt x="31412" y="62825"/>
                </a:lnTo>
                <a:lnTo>
                  <a:pt x="43640" y="60356"/>
                </a:lnTo>
                <a:lnTo>
                  <a:pt x="53625" y="53625"/>
                </a:lnTo>
                <a:lnTo>
                  <a:pt x="60356" y="43640"/>
                </a:lnTo>
                <a:lnTo>
                  <a:pt x="62825" y="31412"/>
                </a:lnTo>
                <a:lnTo>
                  <a:pt x="60356" y="19184"/>
                </a:lnTo>
                <a:lnTo>
                  <a:pt x="53625" y="9199"/>
                </a:lnTo>
                <a:lnTo>
                  <a:pt x="43640" y="2468"/>
                </a:lnTo>
                <a:lnTo>
                  <a:pt x="31412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512769" y="847094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31412" y="0"/>
                </a:moveTo>
                <a:lnTo>
                  <a:pt x="19184" y="2468"/>
                </a:lnTo>
                <a:lnTo>
                  <a:pt x="9199" y="9199"/>
                </a:lnTo>
                <a:lnTo>
                  <a:pt x="2468" y="19184"/>
                </a:lnTo>
                <a:lnTo>
                  <a:pt x="0" y="31412"/>
                </a:lnTo>
                <a:lnTo>
                  <a:pt x="2468" y="43640"/>
                </a:lnTo>
                <a:lnTo>
                  <a:pt x="9199" y="53625"/>
                </a:lnTo>
                <a:lnTo>
                  <a:pt x="19184" y="60356"/>
                </a:lnTo>
                <a:lnTo>
                  <a:pt x="31412" y="62825"/>
                </a:lnTo>
                <a:lnTo>
                  <a:pt x="43640" y="60356"/>
                </a:lnTo>
                <a:lnTo>
                  <a:pt x="53625" y="53625"/>
                </a:lnTo>
                <a:lnTo>
                  <a:pt x="60356" y="43640"/>
                </a:lnTo>
                <a:lnTo>
                  <a:pt x="62825" y="31412"/>
                </a:lnTo>
                <a:lnTo>
                  <a:pt x="60356" y="19184"/>
                </a:lnTo>
                <a:lnTo>
                  <a:pt x="53625" y="9199"/>
                </a:lnTo>
                <a:lnTo>
                  <a:pt x="43640" y="2468"/>
                </a:lnTo>
                <a:lnTo>
                  <a:pt x="31412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19827" y="6701366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4" h="62865">
                <a:moveTo>
                  <a:pt x="31412" y="0"/>
                </a:moveTo>
                <a:lnTo>
                  <a:pt x="19184" y="2468"/>
                </a:lnTo>
                <a:lnTo>
                  <a:pt x="9199" y="9199"/>
                </a:lnTo>
                <a:lnTo>
                  <a:pt x="2468" y="19184"/>
                </a:lnTo>
                <a:lnTo>
                  <a:pt x="0" y="31412"/>
                </a:lnTo>
                <a:lnTo>
                  <a:pt x="2468" y="43640"/>
                </a:lnTo>
                <a:lnTo>
                  <a:pt x="9199" y="53625"/>
                </a:lnTo>
                <a:lnTo>
                  <a:pt x="19184" y="60356"/>
                </a:lnTo>
                <a:lnTo>
                  <a:pt x="31412" y="62825"/>
                </a:lnTo>
                <a:lnTo>
                  <a:pt x="43640" y="60356"/>
                </a:lnTo>
                <a:lnTo>
                  <a:pt x="53625" y="53625"/>
                </a:lnTo>
                <a:lnTo>
                  <a:pt x="60356" y="43640"/>
                </a:lnTo>
                <a:lnTo>
                  <a:pt x="62825" y="31412"/>
                </a:lnTo>
                <a:lnTo>
                  <a:pt x="60356" y="19184"/>
                </a:lnTo>
                <a:lnTo>
                  <a:pt x="53625" y="9199"/>
                </a:lnTo>
                <a:lnTo>
                  <a:pt x="43640" y="2468"/>
                </a:lnTo>
                <a:lnTo>
                  <a:pt x="31412" y="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48350" y="2404953"/>
            <a:ext cx="2589530" cy="2589530"/>
          </a:xfrm>
          <a:custGeom>
            <a:avLst/>
            <a:gdLst/>
            <a:ahLst/>
            <a:cxnLst/>
            <a:rect l="l" t="t" r="r" b="b"/>
            <a:pathLst>
              <a:path w="2589529" h="2589529">
                <a:moveTo>
                  <a:pt x="1294599" y="0"/>
                </a:moveTo>
                <a:lnTo>
                  <a:pt x="1246064" y="892"/>
                </a:lnTo>
                <a:lnTo>
                  <a:pt x="1197981" y="3550"/>
                </a:lnTo>
                <a:lnTo>
                  <a:pt x="1150379" y="7942"/>
                </a:lnTo>
                <a:lnTo>
                  <a:pt x="1103291" y="14036"/>
                </a:lnTo>
                <a:lnTo>
                  <a:pt x="1056748" y="21802"/>
                </a:lnTo>
                <a:lnTo>
                  <a:pt x="1010780" y="31207"/>
                </a:lnTo>
                <a:lnTo>
                  <a:pt x="965420" y="42221"/>
                </a:lnTo>
                <a:lnTo>
                  <a:pt x="920699" y="54812"/>
                </a:lnTo>
                <a:lnTo>
                  <a:pt x="876648" y="68949"/>
                </a:lnTo>
                <a:lnTo>
                  <a:pt x="833297" y="84601"/>
                </a:lnTo>
                <a:lnTo>
                  <a:pt x="790680" y="101736"/>
                </a:lnTo>
                <a:lnTo>
                  <a:pt x="748826" y="120324"/>
                </a:lnTo>
                <a:lnTo>
                  <a:pt x="707767" y="140332"/>
                </a:lnTo>
                <a:lnTo>
                  <a:pt x="667534" y="161730"/>
                </a:lnTo>
                <a:lnTo>
                  <a:pt x="628159" y="184486"/>
                </a:lnTo>
                <a:lnTo>
                  <a:pt x="589673" y="208569"/>
                </a:lnTo>
                <a:lnTo>
                  <a:pt x="552107" y="233948"/>
                </a:lnTo>
                <a:lnTo>
                  <a:pt x="515493" y="260591"/>
                </a:lnTo>
                <a:lnTo>
                  <a:pt x="479861" y="288467"/>
                </a:lnTo>
                <a:lnTo>
                  <a:pt x="445244" y="317545"/>
                </a:lnTo>
                <a:lnTo>
                  <a:pt x="411672" y="347794"/>
                </a:lnTo>
                <a:lnTo>
                  <a:pt x="379176" y="379182"/>
                </a:lnTo>
                <a:lnTo>
                  <a:pt x="347789" y="411677"/>
                </a:lnTo>
                <a:lnTo>
                  <a:pt x="317541" y="445250"/>
                </a:lnTo>
                <a:lnTo>
                  <a:pt x="288463" y="479868"/>
                </a:lnTo>
                <a:lnTo>
                  <a:pt x="260587" y="515500"/>
                </a:lnTo>
                <a:lnTo>
                  <a:pt x="233944" y="552114"/>
                </a:lnTo>
                <a:lnTo>
                  <a:pt x="208566" y="589680"/>
                </a:lnTo>
                <a:lnTo>
                  <a:pt x="184483" y="628167"/>
                </a:lnTo>
                <a:lnTo>
                  <a:pt x="161727" y="667542"/>
                </a:lnTo>
                <a:lnTo>
                  <a:pt x="140330" y="707775"/>
                </a:lnTo>
                <a:lnTo>
                  <a:pt x="120322" y="748834"/>
                </a:lnTo>
                <a:lnTo>
                  <a:pt x="101735" y="790688"/>
                </a:lnTo>
                <a:lnTo>
                  <a:pt x="84600" y="833306"/>
                </a:lnTo>
                <a:lnTo>
                  <a:pt x="68948" y="876657"/>
                </a:lnTo>
                <a:lnTo>
                  <a:pt x="54811" y="920709"/>
                </a:lnTo>
                <a:lnTo>
                  <a:pt x="42220" y="965430"/>
                </a:lnTo>
                <a:lnTo>
                  <a:pt x="31206" y="1010790"/>
                </a:lnTo>
                <a:lnTo>
                  <a:pt x="21801" y="1056758"/>
                </a:lnTo>
                <a:lnTo>
                  <a:pt x="14036" y="1103301"/>
                </a:lnTo>
                <a:lnTo>
                  <a:pt x="7942" y="1150389"/>
                </a:lnTo>
                <a:lnTo>
                  <a:pt x="3550" y="1197991"/>
                </a:lnTo>
                <a:lnTo>
                  <a:pt x="892" y="1246075"/>
                </a:lnTo>
                <a:lnTo>
                  <a:pt x="0" y="1294609"/>
                </a:lnTo>
                <a:lnTo>
                  <a:pt x="892" y="1343143"/>
                </a:lnTo>
                <a:lnTo>
                  <a:pt x="3550" y="1391226"/>
                </a:lnTo>
                <a:lnTo>
                  <a:pt x="7942" y="1438827"/>
                </a:lnTo>
                <a:lnTo>
                  <a:pt x="14036" y="1485915"/>
                </a:lnTo>
                <a:lnTo>
                  <a:pt x="21801" y="1532458"/>
                </a:lnTo>
                <a:lnTo>
                  <a:pt x="31206" y="1578425"/>
                </a:lnTo>
                <a:lnTo>
                  <a:pt x="42220" y="1623784"/>
                </a:lnTo>
                <a:lnTo>
                  <a:pt x="54811" y="1668505"/>
                </a:lnTo>
                <a:lnTo>
                  <a:pt x="68948" y="1712556"/>
                </a:lnTo>
                <a:lnTo>
                  <a:pt x="84600" y="1755906"/>
                </a:lnTo>
                <a:lnTo>
                  <a:pt x="101735" y="1798524"/>
                </a:lnTo>
                <a:lnTo>
                  <a:pt x="120322" y="1840378"/>
                </a:lnTo>
                <a:lnTo>
                  <a:pt x="140330" y="1881437"/>
                </a:lnTo>
                <a:lnTo>
                  <a:pt x="161727" y="1921669"/>
                </a:lnTo>
                <a:lnTo>
                  <a:pt x="184483" y="1961044"/>
                </a:lnTo>
                <a:lnTo>
                  <a:pt x="208566" y="1999530"/>
                </a:lnTo>
                <a:lnTo>
                  <a:pt x="233944" y="2037096"/>
                </a:lnTo>
                <a:lnTo>
                  <a:pt x="260587" y="2073711"/>
                </a:lnTo>
                <a:lnTo>
                  <a:pt x="288463" y="2109342"/>
                </a:lnTo>
                <a:lnTo>
                  <a:pt x="317541" y="2143960"/>
                </a:lnTo>
                <a:lnTo>
                  <a:pt x="347789" y="2177532"/>
                </a:lnTo>
                <a:lnTo>
                  <a:pt x="379176" y="2210028"/>
                </a:lnTo>
                <a:lnTo>
                  <a:pt x="411672" y="2241415"/>
                </a:lnTo>
                <a:lnTo>
                  <a:pt x="445244" y="2271664"/>
                </a:lnTo>
                <a:lnTo>
                  <a:pt x="479861" y="2300742"/>
                </a:lnTo>
                <a:lnTo>
                  <a:pt x="515493" y="2328618"/>
                </a:lnTo>
                <a:lnTo>
                  <a:pt x="552107" y="2355261"/>
                </a:lnTo>
                <a:lnTo>
                  <a:pt x="589673" y="2380640"/>
                </a:lnTo>
                <a:lnTo>
                  <a:pt x="628159" y="2404723"/>
                </a:lnTo>
                <a:lnTo>
                  <a:pt x="667534" y="2427479"/>
                </a:lnTo>
                <a:lnTo>
                  <a:pt x="707767" y="2448876"/>
                </a:lnTo>
                <a:lnTo>
                  <a:pt x="748826" y="2468885"/>
                </a:lnTo>
                <a:lnTo>
                  <a:pt x="790680" y="2487472"/>
                </a:lnTo>
                <a:lnTo>
                  <a:pt x="833297" y="2504607"/>
                </a:lnTo>
                <a:lnTo>
                  <a:pt x="876648" y="2520259"/>
                </a:lnTo>
                <a:lnTo>
                  <a:pt x="920699" y="2534396"/>
                </a:lnTo>
                <a:lnTo>
                  <a:pt x="965420" y="2546987"/>
                </a:lnTo>
                <a:lnTo>
                  <a:pt x="1010780" y="2558001"/>
                </a:lnTo>
                <a:lnTo>
                  <a:pt x="1056748" y="2567406"/>
                </a:lnTo>
                <a:lnTo>
                  <a:pt x="1103291" y="2575172"/>
                </a:lnTo>
                <a:lnTo>
                  <a:pt x="1150379" y="2581266"/>
                </a:lnTo>
                <a:lnTo>
                  <a:pt x="1197981" y="2585658"/>
                </a:lnTo>
                <a:lnTo>
                  <a:pt x="1246064" y="2588316"/>
                </a:lnTo>
                <a:lnTo>
                  <a:pt x="1294599" y="2589209"/>
                </a:lnTo>
                <a:lnTo>
                  <a:pt x="1343133" y="2588316"/>
                </a:lnTo>
                <a:lnTo>
                  <a:pt x="1391216" y="2585658"/>
                </a:lnTo>
                <a:lnTo>
                  <a:pt x="1438817" y="2581266"/>
                </a:lnTo>
                <a:lnTo>
                  <a:pt x="1485904" y="2575172"/>
                </a:lnTo>
                <a:lnTo>
                  <a:pt x="1532447" y="2567406"/>
                </a:lnTo>
                <a:lnTo>
                  <a:pt x="1578414" y="2558001"/>
                </a:lnTo>
                <a:lnTo>
                  <a:pt x="1623774" y="2546987"/>
                </a:lnTo>
                <a:lnTo>
                  <a:pt x="1668495" y="2534396"/>
                </a:lnTo>
                <a:lnTo>
                  <a:pt x="1712546" y="2520259"/>
                </a:lnTo>
                <a:lnTo>
                  <a:pt x="1755896" y="2504607"/>
                </a:lnTo>
                <a:lnTo>
                  <a:pt x="1798514" y="2487472"/>
                </a:lnTo>
                <a:lnTo>
                  <a:pt x="1840368" y="2468885"/>
                </a:lnTo>
                <a:lnTo>
                  <a:pt x="1881426" y="2448876"/>
                </a:lnTo>
                <a:lnTo>
                  <a:pt x="1921659" y="2427479"/>
                </a:lnTo>
                <a:lnTo>
                  <a:pt x="1961034" y="2404723"/>
                </a:lnTo>
                <a:lnTo>
                  <a:pt x="1999520" y="2380640"/>
                </a:lnTo>
                <a:lnTo>
                  <a:pt x="2037086" y="2355261"/>
                </a:lnTo>
                <a:lnTo>
                  <a:pt x="2073700" y="2328618"/>
                </a:lnTo>
                <a:lnTo>
                  <a:pt x="2109332" y="2300742"/>
                </a:lnTo>
                <a:lnTo>
                  <a:pt x="2143949" y="2271664"/>
                </a:lnTo>
                <a:lnTo>
                  <a:pt x="2177522" y="2241415"/>
                </a:lnTo>
                <a:lnTo>
                  <a:pt x="2210017" y="2210028"/>
                </a:lnTo>
                <a:lnTo>
                  <a:pt x="2241405" y="2177532"/>
                </a:lnTo>
                <a:lnTo>
                  <a:pt x="2271653" y="2143960"/>
                </a:lnTo>
                <a:lnTo>
                  <a:pt x="2300731" y="2109342"/>
                </a:lnTo>
                <a:lnTo>
                  <a:pt x="2328607" y="2073711"/>
                </a:lnTo>
                <a:lnTo>
                  <a:pt x="2355251" y="2037096"/>
                </a:lnTo>
                <a:lnTo>
                  <a:pt x="2380629" y="1999530"/>
                </a:lnTo>
                <a:lnTo>
                  <a:pt x="2404712" y="1961044"/>
                </a:lnTo>
                <a:lnTo>
                  <a:pt x="2427468" y="1921669"/>
                </a:lnTo>
                <a:lnTo>
                  <a:pt x="2448866" y="1881437"/>
                </a:lnTo>
                <a:lnTo>
                  <a:pt x="2468874" y="1840378"/>
                </a:lnTo>
                <a:lnTo>
                  <a:pt x="2487462" y="1798524"/>
                </a:lnTo>
                <a:lnTo>
                  <a:pt x="2504597" y="1755906"/>
                </a:lnTo>
                <a:lnTo>
                  <a:pt x="2520249" y="1712556"/>
                </a:lnTo>
                <a:lnTo>
                  <a:pt x="2534386" y="1668505"/>
                </a:lnTo>
                <a:lnTo>
                  <a:pt x="2546977" y="1623784"/>
                </a:lnTo>
                <a:lnTo>
                  <a:pt x="2557991" y="1578425"/>
                </a:lnTo>
                <a:lnTo>
                  <a:pt x="2567396" y="1532458"/>
                </a:lnTo>
                <a:lnTo>
                  <a:pt x="2575161" y="1485915"/>
                </a:lnTo>
                <a:lnTo>
                  <a:pt x="2581255" y="1438827"/>
                </a:lnTo>
                <a:lnTo>
                  <a:pt x="2585647" y="1391226"/>
                </a:lnTo>
                <a:lnTo>
                  <a:pt x="2588305" y="1343143"/>
                </a:lnTo>
                <a:lnTo>
                  <a:pt x="2589198" y="1294609"/>
                </a:lnTo>
                <a:lnTo>
                  <a:pt x="2588305" y="1246075"/>
                </a:lnTo>
                <a:lnTo>
                  <a:pt x="2585647" y="1197991"/>
                </a:lnTo>
                <a:lnTo>
                  <a:pt x="2581255" y="1150389"/>
                </a:lnTo>
                <a:lnTo>
                  <a:pt x="2575161" y="1103301"/>
                </a:lnTo>
                <a:lnTo>
                  <a:pt x="2567396" y="1056758"/>
                </a:lnTo>
                <a:lnTo>
                  <a:pt x="2557991" y="1010790"/>
                </a:lnTo>
                <a:lnTo>
                  <a:pt x="2546977" y="965430"/>
                </a:lnTo>
                <a:lnTo>
                  <a:pt x="2534386" y="920709"/>
                </a:lnTo>
                <a:lnTo>
                  <a:pt x="2520249" y="876657"/>
                </a:lnTo>
                <a:lnTo>
                  <a:pt x="2504597" y="833306"/>
                </a:lnTo>
                <a:lnTo>
                  <a:pt x="2487462" y="790688"/>
                </a:lnTo>
                <a:lnTo>
                  <a:pt x="2468874" y="748834"/>
                </a:lnTo>
                <a:lnTo>
                  <a:pt x="2448866" y="707775"/>
                </a:lnTo>
                <a:lnTo>
                  <a:pt x="2427468" y="667542"/>
                </a:lnTo>
                <a:lnTo>
                  <a:pt x="2404712" y="628167"/>
                </a:lnTo>
                <a:lnTo>
                  <a:pt x="2380629" y="589680"/>
                </a:lnTo>
                <a:lnTo>
                  <a:pt x="2355251" y="552114"/>
                </a:lnTo>
                <a:lnTo>
                  <a:pt x="2328607" y="515500"/>
                </a:lnTo>
                <a:lnTo>
                  <a:pt x="2300731" y="479868"/>
                </a:lnTo>
                <a:lnTo>
                  <a:pt x="2271653" y="445250"/>
                </a:lnTo>
                <a:lnTo>
                  <a:pt x="2241405" y="411677"/>
                </a:lnTo>
                <a:lnTo>
                  <a:pt x="2210017" y="379182"/>
                </a:lnTo>
                <a:lnTo>
                  <a:pt x="2177522" y="347794"/>
                </a:lnTo>
                <a:lnTo>
                  <a:pt x="2143949" y="317545"/>
                </a:lnTo>
                <a:lnTo>
                  <a:pt x="2109332" y="288467"/>
                </a:lnTo>
                <a:lnTo>
                  <a:pt x="2073700" y="260591"/>
                </a:lnTo>
                <a:lnTo>
                  <a:pt x="2037086" y="233948"/>
                </a:lnTo>
                <a:lnTo>
                  <a:pt x="1999520" y="208569"/>
                </a:lnTo>
                <a:lnTo>
                  <a:pt x="1961034" y="184486"/>
                </a:lnTo>
                <a:lnTo>
                  <a:pt x="1921659" y="161730"/>
                </a:lnTo>
                <a:lnTo>
                  <a:pt x="1881426" y="140332"/>
                </a:lnTo>
                <a:lnTo>
                  <a:pt x="1840368" y="120324"/>
                </a:lnTo>
                <a:lnTo>
                  <a:pt x="1798514" y="101736"/>
                </a:lnTo>
                <a:lnTo>
                  <a:pt x="1755896" y="84601"/>
                </a:lnTo>
                <a:lnTo>
                  <a:pt x="1712546" y="68949"/>
                </a:lnTo>
                <a:lnTo>
                  <a:pt x="1668495" y="54812"/>
                </a:lnTo>
                <a:lnTo>
                  <a:pt x="1623774" y="42221"/>
                </a:lnTo>
                <a:lnTo>
                  <a:pt x="1578414" y="31207"/>
                </a:lnTo>
                <a:lnTo>
                  <a:pt x="1532447" y="21802"/>
                </a:lnTo>
                <a:lnTo>
                  <a:pt x="1485904" y="14036"/>
                </a:lnTo>
                <a:lnTo>
                  <a:pt x="1438817" y="7942"/>
                </a:lnTo>
                <a:lnTo>
                  <a:pt x="1391216" y="3550"/>
                </a:lnTo>
                <a:lnTo>
                  <a:pt x="1343133" y="892"/>
                </a:lnTo>
                <a:lnTo>
                  <a:pt x="1294599" y="0"/>
                </a:lnTo>
                <a:close/>
              </a:path>
            </a:pathLst>
          </a:custGeom>
          <a:solidFill>
            <a:srgbClr val="0379E2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520350" y="2404953"/>
            <a:ext cx="2589530" cy="2589530"/>
          </a:xfrm>
          <a:custGeom>
            <a:avLst/>
            <a:gdLst/>
            <a:ahLst/>
            <a:cxnLst/>
            <a:rect l="l" t="t" r="r" b="b"/>
            <a:pathLst>
              <a:path w="2589530" h="2589529">
                <a:moveTo>
                  <a:pt x="1294599" y="0"/>
                </a:moveTo>
                <a:lnTo>
                  <a:pt x="1246064" y="892"/>
                </a:lnTo>
                <a:lnTo>
                  <a:pt x="1197981" y="3550"/>
                </a:lnTo>
                <a:lnTo>
                  <a:pt x="1150379" y="7942"/>
                </a:lnTo>
                <a:lnTo>
                  <a:pt x="1103291" y="14036"/>
                </a:lnTo>
                <a:lnTo>
                  <a:pt x="1056748" y="21802"/>
                </a:lnTo>
                <a:lnTo>
                  <a:pt x="1010780" y="31207"/>
                </a:lnTo>
                <a:lnTo>
                  <a:pt x="965420" y="42221"/>
                </a:lnTo>
                <a:lnTo>
                  <a:pt x="920699" y="54812"/>
                </a:lnTo>
                <a:lnTo>
                  <a:pt x="876648" y="68949"/>
                </a:lnTo>
                <a:lnTo>
                  <a:pt x="833297" y="84601"/>
                </a:lnTo>
                <a:lnTo>
                  <a:pt x="790680" y="101736"/>
                </a:lnTo>
                <a:lnTo>
                  <a:pt x="748826" y="120324"/>
                </a:lnTo>
                <a:lnTo>
                  <a:pt x="707767" y="140332"/>
                </a:lnTo>
                <a:lnTo>
                  <a:pt x="667534" y="161730"/>
                </a:lnTo>
                <a:lnTo>
                  <a:pt x="628159" y="184486"/>
                </a:lnTo>
                <a:lnTo>
                  <a:pt x="589673" y="208569"/>
                </a:lnTo>
                <a:lnTo>
                  <a:pt x="552107" y="233948"/>
                </a:lnTo>
                <a:lnTo>
                  <a:pt x="515493" y="260591"/>
                </a:lnTo>
                <a:lnTo>
                  <a:pt x="479861" y="288467"/>
                </a:lnTo>
                <a:lnTo>
                  <a:pt x="445244" y="317545"/>
                </a:lnTo>
                <a:lnTo>
                  <a:pt x="411672" y="347794"/>
                </a:lnTo>
                <a:lnTo>
                  <a:pt x="379176" y="379182"/>
                </a:lnTo>
                <a:lnTo>
                  <a:pt x="347789" y="411677"/>
                </a:lnTo>
                <a:lnTo>
                  <a:pt x="317541" y="445250"/>
                </a:lnTo>
                <a:lnTo>
                  <a:pt x="288463" y="479868"/>
                </a:lnTo>
                <a:lnTo>
                  <a:pt x="260587" y="515500"/>
                </a:lnTo>
                <a:lnTo>
                  <a:pt x="233944" y="552114"/>
                </a:lnTo>
                <a:lnTo>
                  <a:pt x="208566" y="589680"/>
                </a:lnTo>
                <a:lnTo>
                  <a:pt x="184483" y="628167"/>
                </a:lnTo>
                <a:lnTo>
                  <a:pt x="161727" y="667542"/>
                </a:lnTo>
                <a:lnTo>
                  <a:pt x="140330" y="707775"/>
                </a:lnTo>
                <a:lnTo>
                  <a:pt x="120322" y="748834"/>
                </a:lnTo>
                <a:lnTo>
                  <a:pt x="101735" y="790688"/>
                </a:lnTo>
                <a:lnTo>
                  <a:pt x="84600" y="833306"/>
                </a:lnTo>
                <a:lnTo>
                  <a:pt x="68948" y="876657"/>
                </a:lnTo>
                <a:lnTo>
                  <a:pt x="54811" y="920709"/>
                </a:lnTo>
                <a:lnTo>
                  <a:pt x="42220" y="965430"/>
                </a:lnTo>
                <a:lnTo>
                  <a:pt x="31206" y="1010790"/>
                </a:lnTo>
                <a:lnTo>
                  <a:pt x="21801" y="1056758"/>
                </a:lnTo>
                <a:lnTo>
                  <a:pt x="14036" y="1103301"/>
                </a:lnTo>
                <a:lnTo>
                  <a:pt x="7942" y="1150389"/>
                </a:lnTo>
                <a:lnTo>
                  <a:pt x="3550" y="1197991"/>
                </a:lnTo>
                <a:lnTo>
                  <a:pt x="892" y="1246075"/>
                </a:lnTo>
                <a:lnTo>
                  <a:pt x="0" y="1294609"/>
                </a:lnTo>
                <a:lnTo>
                  <a:pt x="892" y="1343143"/>
                </a:lnTo>
                <a:lnTo>
                  <a:pt x="3550" y="1391226"/>
                </a:lnTo>
                <a:lnTo>
                  <a:pt x="7942" y="1438827"/>
                </a:lnTo>
                <a:lnTo>
                  <a:pt x="14036" y="1485915"/>
                </a:lnTo>
                <a:lnTo>
                  <a:pt x="21801" y="1532458"/>
                </a:lnTo>
                <a:lnTo>
                  <a:pt x="31206" y="1578425"/>
                </a:lnTo>
                <a:lnTo>
                  <a:pt x="42220" y="1623784"/>
                </a:lnTo>
                <a:lnTo>
                  <a:pt x="54811" y="1668505"/>
                </a:lnTo>
                <a:lnTo>
                  <a:pt x="68948" y="1712556"/>
                </a:lnTo>
                <a:lnTo>
                  <a:pt x="84600" y="1755906"/>
                </a:lnTo>
                <a:lnTo>
                  <a:pt x="101735" y="1798524"/>
                </a:lnTo>
                <a:lnTo>
                  <a:pt x="120322" y="1840378"/>
                </a:lnTo>
                <a:lnTo>
                  <a:pt x="140330" y="1881437"/>
                </a:lnTo>
                <a:lnTo>
                  <a:pt x="161727" y="1921669"/>
                </a:lnTo>
                <a:lnTo>
                  <a:pt x="184483" y="1961044"/>
                </a:lnTo>
                <a:lnTo>
                  <a:pt x="208566" y="1999530"/>
                </a:lnTo>
                <a:lnTo>
                  <a:pt x="233944" y="2037096"/>
                </a:lnTo>
                <a:lnTo>
                  <a:pt x="260587" y="2073711"/>
                </a:lnTo>
                <a:lnTo>
                  <a:pt x="288463" y="2109342"/>
                </a:lnTo>
                <a:lnTo>
                  <a:pt x="317541" y="2143960"/>
                </a:lnTo>
                <a:lnTo>
                  <a:pt x="347789" y="2177532"/>
                </a:lnTo>
                <a:lnTo>
                  <a:pt x="379176" y="2210028"/>
                </a:lnTo>
                <a:lnTo>
                  <a:pt x="411672" y="2241415"/>
                </a:lnTo>
                <a:lnTo>
                  <a:pt x="445244" y="2271664"/>
                </a:lnTo>
                <a:lnTo>
                  <a:pt x="479861" y="2300742"/>
                </a:lnTo>
                <a:lnTo>
                  <a:pt x="515493" y="2328618"/>
                </a:lnTo>
                <a:lnTo>
                  <a:pt x="552107" y="2355261"/>
                </a:lnTo>
                <a:lnTo>
                  <a:pt x="589673" y="2380640"/>
                </a:lnTo>
                <a:lnTo>
                  <a:pt x="628159" y="2404723"/>
                </a:lnTo>
                <a:lnTo>
                  <a:pt x="667534" y="2427479"/>
                </a:lnTo>
                <a:lnTo>
                  <a:pt x="707767" y="2448876"/>
                </a:lnTo>
                <a:lnTo>
                  <a:pt x="748826" y="2468885"/>
                </a:lnTo>
                <a:lnTo>
                  <a:pt x="790680" y="2487472"/>
                </a:lnTo>
                <a:lnTo>
                  <a:pt x="833297" y="2504607"/>
                </a:lnTo>
                <a:lnTo>
                  <a:pt x="876648" y="2520259"/>
                </a:lnTo>
                <a:lnTo>
                  <a:pt x="920699" y="2534396"/>
                </a:lnTo>
                <a:lnTo>
                  <a:pt x="965420" y="2546987"/>
                </a:lnTo>
                <a:lnTo>
                  <a:pt x="1010780" y="2558001"/>
                </a:lnTo>
                <a:lnTo>
                  <a:pt x="1056748" y="2567406"/>
                </a:lnTo>
                <a:lnTo>
                  <a:pt x="1103291" y="2575172"/>
                </a:lnTo>
                <a:lnTo>
                  <a:pt x="1150379" y="2581266"/>
                </a:lnTo>
                <a:lnTo>
                  <a:pt x="1197981" y="2585658"/>
                </a:lnTo>
                <a:lnTo>
                  <a:pt x="1246064" y="2588316"/>
                </a:lnTo>
                <a:lnTo>
                  <a:pt x="1294599" y="2589209"/>
                </a:lnTo>
                <a:lnTo>
                  <a:pt x="1343133" y="2588316"/>
                </a:lnTo>
                <a:lnTo>
                  <a:pt x="1391216" y="2585658"/>
                </a:lnTo>
                <a:lnTo>
                  <a:pt x="1438817" y="2581266"/>
                </a:lnTo>
                <a:lnTo>
                  <a:pt x="1485904" y="2575172"/>
                </a:lnTo>
                <a:lnTo>
                  <a:pt x="1532447" y="2567406"/>
                </a:lnTo>
                <a:lnTo>
                  <a:pt x="1578414" y="2558001"/>
                </a:lnTo>
                <a:lnTo>
                  <a:pt x="1623774" y="2546987"/>
                </a:lnTo>
                <a:lnTo>
                  <a:pt x="1668495" y="2534396"/>
                </a:lnTo>
                <a:lnTo>
                  <a:pt x="1712546" y="2520259"/>
                </a:lnTo>
                <a:lnTo>
                  <a:pt x="1755896" y="2504607"/>
                </a:lnTo>
                <a:lnTo>
                  <a:pt x="1798514" y="2487472"/>
                </a:lnTo>
                <a:lnTo>
                  <a:pt x="1840368" y="2468885"/>
                </a:lnTo>
                <a:lnTo>
                  <a:pt x="1881426" y="2448876"/>
                </a:lnTo>
                <a:lnTo>
                  <a:pt x="1921659" y="2427479"/>
                </a:lnTo>
                <a:lnTo>
                  <a:pt x="1961034" y="2404723"/>
                </a:lnTo>
                <a:lnTo>
                  <a:pt x="1999520" y="2380640"/>
                </a:lnTo>
                <a:lnTo>
                  <a:pt x="2037086" y="2355261"/>
                </a:lnTo>
                <a:lnTo>
                  <a:pt x="2073700" y="2328618"/>
                </a:lnTo>
                <a:lnTo>
                  <a:pt x="2109332" y="2300742"/>
                </a:lnTo>
                <a:lnTo>
                  <a:pt x="2143949" y="2271664"/>
                </a:lnTo>
                <a:lnTo>
                  <a:pt x="2177522" y="2241415"/>
                </a:lnTo>
                <a:lnTo>
                  <a:pt x="2210017" y="2210028"/>
                </a:lnTo>
                <a:lnTo>
                  <a:pt x="2241405" y="2177532"/>
                </a:lnTo>
                <a:lnTo>
                  <a:pt x="2271653" y="2143960"/>
                </a:lnTo>
                <a:lnTo>
                  <a:pt x="2300731" y="2109342"/>
                </a:lnTo>
                <a:lnTo>
                  <a:pt x="2328607" y="2073711"/>
                </a:lnTo>
                <a:lnTo>
                  <a:pt x="2355251" y="2037096"/>
                </a:lnTo>
                <a:lnTo>
                  <a:pt x="2380629" y="1999530"/>
                </a:lnTo>
                <a:lnTo>
                  <a:pt x="2404712" y="1961044"/>
                </a:lnTo>
                <a:lnTo>
                  <a:pt x="2427468" y="1921669"/>
                </a:lnTo>
                <a:lnTo>
                  <a:pt x="2448866" y="1881437"/>
                </a:lnTo>
                <a:lnTo>
                  <a:pt x="2468874" y="1840378"/>
                </a:lnTo>
                <a:lnTo>
                  <a:pt x="2487462" y="1798524"/>
                </a:lnTo>
                <a:lnTo>
                  <a:pt x="2504597" y="1755906"/>
                </a:lnTo>
                <a:lnTo>
                  <a:pt x="2520249" y="1712556"/>
                </a:lnTo>
                <a:lnTo>
                  <a:pt x="2534386" y="1668505"/>
                </a:lnTo>
                <a:lnTo>
                  <a:pt x="2546977" y="1623784"/>
                </a:lnTo>
                <a:lnTo>
                  <a:pt x="2557991" y="1578425"/>
                </a:lnTo>
                <a:lnTo>
                  <a:pt x="2567396" y="1532458"/>
                </a:lnTo>
                <a:lnTo>
                  <a:pt x="2575161" y="1485915"/>
                </a:lnTo>
                <a:lnTo>
                  <a:pt x="2581255" y="1438827"/>
                </a:lnTo>
                <a:lnTo>
                  <a:pt x="2585647" y="1391226"/>
                </a:lnTo>
                <a:lnTo>
                  <a:pt x="2588305" y="1343143"/>
                </a:lnTo>
                <a:lnTo>
                  <a:pt x="2589198" y="1294609"/>
                </a:lnTo>
                <a:lnTo>
                  <a:pt x="2588305" y="1246075"/>
                </a:lnTo>
                <a:lnTo>
                  <a:pt x="2585647" y="1197991"/>
                </a:lnTo>
                <a:lnTo>
                  <a:pt x="2581255" y="1150389"/>
                </a:lnTo>
                <a:lnTo>
                  <a:pt x="2575161" y="1103301"/>
                </a:lnTo>
                <a:lnTo>
                  <a:pt x="2567396" y="1056758"/>
                </a:lnTo>
                <a:lnTo>
                  <a:pt x="2557991" y="1010790"/>
                </a:lnTo>
                <a:lnTo>
                  <a:pt x="2546977" y="965430"/>
                </a:lnTo>
                <a:lnTo>
                  <a:pt x="2534386" y="920709"/>
                </a:lnTo>
                <a:lnTo>
                  <a:pt x="2520249" y="876657"/>
                </a:lnTo>
                <a:lnTo>
                  <a:pt x="2504597" y="833306"/>
                </a:lnTo>
                <a:lnTo>
                  <a:pt x="2487462" y="790688"/>
                </a:lnTo>
                <a:lnTo>
                  <a:pt x="2468874" y="748834"/>
                </a:lnTo>
                <a:lnTo>
                  <a:pt x="2448866" y="707775"/>
                </a:lnTo>
                <a:lnTo>
                  <a:pt x="2427468" y="667542"/>
                </a:lnTo>
                <a:lnTo>
                  <a:pt x="2404712" y="628167"/>
                </a:lnTo>
                <a:lnTo>
                  <a:pt x="2380629" y="589680"/>
                </a:lnTo>
                <a:lnTo>
                  <a:pt x="2355251" y="552114"/>
                </a:lnTo>
                <a:lnTo>
                  <a:pt x="2328607" y="515500"/>
                </a:lnTo>
                <a:lnTo>
                  <a:pt x="2300731" y="479868"/>
                </a:lnTo>
                <a:lnTo>
                  <a:pt x="2271653" y="445250"/>
                </a:lnTo>
                <a:lnTo>
                  <a:pt x="2241405" y="411677"/>
                </a:lnTo>
                <a:lnTo>
                  <a:pt x="2210017" y="379182"/>
                </a:lnTo>
                <a:lnTo>
                  <a:pt x="2177522" y="347794"/>
                </a:lnTo>
                <a:lnTo>
                  <a:pt x="2143949" y="317545"/>
                </a:lnTo>
                <a:lnTo>
                  <a:pt x="2109332" y="288467"/>
                </a:lnTo>
                <a:lnTo>
                  <a:pt x="2073700" y="260591"/>
                </a:lnTo>
                <a:lnTo>
                  <a:pt x="2037086" y="233948"/>
                </a:lnTo>
                <a:lnTo>
                  <a:pt x="1999520" y="208569"/>
                </a:lnTo>
                <a:lnTo>
                  <a:pt x="1961034" y="184486"/>
                </a:lnTo>
                <a:lnTo>
                  <a:pt x="1921659" y="161730"/>
                </a:lnTo>
                <a:lnTo>
                  <a:pt x="1881426" y="140332"/>
                </a:lnTo>
                <a:lnTo>
                  <a:pt x="1840368" y="120324"/>
                </a:lnTo>
                <a:lnTo>
                  <a:pt x="1798514" y="101736"/>
                </a:lnTo>
                <a:lnTo>
                  <a:pt x="1755896" y="84601"/>
                </a:lnTo>
                <a:lnTo>
                  <a:pt x="1712546" y="68949"/>
                </a:lnTo>
                <a:lnTo>
                  <a:pt x="1668495" y="54812"/>
                </a:lnTo>
                <a:lnTo>
                  <a:pt x="1623774" y="42221"/>
                </a:lnTo>
                <a:lnTo>
                  <a:pt x="1578414" y="31207"/>
                </a:lnTo>
                <a:lnTo>
                  <a:pt x="1532447" y="21802"/>
                </a:lnTo>
                <a:lnTo>
                  <a:pt x="1485904" y="14036"/>
                </a:lnTo>
                <a:lnTo>
                  <a:pt x="1438817" y="7942"/>
                </a:lnTo>
                <a:lnTo>
                  <a:pt x="1391216" y="3550"/>
                </a:lnTo>
                <a:lnTo>
                  <a:pt x="1343133" y="892"/>
                </a:lnTo>
                <a:lnTo>
                  <a:pt x="1294599" y="0"/>
                </a:lnTo>
                <a:close/>
              </a:path>
            </a:pathLst>
          </a:custGeom>
          <a:solidFill>
            <a:srgbClr val="0379E2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506039" y="7034214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4" h="494665">
                <a:moveTo>
                  <a:pt x="267738" y="0"/>
                </a:moveTo>
                <a:lnTo>
                  <a:pt x="227227" y="0"/>
                </a:lnTo>
                <a:lnTo>
                  <a:pt x="215399" y="1492"/>
                </a:lnTo>
                <a:lnTo>
                  <a:pt x="129119" y="29856"/>
                </a:lnTo>
                <a:lnTo>
                  <a:pt x="85805" y="58718"/>
                </a:lnTo>
                <a:lnTo>
                  <a:pt x="50761" y="95360"/>
                </a:lnTo>
                <a:lnTo>
                  <a:pt x="24246" y="139837"/>
                </a:lnTo>
                <a:lnTo>
                  <a:pt x="6521" y="192203"/>
                </a:lnTo>
                <a:lnTo>
                  <a:pt x="0" y="242382"/>
                </a:lnTo>
                <a:lnTo>
                  <a:pt x="3642" y="291097"/>
                </a:lnTo>
                <a:lnTo>
                  <a:pt x="16625" y="337198"/>
                </a:lnTo>
                <a:lnTo>
                  <a:pt x="38128" y="379534"/>
                </a:lnTo>
                <a:lnTo>
                  <a:pt x="67326" y="416954"/>
                </a:lnTo>
                <a:lnTo>
                  <a:pt x="103398" y="448308"/>
                </a:lnTo>
                <a:lnTo>
                  <a:pt x="145521" y="472445"/>
                </a:lnTo>
                <a:lnTo>
                  <a:pt x="192872" y="488215"/>
                </a:lnTo>
                <a:lnTo>
                  <a:pt x="243136" y="494357"/>
                </a:lnTo>
                <a:lnTo>
                  <a:pt x="291871" y="490479"/>
                </a:lnTo>
                <a:lnTo>
                  <a:pt x="337947" y="477375"/>
                </a:lnTo>
                <a:lnTo>
                  <a:pt x="380235" y="455844"/>
                </a:lnTo>
                <a:lnTo>
                  <a:pt x="417606" y="426682"/>
                </a:lnTo>
                <a:lnTo>
                  <a:pt x="448931" y="390685"/>
                </a:lnTo>
                <a:lnTo>
                  <a:pt x="468930" y="355873"/>
                </a:lnTo>
                <a:lnTo>
                  <a:pt x="121575" y="355863"/>
                </a:lnTo>
                <a:lnTo>
                  <a:pt x="121455" y="179104"/>
                </a:lnTo>
                <a:lnTo>
                  <a:pt x="121376" y="176455"/>
                </a:lnTo>
                <a:lnTo>
                  <a:pt x="122654" y="176308"/>
                </a:lnTo>
                <a:lnTo>
                  <a:pt x="184515" y="176308"/>
                </a:lnTo>
                <a:lnTo>
                  <a:pt x="138936" y="141419"/>
                </a:lnTo>
                <a:lnTo>
                  <a:pt x="137617" y="140278"/>
                </a:lnTo>
                <a:lnTo>
                  <a:pt x="135177" y="138299"/>
                </a:lnTo>
                <a:lnTo>
                  <a:pt x="468464" y="138299"/>
                </a:lnTo>
                <a:lnTo>
                  <a:pt x="435476" y="85582"/>
                </a:lnTo>
                <a:lnTo>
                  <a:pt x="398714" y="50703"/>
                </a:lnTo>
                <a:lnTo>
                  <a:pt x="354188" y="24007"/>
                </a:lnTo>
                <a:lnTo>
                  <a:pt x="301905" y="5497"/>
                </a:lnTo>
                <a:lnTo>
                  <a:pt x="284908" y="2249"/>
                </a:lnTo>
                <a:lnTo>
                  <a:pt x="267738" y="0"/>
                </a:lnTo>
                <a:close/>
              </a:path>
              <a:path w="494664" h="494665">
                <a:moveTo>
                  <a:pt x="483144" y="173764"/>
                </a:moveTo>
                <a:lnTo>
                  <a:pt x="367128" y="173764"/>
                </a:lnTo>
                <a:lnTo>
                  <a:pt x="370615" y="175136"/>
                </a:lnTo>
                <a:lnTo>
                  <a:pt x="369599" y="177481"/>
                </a:lnTo>
                <a:lnTo>
                  <a:pt x="369641" y="355633"/>
                </a:lnTo>
                <a:lnTo>
                  <a:pt x="369421" y="355863"/>
                </a:lnTo>
                <a:lnTo>
                  <a:pt x="245456" y="355873"/>
                </a:lnTo>
                <a:lnTo>
                  <a:pt x="468930" y="355873"/>
                </a:lnTo>
                <a:lnTo>
                  <a:pt x="488925" y="301373"/>
                </a:lnTo>
                <a:lnTo>
                  <a:pt x="494402" y="267175"/>
                </a:lnTo>
                <a:lnTo>
                  <a:pt x="494402" y="226652"/>
                </a:lnTo>
                <a:lnTo>
                  <a:pt x="492908" y="214832"/>
                </a:lnTo>
                <a:lnTo>
                  <a:pt x="491112" y="203063"/>
                </a:lnTo>
                <a:lnTo>
                  <a:pt x="488781" y="191397"/>
                </a:lnTo>
                <a:lnTo>
                  <a:pt x="485679" y="179889"/>
                </a:lnTo>
                <a:lnTo>
                  <a:pt x="483144" y="173764"/>
                </a:lnTo>
                <a:close/>
              </a:path>
              <a:path w="494664" h="494665">
                <a:moveTo>
                  <a:pt x="184515" y="176308"/>
                </a:moveTo>
                <a:lnTo>
                  <a:pt x="122654" y="176308"/>
                </a:lnTo>
                <a:lnTo>
                  <a:pt x="231509" y="258882"/>
                </a:lnTo>
                <a:lnTo>
                  <a:pt x="239630" y="263979"/>
                </a:lnTo>
                <a:lnTo>
                  <a:pt x="246692" y="265635"/>
                </a:lnTo>
                <a:lnTo>
                  <a:pt x="253699" y="263844"/>
                </a:lnTo>
                <a:lnTo>
                  <a:pt x="261655" y="258599"/>
                </a:lnTo>
                <a:lnTo>
                  <a:pt x="305500" y="223731"/>
                </a:lnTo>
                <a:lnTo>
                  <a:pt x="248545" y="223731"/>
                </a:lnTo>
                <a:lnTo>
                  <a:pt x="246168" y="223689"/>
                </a:lnTo>
                <a:lnTo>
                  <a:pt x="184515" y="176308"/>
                </a:lnTo>
                <a:close/>
              </a:path>
              <a:path w="494664" h="494665">
                <a:moveTo>
                  <a:pt x="468464" y="138299"/>
                </a:moveTo>
                <a:lnTo>
                  <a:pt x="354626" y="138299"/>
                </a:lnTo>
                <a:lnTo>
                  <a:pt x="354783" y="140288"/>
                </a:lnTo>
                <a:lnTo>
                  <a:pt x="353317" y="140697"/>
                </a:lnTo>
                <a:lnTo>
                  <a:pt x="248545" y="223731"/>
                </a:lnTo>
                <a:lnTo>
                  <a:pt x="305500" y="223731"/>
                </a:lnTo>
                <a:lnTo>
                  <a:pt x="365882" y="175711"/>
                </a:lnTo>
                <a:lnTo>
                  <a:pt x="367128" y="173764"/>
                </a:lnTo>
                <a:lnTo>
                  <a:pt x="483144" y="173764"/>
                </a:lnTo>
                <a:lnTo>
                  <a:pt x="468464" y="138299"/>
                </a:lnTo>
                <a:close/>
              </a:path>
            </a:pathLst>
          </a:custGeom>
          <a:solidFill>
            <a:srgbClr val="1D3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06255" y="8404383"/>
            <a:ext cx="500380" cy="500380"/>
          </a:xfrm>
          <a:custGeom>
            <a:avLst/>
            <a:gdLst/>
            <a:ahLst/>
            <a:cxnLst/>
            <a:rect l="l" t="t" r="r" b="b"/>
            <a:pathLst>
              <a:path w="500380" h="500379">
                <a:moveTo>
                  <a:pt x="270632" y="0"/>
                </a:moveTo>
                <a:lnTo>
                  <a:pt x="229660" y="0"/>
                </a:lnTo>
                <a:lnTo>
                  <a:pt x="217692" y="1514"/>
                </a:lnTo>
                <a:lnTo>
                  <a:pt x="138510" y="26109"/>
                </a:lnTo>
                <a:lnTo>
                  <a:pt x="100285" y="48804"/>
                </a:lnTo>
                <a:lnTo>
                  <a:pt x="67808" y="76954"/>
                </a:lnTo>
                <a:lnTo>
                  <a:pt x="41232" y="110590"/>
                </a:lnTo>
                <a:lnTo>
                  <a:pt x="20709" y="149743"/>
                </a:lnTo>
                <a:lnTo>
                  <a:pt x="6389" y="194444"/>
                </a:lnTo>
                <a:lnTo>
                  <a:pt x="0" y="239619"/>
                </a:lnTo>
                <a:lnTo>
                  <a:pt x="1786" y="283162"/>
                </a:lnTo>
                <a:lnTo>
                  <a:pt x="11233" y="325945"/>
                </a:lnTo>
                <a:lnTo>
                  <a:pt x="27685" y="365462"/>
                </a:lnTo>
                <a:lnTo>
                  <a:pt x="50581" y="401458"/>
                </a:lnTo>
                <a:lnTo>
                  <a:pt x="79337" y="433116"/>
                </a:lnTo>
                <a:lnTo>
                  <a:pt x="113366" y="459619"/>
                </a:lnTo>
                <a:lnTo>
                  <a:pt x="152084" y="480150"/>
                </a:lnTo>
                <a:lnTo>
                  <a:pt x="194907" y="493890"/>
                </a:lnTo>
                <a:lnTo>
                  <a:pt x="240164" y="499929"/>
                </a:lnTo>
                <a:lnTo>
                  <a:pt x="284296" y="497885"/>
                </a:lnTo>
                <a:lnTo>
                  <a:pt x="326502" y="488325"/>
                </a:lnTo>
                <a:lnTo>
                  <a:pt x="365981" y="471817"/>
                </a:lnTo>
                <a:lnTo>
                  <a:pt x="401930" y="448925"/>
                </a:lnTo>
                <a:lnTo>
                  <a:pt x="433547" y="420219"/>
                </a:lnTo>
                <a:lnTo>
                  <a:pt x="457045" y="390092"/>
                </a:lnTo>
                <a:lnTo>
                  <a:pt x="383194" y="390092"/>
                </a:lnTo>
                <a:lnTo>
                  <a:pt x="373142" y="389810"/>
                </a:lnTo>
                <a:lnTo>
                  <a:pt x="316618" y="383382"/>
                </a:lnTo>
                <a:lnTo>
                  <a:pt x="251574" y="358481"/>
                </a:lnTo>
                <a:lnTo>
                  <a:pt x="211278" y="332960"/>
                </a:lnTo>
                <a:lnTo>
                  <a:pt x="177428" y="301658"/>
                </a:lnTo>
                <a:lnTo>
                  <a:pt x="150040" y="264567"/>
                </a:lnTo>
                <a:lnTo>
                  <a:pt x="129132" y="221680"/>
                </a:lnTo>
                <a:lnTo>
                  <a:pt x="114721" y="172989"/>
                </a:lnTo>
                <a:lnTo>
                  <a:pt x="109684" y="117116"/>
                </a:lnTo>
                <a:lnTo>
                  <a:pt x="115925" y="110028"/>
                </a:lnTo>
                <a:lnTo>
                  <a:pt x="140038" y="109612"/>
                </a:lnTo>
                <a:lnTo>
                  <a:pt x="456572" y="109543"/>
                </a:lnTo>
                <a:lnTo>
                  <a:pt x="450963" y="100187"/>
                </a:lnTo>
                <a:lnTo>
                  <a:pt x="422703" y="67908"/>
                </a:lnTo>
                <a:lnTo>
                  <a:pt x="388987" y="41378"/>
                </a:lnTo>
                <a:lnTo>
                  <a:pt x="349817" y="20598"/>
                </a:lnTo>
                <a:lnTo>
                  <a:pt x="305196" y="5570"/>
                </a:lnTo>
                <a:lnTo>
                  <a:pt x="288001" y="2286"/>
                </a:lnTo>
                <a:lnTo>
                  <a:pt x="270632" y="0"/>
                </a:lnTo>
                <a:close/>
              </a:path>
              <a:path w="500380" h="500379">
                <a:moveTo>
                  <a:pt x="498185" y="283162"/>
                </a:moveTo>
                <a:lnTo>
                  <a:pt x="292813" y="283162"/>
                </a:lnTo>
                <a:lnTo>
                  <a:pt x="299699" y="285143"/>
                </a:lnTo>
                <a:lnTo>
                  <a:pt x="317527" y="292337"/>
                </a:lnTo>
                <a:lnTo>
                  <a:pt x="335785" y="297569"/>
                </a:lnTo>
                <a:lnTo>
                  <a:pt x="354502" y="300786"/>
                </a:lnTo>
                <a:lnTo>
                  <a:pt x="373707" y="301938"/>
                </a:lnTo>
                <a:lnTo>
                  <a:pt x="384042" y="301990"/>
                </a:lnTo>
                <a:lnTo>
                  <a:pt x="389822" y="308315"/>
                </a:lnTo>
                <a:lnTo>
                  <a:pt x="390044" y="314325"/>
                </a:lnTo>
                <a:lnTo>
                  <a:pt x="390168" y="373203"/>
                </a:lnTo>
                <a:lnTo>
                  <a:pt x="389895" y="383621"/>
                </a:lnTo>
                <a:lnTo>
                  <a:pt x="383194" y="390092"/>
                </a:lnTo>
                <a:lnTo>
                  <a:pt x="457045" y="390092"/>
                </a:lnTo>
                <a:lnTo>
                  <a:pt x="480582" y="347624"/>
                </a:lnTo>
                <a:lnTo>
                  <a:pt x="494395" y="304870"/>
                </a:lnTo>
                <a:lnTo>
                  <a:pt x="497608" y="287264"/>
                </a:lnTo>
                <a:lnTo>
                  <a:pt x="498185" y="283162"/>
                </a:lnTo>
                <a:close/>
              </a:path>
              <a:path w="500380" h="500379">
                <a:moveTo>
                  <a:pt x="456572" y="109543"/>
                </a:moveTo>
                <a:lnTo>
                  <a:pt x="154058" y="109543"/>
                </a:lnTo>
                <a:lnTo>
                  <a:pt x="168077" y="109612"/>
                </a:lnTo>
                <a:lnTo>
                  <a:pt x="192152" y="110028"/>
                </a:lnTo>
                <a:lnTo>
                  <a:pt x="197954" y="116352"/>
                </a:lnTo>
                <a:lnTo>
                  <a:pt x="198017" y="126456"/>
                </a:lnTo>
                <a:lnTo>
                  <a:pt x="199152" y="145536"/>
                </a:lnTo>
                <a:lnTo>
                  <a:pt x="202340" y="164136"/>
                </a:lnTo>
                <a:lnTo>
                  <a:pt x="207536" y="182281"/>
                </a:lnTo>
                <a:lnTo>
                  <a:pt x="214697" y="199993"/>
                </a:lnTo>
                <a:lnTo>
                  <a:pt x="216748" y="207010"/>
                </a:lnTo>
                <a:lnTo>
                  <a:pt x="185588" y="232516"/>
                </a:lnTo>
                <a:lnTo>
                  <a:pt x="185106" y="234013"/>
                </a:lnTo>
                <a:lnTo>
                  <a:pt x="220140" y="279587"/>
                </a:lnTo>
                <a:lnTo>
                  <a:pt x="262863" y="312985"/>
                </a:lnTo>
                <a:lnTo>
                  <a:pt x="265878" y="314796"/>
                </a:lnTo>
                <a:lnTo>
                  <a:pt x="267407" y="314325"/>
                </a:lnTo>
                <a:lnTo>
                  <a:pt x="271574" y="305153"/>
                </a:lnTo>
                <a:lnTo>
                  <a:pt x="274485" y="299163"/>
                </a:lnTo>
                <a:lnTo>
                  <a:pt x="277470" y="293205"/>
                </a:lnTo>
                <a:lnTo>
                  <a:pt x="281611" y="287264"/>
                </a:lnTo>
                <a:lnTo>
                  <a:pt x="286755" y="283893"/>
                </a:lnTo>
                <a:lnTo>
                  <a:pt x="292813" y="283162"/>
                </a:lnTo>
                <a:lnTo>
                  <a:pt x="498185" y="283162"/>
                </a:lnTo>
                <a:lnTo>
                  <a:pt x="498776" y="278960"/>
                </a:lnTo>
                <a:lnTo>
                  <a:pt x="499924" y="270274"/>
                </a:lnTo>
                <a:lnTo>
                  <a:pt x="499813" y="228411"/>
                </a:lnTo>
                <a:lnTo>
                  <a:pt x="498415" y="217332"/>
                </a:lnTo>
                <a:lnTo>
                  <a:pt x="496602" y="205425"/>
                </a:lnTo>
                <a:lnTo>
                  <a:pt x="494243" y="193625"/>
                </a:lnTo>
                <a:lnTo>
                  <a:pt x="491097" y="181983"/>
                </a:lnTo>
                <a:lnTo>
                  <a:pt x="473762" y="138213"/>
                </a:lnTo>
                <a:lnTo>
                  <a:pt x="456572" y="109543"/>
                </a:lnTo>
                <a:close/>
              </a:path>
            </a:pathLst>
          </a:custGeom>
          <a:solidFill>
            <a:srgbClr val="1D3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06029" y="7719358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4" h="494665">
                <a:moveTo>
                  <a:pt x="160147" y="312902"/>
                </a:moveTo>
                <a:lnTo>
                  <a:pt x="157378" y="299491"/>
                </a:lnTo>
                <a:lnTo>
                  <a:pt x="155232" y="285686"/>
                </a:lnTo>
                <a:lnTo>
                  <a:pt x="153720" y="271551"/>
                </a:lnTo>
                <a:lnTo>
                  <a:pt x="152882" y="257111"/>
                </a:lnTo>
                <a:lnTo>
                  <a:pt x="97878" y="257111"/>
                </a:lnTo>
                <a:lnTo>
                  <a:pt x="99987" y="274358"/>
                </a:lnTo>
                <a:lnTo>
                  <a:pt x="104038" y="291058"/>
                </a:lnTo>
                <a:lnTo>
                  <a:pt x="109982" y="307124"/>
                </a:lnTo>
                <a:lnTo>
                  <a:pt x="117767" y="322440"/>
                </a:lnTo>
                <a:lnTo>
                  <a:pt x="127469" y="319671"/>
                </a:lnTo>
                <a:lnTo>
                  <a:pt x="137807" y="317157"/>
                </a:lnTo>
                <a:lnTo>
                  <a:pt x="148704" y="314909"/>
                </a:lnTo>
                <a:lnTo>
                  <a:pt x="160147" y="312902"/>
                </a:lnTo>
                <a:close/>
              </a:path>
              <a:path w="494664" h="494665">
                <a:moveTo>
                  <a:pt x="160261" y="179857"/>
                </a:moveTo>
                <a:lnTo>
                  <a:pt x="149085" y="177761"/>
                </a:lnTo>
                <a:lnTo>
                  <a:pt x="138430" y="175425"/>
                </a:lnTo>
                <a:lnTo>
                  <a:pt x="128358" y="172872"/>
                </a:lnTo>
                <a:lnTo>
                  <a:pt x="118897" y="170078"/>
                </a:lnTo>
                <a:lnTo>
                  <a:pt x="110655" y="185737"/>
                </a:lnTo>
                <a:lnTo>
                  <a:pt x="104381" y="202247"/>
                </a:lnTo>
                <a:lnTo>
                  <a:pt x="100114" y="219468"/>
                </a:lnTo>
                <a:lnTo>
                  <a:pt x="97878" y="237236"/>
                </a:lnTo>
                <a:lnTo>
                  <a:pt x="152882" y="237236"/>
                </a:lnTo>
                <a:lnTo>
                  <a:pt x="153657" y="222364"/>
                </a:lnTo>
                <a:lnTo>
                  <a:pt x="155168" y="207810"/>
                </a:lnTo>
                <a:lnTo>
                  <a:pt x="157365" y="193624"/>
                </a:lnTo>
                <a:lnTo>
                  <a:pt x="160261" y="179857"/>
                </a:lnTo>
                <a:close/>
              </a:path>
              <a:path w="494664" h="494665">
                <a:moveTo>
                  <a:pt x="192862" y="107696"/>
                </a:moveTo>
                <a:lnTo>
                  <a:pt x="153035" y="130835"/>
                </a:lnTo>
                <a:lnTo>
                  <a:pt x="130822" y="152933"/>
                </a:lnTo>
                <a:lnTo>
                  <a:pt x="138899" y="155130"/>
                </a:lnTo>
                <a:lnTo>
                  <a:pt x="147408" y="157137"/>
                </a:lnTo>
                <a:lnTo>
                  <a:pt x="156311" y="158965"/>
                </a:lnTo>
                <a:lnTo>
                  <a:pt x="165595" y="160655"/>
                </a:lnTo>
                <a:lnTo>
                  <a:pt x="168452" y="152412"/>
                </a:lnTo>
                <a:lnTo>
                  <a:pt x="171577" y="144449"/>
                </a:lnTo>
                <a:lnTo>
                  <a:pt x="189103" y="112585"/>
                </a:lnTo>
                <a:lnTo>
                  <a:pt x="192862" y="107696"/>
                </a:lnTo>
                <a:close/>
              </a:path>
              <a:path w="494664" h="494665">
                <a:moveTo>
                  <a:pt x="194233" y="387210"/>
                </a:moveTo>
                <a:lnTo>
                  <a:pt x="171526" y="348526"/>
                </a:lnTo>
                <a:lnTo>
                  <a:pt x="165481" y="332105"/>
                </a:lnTo>
                <a:lnTo>
                  <a:pt x="155879" y="333717"/>
                </a:lnTo>
                <a:lnTo>
                  <a:pt x="146685" y="335521"/>
                </a:lnTo>
                <a:lnTo>
                  <a:pt x="137909" y="337515"/>
                </a:lnTo>
                <a:lnTo>
                  <a:pt x="129578" y="339712"/>
                </a:lnTo>
                <a:lnTo>
                  <a:pt x="133223" y="344271"/>
                </a:lnTo>
                <a:lnTo>
                  <a:pt x="166154" y="373049"/>
                </a:lnTo>
                <a:lnTo>
                  <a:pt x="179832" y="380885"/>
                </a:lnTo>
                <a:lnTo>
                  <a:pt x="194233" y="387210"/>
                </a:lnTo>
                <a:close/>
              </a:path>
              <a:path w="494664" h="494665">
                <a:moveTo>
                  <a:pt x="237172" y="326313"/>
                </a:moveTo>
                <a:lnTo>
                  <a:pt x="223875" y="326644"/>
                </a:lnTo>
                <a:lnTo>
                  <a:pt x="210769" y="327304"/>
                </a:lnTo>
                <a:lnTo>
                  <a:pt x="197954" y="328256"/>
                </a:lnTo>
                <a:lnTo>
                  <a:pt x="185483" y="329488"/>
                </a:lnTo>
                <a:lnTo>
                  <a:pt x="187883" y="336029"/>
                </a:lnTo>
                <a:lnTo>
                  <a:pt x="215392" y="380911"/>
                </a:lnTo>
                <a:lnTo>
                  <a:pt x="237172" y="394258"/>
                </a:lnTo>
                <a:lnTo>
                  <a:pt x="237172" y="326313"/>
                </a:lnTo>
                <a:close/>
              </a:path>
              <a:path w="494664" h="494665">
                <a:moveTo>
                  <a:pt x="237172" y="186778"/>
                </a:moveTo>
                <a:lnTo>
                  <a:pt x="222377" y="186334"/>
                </a:lnTo>
                <a:lnTo>
                  <a:pt x="207860" y="185521"/>
                </a:lnTo>
                <a:lnTo>
                  <a:pt x="193687" y="184340"/>
                </a:lnTo>
                <a:lnTo>
                  <a:pt x="179908" y="182803"/>
                </a:lnTo>
                <a:lnTo>
                  <a:pt x="177152" y="195770"/>
                </a:lnTo>
                <a:lnTo>
                  <a:pt x="175018" y="209207"/>
                </a:lnTo>
                <a:lnTo>
                  <a:pt x="173545" y="223062"/>
                </a:lnTo>
                <a:lnTo>
                  <a:pt x="172758" y="237236"/>
                </a:lnTo>
                <a:lnTo>
                  <a:pt x="237172" y="237236"/>
                </a:lnTo>
                <a:lnTo>
                  <a:pt x="237172" y="186778"/>
                </a:lnTo>
                <a:close/>
              </a:path>
              <a:path w="494664" h="494665">
                <a:moveTo>
                  <a:pt x="237172" y="98958"/>
                </a:moveTo>
                <a:lnTo>
                  <a:pt x="205384" y="123939"/>
                </a:lnTo>
                <a:lnTo>
                  <a:pt x="185597" y="163487"/>
                </a:lnTo>
                <a:lnTo>
                  <a:pt x="197980" y="164782"/>
                </a:lnTo>
                <a:lnTo>
                  <a:pt x="210743" y="165785"/>
                </a:lnTo>
                <a:lnTo>
                  <a:pt x="223824" y="166484"/>
                </a:lnTo>
                <a:lnTo>
                  <a:pt x="237172" y="166890"/>
                </a:lnTo>
                <a:lnTo>
                  <a:pt x="237172" y="98958"/>
                </a:lnTo>
                <a:close/>
              </a:path>
              <a:path w="494664" h="494665">
                <a:moveTo>
                  <a:pt x="237185" y="257111"/>
                </a:moveTo>
                <a:lnTo>
                  <a:pt x="172872" y="257111"/>
                </a:lnTo>
                <a:lnTo>
                  <a:pt x="173659" y="270878"/>
                </a:lnTo>
                <a:lnTo>
                  <a:pt x="175120" y="284353"/>
                </a:lnTo>
                <a:lnTo>
                  <a:pt x="177215" y="297434"/>
                </a:lnTo>
                <a:lnTo>
                  <a:pt x="179908" y="310057"/>
                </a:lnTo>
                <a:lnTo>
                  <a:pt x="193700" y="308673"/>
                </a:lnTo>
                <a:lnTo>
                  <a:pt x="207911" y="307594"/>
                </a:lnTo>
                <a:lnTo>
                  <a:pt x="222440" y="306844"/>
                </a:lnTo>
                <a:lnTo>
                  <a:pt x="237185" y="306412"/>
                </a:lnTo>
                <a:lnTo>
                  <a:pt x="237185" y="257111"/>
                </a:lnTo>
                <a:close/>
              </a:path>
              <a:path w="494664" h="494665">
                <a:moveTo>
                  <a:pt x="308648" y="329831"/>
                </a:moveTo>
                <a:lnTo>
                  <a:pt x="296265" y="328523"/>
                </a:lnTo>
                <a:lnTo>
                  <a:pt x="283502" y="327533"/>
                </a:lnTo>
                <a:lnTo>
                  <a:pt x="270421" y="326821"/>
                </a:lnTo>
                <a:lnTo>
                  <a:pt x="257073" y="326428"/>
                </a:lnTo>
                <a:lnTo>
                  <a:pt x="257073" y="394246"/>
                </a:lnTo>
                <a:lnTo>
                  <a:pt x="288912" y="369214"/>
                </a:lnTo>
                <a:lnTo>
                  <a:pt x="308648" y="329831"/>
                </a:lnTo>
                <a:close/>
              </a:path>
              <a:path w="494664" h="494665">
                <a:moveTo>
                  <a:pt x="308876" y="163817"/>
                </a:moveTo>
                <a:lnTo>
                  <a:pt x="288912" y="123939"/>
                </a:lnTo>
                <a:lnTo>
                  <a:pt x="257073" y="98958"/>
                </a:lnTo>
                <a:lnTo>
                  <a:pt x="257073" y="167017"/>
                </a:lnTo>
                <a:lnTo>
                  <a:pt x="270433" y="166624"/>
                </a:lnTo>
                <a:lnTo>
                  <a:pt x="283578" y="165963"/>
                </a:lnTo>
                <a:lnTo>
                  <a:pt x="296405" y="165036"/>
                </a:lnTo>
                <a:lnTo>
                  <a:pt x="308876" y="163817"/>
                </a:lnTo>
                <a:close/>
              </a:path>
              <a:path w="494664" h="494665">
                <a:moveTo>
                  <a:pt x="321487" y="257111"/>
                </a:moveTo>
                <a:lnTo>
                  <a:pt x="257060" y="257111"/>
                </a:lnTo>
                <a:lnTo>
                  <a:pt x="257060" y="306527"/>
                </a:lnTo>
                <a:lnTo>
                  <a:pt x="271919" y="306971"/>
                </a:lnTo>
                <a:lnTo>
                  <a:pt x="286461" y="307797"/>
                </a:lnTo>
                <a:lnTo>
                  <a:pt x="300621" y="308978"/>
                </a:lnTo>
                <a:lnTo>
                  <a:pt x="314325" y="310502"/>
                </a:lnTo>
                <a:lnTo>
                  <a:pt x="317080" y="297751"/>
                </a:lnTo>
                <a:lnTo>
                  <a:pt x="319189" y="284568"/>
                </a:lnTo>
                <a:lnTo>
                  <a:pt x="320662" y="271005"/>
                </a:lnTo>
                <a:lnTo>
                  <a:pt x="321487" y="257111"/>
                </a:lnTo>
                <a:close/>
              </a:path>
              <a:path w="494664" h="494665">
                <a:moveTo>
                  <a:pt x="321602" y="237236"/>
                </a:moveTo>
                <a:lnTo>
                  <a:pt x="320776" y="223164"/>
                </a:lnTo>
                <a:lnTo>
                  <a:pt x="319303" y="209435"/>
                </a:lnTo>
                <a:lnTo>
                  <a:pt x="317195" y="196126"/>
                </a:lnTo>
                <a:lnTo>
                  <a:pt x="314439" y="183261"/>
                </a:lnTo>
                <a:lnTo>
                  <a:pt x="300647" y="184645"/>
                </a:lnTo>
                <a:lnTo>
                  <a:pt x="286435" y="185712"/>
                </a:lnTo>
                <a:lnTo>
                  <a:pt x="271881" y="186474"/>
                </a:lnTo>
                <a:lnTo>
                  <a:pt x="257060" y="186893"/>
                </a:lnTo>
                <a:lnTo>
                  <a:pt x="257060" y="237236"/>
                </a:lnTo>
                <a:lnTo>
                  <a:pt x="321602" y="237236"/>
                </a:lnTo>
                <a:close/>
              </a:path>
              <a:path w="494664" h="494665">
                <a:moveTo>
                  <a:pt x="364197" y="340512"/>
                </a:moveTo>
                <a:lnTo>
                  <a:pt x="355968" y="338226"/>
                </a:lnTo>
                <a:lnTo>
                  <a:pt x="347294" y="336156"/>
                </a:lnTo>
                <a:lnTo>
                  <a:pt x="338213" y="334302"/>
                </a:lnTo>
                <a:lnTo>
                  <a:pt x="328752" y="332663"/>
                </a:lnTo>
                <a:lnTo>
                  <a:pt x="325882" y="340868"/>
                </a:lnTo>
                <a:lnTo>
                  <a:pt x="322732" y="348767"/>
                </a:lnTo>
                <a:lnTo>
                  <a:pt x="300113" y="387210"/>
                </a:lnTo>
                <a:lnTo>
                  <a:pt x="314477" y="380885"/>
                </a:lnTo>
                <a:lnTo>
                  <a:pt x="352958" y="352996"/>
                </a:lnTo>
                <a:lnTo>
                  <a:pt x="360680" y="344817"/>
                </a:lnTo>
                <a:lnTo>
                  <a:pt x="364197" y="340512"/>
                </a:lnTo>
                <a:close/>
              </a:path>
              <a:path w="494664" h="494665">
                <a:moveTo>
                  <a:pt x="364210" y="153835"/>
                </a:moveTo>
                <a:lnTo>
                  <a:pt x="328815" y="121704"/>
                </a:lnTo>
                <a:lnTo>
                  <a:pt x="301498" y="107696"/>
                </a:lnTo>
                <a:lnTo>
                  <a:pt x="305269" y="112585"/>
                </a:lnTo>
                <a:lnTo>
                  <a:pt x="308889" y="117843"/>
                </a:lnTo>
                <a:lnTo>
                  <a:pt x="326059" y="152831"/>
                </a:lnTo>
                <a:lnTo>
                  <a:pt x="328993" y="161213"/>
                </a:lnTo>
                <a:lnTo>
                  <a:pt x="338366" y="159664"/>
                </a:lnTo>
                <a:lnTo>
                  <a:pt x="347370" y="157911"/>
                </a:lnTo>
                <a:lnTo>
                  <a:pt x="355993" y="155956"/>
                </a:lnTo>
                <a:lnTo>
                  <a:pt x="364210" y="153835"/>
                </a:lnTo>
                <a:close/>
              </a:path>
              <a:path w="494664" h="494665">
                <a:moveTo>
                  <a:pt x="396468" y="237236"/>
                </a:moveTo>
                <a:lnTo>
                  <a:pt x="394284" y="219735"/>
                </a:lnTo>
                <a:lnTo>
                  <a:pt x="390144" y="202806"/>
                </a:lnTo>
                <a:lnTo>
                  <a:pt x="384073" y="186550"/>
                </a:lnTo>
                <a:lnTo>
                  <a:pt x="376135" y="171107"/>
                </a:lnTo>
                <a:lnTo>
                  <a:pt x="366522" y="173812"/>
                </a:lnTo>
                <a:lnTo>
                  <a:pt x="356285" y="176288"/>
                </a:lnTo>
                <a:lnTo>
                  <a:pt x="345490" y="178536"/>
                </a:lnTo>
                <a:lnTo>
                  <a:pt x="334213" y="180530"/>
                </a:lnTo>
                <a:lnTo>
                  <a:pt x="337045" y="194081"/>
                </a:lnTo>
                <a:lnTo>
                  <a:pt x="339217" y="208114"/>
                </a:lnTo>
                <a:lnTo>
                  <a:pt x="340702" y="222516"/>
                </a:lnTo>
                <a:lnTo>
                  <a:pt x="341490" y="237236"/>
                </a:lnTo>
                <a:lnTo>
                  <a:pt x="396468" y="237236"/>
                </a:lnTo>
                <a:close/>
              </a:path>
              <a:path w="494664" h="494665">
                <a:moveTo>
                  <a:pt x="396481" y="257111"/>
                </a:moveTo>
                <a:lnTo>
                  <a:pt x="341376" y="257111"/>
                </a:lnTo>
                <a:lnTo>
                  <a:pt x="340588" y="271703"/>
                </a:lnTo>
                <a:lnTo>
                  <a:pt x="339102" y="285991"/>
                </a:lnTo>
                <a:lnTo>
                  <a:pt x="336931" y="299897"/>
                </a:lnTo>
                <a:lnTo>
                  <a:pt x="334111" y="313347"/>
                </a:lnTo>
                <a:lnTo>
                  <a:pt x="345440" y="315455"/>
                </a:lnTo>
                <a:lnTo>
                  <a:pt x="356222" y="317830"/>
                </a:lnTo>
                <a:lnTo>
                  <a:pt x="366433" y="320471"/>
                </a:lnTo>
                <a:lnTo>
                  <a:pt x="376034" y="323342"/>
                </a:lnTo>
                <a:lnTo>
                  <a:pt x="384035" y="307835"/>
                </a:lnTo>
                <a:lnTo>
                  <a:pt x="390131" y="291541"/>
                </a:lnTo>
                <a:lnTo>
                  <a:pt x="394296" y="274599"/>
                </a:lnTo>
                <a:lnTo>
                  <a:pt x="396481" y="257111"/>
                </a:lnTo>
                <a:close/>
              </a:path>
              <a:path w="494664" h="494665">
                <a:moveTo>
                  <a:pt x="494411" y="226669"/>
                </a:moveTo>
                <a:lnTo>
                  <a:pt x="485673" y="179857"/>
                </a:lnTo>
                <a:lnTo>
                  <a:pt x="464451" y="128600"/>
                </a:lnTo>
                <a:lnTo>
                  <a:pt x="435457" y="85547"/>
                </a:lnTo>
                <a:lnTo>
                  <a:pt x="427075" y="77597"/>
                </a:lnTo>
                <a:lnTo>
                  <a:pt x="416699" y="67754"/>
                </a:lnTo>
                <a:lnTo>
                  <a:pt x="416699" y="247116"/>
                </a:lnTo>
                <a:lnTo>
                  <a:pt x="413448" y="280479"/>
                </a:lnTo>
                <a:lnTo>
                  <a:pt x="388327" y="341160"/>
                </a:lnTo>
                <a:lnTo>
                  <a:pt x="341160" y="388264"/>
                </a:lnTo>
                <a:lnTo>
                  <a:pt x="280479" y="413385"/>
                </a:lnTo>
                <a:lnTo>
                  <a:pt x="247180" y="416636"/>
                </a:lnTo>
                <a:lnTo>
                  <a:pt x="213829" y="413385"/>
                </a:lnTo>
                <a:lnTo>
                  <a:pt x="153174" y="388264"/>
                </a:lnTo>
                <a:lnTo>
                  <a:pt x="106032" y="341160"/>
                </a:lnTo>
                <a:lnTo>
                  <a:pt x="80911" y="280479"/>
                </a:lnTo>
                <a:lnTo>
                  <a:pt x="77647" y="247116"/>
                </a:lnTo>
                <a:lnTo>
                  <a:pt x="80911" y="213817"/>
                </a:lnTo>
                <a:lnTo>
                  <a:pt x="106032" y="153136"/>
                </a:lnTo>
                <a:lnTo>
                  <a:pt x="153174" y="106019"/>
                </a:lnTo>
                <a:lnTo>
                  <a:pt x="213829" y="80860"/>
                </a:lnTo>
                <a:lnTo>
                  <a:pt x="280479" y="80860"/>
                </a:lnTo>
                <a:lnTo>
                  <a:pt x="341160" y="106019"/>
                </a:lnTo>
                <a:lnTo>
                  <a:pt x="388327" y="153136"/>
                </a:lnTo>
                <a:lnTo>
                  <a:pt x="413448" y="213817"/>
                </a:lnTo>
                <a:lnTo>
                  <a:pt x="416699" y="247116"/>
                </a:lnTo>
                <a:lnTo>
                  <a:pt x="416699" y="67754"/>
                </a:lnTo>
                <a:lnTo>
                  <a:pt x="354190" y="23977"/>
                </a:lnTo>
                <a:lnTo>
                  <a:pt x="301942" y="5448"/>
                </a:lnTo>
                <a:lnTo>
                  <a:pt x="267741" y="0"/>
                </a:lnTo>
                <a:lnTo>
                  <a:pt x="227177" y="0"/>
                </a:lnTo>
                <a:lnTo>
                  <a:pt x="180492" y="8623"/>
                </a:lnTo>
                <a:lnTo>
                  <a:pt x="129120" y="29781"/>
                </a:lnTo>
                <a:lnTo>
                  <a:pt x="85788" y="58661"/>
                </a:lnTo>
                <a:lnTo>
                  <a:pt x="50749" y="95300"/>
                </a:lnTo>
                <a:lnTo>
                  <a:pt x="24244" y="139776"/>
                </a:lnTo>
                <a:lnTo>
                  <a:pt x="6540" y="192125"/>
                </a:lnTo>
                <a:lnTo>
                  <a:pt x="0" y="242303"/>
                </a:lnTo>
                <a:lnTo>
                  <a:pt x="3644" y="291033"/>
                </a:lnTo>
                <a:lnTo>
                  <a:pt x="16624" y="337146"/>
                </a:lnTo>
                <a:lnTo>
                  <a:pt x="38138" y="379501"/>
                </a:lnTo>
                <a:lnTo>
                  <a:pt x="67335" y="416928"/>
                </a:lnTo>
                <a:lnTo>
                  <a:pt x="103403" y="448297"/>
                </a:lnTo>
                <a:lnTo>
                  <a:pt x="145529" y="472440"/>
                </a:lnTo>
                <a:lnTo>
                  <a:pt x="192862" y="488226"/>
                </a:lnTo>
                <a:lnTo>
                  <a:pt x="243141" y="494360"/>
                </a:lnTo>
                <a:lnTo>
                  <a:pt x="291871" y="490474"/>
                </a:lnTo>
                <a:lnTo>
                  <a:pt x="337947" y="477367"/>
                </a:lnTo>
                <a:lnTo>
                  <a:pt x="380238" y="455815"/>
                </a:lnTo>
                <a:lnTo>
                  <a:pt x="417614" y="426643"/>
                </a:lnTo>
                <a:lnTo>
                  <a:pt x="448945" y="390639"/>
                </a:lnTo>
                <a:lnTo>
                  <a:pt x="473100" y="348602"/>
                </a:lnTo>
                <a:lnTo>
                  <a:pt x="488962" y="301320"/>
                </a:lnTo>
                <a:lnTo>
                  <a:pt x="494411" y="267119"/>
                </a:lnTo>
                <a:lnTo>
                  <a:pt x="494411" y="226669"/>
                </a:lnTo>
                <a:close/>
              </a:path>
            </a:pathLst>
          </a:custGeom>
          <a:solidFill>
            <a:srgbClr val="1D30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1505954" y="9102665"/>
            <a:ext cx="501015" cy="501015"/>
            <a:chOff x="1505954" y="9102665"/>
            <a:chExt cx="501015" cy="501015"/>
          </a:xfrm>
        </p:grpSpPr>
        <p:sp>
          <p:nvSpPr>
            <p:cNvPr id="8" name="object 8"/>
            <p:cNvSpPr/>
            <p:nvPr/>
          </p:nvSpPr>
          <p:spPr>
            <a:xfrm>
              <a:off x="1707414" y="9248776"/>
              <a:ext cx="112363" cy="1125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05954" y="9102665"/>
              <a:ext cx="501015" cy="501015"/>
            </a:xfrm>
            <a:custGeom>
              <a:avLst/>
              <a:gdLst/>
              <a:ahLst/>
              <a:cxnLst/>
              <a:rect l="l" t="t" r="r" b="b"/>
              <a:pathLst>
                <a:path w="501014" h="501015">
                  <a:moveTo>
                    <a:pt x="250421" y="0"/>
                  </a:moveTo>
                  <a:lnTo>
                    <a:pt x="205417" y="4032"/>
                  </a:lnTo>
                  <a:lnTo>
                    <a:pt x="163055" y="15657"/>
                  </a:lnTo>
                  <a:lnTo>
                    <a:pt x="124045" y="34171"/>
                  </a:lnTo>
                  <a:lnTo>
                    <a:pt x="89093" y="58869"/>
                  </a:lnTo>
                  <a:lnTo>
                    <a:pt x="58907" y="89043"/>
                  </a:lnTo>
                  <a:lnTo>
                    <a:pt x="34197" y="123990"/>
                  </a:lnTo>
                  <a:lnTo>
                    <a:pt x="15671" y="163004"/>
                  </a:lnTo>
                  <a:lnTo>
                    <a:pt x="4035" y="205379"/>
                  </a:lnTo>
                  <a:lnTo>
                    <a:pt x="0" y="250411"/>
                  </a:lnTo>
                  <a:lnTo>
                    <a:pt x="4035" y="295418"/>
                  </a:lnTo>
                  <a:lnTo>
                    <a:pt x="15671" y="337781"/>
                  </a:lnTo>
                  <a:lnTo>
                    <a:pt x="34197" y="376792"/>
                  </a:lnTo>
                  <a:lnTo>
                    <a:pt x="58907" y="411744"/>
                  </a:lnTo>
                  <a:lnTo>
                    <a:pt x="89093" y="441928"/>
                  </a:lnTo>
                  <a:lnTo>
                    <a:pt x="124045" y="466637"/>
                  </a:lnTo>
                  <a:lnTo>
                    <a:pt x="163055" y="485162"/>
                  </a:lnTo>
                  <a:lnTo>
                    <a:pt x="205417" y="496797"/>
                  </a:lnTo>
                  <a:lnTo>
                    <a:pt x="250421" y="500832"/>
                  </a:lnTo>
                  <a:lnTo>
                    <a:pt x="295462" y="496797"/>
                  </a:lnTo>
                  <a:lnTo>
                    <a:pt x="337852" y="485162"/>
                  </a:lnTo>
                  <a:lnTo>
                    <a:pt x="376884" y="466637"/>
                  </a:lnTo>
                  <a:lnTo>
                    <a:pt x="411850" y="441928"/>
                  </a:lnTo>
                  <a:lnTo>
                    <a:pt x="441109" y="412678"/>
                  </a:lnTo>
                  <a:lnTo>
                    <a:pt x="249741" y="412678"/>
                  </a:lnTo>
                  <a:lnTo>
                    <a:pt x="245196" y="411191"/>
                  </a:lnTo>
                  <a:lnTo>
                    <a:pt x="237322" y="398474"/>
                  </a:lnTo>
                  <a:lnTo>
                    <a:pt x="232430" y="390501"/>
                  </a:lnTo>
                  <a:lnTo>
                    <a:pt x="222694" y="374491"/>
                  </a:lnTo>
                  <a:lnTo>
                    <a:pt x="153733" y="261552"/>
                  </a:lnTo>
                  <a:lnTo>
                    <a:pt x="145520" y="245705"/>
                  </a:lnTo>
                  <a:lnTo>
                    <a:pt x="140000" y="229199"/>
                  </a:lnTo>
                  <a:lnTo>
                    <a:pt x="137230" y="212053"/>
                  </a:lnTo>
                  <a:lnTo>
                    <a:pt x="137262" y="194287"/>
                  </a:lnTo>
                  <a:lnTo>
                    <a:pt x="150237" y="148986"/>
                  </a:lnTo>
                  <a:lnTo>
                    <a:pt x="180779" y="113054"/>
                  </a:lnTo>
                  <a:lnTo>
                    <a:pt x="222185" y="92603"/>
                  </a:lnTo>
                  <a:lnTo>
                    <a:pt x="238380" y="89651"/>
                  </a:lnTo>
                  <a:lnTo>
                    <a:pt x="239741" y="89191"/>
                  </a:lnTo>
                  <a:lnTo>
                    <a:pt x="442148" y="89191"/>
                  </a:lnTo>
                  <a:lnTo>
                    <a:pt x="442043" y="89043"/>
                  </a:lnTo>
                  <a:lnTo>
                    <a:pt x="411850" y="58869"/>
                  </a:lnTo>
                  <a:lnTo>
                    <a:pt x="376884" y="34171"/>
                  </a:lnTo>
                  <a:lnTo>
                    <a:pt x="337852" y="15657"/>
                  </a:lnTo>
                  <a:lnTo>
                    <a:pt x="295462" y="4032"/>
                  </a:lnTo>
                  <a:lnTo>
                    <a:pt x="250421" y="0"/>
                  </a:lnTo>
                  <a:close/>
                </a:path>
                <a:path w="501014" h="501015">
                  <a:moveTo>
                    <a:pt x="442148" y="89191"/>
                  </a:moveTo>
                  <a:lnTo>
                    <a:pt x="261782" y="89191"/>
                  </a:lnTo>
                  <a:lnTo>
                    <a:pt x="266787" y="90447"/>
                  </a:lnTo>
                  <a:lnTo>
                    <a:pt x="272127" y="90782"/>
                  </a:lnTo>
                  <a:lnTo>
                    <a:pt x="277122" y="92143"/>
                  </a:lnTo>
                  <a:lnTo>
                    <a:pt x="323907" y="115794"/>
                  </a:lnTo>
                  <a:lnTo>
                    <a:pt x="354837" y="157932"/>
                  </a:lnTo>
                  <a:lnTo>
                    <a:pt x="363916" y="199497"/>
                  </a:lnTo>
                  <a:lnTo>
                    <a:pt x="363360" y="213951"/>
                  </a:lnTo>
                  <a:lnTo>
                    <a:pt x="351841" y="253142"/>
                  </a:lnTo>
                  <a:lnTo>
                    <a:pt x="260421" y="404720"/>
                  </a:lnTo>
                  <a:lnTo>
                    <a:pt x="258944" y="407212"/>
                  </a:lnTo>
                  <a:lnTo>
                    <a:pt x="257353" y="409715"/>
                  </a:lnTo>
                  <a:lnTo>
                    <a:pt x="249741" y="412678"/>
                  </a:lnTo>
                  <a:lnTo>
                    <a:pt x="441109" y="412678"/>
                  </a:lnTo>
                  <a:lnTo>
                    <a:pt x="466758" y="376792"/>
                  </a:lnTo>
                  <a:lnTo>
                    <a:pt x="485287" y="337781"/>
                  </a:lnTo>
                  <a:lnTo>
                    <a:pt x="496922" y="295418"/>
                  </a:lnTo>
                  <a:lnTo>
                    <a:pt x="500958" y="250411"/>
                  </a:lnTo>
                  <a:lnTo>
                    <a:pt x="496922" y="205379"/>
                  </a:lnTo>
                  <a:lnTo>
                    <a:pt x="485287" y="163004"/>
                  </a:lnTo>
                  <a:lnTo>
                    <a:pt x="466758" y="123990"/>
                  </a:lnTo>
                  <a:lnTo>
                    <a:pt x="442148" y="89191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1327982" y="5"/>
            <a:ext cx="8776245" cy="11308715"/>
            <a:chOff x="11327982" y="5"/>
            <a:chExt cx="8776245" cy="11308715"/>
          </a:xfrm>
        </p:grpSpPr>
        <p:sp>
          <p:nvSpPr>
            <p:cNvPr id="11" name="object 11"/>
            <p:cNvSpPr/>
            <p:nvPr/>
          </p:nvSpPr>
          <p:spPr>
            <a:xfrm>
              <a:off x="11327982" y="2080544"/>
              <a:ext cx="7243098" cy="72433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00197" y="5"/>
              <a:ext cx="4304030" cy="11308715"/>
            </a:xfrm>
            <a:custGeom>
              <a:avLst/>
              <a:gdLst/>
              <a:ahLst/>
              <a:cxnLst/>
              <a:rect l="l" t="t" r="r" b="b"/>
              <a:pathLst>
                <a:path w="4304030" h="11308715">
                  <a:moveTo>
                    <a:pt x="4303903" y="6889636"/>
                  </a:moveTo>
                  <a:lnTo>
                    <a:pt x="4211332" y="6797065"/>
                  </a:lnTo>
                  <a:lnTo>
                    <a:pt x="4176928" y="6764528"/>
                  </a:lnTo>
                  <a:lnTo>
                    <a:pt x="4141178" y="6734315"/>
                  </a:lnTo>
                  <a:lnTo>
                    <a:pt x="4104195" y="6706425"/>
                  </a:lnTo>
                  <a:lnTo>
                    <a:pt x="4066057" y="6680860"/>
                  </a:lnTo>
                  <a:lnTo>
                    <a:pt x="4026878" y="6657619"/>
                  </a:lnTo>
                  <a:lnTo>
                    <a:pt x="3986746" y="6636702"/>
                  </a:lnTo>
                  <a:lnTo>
                    <a:pt x="3945775" y="6618122"/>
                  </a:lnTo>
                  <a:lnTo>
                    <a:pt x="3904056" y="6601854"/>
                  </a:lnTo>
                  <a:lnTo>
                    <a:pt x="3861689" y="6587909"/>
                  </a:lnTo>
                  <a:lnTo>
                    <a:pt x="3818775" y="6576288"/>
                  </a:lnTo>
                  <a:lnTo>
                    <a:pt x="3775418" y="6566992"/>
                  </a:lnTo>
                  <a:lnTo>
                    <a:pt x="3731704" y="6560020"/>
                  </a:lnTo>
                  <a:lnTo>
                    <a:pt x="3687749" y="6555372"/>
                  </a:lnTo>
                  <a:lnTo>
                    <a:pt x="3643642" y="6553047"/>
                  </a:lnTo>
                  <a:lnTo>
                    <a:pt x="3599484" y="6553047"/>
                  </a:lnTo>
                  <a:lnTo>
                    <a:pt x="3555377" y="6555372"/>
                  </a:lnTo>
                  <a:lnTo>
                    <a:pt x="3511410" y="6560020"/>
                  </a:lnTo>
                  <a:lnTo>
                    <a:pt x="3467709" y="6566992"/>
                  </a:lnTo>
                  <a:lnTo>
                    <a:pt x="3424339" y="6576288"/>
                  </a:lnTo>
                  <a:lnTo>
                    <a:pt x="3381425" y="6587909"/>
                  </a:lnTo>
                  <a:lnTo>
                    <a:pt x="3339071" y="6601854"/>
                  </a:lnTo>
                  <a:lnTo>
                    <a:pt x="3297351" y="6618122"/>
                  </a:lnTo>
                  <a:lnTo>
                    <a:pt x="3256369" y="6636702"/>
                  </a:lnTo>
                  <a:lnTo>
                    <a:pt x="3216249" y="6657619"/>
                  </a:lnTo>
                  <a:lnTo>
                    <a:pt x="3177070" y="6680860"/>
                  </a:lnTo>
                  <a:lnTo>
                    <a:pt x="3138932" y="6706425"/>
                  </a:lnTo>
                  <a:lnTo>
                    <a:pt x="3101937" y="6734315"/>
                  </a:lnTo>
                  <a:lnTo>
                    <a:pt x="3066186" y="6764528"/>
                  </a:lnTo>
                  <a:lnTo>
                    <a:pt x="3031794" y="6797065"/>
                  </a:lnTo>
                  <a:lnTo>
                    <a:pt x="244017" y="9584830"/>
                  </a:lnTo>
                  <a:lnTo>
                    <a:pt x="211480" y="9619234"/>
                  </a:lnTo>
                  <a:lnTo>
                    <a:pt x="181267" y="9654984"/>
                  </a:lnTo>
                  <a:lnTo>
                    <a:pt x="153377" y="9691967"/>
                  </a:lnTo>
                  <a:lnTo>
                    <a:pt x="127825" y="9730105"/>
                  </a:lnTo>
                  <a:lnTo>
                    <a:pt x="104584" y="9769284"/>
                  </a:lnTo>
                  <a:lnTo>
                    <a:pt x="83667" y="9809416"/>
                  </a:lnTo>
                  <a:lnTo>
                    <a:pt x="65074" y="9850387"/>
                  </a:lnTo>
                  <a:lnTo>
                    <a:pt x="48806" y="9892106"/>
                  </a:lnTo>
                  <a:lnTo>
                    <a:pt x="34861" y="9934473"/>
                  </a:lnTo>
                  <a:lnTo>
                    <a:pt x="23241" y="9977387"/>
                  </a:lnTo>
                  <a:lnTo>
                    <a:pt x="13944" y="10020757"/>
                  </a:lnTo>
                  <a:lnTo>
                    <a:pt x="6972" y="10064458"/>
                  </a:lnTo>
                  <a:lnTo>
                    <a:pt x="2324" y="10108425"/>
                  </a:lnTo>
                  <a:lnTo>
                    <a:pt x="0" y="10152532"/>
                  </a:lnTo>
                  <a:lnTo>
                    <a:pt x="0" y="10196690"/>
                  </a:lnTo>
                  <a:lnTo>
                    <a:pt x="2324" y="10240797"/>
                  </a:lnTo>
                  <a:lnTo>
                    <a:pt x="6972" y="10284752"/>
                  </a:lnTo>
                  <a:lnTo>
                    <a:pt x="13944" y="10328465"/>
                  </a:lnTo>
                  <a:lnTo>
                    <a:pt x="23241" y="10371823"/>
                  </a:lnTo>
                  <a:lnTo>
                    <a:pt x="34861" y="10414737"/>
                  </a:lnTo>
                  <a:lnTo>
                    <a:pt x="48806" y="10457104"/>
                  </a:lnTo>
                  <a:lnTo>
                    <a:pt x="65074" y="10498823"/>
                  </a:lnTo>
                  <a:lnTo>
                    <a:pt x="83667" y="10539794"/>
                  </a:lnTo>
                  <a:lnTo>
                    <a:pt x="104584" y="10579926"/>
                  </a:lnTo>
                  <a:lnTo>
                    <a:pt x="127825" y="10619105"/>
                  </a:lnTo>
                  <a:lnTo>
                    <a:pt x="153377" y="10657243"/>
                  </a:lnTo>
                  <a:lnTo>
                    <a:pt x="181267" y="10694238"/>
                  </a:lnTo>
                  <a:lnTo>
                    <a:pt x="211480" y="10729976"/>
                  </a:lnTo>
                  <a:lnTo>
                    <a:pt x="244017" y="10764380"/>
                  </a:lnTo>
                  <a:lnTo>
                    <a:pt x="788187" y="11308550"/>
                  </a:lnTo>
                  <a:lnTo>
                    <a:pt x="4303903" y="11308550"/>
                  </a:lnTo>
                  <a:lnTo>
                    <a:pt x="4303903" y="6889636"/>
                  </a:lnTo>
                  <a:close/>
                </a:path>
                <a:path w="4304030" h="11308715">
                  <a:moveTo>
                    <a:pt x="4303903" y="0"/>
                  </a:moveTo>
                  <a:lnTo>
                    <a:pt x="884313" y="0"/>
                  </a:lnTo>
                  <a:lnTo>
                    <a:pt x="244017" y="640295"/>
                  </a:lnTo>
                  <a:lnTo>
                    <a:pt x="211480" y="674712"/>
                  </a:lnTo>
                  <a:lnTo>
                    <a:pt x="181267" y="710463"/>
                  </a:lnTo>
                  <a:lnTo>
                    <a:pt x="153377" y="747458"/>
                  </a:lnTo>
                  <a:lnTo>
                    <a:pt x="127825" y="785609"/>
                  </a:lnTo>
                  <a:lnTo>
                    <a:pt x="104584" y="824788"/>
                  </a:lnTo>
                  <a:lnTo>
                    <a:pt x="83667" y="864920"/>
                  </a:lnTo>
                  <a:lnTo>
                    <a:pt x="65074" y="905891"/>
                  </a:lnTo>
                  <a:lnTo>
                    <a:pt x="48806" y="947623"/>
                  </a:lnTo>
                  <a:lnTo>
                    <a:pt x="34861" y="989990"/>
                  </a:lnTo>
                  <a:lnTo>
                    <a:pt x="23241" y="1032903"/>
                  </a:lnTo>
                  <a:lnTo>
                    <a:pt x="13944" y="1076261"/>
                  </a:lnTo>
                  <a:lnTo>
                    <a:pt x="6972" y="1119974"/>
                  </a:lnTo>
                  <a:lnTo>
                    <a:pt x="2324" y="1163929"/>
                  </a:lnTo>
                  <a:lnTo>
                    <a:pt x="0" y="1208036"/>
                  </a:lnTo>
                  <a:lnTo>
                    <a:pt x="0" y="1252194"/>
                  </a:lnTo>
                  <a:lnTo>
                    <a:pt x="2324" y="1296301"/>
                  </a:lnTo>
                  <a:lnTo>
                    <a:pt x="6972" y="1340269"/>
                  </a:lnTo>
                  <a:lnTo>
                    <a:pt x="13944" y="1383969"/>
                  </a:lnTo>
                  <a:lnTo>
                    <a:pt x="23241" y="1427340"/>
                  </a:lnTo>
                  <a:lnTo>
                    <a:pt x="34861" y="1470253"/>
                  </a:lnTo>
                  <a:lnTo>
                    <a:pt x="48806" y="1512620"/>
                  </a:lnTo>
                  <a:lnTo>
                    <a:pt x="65074" y="1554340"/>
                  </a:lnTo>
                  <a:lnTo>
                    <a:pt x="83667" y="1595323"/>
                  </a:lnTo>
                  <a:lnTo>
                    <a:pt x="104584" y="1635455"/>
                  </a:lnTo>
                  <a:lnTo>
                    <a:pt x="127825" y="1674634"/>
                  </a:lnTo>
                  <a:lnTo>
                    <a:pt x="153377" y="1712772"/>
                  </a:lnTo>
                  <a:lnTo>
                    <a:pt x="181267" y="1749780"/>
                  </a:lnTo>
                  <a:lnTo>
                    <a:pt x="211480" y="1785531"/>
                  </a:lnTo>
                  <a:lnTo>
                    <a:pt x="244017" y="1819948"/>
                  </a:lnTo>
                  <a:lnTo>
                    <a:pt x="3031794" y="4607611"/>
                  </a:lnTo>
                  <a:lnTo>
                    <a:pt x="3066186" y="4640161"/>
                  </a:lnTo>
                  <a:lnTo>
                    <a:pt x="3101937" y="4670374"/>
                  </a:lnTo>
                  <a:lnTo>
                    <a:pt x="3138932" y="4698276"/>
                  </a:lnTo>
                  <a:lnTo>
                    <a:pt x="3177070" y="4723841"/>
                  </a:lnTo>
                  <a:lnTo>
                    <a:pt x="3216249" y="4747095"/>
                  </a:lnTo>
                  <a:lnTo>
                    <a:pt x="3256369" y="4768012"/>
                  </a:lnTo>
                  <a:lnTo>
                    <a:pt x="3297351" y="4786617"/>
                  </a:lnTo>
                  <a:lnTo>
                    <a:pt x="3339071" y="4802886"/>
                  </a:lnTo>
                  <a:lnTo>
                    <a:pt x="3381425" y="4816843"/>
                  </a:lnTo>
                  <a:lnTo>
                    <a:pt x="3424339" y="4828464"/>
                  </a:lnTo>
                  <a:lnTo>
                    <a:pt x="3467709" y="4837760"/>
                  </a:lnTo>
                  <a:lnTo>
                    <a:pt x="3511410" y="4844732"/>
                  </a:lnTo>
                  <a:lnTo>
                    <a:pt x="3555377" y="4849380"/>
                  </a:lnTo>
                  <a:lnTo>
                    <a:pt x="3599484" y="4851705"/>
                  </a:lnTo>
                  <a:lnTo>
                    <a:pt x="3643642" y="4851705"/>
                  </a:lnTo>
                  <a:lnTo>
                    <a:pt x="3687749" y="4849380"/>
                  </a:lnTo>
                  <a:lnTo>
                    <a:pt x="3731704" y="4844732"/>
                  </a:lnTo>
                  <a:lnTo>
                    <a:pt x="3775418" y="4837760"/>
                  </a:lnTo>
                  <a:lnTo>
                    <a:pt x="3818775" y="4828464"/>
                  </a:lnTo>
                  <a:lnTo>
                    <a:pt x="3861689" y="4816843"/>
                  </a:lnTo>
                  <a:lnTo>
                    <a:pt x="3904056" y="4802886"/>
                  </a:lnTo>
                  <a:lnTo>
                    <a:pt x="3945775" y="4786617"/>
                  </a:lnTo>
                  <a:lnTo>
                    <a:pt x="3986746" y="4768012"/>
                  </a:lnTo>
                  <a:lnTo>
                    <a:pt x="4026878" y="4747095"/>
                  </a:lnTo>
                  <a:lnTo>
                    <a:pt x="4066057" y="4723841"/>
                  </a:lnTo>
                  <a:lnTo>
                    <a:pt x="4104195" y="4698276"/>
                  </a:lnTo>
                  <a:lnTo>
                    <a:pt x="4141178" y="4670374"/>
                  </a:lnTo>
                  <a:lnTo>
                    <a:pt x="4176928" y="4640161"/>
                  </a:lnTo>
                  <a:lnTo>
                    <a:pt x="4211332" y="4607611"/>
                  </a:lnTo>
                  <a:lnTo>
                    <a:pt x="4303903" y="4515040"/>
                  </a:lnTo>
                  <a:lnTo>
                    <a:pt x="4303903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1A1A1A">
              <a:alpha val="53997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2335007" y="1958055"/>
            <a:ext cx="7225030" cy="1644014"/>
            <a:chOff x="2335007" y="1958055"/>
            <a:chExt cx="7225030" cy="1644014"/>
          </a:xfrm>
        </p:grpSpPr>
        <p:sp>
          <p:nvSpPr>
            <p:cNvPr id="5" name="object 5"/>
            <p:cNvSpPr/>
            <p:nvPr/>
          </p:nvSpPr>
          <p:spPr>
            <a:xfrm>
              <a:off x="2335007" y="1958055"/>
              <a:ext cx="7224910" cy="1643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59890" y="2188121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7"/>
                  </a:lnTo>
                  <a:lnTo>
                    <a:pt x="184667" y="29672"/>
                  </a:lnTo>
                  <a:lnTo>
                    <a:pt x="145419" y="51434"/>
                  </a:lnTo>
                  <a:lnTo>
                    <a:pt x="109801" y="78309"/>
                  </a:lnTo>
                  <a:lnTo>
                    <a:pt x="78309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9" y="1080754"/>
                  </a:lnTo>
                  <a:lnTo>
                    <a:pt x="109801" y="1112245"/>
                  </a:lnTo>
                  <a:lnTo>
                    <a:pt x="145419" y="1139118"/>
                  </a:lnTo>
                  <a:lnTo>
                    <a:pt x="184667" y="1160879"/>
                  </a:lnTo>
                  <a:lnTo>
                    <a:pt x="227052" y="1177033"/>
                  </a:lnTo>
                  <a:lnTo>
                    <a:pt x="272080" y="1187088"/>
                  </a:lnTo>
                  <a:lnTo>
                    <a:pt x="319257" y="1190550"/>
                  </a:lnTo>
                  <a:lnTo>
                    <a:pt x="6460892" y="1190550"/>
                  </a:lnTo>
                  <a:lnTo>
                    <a:pt x="6508069" y="1187088"/>
                  </a:lnTo>
                  <a:lnTo>
                    <a:pt x="6553096" y="1177033"/>
                  </a:lnTo>
                  <a:lnTo>
                    <a:pt x="6595480" y="1160879"/>
                  </a:lnTo>
                  <a:lnTo>
                    <a:pt x="6634727" y="1139118"/>
                  </a:lnTo>
                  <a:lnTo>
                    <a:pt x="6670343" y="1112245"/>
                  </a:lnTo>
                  <a:lnTo>
                    <a:pt x="6701834" y="1080754"/>
                  </a:lnTo>
                  <a:lnTo>
                    <a:pt x="6728707" y="1045138"/>
                  </a:lnTo>
                  <a:lnTo>
                    <a:pt x="6750468" y="1005891"/>
                  </a:lnTo>
                  <a:lnTo>
                    <a:pt x="6766622" y="963507"/>
                  </a:lnTo>
                  <a:lnTo>
                    <a:pt x="6776677" y="918480"/>
                  </a:lnTo>
                  <a:lnTo>
                    <a:pt x="6780139" y="871303"/>
                  </a:lnTo>
                  <a:lnTo>
                    <a:pt x="6780139" y="319257"/>
                  </a:lnTo>
                  <a:lnTo>
                    <a:pt x="6776677" y="272080"/>
                  </a:lnTo>
                  <a:lnTo>
                    <a:pt x="6766622" y="227052"/>
                  </a:lnTo>
                  <a:lnTo>
                    <a:pt x="6750468" y="184667"/>
                  </a:lnTo>
                  <a:lnTo>
                    <a:pt x="6728707" y="145419"/>
                  </a:lnTo>
                  <a:lnTo>
                    <a:pt x="6701834" y="109801"/>
                  </a:lnTo>
                  <a:lnTo>
                    <a:pt x="6670343" y="78309"/>
                  </a:lnTo>
                  <a:lnTo>
                    <a:pt x="6634727" y="51434"/>
                  </a:lnTo>
                  <a:lnTo>
                    <a:pt x="6595480" y="29672"/>
                  </a:lnTo>
                  <a:lnTo>
                    <a:pt x="6553096" y="13517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335007" y="3434450"/>
            <a:ext cx="7225030" cy="1644014"/>
            <a:chOff x="2335007" y="3434450"/>
            <a:chExt cx="7225030" cy="1644014"/>
          </a:xfrm>
        </p:grpSpPr>
        <p:sp>
          <p:nvSpPr>
            <p:cNvPr id="9" name="object 9"/>
            <p:cNvSpPr/>
            <p:nvPr/>
          </p:nvSpPr>
          <p:spPr>
            <a:xfrm>
              <a:off x="2335007" y="3434450"/>
              <a:ext cx="7224910" cy="16439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9890" y="3659899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6"/>
                  </a:lnTo>
                  <a:lnTo>
                    <a:pt x="184667" y="29670"/>
                  </a:lnTo>
                  <a:lnTo>
                    <a:pt x="145419" y="51431"/>
                  </a:lnTo>
                  <a:lnTo>
                    <a:pt x="109801" y="78304"/>
                  </a:lnTo>
                  <a:lnTo>
                    <a:pt x="78309" y="109795"/>
                  </a:lnTo>
                  <a:lnTo>
                    <a:pt x="51434" y="145411"/>
                  </a:lnTo>
                  <a:lnTo>
                    <a:pt x="29672" y="184658"/>
                  </a:lnTo>
                  <a:lnTo>
                    <a:pt x="13517" y="227042"/>
                  </a:lnTo>
                  <a:lnTo>
                    <a:pt x="3461" y="272069"/>
                  </a:lnTo>
                  <a:lnTo>
                    <a:pt x="0" y="319246"/>
                  </a:lnTo>
                  <a:lnTo>
                    <a:pt x="0" y="871292"/>
                  </a:lnTo>
                  <a:lnTo>
                    <a:pt x="3461" y="918469"/>
                  </a:lnTo>
                  <a:lnTo>
                    <a:pt x="13517" y="963497"/>
                  </a:lnTo>
                  <a:lnTo>
                    <a:pt x="29672" y="1005881"/>
                  </a:lnTo>
                  <a:lnTo>
                    <a:pt x="51434" y="1045127"/>
                  </a:lnTo>
                  <a:lnTo>
                    <a:pt x="78309" y="1080743"/>
                  </a:lnTo>
                  <a:lnTo>
                    <a:pt x="109801" y="1112235"/>
                  </a:lnTo>
                  <a:lnTo>
                    <a:pt x="145419" y="1139108"/>
                  </a:lnTo>
                  <a:lnTo>
                    <a:pt x="184667" y="1160868"/>
                  </a:lnTo>
                  <a:lnTo>
                    <a:pt x="227052" y="1177023"/>
                  </a:lnTo>
                  <a:lnTo>
                    <a:pt x="272080" y="1187078"/>
                  </a:lnTo>
                  <a:lnTo>
                    <a:pt x="319257" y="1190539"/>
                  </a:lnTo>
                  <a:lnTo>
                    <a:pt x="6460892" y="1190539"/>
                  </a:lnTo>
                  <a:lnTo>
                    <a:pt x="6508069" y="1187078"/>
                  </a:lnTo>
                  <a:lnTo>
                    <a:pt x="6553096" y="1177023"/>
                  </a:lnTo>
                  <a:lnTo>
                    <a:pt x="6595480" y="1160868"/>
                  </a:lnTo>
                  <a:lnTo>
                    <a:pt x="6634727" y="1139108"/>
                  </a:lnTo>
                  <a:lnTo>
                    <a:pt x="6670343" y="1112235"/>
                  </a:lnTo>
                  <a:lnTo>
                    <a:pt x="6701834" y="1080743"/>
                  </a:lnTo>
                  <a:lnTo>
                    <a:pt x="6728707" y="1045127"/>
                  </a:lnTo>
                  <a:lnTo>
                    <a:pt x="6750468" y="1005881"/>
                  </a:lnTo>
                  <a:lnTo>
                    <a:pt x="6766622" y="963497"/>
                  </a:lnTo>
                  <a:lnTo>
                    <a:pt x="6776677" y="918469"/>
                  </a:lnTo>
                  <a:lnTo>
                    <a:pt x="6780139" y="871292"/>
                  </a:lnTo>
                  <a:lnTo>
                    <a:pt x="6780139" y="319246"/>
                  </a:lnTo>
                  <a:lnTo>
                    <a:pt x="6776677" y="272069"/>
                  </a:lnTo>
                  <a:lnTo>
                    <a:pt x="6766622" y="227042"/>
                  </a:lnTo>
                  <a:lnTo>
                    <a:pt x="6750468" y="184658"/>
                  </a:lnTo>
                  <a:lnTo>
                    <a:pt x="6728707" y="145411"/>
                  </a:lnTo>
                  <a:lnTo>
                    <a:pt x="6701834" y="109795"/>
                  </a:lnTo>
                  <a:lnTo>
                    <a:pt x="6670343" y="78304"/>
                  </a:lnTo>
                  <a:lnTo>
                    <a:pt x="6634727" y="51431"/>
                  </a:lnTo>
                  <a:lnTo>
                    <a:pt x="6595480" y="29670"/>
                  </a:lnTo>
                  <a:lnTo>
                    <a:pt x="6553096" y="13516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01721" y="2192812"/>
            <a:ext cx="1181735" cy="1181735"/>
            <a:chOff x="901721" y="2192812"/>
            <a:chExt cx="1181735" cy="1181735"/>
          </a:xfrm>
        </p:grpSpPr>
        <p:sp>
          <p:nvSpPr>
            <p:cNvPr id="12" name="object 12"/>
            <p:cNvSpPr/>
            <p:nvPr/>
          </p:nvSpPr>
          <p:spPr>
            <a:xfrm>
              <a:off x="901721" y="2192812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5">
                  <a:moveTo>
                    <a:pt x="590578" y="0"/>
                  </a:moveTo>
                  <a:lnTo>
                    <a:pt x="542142" y="1957"/>
                  </a:lnTo>
                  <a:lnTo>
                    <a:pt x="494783" y="7729"/>
                  </a:lnTo>
                  <a:lnTo>
                    <a:pt x="448655" y="17164"/>
                  </a:lnTo>
                  <a:lnTo>
                    <a:pt x="403910" y="30109"/>
                  </a:lnTo>
                  <a:lnTo>
                    <a:pt x="360698" y="46412"/>
                  </a:lnTo>
                  <a:lnTo>
                    <a:pt x="319173" y="65921"/>
                  </a:lnTo>
                  <a:lnTo>
                    <a:pt x="279486" y="88485"/>
                  </a:lnTo>
                  <a:lnTo>
                    <a:pt x="241790" y="113951"/>
                  </a:lnTo>
                  <a:lnTo>
                    <a:pt x="206236" y="142167"/>
                  </a:lnTo>
                  <a:lnTo>
                    <a:pt x="172976" y="172981"/>
                  </a:lnTo>
                  <a:lnTo>
                    <a:pt x="142162" y="206242"/>
                  </a:lnTo>
                  <a:lnTo>
                    <a:pt x="113947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7" y="939377"/>
                  </a:lnTo>
                  <a:lnTo>
                    <a:pt x="142162" y="974931"/>
                  </a:lnTo>
                  <a:lnTo>
                    <a:pt x="172976" y="1008191"/>
                  </a:lnTo>
                  <a:lnTo>
                    <a:pt x="206236" y="1039005"/>
                  </a:lnTo>
                  <a:lnTo>
                    <a:pt x="241790" y="1067220"/>
                  </a:lnTo>
                  <a:lnTo>
                    <a:pt x="279486" y="1092686"/>
                  </a:lnTo>
                  <a:lnTo>
                    <a:pt x="319173" y="1115248"/>
                  </a:lnTo>
                  <a:lnTo>
                    <a:pt x="360698" y="1134757"/>
                  </a:lnTo>
                  <a:lnTo>
                    <a:pt x="403910" y="1151060"/>
                  </a:lnTo>
                  <a:lnTo>
                    <a:pt x="448655" y="1164004"/>
                  </a:lnTo>
                  <a:lnTo>
                    <a:pt x="494783" y="1173438"/>
                  </a:lnTo>
                  <a:lnTo>
                    <a:pt x="542142" y="1179210"/>
                  </a:lnTo>
                  <a:lnTo>
                    <a:pt x="590578" y="1181168"/>
                  </a:lnTo>
                  <a:lnTo>
                    <a:pt x="639017" y="1179210"/>
                  </a:lnTo>
                  <a:lnTo>
                    <a:pt x="686376" y="1173438"/>
                  </a:lnTo>
                  <a:lnTo>
                    <a:pt x="732505" y="1164004"/>
                  </a:lnTo>
                  <a:lnTo>
                    <a:pt x="777252" y="1151060"/>
                  </a:lnTo>
                  <a:lnTo>
                    <a:pt x="820465" y="1134757"/>
                  </a:lnTo>
                  <a:lnTo>
                    <a:pt x="861990" y="1115248"/>
                  </a:lnTo>
                  <a:lnTo>
                    <a:pt x="901678" y="1092686"/>
                  </a:lnTo>
                  <a:lnTo>
                    <a:pt x="939375" y="1067220"/>
                  </a:lnTo>
                  <a:lnTo>
                    <a:pt x="974930" y="1039005"/>
                  </a:lnTo>
                  <a:lnTo>
                    <a:pt x="1008190" y="1008191"/>
                  </a:lnTo>
                  <a:lnTo>
                    <a:pt x="1039004" y="974931"/>
                  </a:lnTo>
                  <a:lnTo>
                    <a:pt x="1067220" y="939377"/>
                  </a:lnTo>
                  <a:lnTo>
                    <a:pt x="1092685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5" y="279494"/>
                  </a:lnTo>
                  <a:lnTo>
                    <a:pt x="1067220" y="241797"/>
                  </a:lnTo>
                  <a:lnTo>
                    <a:pt x="1039004" y="206242"/>
                  </a:lnTo>
                  <a:lnTo>
                    <a:pt x="1008190" y="172981"/>
                  </a:lnTo>
                  <a:lnTo>
                    <a:pt x="974930" y="142167"/>
                  </a:lnTo>
                  <a:lnTo>
                    <a:pt x="939375" y="113951"/>
                  </a:lnTo>
                  <a:lnTo>
                    <a:pt x="901678" y="88485"/>
                  </a:lnTo>
                  <a:lnTo>
                    <a:pt x="861990" y="65921"/>
                  </a:lnTo>
                  <a:lnTo>
                    <a:pt x="820465" y="46412"/>
                  </a:lnTo>
                  <a:lnTo>
                    <a:pt x="777252" y="30109"/>
                  </a:lnTo>
                  <a:lnTo>
                    <a:pt x="732505" y="17164"/>
                  </a:lnTo>
                  <a:lnTo>
                    <a:pt x="686376" y="7729"/>
                  </a:lnTo>
                  <a:lnTo>
                    <a:pt x="639017" y="1957"/>
                  </a:lnTo>
                  <a:lnTo>
                    <a:pt x="590578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34447" y="2438480"/>
              <a:ext cx="689968" cy="6901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335007" y="4889903"/>
            <a:ext cx="7225030" cy="1633855"/>
            <a:chOff x="2335007" y="4889903"/>
            <a:chExt cx="7225030" cy="1633855"/>
          </a:xfrm>
        </p:grpSpPr>
        <p:sp>
          <p:nvSpPr>
            <p:cNvPr id="16" name="object 16"/>
            <p:cNvSpPr/>
            <p:nvPr/>
          </p:nvSpPr>
          <p:spPr>
            <a:xfrm>
              <a:off x="2335007" y="4889903"/>
              <a:ext cx="7224910" cy="16334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59890" y="5112922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7"/>
                  </a:lnTo>
                  <a:lnTo>
                    <a:pt x="184667" y="29672"/>
                  </a:lnTo>
                  <a:lnTo>
                    <a:pt x="145419" y="51434"/>
                  </a:lnTo>
                  <a:lnTo>
                    <a:pt x="109801" y="78309"/>
                  </a:lnTo>
                  <a:lnTo>
                    <a:pt x="78309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9" y="1080754"/>
                  </a:lnTo>
                  <a:lnTo>
                    <a:pt x="109801" y="1112245"/>
                  </a:lnTo>
                  <a:lnTo>
                    <a:pt x="145419" y="1139118"/>
                  </a:lnTo>
                  <a:lnTo>
                    <a:pt x="184667" y="1160879"/>
                  </a:lnTo>
                  <a:lnTo>
                    <a:pt x="227052" y="1177033"/>
                  </a:lnTo>
                  <a:lnTo>
                    <a:pt x="272080" y="1187088"/>
                  </a:lnTo>
                  <a:lnTo>
                    <a:pt x="319257" y="1190550"/>
                  </a:lnTo>
                  <a:lnTo>
                    <a:pt x="6460892" y="1190550"/>
                  </a:lnTo>
                  <a:lnTo>
                    <a:pt x="6508069" y="1187088"/>
                  </a:lnTo>
                  <a:lnTo>
                    <a:pt x="6553096" y="1177033"/>
                  </a:lnTo>
                  <a:lnTo>
                    <a:pt x="6595480" y="1160879"/>
                  </a:lnTo>
                  <a:lnTo>
                    <a:pt x="6634727" y="1139118"/>
                  </a:lnTo>
                  <a:lnTo>
                    <a:pt x="6670343" y="1112245"/>
                  </a:lnTo>
                  <a:lnTo>
                    <a:pt x="6701834" y="1080754"/>
                  </a:lnTo>
                  <a:lnTo>
                    <a:pt x="6728707" y="1045138"/>
                  </a:lnTo>
                  <a:lnTo>
                    <a:pt x="6750468" y="1005891"/>
                  </a:lnTo>
                  <a:lnTo>
                    <a:pt x="6766622" y="963507"/>
                  </a:lnTo>
                  <a:lnTo>
                    <a:pt x="6776677" y="918480"/>
                  </a:lnTo>
                  <a:lnTo>
                    <a:pt x="6780139" y="871303"/>
                  </a:lnTo>
                  <a:lnTo>
                    <a:pt x="6780139" y="319257"/>
                  </a:lnTo>
                  <a:lnTo>
                    <a:pt x="6776677" y="272080"/>
                  </a:lnTo>
                  <a:lnTo>
                    <a:pt x="6766622" y="227052"/>
                  </a:lnTo>
                  <a:lnTo>
                    <a:pt x="6750468" y="184667"/>
                  </a:lnTo>
                  <a:lnTo>
                    <a:pt x="6728707" y="145419"/>
                  </a:lnTo>
                  <a:lnTo>
                    <a:pt x="6701834" y="109801"/>
                  </a:lnTo>
                  <a:lnTo>
                    <a:pt x="6670343" y="78309"/>
                  </a:lnTo>
                  <a:lnTo>
                    <a:pt x="6634727" y="51434"/>
                  </a:lnTo>
                  <a:lnTo>
                    <a:pt x="6595480" y="29672"/>
                  </a:lnTo>
                  <a:lnTo>
                    <a:pt x="6553096" y="13517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01721" y="3664589"/>
            <a:ext cx="1181735" cy="1181735"/>
            <a:chOff x="901721" y="3664589"/>
            <a:chExt cx="1181735" cy="1181735"/>
          </a:xfrm>
        </p:grpSpPr>
        <p:sp>
          <p:nvSpPr>
            <p:cNvPr id="19" name="object 19"/>
            <p:cNvSpPr/>
            <p:nvPr/>
          </p:nvSpPr>
          <p:spPr>
            <a:xfrm>
              <a:off x="901721" y="3664589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5">
                  <a:moveTo>
                    <a:pt x="590578" y="0"/>
                  </a:moveTo>
                  <a:lnTo>
                    <a:pt x="542142" y="1957"/>
                  </a:lnTo>
                  <a:lnTo>
                    <a:pt x="494783" y="7729"/>
                  </a:lnTo>
                  <a:lnTo>
                    <a:pt x="448655" y="17163"/>
                  </a:lnTo>
                  <a:lnTo>
                    <a:pt x="403910" y="30108"/>
                  </a:lnTo>
                  <a:lnTo>
                    <a:pt x="360698" y="46410"/>
                  </a:lnTo>
                  <a:lnTo>
                    <a:pt x="319173" y="65919"/>
                  </a:lnTo>
                  <a:lnTo>
                    <a:pt x="279486" y="88482"/>
                  </a:lnTo>
                  <a:lnTo>
                    <a:pt x="241790" y="113947"/>
                  </a:lnTo>
                  <a:lnTo>
                    <a:pt x="206236" y="142162"/>
                  </a:lnTo>
                  <a:lnTo>
                    <a:pt x="172976" y="172976"/>
                  </a:lnTo>
                  <a:lnTo>
                    <a:pt x="142162" y="206236"/>
                  </a:lnTo>
                  <a:lnTo>
                    <a:pt x="113947" y="241790"/>
                  </a:lnTo>
                  <a:lnTo>
                    <a:pt x="88482" y="279486"/>
                  </a:lnTo>
                  <a:lnTo>
                    <a:pt x="65919" y="319173"/>
                  </a:lnTo>
                  <a:lnTo>
                    <a:pt x="46410" y="360698"/>
                  </a:lnTo>
                  <a:lnTo>
                    <a:pt x="30108" y="403910"/>
                  </a:lnTo>
                  <a:lnTo>
                    <a:pt x="17163" y="448655"/>
                  </a:lnTo>
                  <a:lnTo>
                    <a:pt x="7729" y="494783"/>
                  </a:lnTo>
                  <a:lnTo>
                    <a:pt x="1957" y="542142"/>
                  </a:lnTo>
                  <a:lnTo>
                    <a:pt x="0" y="590578"/>
                  </a:lnTo>
                  <a:lnTo>
                    <a:pt x="1957" y="639015"/>
                  </a:lnTo>
                  <a:lnTo>
                    <a:pt x="7729" y="686374"/>
                  </a:lnTo>
                  <a:lnTo>
                    <a:pt x="17163" y="732502"/>
                  </a:lnTo>
                  <a:lnTo>
                    <a:pt x="30108" y="777248"/>
                  </a:lnTo>
                  <a:lnTo>
                    <a:pt x="46410" y="820460"/>
                  </a:lnTo>
                  <a:lnTo>
                    <a:pt x="65919" y="861986"/>
                  </a:lnTo>
                  <a:lnTo>
                    <a:pt x="88482" y="901673"/>
                  </a:lnTo>
                  <a:lnTo>
                    <a:pt x="113947" y="939370"/>
                  </a:lnTo>
                  <a:lnTo>
                    <a:pt x="142162" y="974925"/>
                  </a:lnTo>
                  <a:lnTo>
                    <a:pt x="172976" y="1008186"/>
                  </a:lnTo>
                  <a:lnTo>
                    <a:pt x="206236" y="1039001"/>
                  </a:lnTo>
                  <a:lnTo>
                    <a:pt x="241790" y="1067217"/>
                  </a:lnTo>
                  <a:lnTo>
                    <a:pt x="279486" y="1092683"/>
                  </a:lnTo>
                  <a:lnTo>
                    <a:pt x="319173" y="1115246"/>
                  </a:lnTo>
                  <a:lnTo>
                    <a:pt x="360698" y="1134756"/>
                  </a:lnTo>
                  <a:lnTo>
                    <a:pt x="403910" y="1151059"/>
                  </a:lnTo>
                  <a:lnTo>
                    <a:pt x="448655" y="1164003"/>
                  </a:lnTo>
                  <a:lnTo>
                    <a:pt x="494783" y="1173438"/>
                  </a:lnTo>
                  <a:lnTo>
                    <a:pt x="542142" y="1179210"/>
                  </a:lnTo>
                  <a:lnTo>
                    <a:pt x="590578" y="1181168"/>
                  </a:lnTo>
                  <a:lnTo>
                    <a:pt x="639017" y="1179210"/>
                  </a:lnTo>
                  <a:lnTo>
                    <a:pt x="686376" y="1173438"/>
                  </a:lnTo>
                  <a:lnTo>
                    <a:pt x="732505" y="1164003"/>
                  </a:lnTo>
                  <a:lnTo>
                    <a:pt x="777252" y="1151059"/>
                  </a:lnTo>
                  <a:lnTo>
                    <a:pt x="820465" y="1134756"/>
                  </a:lnTo>
                  <a:lnTo>
                    <a:pt x="861990" y="1115246"/>
                  </a:lnTo>
                  <a:lnTo>
                    <a:pt x="901678" y="1092683"/>
                  </a:lnTo>
                  <a:lnTo>
                    <a:pt x="939375" y="1067217"/>
                  </a:lnTo>
                  <a:lnTo>
                    <a:pt x="974930" y="1039001"/>
                  </a:lnTo>
                  <a:lnTo>
                    <a:pt x="1008190" y="1008186"/>
                  </a:lnTo>
                  <a:lnTo>
                    <a:pt x="1039004" y="974925"/>
                  </a:lnTo>
                  <a:lnTo>
                    <a:pt x="1067220" y="939370"/>
                  </a:lnTo>
                  <a:lnTo>
                    <a:pt x="1092685" y="901673"/>
                  </a:lnTo>
                  <a:lnTo>
                    <a:pt x="1115248" y="861986"/>
                  </a:lnTo>
                  <a:lnTo>
                    <a:pt x="1134757" y="820460"/>
                  </a:lnTo>
                  <a:lnTo>
                    <a:pt x="1151060" y="777248"/>
                  </a:lnTo>
                  <a:lnTo>
                    <a:pt x="1164004" y="732502"/>
                  </a:lnTo>
                  <a:lnTo>
                    <a:pt x="1173438" y="686374"/>
                  </a:lnTo>
                  <a:lnTo>
                    <a:pt x="1179210" y="639015"/>
                  </a:lnTo>
                  <a:lnTo>
                    <a:pt x="1181168" y="590578"/>
                  </a:lnTo>
                  <a:lnTo>
                    <a:pt x="1179210" y="542142"/>
                  </a:lnTo>
                  <a:lnTo>
                    <a:pt x="1173438" y="494783"/>
                  </a:lnTo>
                  <a:lnTo>
                    <a:pt x="1164004" y="448655"/>
                  </a:lnTo>
                  <a:lnTo>
                    <a:pt x="1151060" y="403910"/>
                  </a:lnTo>
                  <a:lnTo>
                    <a:pt x="1134757" y="360698"/>
                  </a:lnTo>
                  <a:lnTo>
                    <a:pt x="1115248" y="319173"/>
                  </a:lnTo>
                  <a:lnTo>
                    <a:pt x="1092685" y="279486"/>
                  </a:lnTo>
                  <a:lnTo>
                    <a:pt x="1067220" y="241790"/>
                  </a:lnTo>
                  <a:lnTo>
                    <a:pt x="1039004" y="206236"/>
                  </a:lnTo>
                  <a:lnTo>
                    <a:pt x="1008190" y="172976"/>
                  </a:lnTo>
                  <a:lnTo>
                    <a:pt x="974930" y="142162"/>
                  </a:lnTo>
                  <a:lnTo>
                    <a:pt x="939375" y="113947"/>
                  </a:lnTo>
                  <a:lnTo>
                    <a:pt x="901678" y="88482"/>
                  </a:lnTo>
                  <a:lnTo>
                    <a:pt x="861990" y="65919"/>
                  </a:lnTo>
                  <a:lnTo>
                    <a:pt x="820465" y="46410"/>
                  </a:lnTo>
                  <a:lnTo>
                    <a:pt x="777252" y="30108"/>
                  </a:lnTo>
                  <a:lnTo>
                    <a:pt x="732505" y="17163"/>
                  </a:lnTo>
                  <a:lnTo>
                    <a:pt x="686376" y="7729"/>
                  </a:lnTo>
                  <a:lnTo>
                    <a:pt x="639017" y="1957"/>
                  </a:lnTo>
                  <a:lnTo>
                    <a:pt x="590578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5971" y="3997051"/>
              <a:ext cx="766445" cy="535940"/>
            </a:xfrm>
            <a:custGeom>
              <a:avLst/>
              <a:gdLst/>
              <a:ahLst/>
              <a:cxnLst/>
              <a:rect l="l" t="t" r="r" b="b"/>
              <a:pathLst>
                <a:path w="766444" h="535939">
                  <a:moveTo>
                    <a:pt x="300443" y="153250"/>
                  </a:moveTo>
                  <a:lnTo>
                    <a:pt x="281927" y="153200"/>
                  </a:lnTo>
                  <a:lnTo>
                    <a:pt x="254469" y="153250"/>
                  </a:lnTo>
                  <a:lnTo>
                    <a:pt x="300443" y="153250"/>
                  </a:lnTo>
                  <a:close/>
                </a:path>
                <a:path w="766444" h="535939">
                  <a:moveTo>
                    <a:pt x="353187" y="433489"/>
                  </a:moveTo>
                  <a:lnTo>
                    <a:pt x="337680" y="433463"/>
                  </a:lnTo>
                  <a:lnTo>
                    <a:pt x="312254" y="433489"/>
                  </a:lnTo>
                  <a:lnTo>
                    <a:pt x="353187" y="433489"/>
                  </a:lnTo>
                  <a:close/>
                </a:path>
                <a:path w="766444" h="535939">
                  <a:moveTo>
                    <a:pt x="396875" y="396278"/>
                  </a:moveTo>
                  <a:lnTo>
                    <a:pt x="396849" y="373837"/>
                  </a:lnTo>
                  <a:lnTo>
                    <a:pt x="393509" y="370078"/>
                  </a:lnTo>
                  <a:lnTo>
                    <a:pt x="393192" y="369722"/>
                  </a:lnTo>
                  <a:lnTo>
                    <a:pt x="372643" y="370078"/>
                  </a:lnTo>
                  <a:lnTo>
                    <a:pt x="372579" y="369951"/>
                  </a:lnTo>
                  <a:lnTo>
                    <a:pt x="371221" y="367284"/>
                  </a:lnTo>
                  <a:lnTo>
                    <a:pt x="371335" y="353441"/>
                  </a:lnTo>
                  <a:lnTo>
                    <a:pt x="371436" y="319798"/>
                  </a:lnTo>
                  <a:lnTo>
                    <a:pt x="371398" y="293624"/>
                  </a:lnTo>
                  <a:lnTo>
                    <a:pt x="371398" y="293344"/>
                  </a:lnTo>
                  <a:lnTo>
                    <a:pt x="371424" y="243344"/>
                  </a:lnTo>
                  <a:lnTo>
                    <a:pt x="371348" y="216928"/>
                  </a:lnTo>
                  <a:lnTo>
                    <a:pt x="371335" y="215353"/>
                  </a:lnTo>
                  <a:lnTo>
                    <a:pt x="370547" y="211632"/>
                  </a:lnTo>
                  <a:lnTo>
                    <a:pt x="370547" y="432308"/>
                  </a:lnTo>
                  <a:lnTo>
                    <a:pt x="367982" y="433603"/>
                  </a:lnTo>
                  <a:lnTo>
                    <a:pt x="287223" y="433451"/>
                  </a:lnTo>
                  <a:lnTo>
                    <a:pt x="256603" y="433628"/>
                  </a:lnTo>
                  <a:lnTo>
                    <a:pt x="254812" y="432028"/>
                  </a:lnTo>
                  <a:lnTo>
                    <a:pt x="256781" y="418934"/>
                  </a:lnTo>
                  <a:lnTo>
                    <a:pt x="256705" y="408482"/>
                  </a:lnTo>
                  <a:lnTo>
                    <a:pt x="256527" y="398614"/>
                  </a:lnTo>
                  <a:lnTo>
                    <a:pt x="258013" y="396278"/>
                  </a:lnTo>
                  <a:lnTo>
                    <a:pt x="313436" y="396443"/>
                  </a:lnTo>
                  <a:lnTo>
                    <a:pt x="368058" y="396367"/>
                  </a:lnTo>
                  <a:lnTo>
                    <a:pt x="370535" y="397611"/>
                  </a:lnTo>
                  <a:lnTo>
                    <a:pt x="370154" y="408482"/>
                  </a:lnTo>
                  <a:lnTo>
                    <a:pt x="370052" y="418934"/>
                  </a:lnTo>
                  <a:lnTo>
                    <a:pt x="370547" y="432308"/>
                  </a:lnTo>
                  <a:lnTo>
                    <a:pt x="370547" y="211632"/>
                  </a:lnTo>
                  <a:lnTo>
                    <a:pt x="352920" y="171780"/>
                  </a:lnTo>
                  <a:lnTo>
                    <a:pt x="309397" y="153301"/>
                  </a:lnTo>
                  <a:lnTo>
                    <a:pt x="254469" y="153250"/>
                  </a:lnTo>
                  <a:lnTo>
                    <a:pt x="246049" y="152590"/>
                  </a:lnTo>
                  <a:lnTo>
                    <a:pt x="238163" y="150545"/>
                  </a:lnTo>
                  <a:lnTo>
                    <a:pt x="230835" y="146977"/>
                  </a:lnTo>
                  <a:lnTo>
                    <a:pt x="224028" y="141770"/>
                  </a:lnTo>
                  <a:lnTo>
                    <a:pt x="152577" y="75742"/>
                  </a:lnTo>
                  <a:lnTo>
                    <a:pt x="128625" y="53873"/>
                  </a:lnTo>
                  <a:lnTo>
                    <a:pt x="79260" y="18796"/>
                  </a:lnTo>
                  <a:lnTo>
                    <a:pt x="21259" y="965"/>
                  </a:lnTo>
                  <a:lnTo>
                    <a:pt x="9626" y="0"/>
                  </a:lnTo>
                  <a:lnTo>
                    <a:pt x="3454" y="1574"/>
                  </a:lnTo>
                  <a:lnTo>
                    <a:pt x="1104" y="7251"/>
                  </a:lnTo>
                  <a:lnTo>
                    <a:pt x="863" y="18618"/>
                  </a:lnTo>
                  <a:lnTo>
                    <a:pt x="914" y="19151"/>
                  </a:lnTo>
                  <a:lnTo>
                    <a:pt x="0" y="25361"/>
                  </a:lnTo>
                  <a:lnTo>
                    <a:pt x="3111" y="27444"/>
                  </a:lnTo>
                  <a:lnTo>
                    <a:pt x="20205" y="28409"/>
                  </a:lnTo>
                  <a:lnTo>
                    <a:pt x="25971" y="29298"/>
                  </a:lnTo>
                  <a:lnTo>
                    <a:pt x="69900" y="44297"/>
                  </a:lnTo>
                  <a:lnTo>
                    <a:pt x="107429" y="71539"/>
                  </a:lnTo>
                  <a:lnTo>
                    <a:pt x="196329" y="153301"/>
                  </a:lnTo>
                  <a:lnTo>
                    <a:pt x="204635" y="161010"/>
                  </a:lnTo>
                  <a:lnTo>
                    <a:pt x="215099" y="169291"/>
                  </a:lnTo>
                  <a:lnTo>
                    <a:pt x="226415" y="175298"/>
                  </a:lnTo>
                  <a:lnTo>
                    <a:pt x="238683" y="178892"/>
                  </a:lnTo>
                  <a:lnTo>
                    <a:pt x="252056" y="179920"/>
                  </a:lnTo>
                  <a:lnTo>
                    <a:pt x="265176" y="179730"/>
                  </a:lnTo>
                  <a:lnTo>
                    <a:pt x="282105" y="179730"/>
                  </a:lnTo>
                  <a:lnTo>
                    <a:pt x="329565" y="187566"/>
                  </a:lnTo>
                  <a:lnTo>
                    <a:pt x="345262" y="216255"/>
                  </a:lnTo>
                  <a:lnTo>
                    <a:pt x="345033" y="216585"/>
                  </a:lnTo>
                  <a:lnTo>
                    <a:pt x="345033" y="244957"/>
                  </a:lnTo>
                  <a:lnTo>
                    <a:pt x="344893" y="250672"/>
                  </a:lnTo>
                  <a:lnTo>
                    <a:pt x="344779" y="289648"/>
                  </a:lnTo>
                  <a:lnTo>
                    <a:pt x="345033" y="293344"/>
                  </a:lnTo>
                  <a:lnTo>
                    <a:pt x="340347" y="293255"/>
                  </a:lnTo>
                  <a:lnTo>
                    <a:pt x="327050" y="293331"/>
                  </a:lnTo>
                  <a:lnTo>
                    <a:pt x="313740" y="293624"/>
                  </a:lnTo>
                  <a:lnTo>
                    <a:pt x="300456" y="293433"/>
                  </a:lnTo>
                  <a:lnTo>
                    <a:pt x="263944" y="277317"/>
                  </a:lnTo>
                  <a:lnTo>
                    <a:pt x="256781" y="248221"/>
                  </a:lnTo>
                  <a:lnTo>
                    <a:pt x="257060" y="243573"/>
                  </a:lnTo>
                  <a:lnTo>
                    <a:pt x="304774" y="243560"/>
                  </a:lnTo>
                  <a:lnTo>
                    <a:pt x="319468" y="243598"/>
                  </a:lnTo>
                  <a:lnTo>
                    <a:pt x="328409" y="243586"/>
                  </a:lnTo>
                  <a:lnTo>
                    <a:pt x="331292" y="243547"/>
                  </a:lnTo>
                  <a:lnTo>
                    <a:pt x="342684" y="243344"/>
                  </a:lnTo>
                  <a:lnTo>
                    <a:pt x="345033" y="244957"/>
                  </a:lnTo>
                  <a:lnTo>
                    <a:pt x="345033" y="216585"/>
                  </a:lnTo>
                  <a:lnTo>
                    <a:pt x="344792" y="216928"/>
                  </a:lnTo>
                  <a:lnTo>
                    <a:pt x="276682" y="216928"/>
                  </a:lnTo>
                  <a:lnTo>
                    <a:pt x="237515" y="224332"/>
                  </a:lnTo>
                  <a:lnTo>
                    <a:pt x="230187" y="257517"/>
                  </a:lnTo>
                  <a:lnTo>
                    <a:pt x="235343" y="281597"/>
                  </a:lnTo>
                  <a:lnTo>
                    <a:pt x="248843" y="301371"/>
                  </a:lnTo>
                  <a:lnTo>
                    <a:pt x="268668" y="314820"/>
                  </a:lnTo>
                  <a:lnTo>
                    <a:pt x="292823" y="319925"/>
                  </a:lnTo>
                  <a:lnTo>
                    <a:pt x="315112" y="320052"/>
                  </a:lnTo>
                  <a:lnTo>
                    <a:pt x="342976" y="319938"/>
                  </a:lnTo>
                  <a:lnTo>
                    <a:pt x="345033" y="321525"/>
                  </a:lnTo>
                  <a:lnTo>
                    <a:pt x="344868" y="327926"/>
                  </a:lnTo>
                  <a:lnTo>
                    <a:pt x="344703" y="335927"/>
                  </a:lnTo>
                  <a:lnTo>
                    <a:pt x="344703" y="353441"/>
                  </a:lnTo>
                  <a:lnTo>
                    <a:pt x="344919" y="362851"/>
                  </a:lnTo>
                  <a:lnTo>
                    <a:pt x="345084" y="368211"/>
                  </a:lnTo>
                  <a:lnTo>
                    <a:pt x="342798" y="369951"/>
                  </a:lnTo>
                  <a:lnTo>
                    <a:pt x="297599" y="369722"/>
                  </a:lnTo>
                  <a:lnTo>
                    <a:pt x="252730" y="369951"/>
                  </a:lnTo>
                  <a:lnTo>
                    <a:pt x="250342" y="367728"/>
                  </a:lnTo>
                  <a:lnTo>
                    <a:pt x="248386" y="362851"/>
                  </a:lnTo>
                  <a:lnTo>
                    <a:pt x="229781" y="330517"/>
                  </a:lnTo>
                  <a:lnTo>
                    <a:pt x="229781" y="408647"/>
                  </a:lnTo>
                  <a:lnTo>
                    <a:pt x="221792" y="448652"/>
                  </a:lnTo>
                  <a:lnTo>
                    <a:pt x="200088" y="480733"/>
                  </a:lnTo>
                  <a:lnTo>
                    <a:pt x="167868" y="501992"/>
                  </a:lnTo>
                  <a:lnTo>
                    <a:pt x="128333" y="509536"/>
                  </a:lnTo>
                  <a:lnTo>
                    <a:pt x="88595" y="501446"/>
                  </a:lnTo>
                  <a:lnTo>
                    <a:pt x="56946" y="479806"/>
                  </a:lnTo>
                  <a:lnTo>
                    <a:pt x="35775" y="447776"/>
                  </a:lnTo>
                  <a:lnTo>
                    <a:pt x="27520" y="408482"/>
                  </a:lnTo>
                  <a:lnTo>
                    <a:pt x="36144" y="368477"/>
                  </a:lnTo>
                  <a:lnTo>
                    <a:pt x="57873" y="336397"/>
                  </a:lnTo>
                  <a:lnTo>
                    <a:pt x="89865" y="315150"/>
                  </a:lnTo>
                  <a:lnTo>
                    <a:pt x="129273" y="307606"/>
                  </a:lnTo>
                  <a:lnTo>
                    <a:pt x="169075" y="315658"/>
                  </a:lnTo>
                  <a:lnTo>
                    <a:pt x="200964" y="337235"/>
                  </a:lnTo>
                  <a:lnTo>
                    <a:pt x="222135" y="369252"/>
                  </a:lnTo>
                  <a:lnTo>
                    <a:pt x="229781" y="408647"/>
                  </a:lnTo>
                  <a:lnTo>
                    <a:pt x="229781" y="330517"/>
                  </a:lnTo>
                  <a:lnTo>
                    <a:pt x="200342" y="302069"/>
                  </a:lnTo>
                  <a:lnTo>
                    <a:pt x="165760" y="286054"/>
                  </a:lnTo>
                  <a:lnTo>
                    <a:pt x="125768" y="280619"/>
                  </a:lnTo>
                  <a:lnTo>
                    <a:pt x="85902" y="287642"/>
                  </a:lnTo>
                  <a:lnTo>
                    <a:pt x="49987" y="307276"/>
                  </a:lnTo>
                  <a:lnTo>
                    <a:pt x="21590" y="337769"/>
                  </a:lnTo>
                  <a:lnTo>
                    <a:pt x="4267" y="377329"/>
                  </a:lnTo>
                  <a:lnTo>
                    <a:pt x="1574" y="424192"/>
                  </a:lnTo>
                  <a:lnTo>
                    <a:pt x="12941" y="463816"/>
                  </a:lnTo>
                  <a:lnTo>
                    <a:pt x="35636" y="496912"/>
                  </a:lnTo>
                  <a:lnTo>
                    <a:pt x="67284" y="521271"/>
                  </a:lnTo>
                  <a:lnTo>
                    <a:pt x="105498" y="534695"/>
                  </a:lnTo>
                  <a:lnTo>
                    <a:pt x="146685" y="535520"/>
                  </a:lnTo>
                  <a:lnTo>
                    <a:pt x="184823" y="523862"/>
                  </a:lnTo>
                  <a:lnTo>
                    <a:pt x="205168" y="509536"/>
                  </a:lnTo>
                  <a:lnTo>
                    <a:pt x="217487" y="500875"/>
                  </a:lnTo>
                  <a:lnTo>
                    <a:pt x="242227" y="467690"/>
                  </a:lnTo>
                  <a:lnTo>
                    <a:pt x="245313" y="461848"/>
                  </a:lnTo>
                  <a:lnTo>
                    <a:pt x="248691" y="459917"/>
                  </a:lnTo>
                  <a:lnTo>
                    <a:pt x="317969" y="460133"/>
                  </a:lnTo>
                  <a:lnTo>
                    <a:pt x="392328" y="460044"/>
                  </a:lnTo>
                  <a:lnTo>
                    <a:pt x="392455" y="459917"/>
                  </a:lnTo>
                  <a:lnTo>
                    <a:pt x="396786" y="455587"/>
                  </a:lnTo>
                  <a:lnTo>
                    <a:pt x="396875" y="433628"/>
                  </a:lnTo>
                  <a:lnTo>
                    <a:pt x="396875" y="396316"/>
                  </a:lnTo>
                  <a:close/>
                </a:path>
                <a:path w="766444" h="535939">
                  <a:moveTo>
                    <a:pt x="690613" y="166370"/>
                  </a:moveTo>
                  <a:lnTo>
                    <a:pt x="689571" y="155867"/>
                  </a:lnTo>
                  <a:lnTo>
                    <a:pt x="677989" y="121145"/>
                  </a:lnTo>
                  <a:lnTo>
                    <a:pt x="661987" y="103568"/>
                  </a:lnTo>
                  <a:lnTo>
                    <a:pt x="653681" y="94437"/>
                  </a:lnTo>
                  <a:lnTo>
                    <a:pt x="621030" y="78981"/>
                  </a:lnTo>
                  <a:lnTo>
                    <a:pt x="584415" y="78003"/>
                  </a:lnTo>
                  <a:lnTo>
                    <a:pt x="547725" y="93586"/>
                  </a:lnTo>
                  <a:lnTo>
                    <a:pt x="522389" y="121196"/>
                  </a:lnTo>
                  <a:lnTo>
                    <a:pt x="510794" y="156794"/>
                  </a:lnTo>
                  <a:lnTo>
                    <a:pt x="515340" y="196392"/>
                  </a:lnTo>
                  <a:lnTo>
                    <a:pt x="517537" y="202958"/>
                  </a:lnTo>
                  <a:lnTo>
                    <a:pt x="516394" y="203962"/>
                  </a:lnTo>
                  <a:lnTo>
                    <a:pt x="464273" y="228053"/>
                  </a:lnTo>
                  <a:lnTo>
                    <a:pt x="446570" y="279361"/>
                  </a:lnTo>
                  <a:lnTo>
                    <a:pt x="452882" y="304025"/>
                  </a:lnTo>
                  <a:lnTo>
                    <a:pt x="467626" y="324954"/>
                  </a:lnTo>
                  <a:lnTo>
                    <a:pt x="488505" y="339572"/>
                  </a:lnTo>
                  <a:lnTo>
                    <a:pt x="513207" y="345351"/>
                  </a:lnTo>
                  <a:lnTo>
                    <a:pt x="521970" y="345440"/>
                  </a:lnTo>
                  <a:lnTo>
                    <a:pt x="534250" y="345440"/>
                  </a:lnTo>
                  <a:lnTo>
                    <a:pt x="539483" y="345452"/>
                  </a:lnTo>
                  <a:lnTo>
                    <a:pt x="548233" y="345655"/>
                  </a:lnTo>
                  <a:lnTo>
                    <a:pt x="555739" y="345960"/>
                  </a:lnTo>
                  <a:lnTo>
                    <a:pt x="560857" y="351256"/>
                  </a:lnTo>
                  <a:lnTo>
                    <a:pt x="561035" y="363728"/>
                  </a:lnTo>
                  <a:lnTo>
                    <a:pt x="555955" y="368782"/>
                  </a:lnTo>
                  <a:lnTo>
                    <a:pt x="545871" y="369925"/>
                  </a:lnTo>
                  <a:lnTo>
                    <a:pt x="544309" y="369849"/>
                  </a:lnTo>
                  <a:lnTo>
                    <a:pt x="543191" y="369798"/>
                  </a:lnTo>
                  <a:lnTo>
                    <a:pt x="489585" y="369760"/>
                  </a:lnTo>
                  <a:lnTo>
                    <a:pt x="438632" y="369849"/>
                  </a:lnTo>
                  <a:lnTo>
                    <a:pt x="427621" y="369735"/>
                  </a:lnTo>
                  <a:lnTo>
                    <a:pt x="422656" y="370967"/>
                  </a:lnTo>
                  <a:lnTo>
                    <a:pt x="421309" y="376123"/>
                  </a:lnTo>
                  <a:lnTo>
                    <a:pt x="421132" y="387819"/>
                  </a:lnTo>
                  <a:lnTo>
                    <a:pt x="420954" y="394398"/>
                  </a:lnTo>
                  <a:lnTo>
                    <a:pt x="423214" y="396608"/>
                  </a:lnTo>
                  <a:lnTo>
                    <a:pt x="444919" y="396354"/>
                  </a:lnTo>
                  <a:lnTo>
                    <a:pt x="470179" y="396354"/>
                  </a:lnTo>
                  <a:lnTo>
                    <a:pt x="520141" y="396443"/>
                  </a:lnTo>
                  <a:lnTo>
                    <a:pt x="565035" y="393217"/>
                  </a:lnTo>
                  <a:lnTo>
                    <a:pt x="585571" y="369925"/>
                  </a:lnTo>
                  <a:lnTo>
                    <a:pt x="587933" y="357492"/>
                  </a:lnTo>
                  <a:lnTo>
                    <a:pt x="564896" y="322008"/>
                  </a:lnTo>
                  <a:lnTo>
                    <a:pt x="542213" y="318846"/>
                  </a:lnTo>
                  <a:lnTo>
                    <a:pt x="527075" y="318884"/>
                  </a:lnTo>
                  <a:lnTo>
                    <a:pt x="487057" y="306108"/>
                  </a:lnTo>
                  <a:lnTo>
                    <a:pt x="473456" y="275539"/>
                  </a:lnTo>
                  <a:lnTo>
                    <a:pt x="476211" y="259359"/>
                  </a:lnTo>
                  <a:lnTo>
                    <a:pt x="484936" y="245732"/>
                  </a:lnTo>
                  <a:lnTo>
                    <a:pt x="498462" y="235889"/>
                  </a:lnTo>
                  <a:lnTo>
                    <a:pt x="515696" y="231114"/>
                  </a:lnTo>
                  <a:lnTo>
                    <a:pt x="523862" y="230314"/>
                  </a:lnTo>
                  <a:lnTo>
                    <a:pt x="532142" y="230733"/>
                  </a:lnTo>
                  <a:lnTo>
                    <a:pt x="546595" y="230924"/>
                  </a:lnTo>
                  <a:lnTo>
                    <a:pt x="549503" y="230314"/>
                  </a:lnTo>
                  <a:lnTo>
                    <a:pt x="552119" y="229768"/>
                  </a:lnTo>
                  <a:lnTo>
                    <a:pt x="558012" y="217297"/>
                  </a:lnTo>
                  <a:lnTo>
                    <a:pt x="556133" y="211797"/>
                  </a:lnTo>
                  <a:lnTo>
                    <a:pt x="551967" y="206654"/>
                  </a:lnTo>
                  <a:lnTo>
                    <a:pt x="544385" y="195160"/>
                  </a:lnTo>
                  <a:lnTo>
                    <a:pt x="539623" y="182918"/>
                  </a:lnTo>
                  <a:lnTo>
                    <a:pt x="537616" y="169900"/>
                  </a:lnTo>
                  <a:lnTo>
                    <a:pt x="538314" y="156794"/>
                  </a:lnTo>
                  <a:lnTo>
                    <a:pt x="559219" y="119253"/>
                  </a:lnTo>
                  <a:lnTo>
                    <a:pt x="599681" y="103568"/>
                  </a:lnTo>
                  <a:lnTo>
                    <a:pt x="621169" y="107365"/>
                  </a:lnTo>
                  <a:lnTo>
                    <a:pt x="640105" y="118440"/>
                  </a:lnTo>
                  <a:lnTo>
                    <a:pt x="654342" y="134988"/>
                  </a:lnTo>
                  <a:lnTo>
                    <a:pt x="661733" y="155219"/>
                  </a:lnTo>
                  <a:lnTo>
                    <a:pt x="663524" y="167093"/>
                  </a:lnTo>
                  <a:lnTo>
                    <a:pt x="679170" y="167106"/>
                  </a:lnTo>
                  <a:lnTo>
                    <a:pt x="689978" y="167055"/>
                  </a:lnTo>
                  <a:lnTo>
                    <a:pt x="690613" y="166370"/>
                  </a:lnTo>
                  <a:close/>
                </a:path>
                <a:path w="766444" h="535939">
                  <a:moveTo>
                    <a:pt x="765822" y="178371"/>
                  </a:moveTo>
                  <a:lnTo>
                    <a:pt x="761009" y="126466"/>
                  </a:lnTo>
                  <a:lnTo>
                    <a:pt x="738606" y="81635"/>
                  </a:lnTo>
                  <a:lnTo>
                    <a:pt x="701560" y="47637"/>
                  </a:lnTo>
                  <a:lnTo>
                    <a:pt x="652868" y="28257"/>
                  </a:lnTo>
                  <a:lnTo>
                    <a:pt x="645236" y="26670"/>
                  </a:lnTo>
                  <a:lnTo>
                    <a:pt x="640588" y="26809"/>
                  </a:lnTo>
                  <a:lnTo>
                    <a:pt x="638263" y="30391"/>
                  </a:lnTo>
                  <a:lnTo>
                    <a:pt x="637616" y="40944"/>
                  </a:lnTo>
                  <a:lnTo>
                    <a:pt x="637070" y="42773"/>
                  </a:lnTo>
                  <a:lnTo>
                    <a:pt x="635774" y="50165"/>
                  </a:lnTo>
                  <a:lnTo>
                    <a:pt x="637006" y="53289"/>
                  </a:lnTo>
                  <a:lnTo>
                    <a:pt x="643623" y="54279"/>
                  </a:lnTo>
                  <a:lnTo>
                    <a:pt x="658482" y="57543"/>
                  </a:lnTo>
                  <a:lnTo>
                    <a:pt x="698119" y="78740"/>
                  </a:lnTo>
                  <a:lnTo>
                    <a:pt x="736447" y="140868"/>
                  </a:lnTo>
                  <a:lnTo>
                    <a:pt x="738606" y="177520"/>
                  </a:lnTo>
                  <a:lnTo>
                    <a:pt x="727227" y="212979"/>
                  </a:lnTo>
                  <a:lnTo>
                    <a:pt x="701230" y="245452"/>
                  </a:lnTo>
                  <a:lnTo>
                    <a:pt x="666356" y="268071"/>
                  </a:lnTo>
                  <a:lnTo>
                    <a:pt x="626389" y="279361"/>
                  </a:lnTo>
                  <a:lnTo>
                    <a:pt x="604456" y="281241"/>
                  </a:lnTo>
                  <a:lnTo>
                    <a:pt x="599592" y="286550"/>
                  </a:lnTo>
                  <a:lnTo>
                    <a:pt x="599694" y="301510"/>
                  </a:lnTo>
                  <a:lnTo>
                    <a:pt x="604761" y="306654"/>
                  </a:lnTo>
                  <a:lnTo>
                    <a:pt x="615619" y="307340"/>
                  </a:lnTo>
                  <a:lnTo>
                    <a:pt x="618553" y="307162"/>
                  </a:lnTo>
                  <a:lnTo>
                    <a:pt x="637768" y="307314"/>
                  </a:lnTo>
                  <a:lnTo>
                    <a:pt x="654075" y="307098"/>
                  </a:lnTo>
                  <a:lnTo>
                    <a:pt x="670369" y="307289"/>
                  </a:lnTo>
                  <a:lnTo>
                    <a:pt x="686638" y="308622"/>
                  </a:lnTo>
                  <a:lnTo>
                    <a:pt x="710082" y="317296"/>
                  </a:lnTo>
                  <a:lnTo>
                    <a:pt x="727862" y="334505"/>
                  </a:lnTo>
                  <a:lnTo>
                    <a:pt x="737844" y="357149"/>
                  </a:lnTo>
                  <a:lnTo>
                    <a:pt x="737870" y="382130"/>
                  </a:lnTo>
                  <a:lnTo>
                    <a:pt x="731189" y="397941"/>
                  </a:lnTo>
                  <a:lnTo>
                    <a:pt x="719594" y="410095"/>
                  </a:lnTo>
                  <a:lnTo>
                    <a:pt x="703948" y="417931"/>
                  </a:lnTo>
                  <a:lnTo>
                    <a:pt x="685139" y="420712"/>
                  </a:lnTo>
                  <a:lnTo>
                    <a:pt x="491007" y="420725"/>
                  </a:lnTo>
                  <a:lnTo>
                    <a:pt x="486371" y="421970"/>
                  </a:lnTo>
                  <a:lnTo>
                    <a:pt x="485063" y="426770"/>
                  </a:lnTo>
                  <a:lnTo>
                    <a:pt x="484403" y="445782"/>
                  </a:lnTo>
                  <a:lnTo>
                    <a:pt x="487540" y="447586"/>
                  </a:lnTo>
                  <a:lnTo>
                    <a:pt x="519938" y="447332"/>
                  </a:lnTo>
                  <a:lnTo>
                    <a:pt x="642886" y="447421"/>
                  </a:lnTo>
                  <a:lnTo>
                    <a:pt x="691832" y="447230"/>
                  </a:lnTo>
                  <a:lnTo>
                    <a:pt x="738238" y="430314"/>
                  </a:lnTo>
                  <a:lnTo>
                    <a:pt x="765441" y="382117"/>
                  </a:lnTo>
                  <a:lnTo>
                    <a:pt x="762711" y="344347"/>
                  </a:lnTo>
                  <a:lnTo>
                    <a:pt x="743826" y="310578"/>
                  </a:lnTo>
                  <a:lnTo>
                    <a:pt x="710666" y="286931"/>
                  </a:lnTo>
                  <a:lnTo>
                    <a:pt x="707199" y="285483"/>
                  </a:lnTo>
                  <a:lnTo>
                    <a:pt x="701141" y="285978"/>
                  </a:lnTo>
                  <a:lnTo>
                    <a:pt x="700697" y="278511"/>
                  </a:lnTo>
                  <a:lnTo>
                    <a:pt x="730973" y="254673"/>
                  </a:lnTo>
                  <a:lnTo>
                    <a:pt x="759853" y="206921"/>
                  </a:lnTo>
                  <a:lnTo>
                    <a:pt x="765822" y="178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96835" y="4060908"/>
              <a:ext cx="154181" cy="1287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6055" y="4417781"/>
              <a:ext cx="45085" cy="27305"/>
            </a:xfrm>
            <a:custGeom>
              <a:avLst/>
              <a:gdLst/>
              <a:ahLst/>
              <a:cxnLst/>
              <a:rect l="l" t="t" r="r" b="b"/>
              <a:pathLst>
                <a:path w="45084" h="27304">
                  <a:moveTo>
                    <a:pt x="36117" y="0"/>
                  </a:moveTo>
                  <a:lnTo>
                    <a:pt x="3238" y="115"/>
                  </a:lnTo>
                  <a:lnTo>
                    <a:pt x="1741" y="1476"/>
                  </a:lnTo>
                  <a:lnTo>
                    <a:pt x="1196" y="4753"/>
                  </a:lnTo>
                  <a:lnTo>
                    <a:pt x="0" y="16222"/>
                  </a:lnTo>
                  <a:lnTo>
                    <a:pt x="1917" y="22843"/>
                  </a:lnTo>
                  <a:lnTo>
                    <a:pt x="8027" y="25885"/>
                  </a:lnTo>
                  <a:lnTo>
                    <a:pt x="20201" y="26564"/>
                  </a:lnTo>
                  <a:lnTo>
                    <a:pt x="29729" y="26449"/>
                  </a:lnTo>
                  <a:lnTo>
                    <a:pt x="38986" y="26732"/>
                  </a:lnTo>
                  <a:lnTo>
                    <a:pt x="41153" y="24428"/>
                  </a:lnTo>
                  <a:lnTo>
                    <a:pt x="39049" y="13622"/>
                  </a:lnTo>
                  <a:lnTo>
                    <a:pt x="44514" y="5601"/>
                  </a:lnTo>
                  <a:lnTo>
                    <a:pt x="36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47818" y="4328653"/>
              <a:ext cx="153918" cy="1539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01721" y="5117613"/>
            <a:ext cx="1181735" cy="1181735"/>
            <a:chOff x="901721" y="5117613"/>
            <a:chExt cx="1181735" cy="1181735"/>
          </a:xfrm>
        </p:grpSpPr>
        <p:sp>
          <p:nvSpPr>
            <p:cNvPr id="26" name="object 26"/>
            <p:cNvSpPr/>
            <p:nvPr/>
          </p:nvSpPr>
          <p:spPr>
            <a:xfrm>
              <a:off x="901721" y="5117613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5">
                  <a:moveTo>
                    <a:pt x="590578" y="0"/>
                  </a:moveTo>
                  <a:lnTo>
                    <a:pt x="542142" y="1957"/>
                  </a:lnTo>
                  <a:lnTo>
                    <a:pt x="494783" y="7729"/>
                  </a:lnTo>
                  <a:lnTo>
                    <a:pt x="448655" y="17164"/>
                  </a:lnTo>
                  <a:lnTo>
                    <a:pt x="403910" y="30109"/>
                  </a:lnTo>
                  <a:lnTo>
                    <a:pt x="360698" y="46412"/>
                  </a:lnTo>
                  <a:lnTo>
                    <a:pt x="319173" y="65921"/>
                  </a:lnTo>
                  <a:lnTo>
                    <a:pt x="279486" y="88485"/>
                  </a:lnTo>
                  <a:lnTo>
                    <a:pt x="241790" y="113951"/>
                  </a:lnTo>
                  <a:lnTo>
                    <a:pt x="206236" y="142167"/>
                  </a:lnTo>
                  <a:lnTo>
                    <a:pt x="172976" y="172981"/>
                  </a:lnTo>
                  <a:lnTo>
                    <a:pt x="142162" y="206242"/>
                  </a:lnTo>
                  <a:lnTo>
                    <a:pt x="113947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7" y="939377"/>
                  </a:lnTo>
                  <a:lnTo>
                    <a:pt x="142162" y="974931"/>
                  </a:lnTo>
                  <a:lnTo>
                    <a:pt x="172976" y="1008191"/>
                  </a:lnTo>
                  <a:lnTo>
                    <a:pt x="206236" y="1039005"/>
                  </a:lnTo>
                  <a:lnTo>
                    <a:pt x="241790" y="1067220"/>
                  </a:lnTo>
                  <a:lnTo>
                    <a:pt x="279486" y="1092686"/>
                  </a:lnTo>
                  <a:lnTo>
                    <a:pt x="319173" y="1115248"/>
                  </a:lnTo>
                  <a:lnTo>
                    <a:pt x="360698" y="1134757"/>
                  </a:lnTo>
                  <a:lnTo>
                    <a:pt x="403910" y="1151060"/>
                  </a:lnTo>
                  <a:lnTo>
                    <a:pt x="448655" y="1164004"/>
                  </a:lnTo>
                  <a:lnTo>
                    <a:pt x="494783" y="1173438"/>
                  </a:lnTo>
                  <a:lnTo>
                    <a:pt x="542142" y="1179210"/>
                  </a:lnTo>
                  <a:lnTo>
                    <a:pt x="590578" y="1181168"/>
                  </a:lnTo>
                  <a:lnTo>
                    <a:pt x="639017" y="1179210"/>
                  </a:lnTo>
                  <a:lnTo>
                    <a:pt x="686376" y="1173438"/>
                  </a:lnTo>
                  <a:lnTo>
                    <a:pt x="732505" y="1164004"/>
                  </a:lnTo>
                  <a:lnTo>
                    <a:pt x="777252" y="1151060"/>
                  </a:lnTo>
                  <a:lnTo>
                    <a:pt x="820465" y="1134757"/>
                  </a:lnTo>
                  <a:lnTo>
                    <a:pt x="861990" y="1115248"/>
                  </a:lnTo>
                  <a:lnTo>
                    <a:pt x="901678" y="1092686"/>
                  </a:lnTo>
                  <a:lnTo>
                    <a:pt x="939375" y="1067220"/>
                  </a:lnTo>
                  <a:lnTo>
                    <a:pt x="974930" y="1039005"/>
                  </a:lnTo>
                  <a:lnTo>
                    <a:pt x="1008190" y="1008191"/>
                  </a:lnTo>
                  <a:lnTo>
                    <a:pt x="1039004" y="974931"/>
                  </a:lnTo>
                  <a:lnTo>
                    <a:pt x="1067220" y="939377"/>
                  </a:lnTo>
                  <a:lnTo>
                    <a:pt x="1092685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5" y="279494"/>
                  </a:lnTo>
                  <a:lnTo>
                    <a:pt x="1067220" y="241797"/>
                  </a:lnTo>
                  <a:lnTo>
                    <a:pt x="1039004" y="206242"/>
                  </a:lnTo>
                  <a:lnTo>
                    <a:pt x="1008190" y="172981"/>
                  </a:lnTo>
                  <a:lnTo>
                    <a:pt x="974930" y="142167"/>
                  </a:lnTo>
                  <a:lnTo>
                    <a:pt x="939375" y="113951"/>
                  </a:lnTo>
                  <a:lnTo>
                    <a:pt x="901678" y="88485"/>
                  </a:lnTo>
                  <a:lnTo>
                    <a:pt x="861990" y="65921"/>
                  </a:lnTo>
                  <a:lnTo>
                    <a:pt x="820465" y="46412"/>
                  </a:lnTo>
                  <a:lnTo>
                    <a:pt x="777252" y="30109"/>
                  </a:lnTo>
                  <a:lnTo>
                    <a:pt x="732505" y="17164"/>
                  </a:lnTo>
                  <a:lnTo>
                    <a:pt x="686376" y="7729"/>
                  </a:lnTo>
                  <a:lnTo>
                    <a:pt x="639017" y="1957"/>
                  </a:lnTo>
                  <a:lnTo>
                    <a:pt x="590578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8095" y="5298395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217551" y="400202"/>
                  </a:moveTo>
                  <a:lnTo>
                    <a:pt x="210388" y="393052"/>
                  </a:lnTo>
                  <a:lnTo>
                    <a:pt x="173050" y="393052"/>
                  </a:lnTo>
                  <a:lnTo>
                    <a:pt x="165887" y="400202"/>
                  </a:lnTo>
                  <a:lnTo>
                    <a:pt x="165887" y="417855"/>
                  </a:lnTo>
                  <a:lnTo>
                    <a:pt x="173050" y="425005"/>
                  </a:lnTo>
                  <a:lnTo>
                    <a:pt x="210388" y="425005"/>
                  </a:lnTo>
                  <a:lnTo>
                    <a:pt x="217551" y="417855"/>
                  </a:lnTo>
                  <a:lnTo>
                    <a:pt x="217551" y="400202"/>
                  </a:lnTo>
                  <a:close/>
                </a:path>
                <a:path w="819150" h="819150">
                  <a:moveTo>
                    <a:pt x="220764" y="200596"/>
                  </a:moveTo>
                  <a:lnTo>
                    <a:pt x="219062" y="196481"/>
                  </a:lnTo>
                  <a:lnTo>
                    <a:pt x="213106" y="190538"/>
                  </a:lnTo>
                  <a:lnTo>
                    <a:pt x="209003" y="188810"/>
                  </a:lnTo>
                  <a:lnTo>
                    <a:pt x="200583" y="188810"/>
                  </a:lnTo>
                  <a:lnTo>
                    <a:pt x="196456" y="190538"/>
                  </a:lnTo>
                  <a:lnTo>
                    <a:pt x="190525" y="196469"/>
                  </a:lnTo>
                  <a:lnTo>
                    <a:pt x="188810" y="200596"/>
                  </a:lnTo>
                  <a:lnTo>
                    <a:pt x="188810" y="209016"/>
                  </a:lnTo>
                  <a:lnTo>
                    <a:pt x="190525" y="213118"/>
                  </a:lnTo>
                  <a:lnTo>
                    <a:pt x="196456" y="219062"/>
                  </a:lnTo>
                  <a:lnTo>
                    <a:pt x="200583" y="220776"/>
                  </a:lnTo>
                  <a:lnTo>
                    <a:pt x="209003" y="220776"/>
                  </a:lnTo>
                  <a:lnTo>
                    <a:pt x="213106" y="219062"/>
                  </a:lnTo>
                  <a:lnTo>
                    <a:pt x="219062" y="213118"/>
                  </a:lnTo>
                  <a:lnTo>
                    <a:pt x="220764" y="208991"/>
                  </a:lnTo>
                  <a:lnTo>
                    <a:pt x="220764" y="200596"/>
                  </a:lnTo>
                  <a:close/>
                </a:path>
                <a:path w="819150" h="819150">
                  <a:moveTo>
                    <a:pt x="424992" y="608177"/>
                  </a:moveTo>
                  <a:lnTo>
                    <a:pt x="417842" y="601014"/>
                  </a:lnTo>
                  <a:lnTo>
                    <a:pt x="400202" y="601014"/>
                  </a:lnTo>
                  <a:lnTo>
                    <a:pt x="393039" y="608164"/>
                  </a:lnTo>
                  <a:lnTo>
                    <a:pt x="393039" y="645528"/>
                  </a:lnTo>
                  <a:lnTo>
                    <a:pt x="400202" y="652678"/>
                  </a:lnTo>
                  <a:lnTo>
                    <a:pt x="417842" y="652678"/>
                  </a:lnTo>
                  <a:lnTo>
                    <a:pt x="424992" y="645528"/>
                  </a:lnTo>
                  <a:lnTo>
                    <a:pt x="424992" y="608177"/>
                  </a:lnTo>
                  <a:close/>
                </a:path>
                <a:path w="819150" h="819150">
                  <a:moveTo>
                    <a:pt x="425513" y="173062"/>
                  </a:moveTo>
                  <a:lnTo>
                    <a:pt x="418350" y="165900"/>
                  </a:lnTo>
                  <a:lnTo>
                    <a:pt x="400710" y="165900"/>
                  </a:lnTo>
                  <a:lnTo>
                    <a:pt x="393547" y="173062"/>
                  </a:lnTo>
                  <a:lnTo>
                    <a:pt x="393547" y="210400"/>
                  </a:lnTo>
                  <a:lnTo>
                    <a:pt x="400710" y="217563"/>
                  </a:lnTo>
                  <a:lnTo>
                    <a:pt x="418350" y="217563"/>
                  </a:lnTo>
                  <a:lnTo>
                    <a:pt x="425513" y="210400"/>
                  </a:lnTo>
                  <a:lnTo>
                    <a:pt x="425513" y="173062"/>
                  </a:lnTo>
                  <a:close/>
                </a:path>
                <a:path w="819150" h="819150">
                  <a:moveTo>
                    <a:pt x="535940" y="27559"/>
                  </a:moveTo>
                  <a:lnTo>
                    <a:pt x="534225" y="23444"/>
                  </a:lnTo>
                  <a:lnTo>
                    <a:pt x="528294" y="17500"/>
                  </a:lnTo>
                  <a:lnTo>
                    <a:pt x="524167" y="15786"/>
                  </a:lnTo>
                  <a:lnTo>
                    <a:pt x="515747" y="15786"/>
                  </a:lnTo>
                  <a:lnTo>
                    <a:pt x="511619" y="17500"/>
                  </a:lnTo>
                  <a:lnTo>
                    <a:pt x="505688" y="23444"/>
                  </a:lnTo>
                  <a:lnTo>
                    <a:pt x="503961" y="27559"/>
                  </a:lnTo>
                  <a:lnTo>
                    <a:pt x="503961" y="35979"/>
                  </a:lnTo>
                  <a:lnTo>
                    <a:pt x="505688" y="40081"/>
                  </a:lnTo>
                  <a:lnTo>
                    <a:pt x="511619" y="46050"/>
                  </a:lnTo>
                  <a:lnTo>
                    <a:pt x="515747" y="47739"/>
                  </a:lnTo>
                  <a:lnTo>
                    <a:pt x="524167" y="47739"/>
                  </a:lnTo>
                  <a:lnTo>
                    <a:pt x="528294" y="46050"/>
                  </a:lnTo>
                  <a:lnTo>
                    <a:pt x="534225" y="40081"/>
                  </a:lnTo>
                  <a:lnTo>
                    <a:pt x="535940" y="35979"/>
                  </a:lnTo>
                  <a:lnTo>
                    <a:pt x="535940" y="27559"/>
                  </a:lnTo>
                  <a:close/>
                </a:path>
                <a:path w="819150" h="819150">
                  <a:moveTo>
                    <a:pt x="571741" y="262801"/>
                  </a:moveTo>
                  <a:lnTo>
                    <a:pt x="570572" y="256794"/>
                  </a:lnTo>
                  <a:lnTo>
                    <a:pt x="567067" y="251510"/>
                  </a:lnTo>
                  <a:lnTo>
                    <a:pt x="561771" y="247992"/>
                  </a:lnTo>
                  <a:lnTo>
                    <a:pt x="555764" y="246824"/>
                  </a:lnTo>
                  <a:lnTo>
                    <a:pt x="549757" y="247992"/>
                  </a:lnTo>
                  <a:lnTo>
                    <a:pt x="544461" y="251510"/>
                  </a:lnTo>
                  <a:lnTo>
                    <a:pt x="435203" y="360756"/>
                  </a:lnTo>
                  <a:lnTo>
                    <a:pt x="432358" y="359448"/>
                  </a:lnTo>
                  <a:lnTo>
                    <a:pt x="432358" y="409295"/>
                  </a:lnTo>
                  <a:lnTo>
                    <a:pt x="430542" y="418274"/>
                  </a:lnTo>
                  <a:lnTo>
                    <a:pt x="425589" y="425615"/>
                  </a:lnTo>
                  <a:lnTo>
                    <a:pt x="418249" y="430555"/>
                  </a:lnTo>
                  <a:lnTo>
                    <a:pt x="409270" y="432384"/>
                  </a:lnTo>
                  <a:lnTo>
                    <a:pt x="400291" y="430555"/>
                  </a:lnTo>
                  <a:lnTo>
                    <a:pt x="392950" y="425615"/>
                  </a:lnTo>
                  <a:lnTo>
                    <a:pt x="387997" y="418274"/>
                  </a:lnTo>
                  <a:lnTo>
                    <a:pt x="386181" y="409295"/>
                  </a:lnTo>
                  <a:lnTo>
                    <a:pt x="387997" y="400316"/>
                  </a:lnTo>
                  <a:lnTo>
                    <a:pt x="425589" y="392976"/>
                  </a:lnTo>
                  <a:lnTo>
                    <a:pt x="432358" y="409295"/>
                  </a:lnTo>
                  <a:lnTo>
                    <a:pt x="432358" y="359448"/>
                  </a:lnTo>
                  <a:lnTo>
                    <a:pt x="429209" y="357987"/>
                  </a:lnTo>
                  <a:lnTo>
                    <a:pt x="422846" y="355942"/>
                  </a:lnTo>
                  <a:lnTo>
                    <a:pt x="416191" y="354685"/>
                  </a:lnTo>
                  <a:lnTo>
                    <a:pt x="409270" y="354241"/>
                  </a:lnTo>
                  <a:lnTo>
                    <a:pt x="402348" y="354685"/>
                  </a:lnTo>
                  <a:lnTo>
                    <a:pt x="395681" y="355942"/>
                  </a:lnTo>
                  <a:lnTo>
                    <a:pt x="389331" y="357987"/>
                  </a:lnTo>
                  <a:lnTo>
                    <a:pt x="383336" y="360756"/>
                  </a:lnTo>
                  <a:lnTo>
                    <a:pt x="329184" y="306616"/>
                  </a:lnTo>
                  <a:lnTo>
                    <a:pt x="323900" y="303098"/>
                  </a:lnTo>
                  <a:lnTo>
                    <a:pt x="317893" y="301929"/>
                  </a:lnTo>
                  <a:lnTo>
                    <a:pt x="311873" y="303098"/>
                  </a:lnTo>
                  <a:lnTo>
                    <a:pt x="306590" y="306616"/>
                  </a:lnTo>
                  <a:lnTo>
                    <a:pt x="303072" y="311899"/>
                  </a:lnTo>
                  <a:lnTo>
                    <a:pt x="301904" y="317906"/>
                  </a:lnTo>
                  <a:lnTo>
                    <a:pt x="303072" y="323926"/>
                  </a:lnTo>
                  <a:lnTo>
                    <a:pt x="306590" y="329209"/>
                  </a:lnTo>
                  <a:lnTo>
                    <a:pt x="360730" y="383349"/>
                  </a:lnTo>
                  <a:lnTo>
                    <a:pt x="357974" y="389343"/>
                  </a:lnTo>
                  <a:lnTo>
                    <a:pt x="355930" y="395706"/>
                  </a:lnTo>
                  <a:lnTo>
                    <a:pt x="354660" y="402374"/>
                  </a:lnTo>
                  <a:lnTo>
                    <a:pt x="354228" y="409295"/>
                  </a:lnTo>
                  <a:lnTo>
                    <a:pt x="358559" y="430695"/>
                  </a:lnTo>
                  <a:lnTo>
                    <a:pt x="370370" y="448183"/>
                  </a:lnTo>
                  <a:lnTo>
                    <a:pt x="387870" y="459994"/>
                  </a:lnTo>
                  <a:lnTo>
                    <a:pt x="409270" y="464324"/>
                  </a:lnTo>
                  <a:lnTo>
                    <a:pt x="430669" y="459994"/>
                  </a:lnTo>
                  <a:lnTo>
                    <a:pt x="448170" y="448183"/>
                  </a:lnTo>
                  <a:lnTo>
                    <a:pt x="458838" y="432384"/>
                  </a:lnTo>
                  <a:lnTo>
                    <a:pt x="459981" y="430695"/>
                  </a:lnTo>
                  <a:lnTo>
                    <a:pt x="464312" y="409295"/>
                  </a:lnTo>
                  <a:lnTo>
                    <a:pt x="463880" y="402374"/>
                  </a:lnTo>
                  <a:lnTo>
                    <a:pt x="462610" y="395706"/>
                  </a:lnTo>
                  <a:lnTo>
                    <a:pt x="460565" y="389343"/>
                  </a:lnTo>
                  <a:lnTo>
                    <a:pt x="459117" y="386207"/>
                  </a:lnTo>
                  <a:lnTo>
                    <a:pt x="457796" y="383349"/>
                  </a:lnTo>
                  <a:lnTo>
                    <a:pt x="480402" y="360756"/>
                  </a:lnTo>
                  <a:lnTo>
                    <a:pt x="567067" y="274104"/>
                  </a:lnTo>
                  <a:lnTo>
                    <a:pt x="570572" y="268820"/>
                  </a:lnTo>
                  <a:lnTo>
                    <a:pt x="571741" y="262801"/>
                  </a:lnTo>
                  <a:close/>
                </a:path>
                <a:path w="819150" h="819150">
                  <a:moveTo>
                    <a:pt x="652665" y="400723"/>
                  </a:moveTo>
                  <a:lnTo>
                    <a:pt x="645515" y="393560"/>
                  </a:lnTo>
                  <a:lnTo>
                    <a:pt x="608164" y="393560"/>
                  </a:lnTo>
                  <a:lnTo>
                    <a:pt x="601014" y="400723"/>
                  </a:lnTo>
                  <a:lnTo>
                    <a:pt x="601014" y="418363"/>
                  </a:lnTo>
                  <a:lnTo>
                    <a:pt x="608164" y="425526"/>
                  </a:lnTo>
                  <a:lnTo>
                    <a:pt x="645515" y="425526"/>
                  </a:lnTo>
                  <a:lnTo>
                    <a:pt x="652665" y="418363"/>
                  </a:lnTo>
                  <a:lnTo>
                    <a:pt x="652665" y="400723"/>
                  </a:lnTo>
                  <a:close/>
                </a:path>
                <a:path w="819150" h="819150">
                  <a:moveTo>
                    <a:pt x="714298" y="409282"/>
                  </a:moveTo>
                  <a:lnTo>
                    <a:pt x="710730" y="362546"/>
                  </a:lnTo>
                  <a:lnTo>
                    <a:pt x="700024" y="316699"/>
                  </a:lnTo>
                  <a:lnTo>
                    <a:pt x="682167" y="272656"/>
                  </a:lnTo>
                  <a:lnTo>
                    <a:pt x="657186" y="231292"/>
                  </a:lnTo>
                  <a:lnTo>
                    <a:pt x="625055" y="193509"/>
                  </a:lnTo>
                  <a:lnTo>
                    <a:pt x="585343" y="160070"/>
                  </a:lnTo>
                  <a:lnTo>
                    <a:pt x="540778" y="133959"/>
                  </a:lnTo>
                  <a:lnTo>
                    <a:pt x="492493" y="115697"/>
                  </a:lnTo>
                  <a:lnTo>
                    <a:pt x="441604" y="105829"/>
                  </a:lnTo>
                  <a:lnTo>
                    <a:pt x="390537" y="104736"/>
                  </a:lnTo>
                  <a:lnTo>
                    <a:pt x="340245" y="112064"/>
                  </a:lnTo>
                  <a:lnTo>
                    <a:pt x="291909" y="127558"/>
                  </a:lnTo>
                  <a:lnTo>
                    <a:pt x="246748" y="150926"/>
                  </a:lnTo>
                  <a:lnTo>
                    <a:pt x="239496" y="167043"/>
                  </a:lnTo>
                  <a:lnTo>
                    <a:pt x="241757" y="172974"/>
                  </a:lnTo>
                  <a:lnTo>
                    <a:pt x="305777" y="156235"/>
                  </a:lnTo>
                  <a:lnTo>
                    <a:pt x="349719" y="142278"/>
                  </a:lnTo>
                  <a:lnTo>
                    <a:pt x="394690" y="136004"/>
                  </a:lnTo>
                  <a:lnTo>
                    <a:pt x="439750" y="137299"/>
                  </a:lnTo>
                  <a:lnTo>
                    <a:pt x="483997" y="146062"/>
                  </a:lnTo>
                  <a:lnTo>
                    <a:pt x="526478" y="162179"/>
                  </a:lnTo>
                  <a:lnTo>
                    <a:pt x="566280" y="185572"/>
                  </a:lnTo>
                  <a:lnTo>
                    <a:pt x="602462" y="216103"/>
                  </a:lnTo>
                  <a:lnTo>
                    <a:pt x="634022" y="253898"/>
                  </a:lnTo>
                  <a:lnTo>
                    <a:pt x="657694" y="295541"/>
                  </a:lnTo>
                  <a:lnTo>
                    <a:pt x="673481" y="339940"/>
                  </a:lnTo>
                  <a:lnTo>
                    <a:pt x="681367" y="385991"/>
                  </a:lnTo>
                  <a:lnTo>
                    <a:pt x="681367" y="432587"/>
                  </a:lnTo>
                  <a:lnTo>
                    <a:pt x="673481" y="478624"/>
                  </a:lnTo>
                  <a:lnTo>
                    <a:pt x="657694" y="523024"/>
                  </a:lnTo>
                  <a:lnTo>
                    <a:pt x="634022" y="564667"/>
                  </a:lnTo>
                  <a:lnTo>
                    <a:pt x="602462" y="602462"/>
                  </a:lnTo>
                  <a:lnTo>
                    <a:pt x="564667" y="634034"/>
                  </a:lnTo>
                  <a:lnTo>
                    <a:pt x="523024" y="657707"/>
                  </a:lnTo>
                  <a:lnTo>
                    <a:pt x="478624" y="673493"/>
                  </a:lnTo>
                  <a:lnTo>
                    <a:pt x="432574" y="681380"/>
                  </a:lnTo>
                  <a:lnTo>
                    <a:pt x="385978" y="681380"/>
                  </a:lnTo>
                  <a:lnTo>
                    <a:pt x="339928" y="673493"/>
                  </a:lnTo>
                  <a:lnTo>
                    <a:pt x="295529" y="657707"/>
                  </a:lnTo>
                  <a:lnTo>
                    <a:pt x="253885" y="634034"/>
                  </a:lnTo>
                  <a:lnTo>
                    <a:pt x="216090" y="602462"/>
                  </a:lnTo>
                  <a:lnTo>
                    <a:pt x="185953" y="566547"/>
                  </a:lnTo>
                  <a:lnTo>
                    <a:pt x="162852" y="526707"/>
                  </a:lnTo>
                  <a:lnTo>
                    <a:pt x="146888" y="483971"/>
                  </a:lnTo>
                  <a:lnTo>
                    <a:pt x="138188" y="439381"/>
                  </a:lnTo>
                  <a:lnTo>
                    <a:pt x="136855" y="393979"/>
                  </a:lnTo>
                  <a:lnTo>
                    <a:pt x="143014" y="348818"/>
                  </a:lnTo>
                  <a:lnTo>
                    <a:pt x="156768" y="304914"/>
                  </a:lnTo>
                  <a:lnTo>
                    <a:pt x="178257" y="263321"/>
                  </a:lnTo>
                  <a:lnTo>
                    <a:pt x="180517" y="257403"/>
                  </a:lnTo>
                  <a:lnTo>
                    <a:pt x="180340" y="251269"/>
                  </a:lnTo>
                  <a:lnTo>
                    <a:pt x="177888" y="245668"/>
                  </a:lnTo>
                  <a:lnTo>
                    <a:pt x="173304" y="241274"/>
                  </a:lnTo>
                  <a:lnTo>
                    <a:pt x="167373" y="239014"/>
                  </a:lnTo>
                  <a:lnTo>
                    <a:pt x="161251" y="239191"/>
                  </a:lnTo>
                  <a:lnTo>
                    <a:pt x="127762" y="291426"/>
                  </a:lnTo>
                  <a:lnTo>
                    <a:pt x="112166" y="339801"/>
                  </a:lnTo>
                  <a:lnTo>
                    <a:pt x="104749" y="390156"/>
                  </a:lnTo>
                  <a:lnTo>
                    <a:pt x="105791" y="441312"/>
                  </a:lnTo>
                  <a:lnTo>
                    <a:pt x="115620" y="492290"/>
                  </a:lnTo>
                  <a:lnTo>
                    <a:pt x="133883" y="540651"/>
                  </a:lnTo>
                  <a:lnTo>
                    <a:pt x="160020" y="585292"/>
                  </a:lnTo>
                  <a:lnTo>
                    <a:pt x="193497" y="625068"/>
                  </a:lnTo>
                  <a:lnTo>
                    <a:pt x="231279" y="657186"/>
                  </a:lnTo>
                  <a:lnTo>
                    <a:pt x="272643" y="682180"/>
                  </a:lnTo>
                  <a:lnTo>
                    <a:pt x="316699" y="700024"/>
                  </a:lnTo>
                  <a:lnTo>
                    <a:pt x="362534" y="710742"/>
                  </a:lnTo>
                  <a:lnTo>
                    <a:pt x="409282" y="714311"/>
                  </a:lnTo>
                  <a:lnTo>
                    <a:pt x="456018" y="710742"/>
                  </a:lnTo>
                  <a:lnTo>
                    <a:pt x="501865" y="700024"/>
                  </a:lnTo>
                  <a:lnTo>
                    <a:pt x="545909" y="682180"/>
                  </a:lnTo>
                  <a:lnTo>
                    <a:pt x="587273" y="657186"/>
                  </a:lnTo>
                  <a:lnTo>
                    <a:pt x="625055" y="625068"/>
                  </a:lnTo>
                  <a:lnTo>
                    <a:pt x="657186" y="587286"/>
                  </a:lnTo>
                  <a:lnTo>
                    <a:pt x="682167" y="545909"/>
                  </a:lnTo>
                  <a:lnTo>
                    <a:pt x="700024" y="501865"/>
                  </a:lnTo>
                  <a:lnTo>
                    <a:pt x="710730" y="456018"/>
                  </a:lnTo>
                  <a:lnTo>
                    <a:pt x="714298" y="409282"/>
                  </a:lnTo>
                  <a:close/>
                </a:path>
                <a:path w="819150" h="819150">
                  <a:moveTo>
                    <a:pt x="818553" y="409282"/>
                  </a:moveTo>
                  <a:lnTo>
                    <a:pt x="814895" y="354482"/>
                  </a:lnTo>
                  <a:lnTo>
                    <a:pt x="804087" y="301180"/>
                  </a:lnTo>
                  <a:lnTo>
                    <a:pt x="786371" y="250012"/>
                  </a:lnTo>
                  <a:lnTo>
                    <a:pt x="762000" y="201612"/>
                  </a:lnTo>
                  <a:lnTo>
                    <a:pt x="731215" y="156578"/>
                  </a:lnTo>
                  <a:lnTo>
                    <a:pt x="765327" y="156578"/>
                  </a:lnTo>
                  <a:lnTo>
                    <a:pt x="772477" y="149428"/>
                  </a:lnTo>
                  <a:lnTo>
                    <a:pt x="772477" y="131775"/>
                  </a:lnTo>
                  <a:lnTo>
                    <a:pt x="765327" y="124612"/>
                  </a:lnTo>
                  <a:lnTo>
                    <a:pt x="686981" y="124612"/>
                  </a:lnTo>
                  <a:lnTo>
                    <a:pt x="679818" y="131775"/>
                  </a:lnTo>
                  <a:lnTo>
                    <a:pt x="679818" y="210134"/>
                  </a:lnTo>
                  <a:lnTo>
                    <a:pt x="686981" y="217284"/>
                  </a:lnTo>
                  <a:lnTo>
                    <a:pt x="704621" y="217284"/>
                  </a:lnTo>
                  <a:lnTo>
                    <a:pt x="711771" y="210134"/>
                  </a:lnTo>
                  <a:lnTo>
                    <a:pt x="711771" y="183730"/>
                  </a:lnTo>
                  <a:lnTo>
                    <a:pt x="738174" y="224256"/>
                  </a:lnTo>
                  <a:lnTo>
                    <a:pt x="759053" y="267576"/>
                  </a:lnTo>
                  <a:lnTo>
                    <a:pt x="774230" y="313194"/>
                  </a:lnTo>
                  <a:lnTo>
                    <a:pt x="783475" y="360603"/>
                  </a:lnTo>
                  <a:lnTo>
                    <a:pt x="786599" y="409282"/>
                  </a:lnTo>
                  <a:lnTo>
                    <a:pt x="783666" y="456539"/>
                  </a:lnTo>
                  <a:lnTo>
                    <a:pt x="775068" y="502081"/>
                  </a:lnTo>
                  <a:lnTo>
                    <a:pt x="761161" y="545515"/>
                  </a:lnTo>
                  <a:lnTo>
                    <a:pt x="742327" y="586511"/>
                  </a:lnTo>
                  <a:lnTo>
                    <a:pt x="718908" y="624713"/>
                  </a:lnTo>
                  <a:lnTo>
                    <a:pt x="691261" y="659739"/>
                  </a:lnTo>
                  <a:lnTo>
                    <a:pt x="659739" y="691261"/>
                  </a:lnTo>
                  <a:lnTo>
                    <a:pt x="624700" y="718908"/>
                  </a:lnTo>
                  <a:lnTo>
                    <a:pt x="586511" y="742327"/>
                  </a:lnTo>
                  <a:lnTo>
                    <a:pt x="545515" y="761174"/>
                  </a:lnTo>
                  <a:lnTo>
                    <a:pt x="502069" y="775068"/>
                  </a:lnTo>
                  <a:lnTo>
                    <a:pt x="456539" y="783666"/>
                  </a:lnTo>
                  <a:lnTo>
                    <a:pt x="409282" y="786612"/>
                  </a:lnTo>
                  <a:lnTo>
                    <a:pt x="362013" y="783666"/>
                  </a:lnTo>
                  <a:lnTo>
                    <a:pt x="316471" y="775068"/>
                  </a:lnTo>
                  <a:lnTo>
                    <a:pt x="273037" y="761174"/>
                  </a:lnTo>
                  <a:lnTo>
                    <a:pt x="232041" y="742327"/>
                  </a:lnTo>
                  <a:lnTo>
                    <a:pt x="193840" y="718908"/>
                  </a:lnTo>
                  <a:lnTo>
                    <a:pt x="158813" y="691261"/>
                  </a:lnTo>
                  <a:lnTo>
                    <a:pt x="127292" y="659739"/>
                  </a:lnTo>
                  <a:lnTo>
                    <a:pt x="99644" y="624713"/>
                  </a:lnTo>
                  <a:lnTo>
                    <a:pt x="76225" y="586511"/>
                  </a:lnTo>
                  <a:lnTo>
                    <a:pt x="57391" y="545515"/>
                  </a:lnTo>
                  <a:lnTo>
                    <a:pt x="43497" y="502081"/>
                  </a:lnTo>
                  <a:lnTo>
                    <a:pt x="34899" y="456539"/>
                  </a:lnTo>
                  <a:lnTo>
                    <a:pt x="31953" y="409282"/>
                  </a:lnTo>
                  <a:lnTo>
                    <a:pt x="34899" y="362013"/>
                  </a:lnTo>
                  <a:lnTo>
                    <a:pt x="43497" y="316484"/>
                  </a:lnTo>
                  <a:lnTo>
                    <a:pt x="57391" y="273037"/>
                  </a:lnTo>
                  <a:lnTo>
                    <a:pt x="76225" y="232041"/>
                  </a:lnTo>
                  <a:lnTo>
                    <a:pt x="99644" y="193852"/>
                  </a:lnTo>
                  <a:lnTo>
                    <a:pt x="127292" y="158813"/>
                  </a:lnTo>
                  <a:lnTo>
                    <a:pt x="158813" y="127292"/>
                  </a:lnTo>
                  <a:lnTo>
                    <a:pt x="193840" y="99644"/>
                  </a:lnTo>
                  <a:lnTo>
                    <a:pt x="232041" y="76225"/>
                  </a:lnTo>
                  <a:lnTo>
                    <a:pt x="273037" y="57391"/>
                  </a:lnTo>
                  <a:lnTo>
                    <a:pt x="316471" y="43497"/>
                  </a:lnTo>
                  <a:lnTo>
                    <a:pt x="362013" y="34899"/>
                  </a:lnTo>
                  <a:lnTo>
                    <a:pt x="409282" y="31953"/>
                  </a:lnTo>
                  <a:lnTo>
                    <a:pt x="420827" y="32131"/>
                  </a:lnTo>
                  <a:lnTo>
                    <a:pt x="432371" y="32651"/>
                  </a:lnTo>
                  <a:lnTo>
                    <a:pt x="443877" y="33515"/>
                  </a:lnTo>
                  <a:lnTo>
                    <a:pt x="464045" y="35788"/>
                  </a:lnTo>
                  <a:lnTo>
                    <a:pt x="472033" y="29565"/>
                  </a:lnTo>
                  <a:lnTo>
                    <a:pt x="434314" y="762"/>
                  </a:lnTo>
                  <a:lnTo>
                    <a:pt x="409282" y="0"/>
                  </a:lnTo>
                  <a:lnTo>
                    <a:pt x="355244" y="3505"/>
                  </a:lnTo>
                  <a:lnTo>
                    <a:pt x="302831" y="13893"/>
                  </a:lnTo>
                  <a:lnTo>
                    <a:pt x="252564" y="30949"/>
                  </a:lnTo>
                  <a:lnTo>
                    <a:pt x="204965" y="54432"/>
                  </a:lnTo>
                  <a:lnTo>
                    <a:pt x="160566" y="84150"/>
                  </a:lnTo>
                  <a:lnTo>
                    <a:pt x="119875" y="119875"/>
                  </a:lnTo>
                  <a:lnTo>
                    <a:pt x="84150" y="160553"/>
                  </a:lnTo>
                  <a:lnTo>
                    <a:pt x="54432" y="204965"/>
                  </a:lnTo>
                  <a:lnTo>
                    <a:pt x="30949" y="252564"/>
                  </a:lnTo>
                  <a:lnTo>
                    <a:pt x="13906" y="302831"/>
                  </a:lnTo>
                  <a:lnTo>
                    <a:pt x="3517" y="355244"/>
                  </a:lnTo>
                  <a:lnTo>
                    <a:pt x="0" y="409282"/>
                  </a:lnTo>
                  <a:lnTo>
                    <a:pt x="3517" y="463308"/>
                  </a:lnTo>
                  <a:lnTo>
                    <a:pt x="13906" y="515721"/>
                  </a:lnTo>
                  <a:lnTo>
                    <a:pt x="30949" y="565988"/>
                  </a:lnTo>
                  <a:lnTo>
                    <a:pt x="54432" y="613600"/>
                  </a:lnTo>
                  <a:lnTo>
                    <a:pt x="84150" y="657999"/>
                  </a:lnTo>
                  <a:lnTo>
                    <a:pt x="119875" y="698690"/>
                  </a:lnTo>
                  <a:lnTo>
                    <a:pt x="160566" y="734402"/>
                  </a:lnTo>
                  <a:lnTo>
                    <a:pt x="204965" y="764120"/>
                  </a:lnTo>
                  <a:lnTo>
                    <a:pt x="252564" y="787615"/>
                  </a:lnTo>
                  <a:lnTo>
                    <a:pt x="302831" y="804659"/>
                  </a:lnTo>
                  <a:lnTo>
                    <a:pt x="355244" y="815060"/>
                  </a:lnTo>
                  <a:lnTo>
                    <a:pt x="409282" y="818565"/>
                  </a:lnTo>
                  <a:lnTo>
                    <a:pt x="463308" y="815060"/>
                  </a:lnTo>
                  <a:lnTo>
                    <a:pt x="515708" y="804659"/>
                  </a:lnTo>
                  <a:lnTo>
                    <a:pt x="565988" y="787615"/>
                  </a:lnTo>
                  <a:lnTo>
                    <a:pt x="613587" y="764120"/>
                  </a:lnTo>
                  <a:lnTo>
                    <a:pt x="657999" y="734402"/>
                  </a:lnTo>
                  <a:lnTo>
                    <a:pt x="698677" y="698690"/>
                  </a:lnTo>
                  <a:lnTo>
                    <a:pt x="734402" y="657999"/>
                  </a:lnTo>
                  <a:lnTo>
                    <a:pt x="764108" y="613600"/>
                  </a:lnTo>
                  <a:lnTo>
                    <a:pt x="787603" y="565988"/>
                  </a:lnTo>
                  <a:lnTo>
                    <a:pt x="804646" y="515721"/>
                  </a:lnTo>
                  <a:lnTo>
                    <a:pt x="815035" y="463308"/>
                  </a:lnTo>
                  <a:lnTo>
                    <a:pt x="818553" y="40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1664566" y="1958055"/>
            <a:ext cx="7937500" cy="3120390"/>
            <a:chOff x="11664566" y="1958055"/>
            <a:chExt cx="7937500" cy="3120390"/>
          </a:xfrm>
        </p:grpSpPr>
        <p:sp>
          <p:nvSpPr>
            <p:cNvPr id="30" name="object 30"/>
            <p:cNvSpPr/>
            <p:nvPr/>
          </p:nvSpPr>
          <p:spPr>
            <a:xfrm>
              <a:off x="11664566" y="1958055"/>
              <a:ext cx="7936931" cy="16439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890726" y="2188121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7"/>
                  </a:lnTo>
                  <a:lnTo>
                    <a:pt x="184667" y="29672"/>
                  </a:lnTo>
                  <a:lnTo>
                    <a:pt x="145419" y="51434"/>
                  </a:lnTo>
                  <a:lnTo>
                    <a:pt x="109801" y="78309"/>
                  </a:lnTo>
                  <a:lnTo>
                    <a:pt x="78309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9" y="1080754"/>
                  </a:lnTo>
                  <a:lnTo>
                    <a:pt x="109801" y="1112245"/>
                  </a:lnTo>
                  <a:lnTo>
                    <a:pt x="145419" y="1139118"/>
                  </a:lnTo>
                  <a:lnTo>
                    <a:pt x="184667" y="1160879"/>
                  </a:lnTo>
                  <a:lnTo>
                    <a:pt x="227052" y="1177033"/>
                  </a:lnTo>
                  <a:lnTo>
                    <a:pt x="272080" y="1187088"/>
                  </a:lnTo>
                  <a:lnTo>
                    <a:pt x="319257" y="1190550"/>
                  </a:lnTo>
                  <a:lnTo>
                    <a:pt x="7171624" y="1190550"/>
                  </a:lnTo>
                  <a:lnTo>
                    <a:pt x="7218801" y="1187088"/>
                  </a:lnTo>
                  <a:lnTo>
                    <a:pt x="7263828" y="1177033"/>
                  </a:lnTo>
                  <a:lnTo>
                    <a:pt x="7306212" y="1160879"/>
                  </a:lnTo>
                  <a:lnTo>
                    <a:pt x="7345459" y="1139118"/>
                  </a:lnTo>
                  <a:lnTo>
                    <a:pt x="7381075" y="1112245"/>
                  </a:lnTo>
                  <a:lnTo>
                    <a:pt x="7412566" y="1080754"/>
                  </a:lnTo>
                  <a:lnTo>
                    <a:pt x="7439439" y="1045138"/>
                  </a:lnTo>
                  <a:lnTo>
                    <a:pt x="7461200" y="1005891"/>
                  </a:lnTo>
                  <a:lnTo>
                    <a:pt x="7477355" y="963507"/>
                  </a:lnTo>
                  <a:lnTo>
                    <a:pt x="7487410" y="918480"/>
                  </a:lnTo>
                  <a:lnTo>
                    <a:pt x="7490871" y="871303"/>
                  </a:lnTo>
                  <a:lnTo>
                    <a:pt x="7490871" y="319257"/>
                  </a:lnTo>
                  <a:lnTo>
                    <a:pt x="7487410" y="272080"/>
                  </a:lnTo>
                  <a:lnTo>
                    <a:pt x="7477355" y="227052"/>
                  </a:lnTo>
                  <a:lnTo>
                    <a:pt x="7461200" y="184667"/>
                  </a:lnTo>
                  <a:lnTo>
                    <a:pt x="7439439" y="145419"/>
                  </a:lnTo>
                  <a:lnTo>
                    <a:pt x="7412566" y="109801"/>
                  </a:lnTo>
                  <a:lnTo>
                    <a:pt x="7381075" y="78309"/>
                  </a:lnTo>
                  <a:lnTo>
                    <a:pt x="7345459" y="51434"/>
                  </a:lnTo>
                  <a:lnTo>
                    <a:pt x="7306212" y="29672"/>
                  </a:lnTo>
                  <a:lnTo>
                    <a:pt x="7263828" y="13517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000000">
                <a:alpha val="61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664566" y="3434450"/>
              <a:ext cx="7936931" cy="16439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890726" y="3659899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6"/>
                  </a:lnTo>
                  <a:lnTo>
                    <a:pt x="184667" y="29670"/>
                  </a:lnTo>
                  <a:lnTo>
                    <a:pt x="145419" y="51431"/>
                  </a:lnTo>
                  <a:lnTo>
                    <a:pt x="109801" y="78304"/>
                  </a:lnTo>
                  <a:lnTo>
                    <a:pt x="78309" y="109795"/>
                  </a:lnTo>
                  <a:lnTo>
                    <a:pt x="51434" y="145411"/>
                  </a:lnTo>
                  <a:lnTo>
                    <a:pt x="29672" y="184658"/>
                  </a:lnTo>
                  <a:lnTo>
                    <a:pt x="13517" y="227042"/>
                  </a:lnTo>
                  <a:lnTo>
                    <a:pt x="3461" y="272069"/>
                  </a:lnTo>
                  <a:lnTo>
                    <a:pt x="0" y="319246"/>
                  </a:lnTo>
                  <a:lnTo>
                    <a:pt x="0" y="871292"/>
                  </a:lnTo>
                  <a:lnTo>
                    <a:pt x="3461" y="918469"/>
                  </a:lnTo>
                  <a:lnTo>
                    <a:pt x="13517" y="963497"/>
                  </a:lnTo>
                  <a:lnTo>
                    <a:pt x="29672" y="1005881"/>
                  </a:lnTo>
                  <a:lnTo>
                    <a:pt x="51434" y="1045127"/>
                  </a:lnTo>
                  <a:lnTo>
                    <a:pt x="78309" y="1080743"/>
                  </a:lnTo>
                  <a:lnTo>
                    <a:pt x="109801" y="1112235"/>
                  </a:lnTo>
                  <a:lnTo>
                    <a:pt x="145419" y="1139108"/>
                  </a:lnTo>
                  <a:lnTo>
                    <a:pt x="184667" y="1160868"/>
                  </a:lnTo>
                  <a:lnTo>
                    <a:pt x="227052" y="1177023"/>
                  </a:lnTo>
                  <a:lnTo>
                    <a:pt x="272080" y="1187078"/>
                  </a:lnTo>
                  <a:lnTo>
                    <a:pt x="319257" y="1190539"/>
                  </a:lnTo>
                  <a:lnTo>
                    <a:pt x="7171624" y="1190539"/>
                  </a:lnTo>
                  <a:lnTo>
                    <a:pt x="7218801" y="1187078"/>
                  </a:lnTo>
                  <a:lnTo>
                    <a:pt x="7263828" y="1177023"/>
                  </a:lnTo>
                  <a:lnTo>
                    <a:pt x="7306212" y="1160868"/>
                  </a:lnTo>
                  <a:lnTo>
                    <a:pt x="7345459" y="1139108"/>
                  </a:lnTo>
                  <a:lnTo>
                    <a:pt x="7381075" y="1112235"/>
                  </a:lnTo>
                  <a:lnTo>
                    <a:pt x="7412566" y="1080743"/>
                  </a:lnTo>
                  <a:lnTo>
                    <a:pt x="7439439" y="1045127"/>
                  </a:lnTo>
                  <a:lnTo>
                    <a:pt x="7461200" y="1005881"/>
                  </a:lnTo>
                  <a:lnTo>
                    <a:pt x="7477355" y="963497"/>
                  </a:lnTo>
                  <a:lnTo>
                    <a:pt x="7487410" y="918469"/>
                  </a:lnTo>
                  <a:lnTo>
                    <a:pt x="7490871" y="871292"/>
                  </a:lnTo>
                  <a:lnTo>
                    <a:pt x="7490871" y="319246"/>
                  </a:lnTo>
                  <a:lnTo>
                    <a:pt x="7487410" y="272069"/>
                  </a:lnTo>
                  <a:lnTo>
                    <a:pt x="7477355" y="227042"/>
                  </a:lnTo>
                  <a:lnTo>
                    <a:pt x="7461200" y="184658"/>
                  </a:lnTo>
                  <a:lnTo>
                    <a:pt x="7439439" y="145411"/>
                  </a:lnTo>
                  <a:lnTo>
                    <a:pt x="7412566" y="109795"/>
                  </a:lnTo>
                  <a:lnTo>
                    <a:pt x="7381075" y="78304"/>
                  </a:lnTo>
                  <a:lnTo>
                    <a:pt x="7345459" y="51431"/>
                  </a:lnTo>
                  <a:lnTo>
                    <a:pt x="7306212" y="29670"/>
                  </a:lnTo>
                  <a:lnTo>
                    <a:pt x="7263828" y="13516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000000">
                <a:alpha val="61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0232620" y="2192812"/>
            <a:ext cx="1181735" cy="1181735"/>
            <a:chOff x="10232620" y="2192812"/>
            <a:chExt cx="1181735" cy="1181735"/>
          </a:xfrm>
        </p:grpSpPr>
        <p:sp>
          <p:nvSpPr>
            <p:cNvPr id="35" name="object 35"/>
            <p:cNvSpPr/>
            <p:nvPr/>
          </p:nvSpPr>
          <p:spPr>
            <a:xfrm>
              <a:off x="10232620" y="2192812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4" h="1181735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4"/>
                  </a:lnTo>
                  <a:lnTo>
                    <a:pt x="403915" y="30109"/>
                  </a:lnTo>
                  <a:lnTo>
                    <a:pt x="360703" y="46412"/>
                  </a:lnTo>
                  <a:lnTo>
                    <a:pt x="319177" y="65921"/>
                  </a:lnTo>
                  <a:lnTo>
                    <a:pt x="279489" y="88485"/>
                  </a:lnTo>
                  <a:lnTo>
                    <a:pt x="241792" y="113951"/>
                  </a:lnTo>
                  <a:lnTo>
                    <a:pt x="206238" y="142167"/>
                  </a:lnTo>
                  <a:lnTo>
                    <a:pt x="172977" y="172981"/>
                  </a:lnTo>
                  <a:lnTo>
                    <a:pt x="142163" y="206242"/>
                  </a:lnTo>
                  <a:lnTo>
                    <a:pt x="113948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8" y="939377"/>
                  </a:lnTo>
                  <a:lnTo>
                    <a:pt x="142163" y="974931"/>
                  </a:lnTo>
                  <a:lnTo>
                    <a:pt x="172977" y="1008191"/>
                  </a:lnTo>
                  <a:lnTo>
                    <a:pt x="206238" y="1039005"/>
                  </a:lnTo>
                  <a:lnTo>
                    <a:pt x="241792" y="1067220"/>
                  </a:lnTo>
                  <a:lnTo>
                    <a:pt x="279489" y="1092686"/>
                  </a:lnTo>
                  <a:lnTo>
                    <a:pt x="319177" y="1115248"/>
                  </a:lnTo>
                  <a:lnTo>
                    <a:pt x="360703" y="1134757"/>
                  </a:lnTo>
                  <a:lnTo>
                    <a:pt x="403915" y="1151060"/>
                  </a:lnTo>
                  <a:lnTo>
                    <a:pt x="448662" y="1164004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2" y="1164004"/>
                  </a:lnTo>
                  <a:lnTo>
                    <a:pt x="777258" y="1151060"/>
                  </a:lnTo>
                  <a:lnTo>
                    <a:pt x="820469" y="1134757"/>
                  </a:lnTo>
                  <a:lnTo>
                    <a:pt x="861994" y="1115248"/>
                  </a:lnTo>
                  <a:lnTo>
                    <a:pt x="901681" y="1092686"/>
                  </a:lnTo>
                  <a:lnTo>
                    <a:pt x="939377" y="1067220"/>
                  </a:lnTo>
                  <a:lnTo>
                    <a:pt x="974931" y="1039005"/>
                  </a:lnTo>
                  <a:lnTo>
                    <a:pt x="1008191" y="1008191"/>
                  </a:lnTo>
                  <a:lnTo>
                    <a:pt x="1039005" y="974931"/>
                  </a:lnTo>
                  <a:lnTo>
                    <a:pt x="1067220" y="939377"/>
                  </a:lnTo>
                  <a:lnTo>
                    <a:pt x="1092686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6" y="279494"/>
                  </a:lnTo>
                  <a:lnTo>
                    <a:pt x="1067220" y="241797"/>
                  </a:lnTo>
                  <a:lnTo>
                    <a:pt x="1039005" y="206242"/>
                  </a:lnTo>
                  <a:lnTo>
                    <a:pt x="1008191" y="172981"/>
                  </a:lnTo>
                  <a:lnTo>
                    <a:pt x="974931" y="142167"/>
                  </a:lnTo>
                  <a:lnTo>
                    <a:pt x="939377" y="113951"/>
                  </a:lnTo>
                  <a:lnTo>
                    <a:pt x="901681" y="88485"/>
                  </a:lnTo>
                  <a:lnTo>
                    <a:pt x="861994" y="65921"/>
                  </a:lnTo>
                  <a:lnTo>
                    <a:pt x="820469" y="46412"/>
                  </a:lnTo>
                  <a:lnTo>
                    <a:pt x="777258" y="30109"/>
                  </a:lnTo>
                  <a:lnTo>
                    <a:pt x="732512" y="17164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98163" y="2443320"/>
              <a:ext cx="725170" cy="713105"/>
            </a:xfrm>
            <a:custGeom>
              <a:avLst/>
              <a:gdLst/>
              <a:ahLst/>
              <a:cxnLst/>
              <a:rect l="l" t="t" r="r" b="b"/>
              <a:pathLst>
                <a:path w="725170" h="713105">
                  <a:moveTo>
                    <a:pt x="354622" y="476707"/>
                  </a:moveTo>
                  <a:lnTo>
                    <a:pt x="347535" y="469226"/>
                  </a:lnTo>
                  <a:lnTo>
                    <a:pt x="331304" y="469049"/>
                  </a:lnTo>
                  <a:lnTo>
                    <a:pt x="324358" y="475716"/>
                  </a:lnTo>
                  <a:lnTo>
                    <a:pt x="324116" y="492277"/>
                  </a:lnTo>
                  <a:lnTo>
                    <a:pt x="330784" y="499364"/>
                  </a:lnTo>
                  <a:lnTo>
                    <a:pt x="347014" y="499643"/>
                  </a:lnTo>
                  <a:lnTo>
                    <a:pt x="354050" y="492899"/>
                  </a:lnTo>
                  <a:lnTo>
                    <a:pt x="354622" y="476707"/>
                  </a:lnTo>
                  <a:close/>
                </a:path>
                <a:path w="725170" h="713105">
                  <a:moveTo>
                    <a:pt x="630072" y="227330"/>
                  </a:moveTo>
                  <a:lnTo>
                    <a:pt x="626376" y="180340"/>
                  </a:lnTo>
                  <a:lnTo>
                    <a:pt x="613079" y="154940"/>
                  </a:lnTo>
                  <a:lnTo>
                    <a:pt x="608520" y="148590"/>
                  </a:lnTo>
                  <a:lnTo>
                    <a:pt x="599782" y="141947"/>
                  </a:lnTo>
                  <a:lnTo>
                    <a:pt x="599782" y="267970"/>
                  </a:lnTo>
                  <a:lnTo>
                    <a:pt x="597268" y="271780"/>
                  </a:lnTo>
                  <a:lnTo>
                    <a:pt x="574421" y="270510"/>
                  </a:lnTo>
                  <a:lnTo>
                    <a:pt x="525145" y="270510"/>
                  </a:lnTo>
                  <a:lnTo>
                    <a:pt x="476377" y="271780"/>
                  </a:lnTo>
                  <a:lnTo>
                    <a:pt x="451764" y="270510"/>
                  </a:lnTo>
                  <a:lnTo>
                    <a:pt x="450634" y="270510"/>
                  </a:lnTo>
                  <a:lnTo>
                    <a:pt x="450710" y="199390"/>
                  </a:lnTo>
                  <a:lnTo>
                    <a:pt x="453097" y="185420"/>
                  </a:lnTo>
                  <a:lnTo>
                    <a:pt x="459333" y="173990"/>
                  </a:lnTo>
                  <a:lnTo>
                    <a:pt x="468744" y="165100"/>
                  </a:lnTo>
                  <a:lnTo>
                    <a:pt x="480644" y="158750"/>
                  </a:lnTo>
                  <a:lnTo>
                    <a:pt x="484809" y="156210"/>
                  </a:lnTo>
                  <a:lnTo>
                    <a:pt x="488581" y="156210"/>
                  </a:lnTo>
                  <a:lnTo>
                    <a:pt x="492874" y="158750"/>
                  </a:lnTo>
                  <a:lnTo>
                    <a:pt x="508635" y="163830"/>
                  </a:lnTo>
                  <a:lnTo>
                    <a:pt x="524446" y="165100"/>
                  </a:lnTo>
                  <a:lnTo>
                    <a:pt x="540258" y="163830"/>
                  </a:lnTo>
                  <a:lnTo>
                    <a:pt x="556044" y="158750"/>
                  </a:lnTo>
                  <a:lnTo>
                    <a:pt x="561060" y="156210"/>
                  </a:lnTo>
                  <a:lnTo>
                    <a:pt x="565467" y="156210"/>
                  </a:lnTo>
                  <a:lnTo>
                    <a:pt x="597471" y="187960"/>
                  </a:lnTo>
                  <a:lnTo>
                    <a:pt x="599782" y="267970"/>
                  </a:lnTo>
                  <a:lnTo>
                    <a:pt x="599782" y="141947"/>
                  </a:lnTo>
                  <a:lnTo>
                    <a:pt x="593509" y="137160"/>
                  </a:lnTo>
                  <a:lnTo>
                    <a:pt x="591972" y="135890"/>
                  </a:lnTo>
                  <a:lnTo>
                    <a:pt x="588899" y="133350"/>
                  </a:lnTo>
                  <a:lnTo>
                    <a:pt x="607631" y="85090"/>
                  </a:lnTo>
                  <a:lnTo>
                    <a:pt x="606501" y="68580"/>
                  </a:lnTo>
                  <a:lnTo>
                    <a:pt x="599122" y="45720"/>
                  </a:lnTo>
                  <a:lnTo>
                    <a:pt x="588162" y="29210"/>
                  </a:lnTo>
                  <a:lnTo>
                    <a:pt x="585635" y="25400"/>
                  </a:lnTo>
                  <a:lnTo>
                    <a:pt x="577392" y="19215"/>
                  </a:lnTo>
                  <a:lnTo>
                    <a:pt x="577392" y="81280"/>
                  </a:lnTo>
                  <a:lnTo>
                    <a:pt x="573290" y="102870"/>
                  </a:lnTo>
                  <a:lnTo>
                    <a:pt x="562000" y="119380"/>
                  </a:lnTo>
                  <a:lnTo>
                    <a:pt x="545299" y="130810"/>
                  </a:lnTo>
                  <a:lnTo>
                    <a:pt x="524954" y="135890"/>
                  </a:lnTo>
                  <a:lnTo>
                    <a:pt x="504380" y="130810"/>
                  </a:lnTo>
                  <a:lnTo>
                    <a:pt x="487540" y="119380"/>
                  </a:lnTo>
                  <a:lnTo>
                    <a:pt x="476173" y="102870"/>
                  </a:lnTo>
                  <a:lnTo>
                    <a:pt x="472033" y="82550"/>
                  </a:lnTo>
                  <a:lnTo>
                    <a:pt x="476148" y="60960"/>
                  </a:lnTo>
                  <a:lnTo>
                    <a:pt x="487375" y="44450"/>
                  </a:lnTo>
                  <a:lnTo>
                    <a:pt x="504101" y="34290"/>
                  </a:lnTo>
                  <a:lnTo>
                    <a:pt x="524725" y="29210"/>
                  </a:lnTo>
                  <a:lnTo>
                    <a:pt x="545401" y="34290"/>
                  </a:lnTo>
                  <a:lnTo>
                    <a:pt x="562102" y="44450"/>
                  </a:lnTo>
                  <a:lnTo>
                    <a:pt x="573265" y="60960"/>
                  </a:lnTo>
                  <a:lnTo>
                    <a:pt x="577392" y="81280"/>
                  </a:lnTo>
                  <a:lnTo>
                    <a:pt x="577392" y="19215"/>
                  </a:lnTo>
                  <a:lnTo>
                    <a:pt x="567029" y="11430"/>
                  </a:lnTo>
                  <a:lnTo>
                    <a:pt x="544296" y="1270"/>
                  </a:lnTo>
                  <a:lnTo>
                    <a:pt x="520344" y="0"/>
                  </a:lnTo>
                  <a:lnTo>
                    <a:pt x="497027" y="3810"/>
                  </a:lnTo>
                  <a:lnTo>
                    <a:pt x="475996" y="15240"/>
                  </a:lnTo>
                  <a:lnTo>
                    <a:pt x="458851" y="31750"/>
                  </a:lnTo>
                  <a:lnTo>
                    <a:pt x="446557" y="54610"/>
                  </a:lnTo>
                  <a:lnTo>
                    <a:pt x="441934" y="80010"/>
                  </a:lnTo>
                  <a:lnTo>
                    <a:pt x="445071" y="104140"/>
                  </a:lnTo>
                  <a:lnTo>
                    <a:pt x="456069" y="128270"/>
                  </a:lnTo>
                  <a:lnTo>
                    <a:pt x="459346" y="133350"/>
                  </a:lnTo>
                  <a:lnTo>
                    <a:pt x="459092" y="135890"/>
                  </a:lnTo>
                  <a:lnTo>
                    <a:pt x="448424" y="140970"/>
                  </a:lnTo>
                  <a:lnTo>
                    <a:pt x="443407" y="146050"/>
                  </a:lnTo>
                  <a:lnTo>
                    <a:pt x="436372" y="154940"/>
                  </a:lnTo>
                  <a:lnTo>
                    <a:pt x="434047" y="154940"/>
                  </a:lnTo>
                  <a:lnTo>
                    <a:pt x="426707" y="146050"/>
                  </a:lnTo>
                  <a:lnTo>
                    <a:pt x="421741" y="140970"/>
                  </a:lnTo>
                  <a:lnTo>
                    <a:pt x="420395" y="140157"/>
                  </a:lnTo>
                  <a:lnTo>
                    <a:pt x="420395" y="269240"/>
                  </a:lnTo>
                  <a:lnTo>
                    <a:pt x="417918" y="271780"/>
                  </a:lnTo>
                  <a:lnTo>
                    <a:pt x="394970" y="270510"/>
                  </a:lnTo>
                  <a:lnTo>
                    <a:pt x="296519" y="270510"/>
                  </a:lnTo>
                  <a:lnTo>
                    <a:pt x="273583" y="271780"/>
                  </a:lnTo>
                  <a:lnTo>
                    <a:pt x="272313" y="270510"/>
                  </a:lnTo>
                  <a:lnTo>
                    <a:pt x="271056" y="269240"/>
                  </a:lnTo>
                  <a:lnTo>
                    <a:pt x="271170" y="251460"/>
                  </a:lnTo>
                  <a:lnTo>
                    <a:pt x="271221" y="210820"/>
                  </a:lnTo>
                  <a:lnTo>
                    <a:pt x="283667" y="170180"/>
                  </a:lnTo>
                  <a:lnTo>
                    <a:pt x="304406" y="157480"/>
                  </a:lnTo>
                  <a:lnTo>
                    <a:pt x="310578" y="157480"/>
                  </a:lnTo>
                  <a:lnTo>
                    <a:pt x="317296" y="160020"/>
                  </a:lnTo>
                  <a:lnTo>
                    <a:pt x="332003" y="163830"/>
                  </a:lnTo>
                  <a:lnTo>
                    <a:pt x="346824" y="165100"/>
                  </a:lnTo>
                  <a:lnTo>
                    <a:pt x="361657" y="163830"/>
                  </a:lnTo>
                  <a:lnTo>
                    <a:pt x="376364" y="158750"/>
                  </a:lnTo>
                  <a:lnTo>
                    <a:pt x="382130" y="156210"/>
                  </a:lnTo>
                  <a:lnTo>
                    <a:pt x="387172" y="156210"/>
                  </a:lnTo>
                  <a:lnTo>
                    <a:pt x="418134" y="187960"/>
                  </a:lnTo>
                  <a:lnTo>
                    <a:pt x="420395" y="269240"/>
                  </a:lnTo>
                  <a:lnTo>
                    <a:pt x="420395" y="140157"/>
                  </a:lnTo>
                  <a:lnTo>
                    <a:pt x="413423" y="135890"/>
                  </a:lnTo>
                  <a:lnTo>
                    <a:pt x="411340" y="134620"/>
                  </a:lnTo>
                  <a:lnTo>
                    <a:pt x="411073" y="133350"/>
                  </a:lnTo>
                  <a:lnTo>
                    <a:pt x="414108" y="128270"/>
                  </a:lnTo>
                  <a:lnTo>
                    <a:pt x="422275" y="114300"/>
                  </a:lnTo>
                  <a:lnTo>
                    <a:pt x="427062" y="97790"/>
                  </a:lnTo>
                  <a:lnTo>
                    <a:pt x="428510" y="82550"/>
                  </a:lnTo>
                  <a:lnTo>
                    <a:pt x="426656" y="64770"/>
                  </a:lnTo>
                  <a:lnTo>
                    <a:pt x="417017" y="40640"/>
                  </a:lnTo>
                  <a:lnTo>
                    <a:pt x="407593" y="29210"/>
                  </a:lnTo>
                  <a:lnTo>
                    <a:pt x="400265" y="20320"/>
                  </a:lnTo>
                  <a:lnTo>
                    <a:pt x="398094" y="18935"/>
                  </a:lnTo>
                  <a:lnTo>
                    <a:pt x="398094" y="82550"/>
                  </a:lnTo>
                  <a:lnTo>
                    <a:pt x="393979" y="102870"/>
                  </a:lnTo>
                  <a:lnTo>
                    <a:pt x="382689" y="119380"/>
                  </a:lnTo>
                  <a:lnTo>
                    <a:pt x="365950" y="130810"/>
                  </a:lnTo>
                  <a:lnTo>
                    <a:pt x="345490" y="135890"/>
                  </a:lnTo>
                  <a:lnTo>
                    <a:pt x="325183" y="130810"/>
                  </a:lnTo>
                  <a:lnTo>
                    <a:pt x="308432" y="119380"/>
                  </a:lnTo>
                  <a:lnTo>
                    <a:pt x="296989" y="102870"/>
                  </a:lnTo>
                  <a:lnTo>
                    <a:pt x="292608" y="82550"/>
                  </a:lnTo>
                  <a:lnTo>
                    <a:pt x="296646" y="62230"/>
                  </a:lnTo>
                  <a:lnTo>
                    <a:pt x="308063" y="45720"/>
                  </a:lnTo>
                  <a:lnTo>
                    <a:pt x="325043" y="34290"/>
                  </a:lnTo>
                  <a:lnTo>
                    <a:pt x="345795" y="29210"/>
                  </a:lnTo>
                  <a:lnTo>
                    <a:pt x="366496" y="34290"/>
                  </a:lnTo>
                  <a:lnTo>
                    <a:pt x="383057" y="44450"/>
                  </a:lnTo>
                  <a:lnTo>
                    <a:pt x="394068" y="60960"/>
                  </a:lnTo>
                  <a:lnTo>
                    <a:pt x="398094" y="82550"/>
                  </a:lnTo>
                  <a:lnTo>
                    <a:pt x="398094" y="18935"/>
                  </a:lnTo>
                  <a:lnTo>
                    <a:pt x="378409" y="6350"/>
                  </a:lnTo>
                  <a:lnTo>
                    <a:pt x="353428" y="0"/>
                  </a:lnTo>
                  <a:lnTo>
                    <a:pt x="324751" y="2540"/>
                  </a:lnTo>
                  <a:lnTo>
                    <a:pt x="299885" y="12700"/>
                  </a:lnTo>
                  <a:lnTo>
                    <a:pt x="280250" y="31750"/>
                  </a:lnTo>
                  <a:lnTo>
                    <a:pt x="267309" y="55880"/>
                  </a:lnTo>
                  <a:lnTo>
                    <a:pt x="263118" y="74930"/>
                  </a:lnTo>
                  <a:lnTo>
                    <a:pt x="263385" y="93980"/>
                  </a:lnTo>
                  <a:lnTo>
                    <a:pt x="268097" y="111760"/>
                  </a:lnTo>
                  <a:lnTo>
                    <a:pt x="277202" y="128270"/>
                  </a:lnTo>
                  <a:lnTo>
                    <a:pt x="280060" y="133350"/>
                  </a:lnTo>
                  <a:lnTo>
                    <a:pt x="280365" y="135890"/>
                  </a:lnTo>
                  <a:lnTo>
                    <a:pt x="269773" y="140970"/>
                  </a:lnTo>
                  <a:lnTo>
                    <a:pt x="265049" y="144780"/>
                  </a:lnTo>
                  <a:lnTo>
                    <a:pt x="257517" y="154940"/>
                  </a:lnTo>
                  <a:lnTo>
                    <a:pt x="255016" y="154940"/>
                  </a:lnTo>
                  <a:lnTo>
                    <a:pt x="247319" y="146050"/>
                  </a:lnTo>
                  <a:lnTo>
                    <a:pt x="242557" y="140970"/>
                  </a:lnTo>
                  <a:lnTo>
                    <a:pt x="240830" y="139979"/>
                  </a:lnTo>
                  <a:lnTo>
                    <a:pt x="240830" y="270510"/>
                  </a:lnTo>
                  <a:lnTo>
                    <a:pt x="91821" y="270510"/>
                  </a:lnTo>
                  <a:lnTo>
                    <a:pt x="91846" y="201930"/>
                  </a:lnTo>
                  <a:lnTo>
                    <a:pt x="109562" y="165100"/>
                  </a:lnTo>
                  <a:lnTo>
                    <a:pt x="125945" y="157480"/>
                  </a:lnTo>
                  <a:lnTo>
                    <a:pt x="129743" y="156210"/>
                  </a:lnTo>
                  <a:lnTo>
                    <a:pt x="134048" y="158750"/>
                  </a:lnTo>
                  <a:lnTo>
                    <a:pt x="150533" y="163830"/>
                  </a:lnTo>
                  <a:lnTo>
                    <a:pt x="167005" y="165100"/>
                  </a:lnTo>
                  <a:lnTo>
                    <a:pt x="183464" y="163830"/>
                  </a:lnTo>
                  <a:lnTo>
                    <a:pt x="203238" y="156210"/>
                  </a:lnTo>
                  <a:lnTo>
                    <a:pt x="206273" y="157480"/>
                  </a:lnTo>
                  <a:lnTo>
                    <a:pt x="209461" y="157480"/>
                  </a:lnTo>
                  <a:lnTo>
                    <a:pt x="221957" y="163830"/>
                  </a:lnTo>
                  <a:lnTo>
                    <a:pt x="231825" y="173990"/>
                  </a:lnTo>
                  <a:lnTo>
                    <a:pt x="238353" y="185420"/>
                  </a:lnTo>
                  <a:lnTo>
                    <a:pt x="240792" y="199390"/>
                  </a:lnTo>
                  <a:lnTo>
                    <a:pt x="240830" y="270510"/>
                  </a:lnTo>
                  <a:lnTo>
                    <a:pt x="240830" y="139979"/>
                  </a:lnTo>
                  <a:lnTo>
                    <a:pt x="233730" y="135890"/>
                  </a:lnTo>
                  <a:lnTo>
                    <a:pt x="231521" y="134620"/>
                  </a:lnTo>
                  <a:lnTo>
                    <a:pt x="232168" y="132080"/>
                  </a:lnTo>
                  <a:lnTo>
                    <a:pt x="235153" y="128270"/>
                  </a:lnTo>
                  <a:lnTo>
                    <a:pt x="242316" y="115570"/>
                  </a:lnTo>
                  <a:lnTo>
                    <a:pt x="246938" y="101600"/>
                  </a:lnTo>
                  <a:lnTo>
                    <a:pt x="249059" y="87630"/>
                  </a:lnTo>
                  <a:lnTo>
                    <a:pt x="248754" y="73660"/>
                  </a:lnTo>
                  <a:lnTo>
                    <a:pt x="238671" y="41910"/>
                  </a:lnTo>
                  <a:lnTo>
                    <a:pt x="228079" y="29210"/>
                  </a:lnTo>
                  <a:lnTo>
                    <a:pt x="219468" y="18897"/>
                  </a:lnTo>
                  <a:lnTo>
                    <a:pt x="219468" y="82550"/>
                  </a:lnTo>
                  <a:lnTo>
                    <a:pt x="215341" y="102870"/>
                  </a:lnTo>
                  <a:lnTo>
                    <a:pt x="203885" y="119380"/>
                  </a:lnTo>
                  <a:lnTo>
                    <a:pt x="186969" y="130810"/>
                  </a:lnTo>
                  <a:lnTo>
                    <a:pt x="166484" y="135890"/>
                  </a:lnTo>
                  <a:lnTo>
                    <a:pt x="146050" y="130810"/>
                  </a:lnTo>
                  <a:lnTo>
                    <a:pt x="129349" y="119380"/>
                  </a:lnTo>
                  <a:lnTo>
                    <a:pt x="118097" y="102870"/>
                  </a:lnTo>
                  <a:lnTo>
                    <a:pt x="114020" y="81280"/>
                  </a:lnTo>
                  <a:lnTo>
                    <a:pt x="118110" y="60960"/>
                  </a:lnTo>
                  <a:lnTo>
                    <a:pt x="129209" y="44450"/>
                  </a:lnTo>
                  <a:lnTo>
                    <a:pt x="145834" y="34290"/>
                  </a:lnTo>
                  <a:lnTo>
                    <a:pt x="166509" y="29210"/>
                  </a:lnTo>
                  <a:lnTo>
                    <a:pt x="187121" y="34290"/>
                  </a:lnTo>
                  <a:lnTo>
                    <a:pt x="203911" y="44450"/>
                  </a:lnTo>
                  <a:lnTo>
                    <a:pt x="215239" y="60960"/>
                  </a:lnTo>
                  <a:lnTo>
                    <a:pt x="219468" y="82550"/>
                  </a:lnTo>
                  <a:lnTo>
                    <a:pt x="219468" y="18897"/>
                  </a:lnTo>
                  <a:lnTo>
                    <a:pt x="217487" y="16510"/>
                  </a:lnTo>
                  <a:lnTo>
                    <a:pt x="188633" y="2540"/>
                  </a:lnTo>
                  <a:lnTo>
                    <a:pt x="155498" y="0"/>
                  </a:lnTo>
                  <a:lnTo>
                    <a:pt x="116141" y="16510"/>
                  </a:lnTo>
                  <a:lnTo>
                    <a:pt x="91198" y="48260"/>
                  </a:lnTo>
                  <a:lnTo>
                    <a:pt x="83908" y="87630"/>
                  </a:lnTo>
                  <a:lnTo>
                    <a:pt x="97523" y="128270"/>
                  </a:lnTo>
                  <a:lnTo>
                    <a:pt x="100926" y="133350"/>
                  </a:lnTo>
                  <a:lnTo>
                    <a:pt x="100482" y="134620"/>
                  </a:lnTo>
                  <a:lnTo>
                    <a:pt x="72542" y="162560"/>
                  </a:lnTo>
                  <a:lnTo>
                    <a:pt x="61442" y="210820"/>
                  </a:lnTo>
                  <a:lnTo>
                    <a:pt x="61328" y="233680"/>
                  </a:lnTo>
                  <a:lnTo>
                    <a:pt x="61480" y="245110"/>
                  </a:lnTo>
                  <a:lnTo>
                    <a:pt x="61645" y="262890"/>
                  </a:lnTo>
                  <a:lnTo>
                    <a:pt x="64389" y="279400"/>
                  </a:lnTo>
                  <a:lnTo>
                    <a:pt x="72250" y="290830"/>
                  </a:lnTo>
                  <a:lnTo>
                    <a:pt x="84620" y="298450"/>
                  </a:lnTo>
                  <a:lnTo>
                    <a:pt x="100863" y="300990"/>
                  </a:lnTo>
                  <a:lnTo>
                    <a:pt x="240855" y="300990"/>
                  </a:lnTo>
                  <a:lnTo>
                    <a:pt x="248500" y="295910"/>
                  </a:lnTo>
                  <a:lnTo>
                    <a:pt x="263817" y="295910"/>
                  </a:lnTo>
                  <a:lnTo>
                    <a:pt x="271665" y="300990"/>
                  </a:lnTo>
                  <a:lnTo>
                    <a:pt x="417766" y="300990"/>
                  </a:lnTo>
                  <a:lnTo>
                    <a:pt x="424103" y="298450"/>
                  </a:lnTo>
                  <a:lnTo>
                    <a:pt x="436118" y="295910"/>
                  </a:lnTo>
                  <a:lnTo>
                    <a:pt x="442480" y="297180"/>
                  </a:lnTo>
                  <a:lnTo>
                    <a:pt x="448843" y="299720"/>
                  </a:lnTo>
                  <a:lnTo>
                    <a:pt x="455333" y="300990"/>
                  </a:lnTo>
                  <a:lnTo>
                    <a:pt x="592785" y="300990"/>
                  </a:lnTo>
                  <a:lnTo>
                    <a:pt x="606704" y="298450"/>
                  </a:lnTo>
                  <a:lnTo>
                    <a:pt x="611162" y="295910"/>
                  </a:lnTo>
                  <a:lnTo>
                    <a:pt x="617855" y="292100"/>
                  </a:lnTo>
                  <a:lnTo>
                    <a:pt x="625538" y="281940"/>
                  </a:lnTo>
                  <a:lnTo>
                    <a:pt x="628065" y="271780"/>
                  </a:lnTo>
                  <a:lnTo>
                    <a:pt x="629018" y="267970"/>
                  </a:lnTo>
                  <a:lnTo>
                    <a:pt x="629958" y="251460"/>
                  </a:lnTo>
                  <a:lnTo>
                    <a:pt x="630034" y="245110"/>
                  </a:lnTo>
                  <a:lnTo>
                    <a:pt x="630072" y="227330"/>
                  </a:lnTo>
                  <a:close/>
                </a:path>
                <a:path w="725170" h="713105">
                  <a:moveTo>
                    <a:pt x="724573" y="358521"/>
                  </a:moveTo>
                  <a:lnTo>
                    <a:pt x="694817" y="323329"/>
                  </a:lnTo>
                  <a:lnTo>
                    <a:pt x="694817" y="366610"/>
                  </a:lnTo>
                  <a:lnTo>
                    <a:pt x="694067" y="375196"/>
                  </a:lnTo>
                  <a:lnTo>
                    <a:pt x="669328" y="407936"/>
                  </a:lnTo>
                  <a:lnTo>
                    <a:pt x="610679" y="476999"/>
                  </a:lnTo>
                  <a:lnTo>
                    <a:pt x="593153" y="497344"/>
                  </a:lnTo>
                  <a:lnTo>
                    <a:pt x="584466" y="507568"/>
                  </a:lnTo>
                  <a:lnTo>
                    <a:pt x="553148" y="536778"/>
                  </a:lnTo>
                  <a:lnTo>
                    <a:pt x="501827" y="546188"/>
                  </a:lnTo>
                  <a:lnTo>
                    <a:pt x="478701" y="546379"/>
                  </a:lnTo>
                  <a:lnTo>
                    <a:pt x="469011" y="546252"/>
                  </a:lnTo>
                  <a:lnTo>
                    <a:pt x="455574" y="546074"/>
                  </a:lnTo>
                  <a:lnTo>
                    <a:pt x="432435" y="546138"/>
                  </a:lnTo>
                  <a:lnTo>
                    <a:pt x="427024" y="546252"/>
                  </a:lnTo>
                  <a:lnTo>
                    <a:pt x="421614" y="546150"/>
                  </a:lnTo>
                  <a:lnTo>
                    <a:pt x="332105" y="546138"/>
                  </a:lnTo>
                  <a:lnTo>
                    <a:pt x="313931" y="546773"/>
                  </a:lnTo>
                  <a:lnTo>
                    <a:pt x="295833" y="548373"/>
                  </a:lnTo>
                  <a:lnTo>
                    <a:pt x="259740" y="552564"/>
                  </a:lnTo>
                  <a:lnTo>
                    <a:pt x="256540" y="552907"/>
                  </a:lnTo>
                  <a:lnTo>
                    <a:pt x="256540" y="599592"/>
                  </a:lnTo>
                  <a:lnTo>
                    <a:pt x="251180" y="604926"/>
                  </a:lnTo>
                  <a:lnTo>
                    <a:pt x="234746" y="621436"/>
                  </a:lnTo>
                  <a:lnTo>
                    <a:pt x="218414" y="638073"/>
                  </a:lnTo>
                  <a:lnTo>
                    <a:pt x="182016" y="675767"/>
                  </a:lnTo>
                  <a:lnTo>
                    <a:pt x="179603" y="676059"/>
                  </a:lnTo>
                  <a:lnTo>
                    <a:pt x="105244" y="604901"/>
                  </a:lnTo>
                  <a:lnTo>
                    <a:pt x="75196" y="576300"/>
                  </a:lnTo>
                  <a:lnTo>
                    <a:pt x="41795" y="544639"/>
                  </a:lnTo>
                  <a:lnTo>
                    <a:pt x="37185" y="540296"/>
                  </a:lnTo>
                  <a:lnTo>
                    <a:pt x="37274" y="538060"/>
                  </a:lnTo>
                  <a:lnTo>
                    <a:pt x="58648" y="516178"/>
                  </a:lnTo>
                  <a:lnTo>
                    <a:pt x="74549" y="499706"/>
                  </a:lnTo>
                  <a:lnTo>
                    <a:pt x="110629" y="462165"/>
                  </a:lnTo>
                  <a:lnTo>
                    <a:pt x="111709" y="460502"/>
                  </a:lnTo>
                  <a:lnTo>
                    <a:pt x="114071" y="460235"/>
                  </a:lnTo>
                  <a:lnTo>
                    <a:pt x="115430" y="461391"/>
                  </a:lnTo>
                  <a:lnTo>
                    <a:pt x="116916" y="462521"/>
                  </a:lnTo>
                  <a:lnTo>
                    <a:pt x="155587" y="499719"/>
                  </a:lnTo>
                  <a:lnTo>
                    <a:pt x="193776" y="536778"/>
                  </a:lnTo>
                  <a:lnTo>
                    <a:pt x="209943" y="552564"/>
                  </a:lnTo>
                  <a:lnTo>
                    <a:pt x="234721" y="576618"/>
                  </a:lnTo>
                  <a:lnTo>
                    <a:pt x="255689" y="596811"/>
                  </a:lnTo>
                  <a:lnTo>
                    <a:pt x="256540" y="599592"/>
                  </a:lnTo>
                  <a:lnTo>
                    <a:pt x="256540" y="552907"/>
                  </a:lnTo>
                  <a:lnTo>
                    <a:pt x="255193" y="553046"/>
                  </a:lnTo>
                  <a:lnTo>
                    <a:pt x="252222" y="552030"/>
                  </a:lnTo>
                  <a:lnTo>
                    <a:pt x="236524" y="536663"/>
                  </a:lnTo>
                  <a:lnTo>
                    <a:pt x="167741" y="469607"/>
                  </a:lnTo>
                  <a:lnTo>
                    <a:pt x="164680" y="467741"/>
                  </a:lnTo>
                  <a:lnTo>
                    <a:pt x="167970" y="463334"/>
                  </a:lnTo>
                  <a:lnTo>
                    <a:pt x="170599" y="460235"/>
                  </a:lnTo>
                  <a:lnTo>
                    <a:pt x="182841" y="445770"/>
                  </a:lnTo>
                  <a:lnTo>
                    <a:pt x="227203" y="412394"/>
                  </a:lnTo>
                  <a:lnTo>
                    <a:pt x="266750" y="401421"/>
                  </a:lnTo>
                  <a:lnTo>
                    <a:pt x="280771" y="400888"/>
                  </a:lnTo>
                  <a:lnTo>
                    <a:pt x="294767" y="402082"/>
                  </a:lnTo>
                  <a:lnTo>
                    <a:pt x="308673" y="404939"/>
                  </a:lnTo>
                  <a:lnTo>
                    <a:pt x="330047" y="409854"/>
                  </a:lnTo>
                  <a:lnTo>
                    <a:pt x="351586" y="413232"/>
                  </a:lnTo>
                  <a:lnTo>
                    <a:pt x="373329" y="415124"/>
                  </a:lnTo>
                  <a:lnTo>
                    <a:pt x="395274" y="415544"/>
                  </a:lnTo>
                  <a:lnTo>
                    <a:pt x="489483" y="415429"/>
                  </a:lnTo>
                  <a:lnTo>
                    <a:pt x="492772" y="415429"/>
                  </a:lnTo>
                  <a:lnTo>
                    <a:pt x="520496" y="441782"/>
                  </a:lnTo>
                  <a:lnTo>
                    <a:pt x="520585" y="442874"/>
                  </a:lnTo>
                  <a:lnTo>
                    <a:pt x="518782" y="454113"/>
                  </a:lnTo>
                  <a:lnTo>
                    <a:pt x="513346" y="462610"/>
                  </a:lnTo>
                  <a:lnTo>
                    <a:pt x="504520" y="467880"/>
                  </a:lnTo>
                  <a:lnTo>
                    <a:pt x="492493" y="469709"/>
                  </a:lnTo>
                  <a:lnTo>
                    <a:pt x="445503" y="469760"/>
                  </a:lnTo>
                  <a:lnTo>
                    <a:pt x="391731" y="469722"/>
                  </a:lnTo>
                  <a:lnTo>
                    <a:pt x="386715" y="472554"/>
                  </a:lnTo>
                  <a:lnTo>
                    <a:pt x="381101" y="484212"/>
                  </a:lnTo>
                  <a:lnTo>
                    <a:pt x="382435" y="489280"/>
                  </a:lnTo>
                  <a:lnTo>
                    <a:pt x="388975" y="498030"/>
                  </a:lnTo>
                  <a:lnTo>
                    <a:pt x="393534" y="499719"/>
                  </a:lnTo>
                  <a:lnTo>
                    <a:pt x="399376" y="499719"/>
                  </a:lnTo>
                  <a:lnTo>
                    <a:pt x="449884" y="500278"/>
                  </a:lnTo>
                  <a:lnTo>
                    <a:pt x="501396" y="498894"/>
                  </a:lnTo>
                  <a:lnTo>
                    <a:pt x="543915" y="471309"/>
                  </a:lnTo>
                  <a:lnTo>
                    <a:pt x="550621" y="446989"/>
                  </a:lnTo>
                  <a:lnTo>
                    <a:pt x="553288" y="441782"/>
                  </a:lnTo>
                  <a:lnTo>
                    <a:pt x="580339" y="415302"/>
                  </a:lnTo>
                  <a:lnTo>
                    <a:pt x="583514" y="412178"/>
                  </a:lnTo>
                  <a:lnTo>
                    <a:pt x="641845" y="354609"/>
                  </a:lnTo>
                  <a:lnTo>
                    <a:pt x="651484" y="347751"/>
                  </a:lnTo>
                  <a:lnTo>
                    <a:pt x="662063" y="344830"/>
                  </a:lnTo>
                  <a:lnTo>
                    <a:pt x="672998" y="345884"/>
                  </a:lnTo>
                  <a:lnTo>
                    <a:pt x="683729" y="350913"/>
                  </a:lnTo>
                  <a:lnTo>
                    <a:pt x="691324" y="358165"/>
                  </a:lnTo>
                  <a:lnTo>
                    <a:pt x="694817" y="366610"/>
                  </a:lnTo>
                  <a:lnTo>
                    <a:pt x="694817" y="323329"/>
                  </a:lnTo>
                  <a:lnTo>
                    <a:pt x="690956" y="320433"/>
                  </a:lnTo>
                  <a:lnTo>
                    <a:pt x="666826" y="314579"/>
                  </a:lnTo>
                  <a:lnTo>
                    <a:pt x="642378" y="318985"/>
                  </a:lnTo>
                  <a:lnTo>
                    <a:pt x="620052" y="333781"/>
                  </a:lnTo>
                  <a:lnTo>
                    <a:pt x="577596" y="375780"/>
                  </a:lnTo>
                  <a:lnTo>
                    <a:pt x="568096" y="385229"/>
                  </a:lnTo>
                  <a:lnTo>
                    <a:pt x="545236" y="407898"/>
                  </a:lnTo>
                  <a:lnTo>
                    <a:pt x="543318" y="412178"/>
                  </a:lnTo>
                  <a:lnTo>
                    <a:pt x="539711" y="407187"/>
                  </a:lnTo>
                  <a:lnTo>
                    <a:pt x="533781" y="400888"/>
                  </a:lnTo>
                  <a:lnTo>
                    <a:pt x="529831" y="396697"/>
                  </a:lnTo>
                  <a:lnTo>
                    <a:pt x="518287" y="389851"/>
                  </a:lnTo>
                  <a:lnTo>
                    <a:pt x="505282" y="386143"/>
                  </a:lnTo>
                  <a:lnTo>
                    <a:pt x="493128" y="385229"/>
                  </a:lnTo>
                  <a:lnTo>
                    <a:pt x="491553" y="385102"/>
                  </a:lnTo>
                  <a:lnTo>
                    <a:pt x="491045" y="385064"/>
                  </a:lnTo>
                  <a:lnTo>
                    <a:pt x="466661" y="385102"/>
                  </a:lnTo>
                  <a:lnTo>
                    <a:pt x="417893" y="385038"/>
                  </a:lnTo>
                  <a:lnTo>
                    <a:pt x="373888" y="384822"/>
                  </a:lnTo>
                  <a:lnTo>
                    <a:pt x="335191" y="380060"/>
                  </a:lnTo>
                  <a:lnTo>
                    <a:pt x="316014" y="375780"/>
                  </a:lnTo>
                  <a:lnTo>
                    <a:pt x="284734" y="370954"/>
                  </a:lnTo>
                  <a:lnTo>
                    <a:pt x="225082" y="380644"/>
                  </a:lnTo>
                  <a:lnTo>
                    <a:pt x="182854" y="404723"/>
                  </a:lnTo>
                  <a:lnTo>
                    <a:pt x="147408" y="440931"/>
                  </a:lnTo>
                  <a:lnTo>
                    <a:pt x="144475" y="444792"/>
                  </a:lnTo>
                  <a:lnTo>
                    <a:pt x="142328" y="445770"/>
                  </a:lnTo>
                  <a:lnTo>
                    <a:pt x="134632" y="437210"/>
                  </a:lnTo>
                  <a:lnTo>
                    <a:pt x="125628" y="428879"/>
                  </a:lnTo>
                  <a:lnTo>
                    <a:pt x="119151" y="424408"/>
                  </a:lnTo>
                  <a:lnTo>
                    <a:pt x="112776" y="423075"/>
                  </a:lnTo>
                  <a:lnTo>
                    <a:pt x="106502" y="424815"/>
                  </a:lnTo>
                  <a:lnTo>
                    <a:pt x="100342" y="429628"/>
                  </a:lnTo>
                  <a:lnTo>
                    <a:pt x="8699" y="524840"/>
                  </a:lnTo>
                  <a:lnTo>
                    <a:pt x="2120" y="533019"/>
                  </a:lnTo>
                  <a:lnTo>
                    <a:pt x="0" y="540054"/>
                  </a:lnTo>
                  <a:lnTo>
                    <a:pt x="2387" y="547014"/>
                  </a:lnTo>
                  <a:lnTo>
                    <a:pt x="61722" y="604926"/>
                  </a:lnTo>
                  <a:lnTo>
                    <a:pt x="166878" y="705154"/>
                  </a:lnTo>
                  <a:lnTo>
                    <a:pt x="181381" y="713003"/>
                  </a:lnTo>
                  <a:lnTo>
                    <a:pt x="188175" y="710882"/>
                  </a:lnTo>
                  <a:lnTo>
                    <a:pt x="223532" y="676059"/>
                  </a:lnTo>
                  <a:lnTo>
                    <a:pt x="285851" y="612000"/>
                  </a:lnTo>
                  <a:lnTo>
                    <a:pt x="293497" y="598627"/>
                  </a:lnTo>
                  <a:lnTo>
                    <a:pt x="291757" y="592226"/>
                  </a:lnTo>
                  <a:lnTo>
                    <a:pt x="286334" y="584860"/>
                  </a:lnTo>
                  <a:lnTo>
                    <a:pt x="285305" y="583717"/>
                  </a:lnTo>
                  <a:lnTo>
                    <a:pt x="283311" y="582841"/>
                  </a:lnTo>
                  <a:lnTo>
                    <a:pt x="284899" y="579424"/>
                  </a:lnTo>
                  <a:lnTo>
                    <a:pt x="286626" y="579653"/>
                  </a:lnTo>
                  <a:lnTo>
                    <a:pt x="288950" y="579424"/>
                  </a:lnTo>
                  <a:lnTo>
                    <a:pt x="299948" y="578332"/>
                  </a:lnTo>
                  <a:lnTo>
                    <a:pt x="311899" y="577316"/>
                  </a:lnTo>
                  <a:lnTo>
                    <a:pt x="323875" y="576618"/>
                  </a:lnTo>
                  <a:lnTo>
                    <a:pt x="335889" y="576389"/>
                  </a:lnTo>
                  <a:lnTo>
                    <a:pt x="413270" y="576503"/>
                  </a:lnTo>
                  <a:lnTo>
                    <a:pt x="498767" y="576427"/>
                  </a:lnTo>
                  <a:lnTo>
                    <a:pt x="545147" y="571461"/>
                  </a:lnTo>
                  <a:lnTo>
                    <a:pt x="582650" y="553046"/>
                  </a:lnTo>
                  <a:lnTo>
                    <a:pt x="625309" y="506069"/>
                  </a:lnTo>
                  <a:lnTo>
                    <a:pt x="657860" y="467741"/>
                  </a:lnTo>
                  <a:lnTo>
                    <a:pt x="702970" y="414896"/>
                  </a:lnTo>
                  <a:lnTo>
                    <a:pt x="724458" y="380060"/>
                  </a:lnTo>
                  <a:lnTo>
                    <a:pt x="724573" y="3585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1664566" y="4889903"/>
            <a:ext cx="7937500" cy="1633855"/>
            <a:chOff x="11664566" y="4889903"/>
            <a:chExt cx="7937500" cy="1633855"/>
          </a:xfrm>
        </p:grpSpPr>
        <p:sp>
          <p:nvSpPr>
            <p:cNvPr id="39" name="object 39"/>
            <p:cNvSpPr/>
            <p:nvPr/>
          </p:nvSpPr>
          <p:spPr>
            <a:xfrm>
              <a:off x="11664566" y="4889903"/>
              <a:ext cx="7936931" cy="16334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890726" y="5112922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7"/>
                  </a:lnTo>
                  <a:lnTo>
                    <a:pt x="184667" y="29672"/>
                  </a:lnTo>
                  <a:lnTo>
                    <a:pt x="145419" y="51434"/>
                  </a:lnTo>
                  <a:lnTo>
                    <a:pt x="109801" y="78309"/>
                  </a:lnTo>
                  <a:lnTo>
                    <a:pt x="78309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9" y="1080754"/>
                  </a:lnTo>
                  <a:lnTo>
                    <a:pt x="109801" y="1112245"/>
                  </a:lnTo>
                  <a:lnTo>
                    <a:pt x="145419" y="1139118"/>
                  </a:lnTo>
                  <a:lnTo>
                    <a:pt x="184667" y="1160879"/>
                  </a:lnTo>
                  <a:lnTo>
                    <a:pt x="227052" y="1177033"/>
                  </a:lnTo>
                  <a:lnTo>
                    <a:pt x="272080" y="1187088"/>
                  </a:lnTo>
                  <a:lnTo>
                    <a:pt x="319257" y="1190550"/>
                  </a:lnTo>
                  <a:lnTo>
                    <a:pt x="7171624" y="1190550"/>
                  </a:lnTo>
                  <a:lnTo>
                    <a:pt x="7218801" y="1187088"/>
                  </a:lnTo>
                  <a:lnTo>
                    <a:pt x="7263828" y="1177033"/>
                  </a:lnTo>
                  <a:lnTo>
                    <a:pt x="7306212" y="1160879"/>
                  </a:lnTo>
                  <a:lnTo>
                    <a:pt x="7345459" y="1139118"/>
                  </a:lnTo>
                  <a:lnTo>
                    <a:pt x="7381075" y="1112245"/>
                  </a:lnTo>
                  <a:lnTo>
                    <a:pt x="7412566" y="1080754"/>
                  </a:lnTo>
                  <a:lnTo>
                    <a:pt x="7439439" y="1045138"/>
                  </a:lnTo>
                  <a:lnTo>
                    <a:pt x="7461200" y="1005891"/>
                  </a:lnTo>
                  <a:lnTo>
                    <a:pt x="7477355" y="963507"/>
                  </a:lnTo>
                  <a:lnTo>
                    <a:pt x="7487410" y="918480"/>
                  </a:lnTo>
                  <a:lnTo>
                    <a:pt x="7490871" y="871303"/>
                  </a:lnTo>
                  <a:lnTo>
                    <a:pt x="7490871" y="319257"/>
                  </a:lnTo>
                  <a:lnTo>
                    <a:pt x="7487410" y="272080"/>
                  </a:lnTo>
                  <a:lnTo>
                    <a:pt x="7477355" y="227052"/>
                  </a:lnTo>
                  <a:lnTo>
                    <a:pt x="7461200" y="184667"/>
                  </a:lnTo>
                  <a:lnTo>
                    <a:pt x="7439439" y="145419"/>
                  </a:lnTo>
                  <a:lnTo>
                    <a:pt x="7412566" y="109801"/>
                  </a:lnTo>
                  <a:lnTo>
                    <a:pt x="7381075" y="78309"/>
                  </a:lnTo>
                  <a:lnTo>
                    <a:pt x="7345459" y="51434"/>
                  </a:lnTo>
                  <a:lnTo>
                    <a:pt x="7306212" y="29672"/>
                  </a:lnTo>
                  <a:lnTo>
                    <a:pt x="7263828" y="13517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000000">
                <a:alpha val="61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0232620" y="3664589"/>
            <a:ext cx="1181735" cy="1181735"/>
            <a:chOff x="10232620" y="3664589"/>
            <a:chExt cx="1181735" cy="1181735"/>
          </a:xfrm>
        </p:grpSpPr>
        <p:sp>
          <p:nvSpPr>
            <p:cNvPr id="42" name="object 42"/>
            <p:cNvSpPr/>
            <p:nvPr/>
          </p:nvSpPr>
          <p:spPr>
            <a:xfrm>
              <a:off x="10232620" y="3664589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4" h="1181735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3"/>
                  </a:lnTo>
                  <a:lnTo>
                    <a:pt x="403915" y="30108"/>
                  </a:lnTo>
                  <a:lnTo>
                    <a:pt x="360703" y="46410"/>
                  </a:lnTo>
                  <a:lnTo>
                    <a:pt x="319177" y="65919"/>
                  </a:lnTo>
                  <a:lnTo>
                    <a:pt x="279489" y="88482"/>
                  </a:lnTo>
                  <a:lnTo>
                    <a:pt x="241792" y="113947"/>
                  </a:lnTo>
                  <a:lnTo>
                    <a:pt x="206238" y="142162"/>
                  </a:lnTo>
                  <a:lnTo>
                    <a:pt x="172977" y="172976"/>
                  </a:lnTo>
                  <a:lnTo>
                    <a:pt x="142163" y="206236"/>
                  </a:lnTo>
                  <a:lnTo>
                    <a:pt x="113948" y="241790"/>
                  </a:lnTo>
                  <a:lnTo>
                    <a:pt x="88482" y="279486"/>
                  </a:lnTo>
                  <a:lnTo>
                    <a:pt x="65919" y="319173"/>
                  </a:lnTo>
                  <a:lnTo>
                    <a:pt x="46410" y="360698"/>
                  </a:lnTo>
                  <a:lnTo>
                    <a:pt x="30108" y="403910"/>
                  </a:lnTo>
                  <a:lnTo>
                    <a:pt x="17163" y="448655"/>
                  </a:lnTo>
                  <a:lnTo>
                    <a:pt x="7729" y="494783"/>
                  </a:lnTo>
                  <a:lnTo>
                    <a:pt x="1957" y="542142"/>
                  </a:lnTo>
                  <a:lnTo>
                    <a:pt x="0" y="590578"/>
                  </a:lnTo>
                  <a:lnTo>
                    <a:pt x="1957" y="639015"/>
                  </a:lnTo>
                  <a:lnTo>
                    <a:pt x="7729" y="686374"/>
                  </a:lnTo>
                  <a:lnTo>
                    <a:pt x="17163" y="732502"/>
                  </a:lnTo>
                  <a:lnTo>
                    <a:pt x="30108" y="777248"/>
                  </a:lnTo>
                  <a:lnTo>
                    <a:pt x="46410" y="820460"/>
                  </a:lnTo>
                  <a:lnTo>
                    <a:pt x="65919" y="861986"/>
                  </a:lnTo>
                  <a:lnTo>
                    <a:pt x="88482" y="901673"/>
                  </a:lnTo>
                  <a:lnTo>
                    <a:pt x="113948" y="939370"/>
                  </a:lnTo>
                  <a:lnTo>
                    <a:pt x="142163" y="974925"/>
                  </a:lnTo>
                  <a:lnTo>
                    <a:pt x="172977" y="1008186"/>
                  </a:lnTo>
                  <a:lnTo>
                    <a:pt x="206238" y="1039001"/>
                  </a:lnTo>
                  <a:lnTo>
                    <a:pt x="241792" y="1067217"/>
                  </a:lnTo>
                  <a:lnTo>
                    <a:pt x="279489" y="1092683"/>
                  </a:lnTo>
                  <a:lnTo>
                    <a:pt x="319177" y="1115246"/>
                  </a:lnTo>
                  <a:lnTo>
                    <a:pt x="360703" y="1134756"/>
                  </a:lnTo>
                  <a:lnTo>
                    <a:pt x="403915" y="1151059"/>
                  </a:lnTo>
                  <a:lnTo>
                    <a:pt x="448662" y="1164003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2" y="1164003"/>
                  </a:lnTo>
                  <a:lnTo>
                    <a:pt x="777258" y="1151059"/>
                  </a:lnTo>
                  <a:lnTo>
                    <a:pt x="820469" y="1134756"/>
                  </a:lnTo>
                  <a:lnTo>
                    <a:pt x="861994" y="1115246"/>
                  </a:lnTo>
                  <a:lnTo>
                    <a:pt x="901681" y="1092683"/>
                  </a:lnTo>
                  <a:lnTo>
                    <a:pt x="939377" y="1067217"/>
                  </a:lnTo>
                  <a:lnTo>
                    <a:pt x="974931" y="1039001"/>
                  </a:lnTo>
                  <a:lnTo>
                    <a:pt x="1008191" y="1008186"/>
                  </a:lnTo>
                  <a:lnTo>
                    <a:pt x="1039005" y="974925"/>
                  </a:lnTo>
                  <a:lnTo>
                    <a:pt x="1067220" y="939370"/>
                  </a:lnTo>
                  <a:lnTo>
                    <a:pt x="1092686" y="901673"/>
                  </a:lnTo>
                  <a:lnTo>
                    <a:pt x="1115248" y="861986"/>
                  </a:lnTo>
                  <a:lnTo>
                    <a:pt x="1134757" y="820460"/>
                  </a:lnTo>
                  <a:lnTo>
                    <a:pt x="1151060" y="777248"/>
                  </a:lnTo>
                  <a:lnTo>
                    <a:pt x="1164004" y="732502"/>
                  </a:lnTo>
                  <a:lnTo>
                    <a:pt x="1173438" y="686374"/>
                  </a:lnTo>
                  <a:lnTo>
                    <a:pt x="1179210" y="639015"/>
                  </a:lnTo>
                  <a:lnTo>
                    <a:pt x="1181168" y="590578"/>
                  </a:lnTo>
                  <a:lnTo>
                    <a:pt x="1179210" y="542142"/>
                  </a:lnTo>
                  <a:lnTo>
                    <a:pt x="1173438" y="494783"/>
                  </a:lnTo>
                  <a:lnTo>
                    <a:pt x="1164004" y="448655"/>
                  </a:lnTo>
                  <a:lnTo>
                    <a:pt x="1151060" y="403910"/>
                  </a:lnTo>
                  <a:lnTo>
                    <a:pt x="1134757" y="360698"/>
                  </a:lnTo>
                  <a:lnTo>
                    <a:pt x="1115248" y="319173"/>
                  </a:lnTo>
                  <a:lnTo>
                    <a:pt x="1092686" y="279486"/>
                  </a:lnTo>
                  <a:lnTo>
                    <a:pt x="1067220" y="241790"/>
                  </a:lnTo>
                  <a:lnTo>
                    <a:pt x="1039005" y="206236"/>
                  </a:lnTo>
                  <a:lnTo>
                    <a:pt x="1008191" y="172976"/>
                  </a:lnTo>
                  <a:lnTo>
                    <a:pt x="974931" y="142162"/>
                  </a:lnTo>
                  <a:lnTo>
                    <a:pt x="939377" y="113947"/>
                  </a:lnTo>
                  <a:lnTo>
                    <a:pt x="901681" y="88482"/>
                  </a:lnTo>
                  <a:lnTo>
                    <a:pt x="861994" y="65919"/>
                  </a:lnTo>
                  <a:lnTo>
                    <a:pt x="820469" y="46410"/>
                  </a:lnTo>
                  <a:lnTo>
                    <a:pt x="777258" y="30108"/>
                  </a:lnTo>
                  <a:lnTo>
                    <a:pt x="732512" y="17163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453560" y="3896416"/>
              <a:ext cx="683260" cy="683260"/>
            </a:xfrm>
            <a:custGeom>
              <a:avLst/>
              <a:gdLst/>
              <a:ahLst/>
              <a:cxnLst/>
              <a:rect l="l" t="t" r="r" b="b"/>
              <a:pathLst>
                <a:path w="683259" h="683260">
                  <a:moveTo>
                    <a:pt x="408190" y="231813"/>
                  </a:moveTo>
                  <a:lnTo>
                    <a:pt x="401472" y="184670"/>
                  </a:lnTo>
                  <a:lnTo>
                    <a:pt x="383082" y="142697"/>
                  </a:lnTo>
                  <a:lnTo>
                    <a:pt x="379818" y="138620"/>
                  </a:lnTo>
                  <a:lnTo>
                    <a:pt x="379818" y="233426"/>
                  </a:lnTo>
                  <a:lnTo>
                    <a:pt x="372186" y="279882"/>
                  </a:lnTo>
                  <a:lnTo>
                    <a:pt x="351421" y="320167"/>
                  </a:lnTo>
                  <a:lnTo>
                    <a:pt x="319773" y="351777"/>
                  </a:lnTo>
                  <a:lnTo>
                    <a:pt x="279501" y="372414"/>
                  </a:lnTo>
                  <a:lnTo>
                    <a:pt x="232803" y="379780"/>
                  </a:lnTo>
                  <a:lnTo>
                    <a:pt x="188099" y="373164"/>
                  </a:lnTo>
                  <a:lnTo>
                    <a:pt x="148018" y="353339"/>
                  </a:lnTo>
                  <a:lnTo>
                    <a:pt x="115595" y="322135"/>
                  </a:lnTo>
                  <a:lnTo>
                    <a:pt x="93916" y="281368"/>
                  </a:lnTo>
                  <a:lnTo>
                    <a:pt x="86029" y="232892"/>
                  </a:lnTo>
                  <a:lnTo>
                    <a:pt x="93332" y="186397"/>
                  </a:lnTo>
                  <a:lnTo>
                    <a:pt x="113817" y="146075"/>
                  </a:lnTo>
                  <a:lnTo>
                    <a:pt x="145364" y="114325"/>
                  </a:lnTo>
                  <a:lnTo>
                    <a:pt x="185839" y="93548"/>
                  </a:lnTo>
                  <a:lnTo>
                    <a:pt x="233146" y="86144"/>
                  </a:lnTo>
                  <a:lnTo>
                    <a:pt x="282194" y="94259"/>
                  </a:lnTo>
                  <a:lnTo>
                    <a:pt x="322897" y="116281"/>
                  </a:lnTo>
                  <a:lnTo>
                    <a:pt x="353758" y="148945"/>
                  </a:lnTo>
                  <a:lnTo>
                    <a:pt x="373253" y="189014"/>
                  </a:lnTo>
                  <a:lnTo>
                    <a:pt x="379806" y="232892"/>
                  </a:lnTo>
                  <a:lnTo>
                    <a:pt x="379818" y="233426"/>
                  </a:lnTo>
                  <a:lnTo>
                    <a:pt x="379818" y="138620"/>
                  </a:lnTo>
                  <a:lnTo>
                    <a:pt x="354901" y="107480"/>
                  </a:lnTo>
                  <a:lnTo>
                    <a:pt x="326288" y="86144"/>
                  </a:lnTo>
                  <a:lnTo>
                    <a:pt x="318820" y="80568"/>
                  </a:lnTo>
                  <a:lnTo>
                    <a:pt x="276733" y="63550"/>
                  </a:lnTo>
                  <a:lnTo>
                    <a:pt x="230530" y="57988"/>
                  </a:lnTo>
                  <a:lnTo>
                    <a:pt x="184645" y="64782"/>
                  </a:lnTo>
                  <a:lnTo>
                    <a:pt x="143383" y="82740"/>
                  </a:lnTo>
                  <a:lnTo>
                    <a:pt x="108394" y="110223"/>
                  </a:lnTo>
                  <a:lnTo>
                    <a:pt x="81368" y="145592"/>
                  </a:lnTo>
                  <a:lnTo>
                    <a:pt x="63995" y="187210"/>
                  </a:lnTo>
                  <a:lnTo>
                    <a:pt x="57962" y="233426"/>
                  </a:lnTo>
                  <a:lnTo>
                    <a:pt x="64376" y="280352"/>
                  </a:lnTo>
                  <a:lnTo>
                    <a:pt x="82143" y="322287"/>
                  </a:lnTo>
                  <a:lnTo>
                    <a:pt x="109639" y="357632"/>
                  </a:lnTo>
                  <a:lnTo>
                    <a:pt x="145275" y="384810"/>
                  </a:lnTo>
                  <a:lnTo>
                    <a:pt x="187426" y="402209"/>
                  </a:lnTo>
                  <a:lnTo>
                    <a:pt x="234492" y="408254"/>
                  </a:lnTo>
                  <a:lnTo>
                    <a:pt x="280822" y="401815"/>
                  </a:lnTo>
                  <a:lnTo>
                    <a:pt x="322427" y="383946"/>
                  </a:lnTo>
                  <a:lnTo>
                    <a:pt x="327723" y="379780"/>
                  </a:lnTo>
                  <a:lnTo>
                    <a:pt x="357632" y="356323"/>
                  </a:lnTo>
                  <a:lnTo>
                    <a:pt x="384771" y="320636"/>
                  </a:lnTo>
                  <a:lnTo>
                    <a:pt x="402183" y="278574"/>
                  </a:lnTo>
                  <a:lnTo>
                    <a:pt x="408190" y="231813"/>
                  </a:lnTo>
                  <a:close/>
                </a:path>
                <a:path w="683259" h="683260">
                  <a:moveTo>
                    <a:pt x="452323" y="148043"/>
                  </a:moveTo>
                  <a:lnTo>
                    <a:pt x="446062" y="141579"/>
                  </a:lnTo>
                  <a:lnTo>
                    <a:pt x="431063" y="141554"/>
                  </a:lnTo>
                  <a:lnTo>
                    <a:pt x="424776" y="148069"/>
                  </a:lnTo>
                  <a:lnTo>
                    <a:pt x="424840" y="163233"/>
                  </a:lnTo>
                  <a:lnTo>
                    <a:pt x="430796" y="169303"/>
                  </a:lnTo>
                  <a:lnTo>
                    <a:pt x="446011" y="169748"/>
                  </a:lnTo>
                  <a:lnTo>
                    <a:pt x="452221" y="163639"/>
                  </a:lnTo>
                  <a:lnTo>
                    <a:pt x="452323" y="148043"/>
                  </a:lnTo>
                  <a:close/>
                </a:path>
                <a:path w="683259" h="683260">
                  <a:moveTo>
                    <a:pt x="683082" y="614514"/>
                  </a:moveTo>
                  <a:lnTo>
                    <a:pt x="677532" y="592975"/>
                  </a:lnTo>
                  <a:lnTo>
                    <a:pt x="664184" y="573786"/>
                  </a:lnTo>
                  <a:lnTo>
                    <a:pt x="654951" y="564565"/>
                  </a:lnTo>
                  <a:lnTo>
                    <a:pt x="654951" y="622109"/>
                  </a:lnTo>
                  <a:lnTo>
                    <a:pt x="652132" y="633069"/>
                  </a:lnTo>
                  <a:lnTo>
                    <a:pt x="646798" y="642073"/>
                  </a:lnTo>
                  <a:lnTo>
                    <a:pt x="639165" y="649020"/>
                  </a:lnTo>
                  <a:lnTo>
                    <a:pt x="630008" y="653516"/>
                  </a:lnTo>
                  <a:lnTo>
                    <a:pt x="620090" y="655154"/>
                  </a:lnTo>
                  <a:lnTo>
                    <a:pt x="612381" y="654215"/>
                  </a:lnTo>
                  <a:lnTo>
                    <a:pt x="605370" y="652208"/>
                  </a:lnTo>
                  <a:lnTo>
                    <a:pt x="599046" y="648970"/>
                  </a:lnTo>
                  <a:lnTo>
                    <a:pt x="593369" y="644359"/>
                  </a:lnTo>
                  <a:lnTo>
                    <a:pt x="457454" y="508609"/>
                  </a:lnTo>
                  <a:lnTo>
                    <a:pt x="457936" y="506488"/>
                  </a:lnTo>
                  <a:lnTo>
                    <a:pt x="480263" y="484403"/>
                  </a:lnTo>
                  <a:lnTo>
                    <a:pt x="492988" y="471627"/>
                  </a:lnTo>
                  <a:lnTo>
                    <a:pt x="506869" y="457504"/>
                  </a:lnTo>
                  <a:lnTo>
                    <a:pt x="508965" y="457974"/>
                  </a:lnTo>
                  <a:lnTo>
                    <a:pt x="643966" y="593204"/>
                  </a:lnTo>
                  <a:lnTo>
                    <a:pt x="650811" y="602081"/>
                  </a:lnTo>
                  <a:lnTo>
                    <a:pt x="654494" y="611746"/>
                  </a:lnTo>
                  <a:lnTo>
                    <a:pt x="654951" y="622109"/>
                  </a:lnTo>
                  <a:lnTo>
                    <a:pt x="654951" y="564565"/>
                  </a:lnTo>
                  <a:lnTo>
                    <a:pt x="577557" y="487248"/>
                  </a:lnTo>
                  <a:lnTo>
                    <a:pt x="548894" y="457974"/>
                  </a:lnTo>
                  <a:lnTo>
                    <a:pt x="548424" y="457504"/>
                  </a:lnTo>
                  <a:lnTo>
                    <a:pt x="515912" y="427863"/>
                  </a:lnTo>
                  <a:lnTo>
                    <a:pt x="482879" y="407543"/>
                  </a:lnTo>
                  <a:lnTo>
                    <a:pt x="482879" y="441566"/>
                  </a:lnTo>
                  <a:lnTo>
                    <a:pt x="482066" y="442531"/>
                  </a:lnTo>
                  <a:lnTo>
                    <a:pt x="481317" y="443623"/>
                  </a:lnTo>
                  <a:lnTo>
                    <a:pt x="462026" y="462902"/>
                  </a:lnTo>
                  <a:lnTo>
                    <a:pt x="452856" y="472084"/>
                  </a:lnTo>
                  <a:lnTo>
                    <a:pt x="440715" y="484403"/>
                  </a:lnTo>
                  <a:lnTo>
                    <a:pt x="439318" y="483743"/>
                  </a:lnTo>
                  <a:lnTo>
                    <a:pt x="433552" y="472846"/>
                  </a:lnTo>
                  <a:lnTo>
                    <a:pt x="429437" y="465493"/>
                  </a:lnTo>
                  <a:lnTo>
                    <a:pt x="423252" y="455002"/>
                  </a:lnTo>
                  <a:lnTo>
                    <a:pt x="423532" y="452704"/>
                  </a:lnTo>
                  <a:lnTo>
                    <a:pt x="426262" y="450075"/>
                  </a:lnTo>
                  <a:lnTo>
                    <a:pt x="432092" y="444373"/>
                  </a:lnTo>
                  <a:lnTo>
                    <a:pt x="437870" y="438619"/>
                  </a:lnTo>
                  <a:lnTo>
                    <a:pt x="446087" y="430314"/>
                  </a:lnTo>
                  <a:lnTo>
                    <a:pt x="451459" y="424891"/>
                  </a:lnTo>
                  <a:lnTo>
                    <a:pt x="453491" y="423989"/>
                  </a:lnTo>
                  <a:lnTo>
                    <a:pt x="462407" y="428840"/>
                  </a:lnTo>
                  <a:lnTo>
                    <a:pt x="481672" y="439077"/>
                  </a:lnTo>
                  <a:lnTo>
                    <a:pt x="482752" y="439826"/>
                  </a:lnTo>
                  <a:lnTo>
                    <a:pt x="482879" y="441566"/>
                  </a:lnTo>
                  <a:lnTo>
                    <a:pt x="482879" y="407543"/>
                  </a:lnTo>
                  <a:lnTo>
                    <a:pt x="477608" y="404774"/>
                  </a:lnTo>
                  <a:lnTo>
                    <a:pt x="470014" y="401434"/>
                  </a:lnTo>
                  <a:lnTo>
                    <a:pt x="462000" y="398145"/>
                  </a:lnTo>
                  <a:lnTo>
                    <a:pt x="455853" y="392099"/>
                  </a:lnTo>
                  <a:lnTo>
                    <a:pt x="449491" y="385749"/>
                  </a:lnTo>
                  <a:lnTo>
                    <a:pt x="437121" y="373354"/>
                  </a:lnTo>
                  <a:lnTo>
                    <a:pt x="430796" y="367207"/>
                  </a:lnTo>
                  <a:lnTo>
                    <a:pt x="429450" y="365937"/>
                  </a:lnTo>
                  <a:lnTo>
                    <a:pt x="429450" y="406285"/>
                  </a:lnTo>
                  <a:lnTo>
                    <a:pt x="428536" y="407416"/>
                  </a:lnTo>
                  <a:lnTo>
                    <a:pt x="427812" y="408520"/>
                  </a:lnTo>
                  <a:lnTo>
                    <a:pt x="420966" y="415429"/>
                  </a:lnTo>
                  <a:lnTo>
                    <a:pt x="414909" y="421297"/>
                  </a:lnTo>
                  <a:lnTo>
                    <a:pt x="406285" y="430250"/>
                  </a:lnTo>
                  <a:lnTo>
                    <a:pt x="404025" y="430314"/>
                  </a:lnTo>
                  <a:lnTo>
                    <a:pt x="401561" y="427710"/>
                  </a:lnTo>
                  <a:lnTo>
                    <a:pt x="397002" y="422884"/>
                  </a:lnTo>
                  <a:lnTo>
                    <a:pt x="392569" y="418528"/>
                  </a:lnTo>
                  <a:lnTo>
                    <a:pt x="385660" y="411822"/>
                  </a:lnTo>
                  <a:lnTo>
                    <a:pt x="385622" y="409994"/>
                  </a:lnTo>
                  <a:lnTo>
                    <a:pt x="388327" y="407657"/>
                  </a:lnTo>
                  <a:lnTo>
                    <a:pt x="393306" y="403225"/>
                  </a:lnTo>
                  <a:lnTo>
                    <a:pt x="398145" y="398564"/>
                  </a:lnTo>
                  <a:lnTo>
                    <a:pt x="402717" y="393814"/>
                  </a:lnTo>
                  <a:lnTo>
                    <a:pt x="407123" y="388823"/>
                  </a:lnTo>
                  <a:lnTo>
                    <a:pt x="408508" y="387159"/>
                  </a:lnTo>
                  <a:lnTo>
                    <a:pt x="409841" y="385749"/>
                  </a:lnTo>
                  <a:lnTo>
                    <a:pt x="417283" y="393255"/>
                  </a:lnTo>
                  <a:lnTo>
                    <a:pt x="422694" y="398614"/>
                  </a:lnTo>
                  <a:lnTo>
                    <a:pt x="428536" y="404520"/>
                  </a:lnTo>
                  <a:lnTo>
                    <a:pt x="428879" y="405358"/>
                  </a:lnTo>
                  <a:lnTo>
                    <a:pt x="429450" y="406285"/>
                  </a:lnTo>
                  <a:lnTo>
                    <a:pt x="429450" y="365937"/>
                  </a:lnTo>
                  <a:lnTo>
                    <a:pt x="427723" y="364286"/>
                  </a:lnTo>
                  <a:lnTo>
                    <a:pt x="427761" y="362064"/>
                  </a:lnTo>
                  <a:lnTo>
                    <a:pt x="449554" y="320903"/>
                  </a:lnTo>
                  <a:lnTo>
                    <a:pt x="464210" y="267766"/>
                  </a:lnTo>
                  <a:lnTo>
                    <a:pt x="466686" y="240474"/>
                  </a:lnTo>
                  <a:lnTo>
                    <a:pt x="465594" y="212661"/>
                  </a:lnTo>
                  <a:lnTo>
                    <a:pt x="464845" y="205435"/>
                  </a:lnTo>
                  <a:lnTo>
                    <a:pt x="460692" y="200685"/>
                  </a:lnTo>
                  <a:lnTo>
                    <a:pt x="445363" y="197777"/>
                  </a:lnTo>
                  <a:lnTo>
                    <a:pt x="437908" y="204076"/>
                  </a:lnTo>
                  <a:lnTo>
                    <a:pt x="438099" y="213880"/>
                  </a:lnTo>
                  <a:lnTo>
                    <a:pt x="438289" y="227876"/>
                  </a:lnTo>
                  <a:lnTo>
                    <a:pt x="435102" y="269633"/>
                  </a:lnTo>
                  <a:lnTo>
                    <a:pt x="421551" y="313169"/>
                  </a:lnTo>
                  <a:lnTo>
                    <a:pt x="399249" y="352298"/>
                  </a:lnTo>
                  <a:lnTo>
                    <a:pt x="369354" y="385686"/>
                  </a:lnTo>
                  <a:lnTo>
                    <a:pt x="332994" y="412026"/>
                  </a:lnTo>
                  <a:lnTo>
                    <a:pt x="291338" y="429958"/>
                  </a:lnTo>
                  <a:lnTo>
                    <a:pt x="245541" y="438188"/>
                  </a:lnTo>
                  <a:lnTo>
                    <a:pt x="196761" y="435368"/>
                  </a:lnTo>
                  <a:lnTo>
                    <a:pt x="152514" y="422325"/>
                  </a:lnTo>
                  <a:lnTo>
                    <a:pt x="113220" y="400329"/>
                  </a:lnTo>
                  <a:lnTo>
                    <a:pt x="79984" y="370636"/>
                  </a:lnTo>
                  <a:lnTo>
                    <a:pt x="53936" y="334454"/>
                  </a:lnTo>
                  <a:lnTo>
                    <a:pt x="36207" y="293039"/>
                  </a:lnTo>
                  <a:lnTo>
                    <a:pt x="27914" y="247611"/>
                  </a:lnTo>
                  <a:lnTo>
                    <a:pt x="30175" y="199415"/>
                  </a:lnTo>
                  <a:lnTo>
                    <a:pt x="44234" y="151295"/>
                  </a:lnTo>
                  <a:lnTo>
                    <a:pt x="68999" y="108953"/>
                  </a:lnTo>
                  <a:lnTo>
                    <a:pt x="102819" y="73914"/>
                  </a:lnTo>
                  <a:lnTo>
                    <a:pt x="143967" y="47726"/>
                  </a:lnTo>
                  <a:lnTo>
                    <a:pt x="190792" y="31902"/>
                  </a:lnTo>
                  <a:lnTo>
                    <a:pt x="241579" y="28003"/>
                  </a:lnTo>
                  <a:lnTo>
                    <a:pt x="287083" y="34836"/>
                  </a:lnTo>
                  <a:lnTo>
                    <a:pt x="327939" y="50533"/>
                  </a:lnTo>
                  <a:lnTo>
                    <a:pt x="364236" y="74980"/>
                  </a:lnTo>
                  <a:lnTo>
                    <a:pt x="401942" y="114109"/>
                  </a:lnTo>
                  <a:lnTo>
                    <a:pt x="407746" y="117348"/>
                  </a:lnTo>
                  <a:lnTo>
                    <a:pt x="413435" y="117703"/>
                  </a:lnTo>
                  <a:lnTo>
                    <a:pt x="419011" y="115138"/>
                  </a:lnTo>
                  <a:lnTo>
                    <a:pt x="423164" y="110502"/>
                  </a:lnTo>
                  <a:lnTo>
                    <a:pt x="424510" y="104889"/>
                  </a:lnTo>
                  <a:lnTo>
                    <a:pt x="423011" y="98425"/>
                  </a:lnTo>
                  <a:lnTo>
                    <a:pt x="418655" y="91262"/>
                  </a:lnTo>
                  <a:lnTo>
                    <a:pt x="393547" y="63347"/>
                  </a:lnTo>
                  <a:lnTo>
                    <a:pt x="365137" y="40220"/>
                  </a:lnTo>
                  <a:lnTo>
                    <a:pt x="343877" y="28003"/>
                  </a:lnTo>
                  <a:lnTo>
                    <a:pt x="333375" y="21958"/>
                  </a:lnTo>
                  <a:lnTo>
                    <a:pt x="298246" y="8597"/>
                  </a:lnTo>
                  <a:lnTo>
                    <a:pt x="287769" y="5880"/>
                  </a:lnTo>
                  <a:lnTo>
                    <a:pt x="277190" y="3721"/>
                  </a:lnTo>
                  <a:lnTo>
                    <a:pt x="255917" y="0"/>
                  </a:lnTo>
                  <a:lnTo>
                    <a:pt x="210604" y="0"/>
                  </a:lnTo>
                  <a:lnTo>
                    <a:pt x="171018" y="7569"/>
                  </a:lnTo>
                  <a:lnTo>
                    <a:pt x="110274" y="34620"/>
                  </a:lnTo>
                  <a:lnTo>
                    <a:pt x="70662" y="64579"/>
                  </a:lnTo>
                  <a:lnTo>
                    <a:pt x="39420" y="101600"/>
                  </a:lnTo>
                  <a:lnTo>
                    <a:pt x="16560" y="145681"/>
                  </a:lnTo>
                  <a:lnTo>
                    <a:pt x="2133" y="196862"/>
                  </a:lnTo>
                  <a:lnTo>
                    <a:pt x="660" y="205435"/>
                  </a:lnTo>
                  <a:lnTo>
                    <a:pt x="0" y="209270"/>
                  </a:lnTo>
                  <a:lnTo>
                    <a:pt x="0" y="257251"/>
                  </a:lnTo>
                  <a:lnTo>
                    <a:pt x="698" y="261175"/>
                  </a:lnTo>
                  <a:lnTo>
                    <a:pt x="1460" y="265087"/>
                  </a:lnTo>
                  <a:lnTo>
                    <a:pt x="2082" y="269011"/>
                  </a:lnTo>
                  <a:lnTo>
                    <a:pt x="15036" y="317373"/>
                  </a:lnTo>
                  <a:lnTo>
                    <a:pt x="36995" y="360426"/>
                  </a:lnTo>
                  <a:lnTo>
                    <a:pt x="66725" y="397357"/>
                  </a:lnTo>
                  <a:lnTo>
                    <a:pt x="102958" y="427304"/>
                  </a:lnTo>
                  <a:lnTo>
                    <a:pt x="144424" y="449414"/>
                  </a:lnTo>
                  <a:lnTo>
                    <a:pt x="189877" y="462864"/>
                  </a:lnTo>
                  <a:lnTo>
                    <a:pt x="238036" y="466801"/>
                  </a:lnTo>
                  <a:lnTo>
                    <a:pt x="287667" y="460375"/>
                  </a:lnTo>
                  <a:lnTo>
                    <a:pt x="340372" y="440728"/>
                  </a:lnTo>
                  <a:lnTo>
                    <a:pt x="361759" y="427710"/>
                  </a:lnTo>
                  <a:lnTo>
                    <a:pt x="364909" y="430961"/>
                  </a:lnTo>
                  <a:lnTo>
                    <a:pt x="397129" y="466039"/>
                  </a:lnTo>
                  <a:lnTo>
                    <a:pt x="410044" y="489940"/>
                  </a:lnTo>
                  <a:lnTo>
                    <a:pt x="414985" y="499872"/>
                  </a:lnTo>
                  <a:lnTo>
                    <a:pt x="501624" y="592556"/>
                  </a:lnTo>
                  <a:lnTo>
                    <a:pt x="538924" y="629704"/>
                  </a:lnTo>
                  <a:lnTo>
                    <a:pt x="576453" y="666623"/>
                  </a:lnTo>
                  <a:lnTo>
                    <a:pt x="625221" y="682929"/>
                  </a:lnTo>
                  <a:lnTo>
                    <a:pt x="650328" y="675030"/>
                  </a:lnTo>
                  <a:lnTo>
                    <a:pt x="670585" y="657225"/>
                  </a:lnTo>
                  <a:lnTo>
                    <a:pt x="671614" y="655154"/>
                  </a:lnTo>
                  <a:lnTo>
                    <a:pt x="680796" y="636562"/>
                  </a:lnTo>
                  <a:lnTo>
                    <a:pt x="683082" y="614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653099" y="4085331"/>
              <a:ext cx="72825" cy="12472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675235" y="4037950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6806" y="0"/>
                  </a:moveTo>
                  <a:lnTo>
                    <a:pt x="575" y="6052"/>
                  </a:lnTo>
                  <a:lnTo>
                    <a:pt x="0" y="21318"/>
                  </a:lnTo>
                  <a:lnTo>
                    <a:pt x="5916" y="27685"/>
                  </a:lnTo>
                  <a:lnTo>
                    <a:pt x="21140" y="28250"/>
                  </a:lnTo>
                  <a:lnTo>
                    <a:pt x="27737" y="21884"/>
                  </a:lnTo>
                  <a:lnTo>
                    <a:pt x="28135" y="6722"/>
                  </a:lnTo>
                  <a:lnTo>
                    <a:pt x="21789" y="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0232620" y="5117613"/>
            <a:ext cx="1181735" cy="1181735"/>
            <a:chOff x="10232620" y="5117613"/>
            <a:chExt cx="1181735" cy="1181735"/>
          </a:xfrm>
        </p:grpSpPr>
        <p:sp>
          <p:nvSpPr>
            <p:cNvPr id="48" name="object 48"/>
            <p:cNvSpPr/>
            <p:nvPr/>
          </p:nvSpPr>
          <p:spPr>
            <a:xfrm>
              <a:off x="10232620" y="5117613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4" h="1181735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4"/>
                  </a:lnTo>
                  <a:lnTo>
                    <a:pt x="403915" y="30109"/>
                  </a:lnTo>
                  <a:lnTo>
                    <a:pt x="360703" y="46412"/>
                  </a:lnTo>
                  <a:lnTo>
                    <a:pt x="319177" y="65921"/>
                  </a:lnTo>
                  <a:lnTo>
                    <a:pt x="279489" y="88485"/>
                  </a:lnTo>
                  <a:lnTo>
                    <a:pt x="241792" y="113951"/>
                  </a:lnTo>
                  <a:lnTo>
                    <a:pt x="206238" y="142167"/>
                  </a:lnTo>
                  <a:lnTo>
                    <a:pt x="172977" y="172981"/>
                  </a:lnTo>
                  <a:lnTo>
                    <a:pt x="142163" y="206242"/>
                  </a:lnTo>
                  <a:lnTo>
                    <a:pt x="113948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8" y="939377"/>
                  </a:lnTo>
                  <a:lnTo>
                    <a:pt x="142163" y="974931"/>
                  </a:lnTo>
                  <a:lnTo>
                    <a:pt x="172977" y="1008191"/>
                  </a:lnTo>
                  <a:lnTo>
                    <a:pt x="206238" y="1039005"/>
                  </a:lnTo>
                  <a:lnTo>
                    <a:pt x="241792" y="1067220"/>
                  </a:lnTo>
                  <a:lnTo>
                    <a:pt x="279489" y="1092686"/>
                  </a:lnTo>
                  <a:lnTo>
                    <a:pt x="319177" y="1115248"/>
                  </a:lnTo>
                  <a:lnTo>
                    <a:pt x="360703" y="1134757"/>
                  </a:lnTo>
                  <a:lnTo>
                    <a:pt x="403915" y="1151060"/>
                  </a:lnTo>
                  <a:lnTo>
                    <a:pt x="448662" y="1164004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2" y="1164004"/>
                  </a:lnTo>
                  <a:lnTo>
                    <a:pt x="777258" y="1151060"/>
                  </a:lnTo>
                  <a:lnTo>
                    <a:pt x="820469" y="1134757"/>
                  </a:lnTo>
                  <a:lnTo>
                    <a:pt x="861994" y="1115248"/>
                  </a:lnTo>
                  <a:lnTo>
                    <a:pt x="901681" y="1092686"/>
                  </a:lnTo>
                  <a:lnTo>
                    <a:pt x="939377" y="1067220"/>
                  </a:lnTo>
                  <a:lnTo>
                    <a:pt x="974931" y="1039005"/>
                  </a:lnTo>
                  <a:lnTo>
                    <a:pt x="1008191" y="1008191"/>
                  </a:lnTo>
                  <a:lnTo>
                    <a:pt x="1039005" y="974931"/>
                  </a:lnTo>
                  <a:lnTo>
                    <a:pt x="1067220" y="939377"/>
                  </a:lnTo>
                  <a:lnTo>
                    <a:pt x="1092686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6" y="279494"/>
                  </a:lnTo>
                  <a:lnTo>
                    <a:pt x="1067220" y="241797"/>
                  </a:lnTo>
                  <a:lnTo>
                    <a:pt x="1039005" y="206242"/>
                  </a:lnTo>
                  <a:lnTo>
                    <a:pt x="1008191" y="172981"/>
                  </a:lnTo>
                  <a:lnTo>
                    <a:pt x="974931" y="142167"/>
                  </a:lnTo>
                  <a:lnTo>
                    <a:pt x="939377" y="113951"/>
                  </a:lnTo>
                  <a:lnTo>
                    <a:pt x="901681" y="88485"/>
                  </a:lnTo>
                  <a:lnTo>
                    <a:pt x="861994" y="65921"/>
                  </a:lnTo>
                  <a:lnTo>
                    <a:pt x="820469" y="46412"/>
                  </a:lnTo>
                  <a:lnTo>
                    <a:pt x="777258" y="30109"/>
                  </a:lnTo>
                  <a:lnTo>
                    <a:pt x="732512" y="17164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502875" y="5385898"/>
              <a:ext cx="657225" cy="625475"/>
            </a:xfrm>
            <a:custGeom>
              <a:avLst/>
              <a:gdLst/>
              <a:ahLst/>
              <a:cxnLst/>
              <a:rect l="l" t="t" r="r" b="b"/>
              <a:pathLst>
                <a:path w="657225" h="625475">
                  <a:moveTo>
                    <a:pt x="420331" y="322249"/>
                  </a:moveTo>
                  <a:lnTo>
                    <a:pt x="420230" y="306717"/>
                  </a:lnTo>
                  <a:lnTo>
                    <a:pt x="414832" y="302907"/>
                  </a:lnTo>
                  <a:lnTo>
                    <a:pt x="273507" y="302920"/>
                  </a:lnTo>
                  <a:lnTo>
                    <a:pt x="267512" y="303149"/>
                  </a:lnTo>
                  <a:lnTo>
                    <a:pt x="259473" y="305092"/>
                  </a:lnTo>
                  <a:lnTo>
                    <a:pt x="256692" y="308686"/>
                  </a:lnTo>
                  <a:lnTo>
                    <a:pt x="256247" y="319265"/>
                  </a:lnTo>
                  <a:lnTo>
                    <a:pt x="258737" y="322961"/>
                  </a:lnTo>
                  <a:lnTo>
                    <a:pt x="266484" y="326136"/>
                  </a:lnTo>
                  <a:lnTo>
                    <a:pt x="414947" y="326123"/>
                  </a:lnTo>
                  <a:lnTo>
                    <a:pt x="420331" y="322249"/>
                  </a:lnTo>
                  <a:close/>
                </a:path>
                <a:path w="657225" h="625475">
                  <a:moveTo>
                    <a:pt x="420408" y="414680"/>
                  </a:moveTo>
                  <a:lnTo>
                    <a:pt x="420204" y="400304"/>
                  </a:lnTo>
                  <a:lnTo>
                    <a:pt x="415391" y="396201"/>
                  </a:lnTo>
                  <a:lnTo>
                    <a:pt x="261366" y="396201"/>
                  </a:lnTo>
                  <a:lnTo>
                    <a:pt x="256463" y="400418"/>
                  </a:lnTo>
                  <a:lnTo>
                    <a:pt x="256590" y="414959"/>
                  </a:lnTo>
                  <a:lnTo>
                    <a:pt x="261340" y="418668"/>
                  </a:lnTo>
                  <a:lnTo>
                    <a:pt x="415632" y="418668"/>
                  </a:lnTo>
                  <a:lnTo>
                    <a:pt x="420408" y="414680"/>
                  </a:lnTo>
                  <a:close/>
                </a:path>
                <a:path w="657225" h="625475">
                  <a:moveTo>
                    <a:pt x="657021" y="132397"/>
                  </a:moveTo>
                  <a:lnTo>
                    <a:pt x="656742" y="131368"/>
                  </a:lnTo>
                  <a:lnTo>
                    <a:pt x="656336" y="130352"/>
                  </a:lnTo>
                  <a:lnTo>
                    <a:pt x="656196" y="129324"/>
                  </a:lnTo>
                  <a:lnTo>
                    <a:pt x="642099" y="83413"/>
                  </a:lnTo>
                  <a:lnTo>
                    <a:pt x="634961" y="73240"/>
                  </a:lnTo>
                  <a:lnTo>
                    <a:pt x="634961" y="150736"/>
                  </a:lnTo>
                  <a:lnTo>
                    <a:pt x="624713" y="200901"/>
                  </a:lnTo>
                  <a:lnTo>
                    <a:pt x="597103" y="241820"/>
                  </a:lnTo>
                  <a:lnTo>
                    <a:pt x="556183" y="269392"/>
                  </a:lnTo>
                  <a:lnTo>
                    <a:pt x="506018" y="279501"/>
                  </a:lnTo>
                  <a:lnTo>
                    <a:pt x="475869" y="273697"/>
                  </a:lnTo>
                  <a:lnTo>
                    <a:pt x="475869" y="500938"/>
                  </a:lnTo>
                  <a:lnTo>
                    <a:pt x="475627" y="543090"/>
                  </a:lnTo>
                  <a:lnTo>
                    <a:pt x="458800" y="583603"/>
                  </a:lnTo>
                  <a:lnTo>
                    <a:pt x="416801" y="602094"/>
                  </a:lnTo>
                  <a:lnTo>
                    <a:pt x="394309" y="599122"/>
                  </a:lnTo>
                  <a:lnTo>
                    <a:pt x="375348" y="588683"/>
                  </a:lnTo>
                  <a:lnTo>
                    <a:pt x="361340" y="572477"/>
                  </a:lnTo>
                  <a:lnTo>
                    <a:pt x="356666" y="560133"/>
                  </a:lnTo>
                  <a:lnTo>
                    <a:pt x="356666" y="602411"/>
                  </a:lnTo>
                  <a:lnTo>
                    <a:pt x="87160" y="602399"/>
                  </a:lnTo>
                  <a:lnTo>
                    <a:pt x="47396" y="589889"/>
                  </a:lnTo>
                  <a:lnTo>
                    <a:pt x="24968" y="556641"/>
                  </a:lnTo>
                  <a:lnTo>
                    <a:pt x="22682" y="536092"/>
                  </a:lnTo>
                  <a:lnTo>
                    <a:pt x="22796" y="523532"/>
                  </a:lnTo>
                  <a:lnTo>
                    <a:pt x="22796" y="506780"/>
                  </a:lnTo>
                  <a:lnTo>
                    <a:pt x="24498" y="505688"/>
                  </a:lnTo>
                  <a:lnTo>
                    <a:pt x="30416" y="505561"/>
                  </a:lnTo>
                  <a:lnTo>
                    <a:pt x="329704" y="505561"/>
                  </a:lnTo>
                  <a:lnTo>
                    <a:pt x="329653" y="538683"/>
                  </a:lnTo>
                  <a:lnTo>
                    <a:pt x="329895" y="546798"/>
                  </a:lnTo>
                  <a:lnTo>
                    <a:pt x="347497" y="592086"/>
                  </a:lnTo>
                  <a:lnTo>
                    <a:pt x="356666" y="602411"/>
                  </a:lnTo>
                  <a:lnTo>
                    <a:pt x="356666" y="560133"/>
                  </a:lnTo>
                  <a:lnTo>
                    <a:pt x="353656" y="552183"/>
                  </a:lnTo>
                  <a:lnTo>
                    <a:pt x="352247" y="540258"/>
                  </a:lnTo>
                  <a:lnTo>
                    <a:pt x="352094" y="533120"/>
                  </a:lnTo>
                  <a:lnTo>
                    <a:pt x="352145" y="521271"/>
                  </a:lnTo>
                  <a:lnTo>
                    <a:pt x="352272" y="514654"/>
                  </a:lnTo>
                  <a:lnTo>
                    <a:pt x="352361" y="505561"/>
                  </a:lnTo>
                  <a:lnTo>
                    <a:pt x="108775" y="482269"/>
                  </a:lnTo>
                  <a:lnTo>
                    <a:pt x="108800" y="473138"/>
                  </a:lnTo>
                  <a:lnTo>
                    <a:pt x="109359" y="424942"/>
                  </a:lnTo>
                  <a:lnTo>
                    <a:pt x="109626" y="380352"/>
                  </a:lnTo>
                  <a:lnTo>
                    <a:pt x="109969" y="287566"/>
                  </a:lnTo>
                  <a:lnTo>
                    <a:pt x="110655" y="210185"/>
                  </a:lnTo>
                  <a:lnTo>
                    <a:pt x="110845" y="183730"/>
                  </a:lnTo>
                  <a:lnTo>
                    <a:pt x="111036" y="148488"/>
                  </a:lnTo>
                  <a:lnTo>
                    <a:pt x="111150" y="122936"/>
                  </a:lnTo>
                  <a:lnTo>
                    <a:pt x="112903" y="121031"/>
                  </a:lnTo>
                  <a:lnTo>
                    <a:pt x="176771" y="121234"/>
                  </a:lnTo>
                  <a:lnTo>
                    <a:pt x="356857" y="121208"/>
                  </a:lnTo>
                  <a:lnTo>
                    <a:pt x="355676" y="129832"/>
                  </a:lnTo>
                  <a:lnTo>
                    <a:pt x="354279" y="148488"/>
                  </a:lnTo>
                  <a:lnTo>
                    <a:pt x="355231" y="166878"/>
                  </a:lnTo>
                  <a:lnTo>
                    <a:pt x="358495" y="185000"/>
                  </a:lnTo>
                  <a:lnTo>
                    <a:pt x="363969" y="202869"/>
                  </a:lnTo>
                  <a:lnTo>
                    <a:pt x="366687" y="210185"/>
                  </a:lnTo>
                  <a:lnTo>
                    <a:pt x="261848" y="210235"/>
                  </a:lnTo>
                  <a:lnTo>
                    <a:pt x="257276" y="213652"/>
                  </a:lnTo>
                  <a:lnTo>
                    <a:pt x="255727" y="227266"/>
                  </a:lnTo>
                  <a:lnTo>
                    <a:pt x="260324" y="232511"/>
                  </a:lnTo>
                  <a:lnTo>
                    <a:pt x="276466" y="232803"/>
                  </a:lnTo>
                  <a:lnTo>
                    <a:pt x="284632" y="232816"/>
                  </a:lnTo>
                  <a:lnTo>
                    <a:pt x="291363" y="232803"/>
                  </a:lnTo>
                  <a:lnTo>
                    <a:pt x="320611" y="232803"/>
                  </a:lnTo>
                  <a:lnTo>
                    <a:pt x="336867" y="232803"/>
                  </a:lnTo>
                  <a:lnTo>
                    <a:pt x="355993" y="232778"/>
                  </a:lnTo>
                  <a:lnTo>
                    <a:pt x="377151" y="232740"/>
                  </a:lnTo>
                  <a:lnTo>
                    <a:pt x="379818" y="233984"/>
                  </a:lnTo>
                  <a:lnTo>
                    <a:pt x="420674" y="275818"/>
                  </a:lnTo>
                  <a:lnTo>
                    <a:pt x="470128" y="297929"/>
                  </a:lnTo>
                  <a:lnTo>
                    <a:pt x="474497" y="299059"/>
                  </a:lnTo>
                  <a:lnTo>
                    <a:pt x="475856" y="300888"/>
                  </a:lnTo>
                  <a:lnTo>
                    <a:pt x="475869" y="500938"/>
                  </a:lnTo>
                  <a:lnTo>
                    <a:pt x="475869" y="273697"/>
                  </a:lnTo>
                  <a:lnTo>
                    <a:pt x="457301" y="270103"/>
                  </a:lnTo>
                  <a:lnTo>
                    <a:pt x="416102" y="243382"/>
                  </a:lnTo>
                  <a:lnTo>
                    <a:pt x="408660" y="232664"/>
                  </a:lnTo>
                  <a:lnTo>
                    <a:pt x="387629" y="202361"/>
                  </a:lnTo>
                  <a:lnTo>
                    <a:pt x="377139" y="150139"/>
                  </a:lnTo>
                  <a:lnTo>
                    <a:pt x="382981" y="121196"/>
                  </a:lnTo>
                  <a:lnTo>
                    <a:pt x="383019" y="121031"/>
                  </a:lnTo>
                  <a:lnTo>
                    <a:pt x="387362" y="99504"/>
                  </a:lnTo>
                  <a:lnTo>
                    <a:pt x="387832" y="98818"/>
                  </a:lnTo>
                  <a:lnTo>
                    <a:pt x="414959" y="58686"/>
                  </a:lnTo>
                  <a:lnTo>
                    <a:pt x="455942" y="31496"/>
                  </a:lnTo>
                  <a:lnTo>
                    <a:pt x="506361" y="21691"/>
                  </a:lnTo>
                  <a:lnTo>
                    <a:pt x="558469" y="32499"/>
                  </a:lnTo>
                  <a:lnTo>
                    <a:pt x="599186" y="61099"/>
                  </a:lnTo>
                  <a:lnTo>
                    <a:pt x="625640" y="102247"/>
                  </a:lnTo>
                  <a:lnTo>
                    <a:pt x="634961" y="150736"/>
                  </a:lnTo>
                  <a:lnTo>
                    <a:pt x="634961" y="73240"/>
                  </a:lnTo>
                  <a:lnTo>
                    <a:pt x="615391" y="45339"/>
                  </a:lnTo>
                  <a:lnTo>
                    <a:pt x="584644" y="21691"/>
                  </a:lnTo>
                  <a:lnTo>
                    <a:pt x="578916" y="17284"/>
                  </a:lnTo>
                  <a:lnTo>
                    <a:pt x="535546" y="1447"/>
                  </a:lnTo>
                  <a:lnTo>
                    <a:pt x="488137" y="0"/>
                  </a:lnTo>
                  <a:lnTo>
                    <a:pt x="448475" y="10096"/>
                  </a:lnTo>
                  <a:lnTo>
                    <a:pt x="415074" y="28790"/>
                  </a:lnTo>
                  <a:lnTo>
                    <a:pt x="387858" y="55791"/>
                  </a:lnTo>
                  <a:lnTo>
                    <a:pt x="366750" y="90855"/>
                  </a:lnTo>
                  <a:lnTo>
                    <a:pt x="363956" y="96913"/>
                  </a:lnTo>
                  <a:lnTo>
                    <a:pt x="360934" y="98818"/>
                  </a:lnTo>
                  <a:lnTo>
                    <a:pt x="203720" y="98640"/>
                  </a:lnTo>
                  <a:lnTo>
                    <a:pt x="92849" y="98679"/>
                  </a:lnTo>
                  <a:lnTo>
                    <a:pt x="88849" y="102628"/>
                  </a:lnTo>
                  <a:lnTo>
                    <a:pt x="88061" y="168300"/>
                  </a:lnTo>
                  <a:lnTo>
                    <a:pt x="87541" y="227241"/>
                  </a:lnTo>
                  <a:lnTo>
                    <a:pt x="86855" y="333959"/>
                  </a:lnTo>
                  <a:lnTo>
                    <a:pt x="86321" y="426745"/>
                  </a:lnTo>
                  <a:lnTo>
                    <a:pt x="86182" y="447687"/>
                  </a:lnTo>
                  <a:lnTo>
                    <a:pt x="86169" y="461949"/>
                  </a:lnTo>
                  <a:lnTo>
                    <a:pt x="86309" y="474268"/>
                  </a:lnTo>
                  <a:lnTo>
                    <a:pt x="86436" y="480326"/>
                  </a:lnTo>
                  <a:lnTo>
                    <a:pt x="84696" y="482511"/>
                  </a:lnTo>
                  <a:lnTo>
                    <a:pt x="63512" y="482244"/>
                  </a:lnTo>
                  <a:lnTo>
                    <a:pt x="48615" y="482206"/>
                  </a:lnTo>
                  <a:lnTo>
                    <a:pt x="15836" y="482320"/>
                  </a:lnTo>
                  <a:lnTo>
                    <a:pt x="228" y="516255"/>
                  </a:lnTo>
                  <a:lnTo>
                    <a:pt x="114" y="525373"/>
                  </a:lnTo>
                  <a:lnTo>
                    <a:pt x="11150" y="582244"/>
                  </a:lnTo>
                  <a:lnTo>
                    <a:pt x="55714" y="619747"/>
                  </a:lnTo>
                  <a:lnTo>
                    <a:pt x="86601" y="624967"/>
                  </a:lnTo>
                  <a:lnTo>
                    <a:pt x="330288" y="624954"/>
                  </a:lnTo>
                  <a:lnTo>
                    <a:pt x="411492" y="624967"/>
                  </a:lnTo>
                  <a:lnTo>
                    <a:pt x="411632" y="624941"/>
                  </a:lnTo>
                  <a:lnTo>
                    <a:pt x="446125" y="618490"/>
                  </a:lnTo>
                  <a:lnTo>
                    <a:pt x="470712" y="602411"/>
                  </a:lnTo>
                  <a:lnTo>
                    <a:pt x="471208" y="602094"/>
                  </a:lnTo>
                  <a:lnTo>
                    <a:pt x="473659" y="600494"/>
                  </a:lnTo>
                  <a:lnTo>
                    <a:pt x="491858" y="573151"/>
                  </a:lnTo>
                  <a:lnTo>
                    <a:pt x="498436" y="538683"/>
                  </a:lnTo>
                  <a:lnTo>
                    <a:pt x="498322" y="303593"/>
                  </a:lnTo>
                  <a:lnTo>
                    <a:pt x="499770" y="301840"/>
                  </a:lnTo>
                  <a:lnTo>
                    <a:pt x="511543" y="302171"/>
                  </a:lnTo>
                  <a:lnTo>
                    <a:pt x="518756" y="301967"/>
                  </a:lnTo>
                  <a:lnTo>
                    <a:pt x="519607" y="301840"/>
                  </a:lnTo>
                  <a:lnTo>
                    <a:pt x="526008" y="300888"/>
                  </a:lnTo>
                  <a:lnTo>
                    <a:pt x="585063" y="279501"/>
                  </a:lnTo>
                  <a:lnTo>
                    <a:pt x="615505" y="255295"/>
                  </a:lnTo>
                  <a:lnTo>
                    <a:pt x="644144" y="213296"/>
                  </a:lnTo>
                  <a:lnTo>
                    <a:pt x="657021" y="168300"/>
                  </a:lnTo>
                  <a:lnTo>
                    <a:pt x="657021" y="132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667390" y="5574374"/>
              <a:ext cx="69633" cy="673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67409" y="5666728"/>
              <a:ext cx="69614" cy="6728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667308" y="5759091"/>
              <a:ext cx="69662" cy="6725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61927" y="5434546"/>
              <a:ext cx="92499" cy="20300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57" name="object 57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335007" y="6303472"/>
            <a:ext cx="7225030" cy="1644014"/>
            <a:chOff x="2335007" y="6303472"/>
            <a:chExt cx="7225030" cy="1644014"/>
          </a:xfrm>
        </p:grpSpPr>
        <p:sp>
          <p:nvSpPr>
            <p:cNvPr id="60" name="object 60"/>
            <p:cNvSpPr/>
            <p:nvPr/>
          </p:nvSpPr>
          <p:spPr>
            <a:xfrm>
              <a:off x="2335007" y="6303472"/>
              <a:ext cx="7224910" cy="1643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59890" y="6533539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7"/>
                  </a:lnTo>
                  <a:lnTo>
                    <a:pt x="184667" y="29672"/>
                  </a:lnTo>
                  <a:lnTo>
                    <a:pt x="145419" y="51434"/>
                  </a:lnTo>
                  <a:lnTo>
                    <a:pt x="109801" y="78309"/>
                  </a:lnTo>
                  <a:lnTo>
                    <a:pt x="78309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9" y="1080754"/>
                  </a:lnTo>
                  <a:lnTo>
                    <a:pt x="109801" y="1112245"/>
                  </a:lnTo>
                  <a:lnTo>
                    <a:pt x="145419" y="1139118"/>
                  </a:lnTo>
                  <a:lnTo>
                    <a:pt x="184667" y="1160879"/>
                  </a:lnTo>
                  <a:lnTo>
                    <a:pt x="227052" y="1177033"/>
                  </a:lnTo>
                  <a:lnTo>
                    <a:pt x="272080" y="1187088"/>
                  </a:lnTo>
                  <a:lnTo>
                    <a:pt x="319257" y="1190550"/>
                  </a:lnTo>
                  <a:lnTo>
                    <a:pt x="6460892" y="1190550"/>
                  </a:lnTo>
                  <a:lnTo>
                    <a:pt x="6508069" y="1187088"/>
                  </a:lnTo>
                  <a:lnTo>
                    <a:pt x="6553096" y="1177033"/>
                  </a:lnTo>
                  <a:lnTo>
                    <a:pt x="6595480" y="1160879"/>
                  </a:lnTo>
                  <a:lnTo>
                    <a:pt x="6634727" y="1139118"/>
                  </a:lnTo>
                  <a:lnTo>
                    <a:pt x="6670343" y="1112245"/>
                  </a:lnTo>
                  <a:lnTo>
                    <a:pt x="6701834" y="1080754"/>
                  </a:lnTo>
                  <a:lnTo>
                    <a:pt x="6728707" y="1045138"/>
                  </a:lnTo>
                  <a:lnTo>
                    <a:pt x="6750468" y="1005891"/>
                  </a:lnTo>
                  <a:lnTo>
                    <a:pt x="6766622" y="963507"/>
                  </a:lnTo>
                  <a:lnTo>
                    <a:pt x="6776677" y="918480"/>
                  </a:lnTo>
                  <a:lnTo>
                    <a:pt x="6780139" y="871303"/>
                  </a:lnTo>
                  <a:lnTo>
                    <a:pt x="6780139" y="319257"/>
                  </a:lnTo>
                  <a:lnTo>
                    <a:pt x="6776677" y="272080"/>
                  </a:lnTo>
                  <a:lnTo>
                    <a:pt x="6766622" y="227052"/>
                  </a:lnTo>
                  <a:lnTo>
                    <a:pt x="6750468" y="184667"/>
                  </a:lnTo>
                  <a:lnTo>
                    <a:pt x="6728707" y="145419"/>
                  </a:lnTo>
                  <a:lnTo>
                    <a:pt x="6701834" y="109801"/>
                  </a:lnTo>
                  <a:lnTo>
                    <a:pt x="6670343" y="78309"/>
                  </a:lnTo>
                  <a:lnTo>
                    <a:pt x="6634727" y="51434"/>
                  </a:lnTo>
                  <a:lnTo>
                    <a:pt x="6595480" y="29672"/>
                  </a:lnTo>
                  <a:lnTo>
                    <a:pt x="6553096" y="13517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335007" y="7779867"/>
            <a:ext cx="7225030" cy="1644014"/>
            <a:chOff x="2335007" y="7779867"/>
            <a:chExt cx="7225030" cy="1644014"/>
          </a:xfrm>
        </p:grpSpPr>
        <p:sp>
          <p:nvSpPr>
            <p:cNvPr id="64" name="object 64"/>
            <p:cNvSpPr/>
            <p:nvPr/>
          </p:nvSpPr>
          <p:spPr>
            <a:xfrm>
              <a:off x="2335007" y="7779867"/>
              <a:ext cx="7224910" cy="16439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59890" y="8005316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6"/>
                  </a:lnTo>
                  <a:lnTo>
                    <a:pt x="184667" y="29670"/>
                  </a:lnTo>
                  <a:lnTo>
                    <a:pt x="145419" y="51431"/>
                  </a:lnTo>
                  <a:lnTo>
                    <a:pt x="109801" y="78304"/>
                  </a:lnTo>
                  <a:lnTo>
                    <a:pt x="78309" y="109795"/>
                  </a:lnTo>
                  <a:lnTo>
                    <a:pt x="51434" y="145411"/>
                  </a:lnTo>
                  <a:lnTo>
                    <a:pt x="29672" y="184658"/>
                  </a:lnTo>
                  <a:lnTo>
                    <a:pt x="13517" y="227042"/>
                  </a:lnTo>
                  <a:lnTo>
                    <a:pt x="3461" y="272069"/>
                  </a:lnTo>
                  <a:lnTo>
                    <a:pt x="0" y="319246"/>
                  </a:lnTo>
                  <a:lnTo>
                    <a:pt x="0" y="871292"/>
                  </a:lnTo>
                  <a:lnTo>
                    <a:pt x="3461" y="918469"/>
                  </a:lnTo>
                  <a:lnTo>
                    <a:pt x="13517" y="963497"/>
                  </a:lnTo>
                  <a:lnTo>
                    <a:pt x="29672" y="1005881"/>
                  </a:lnTo>
                  <a:lnTo>
                    <a:pt x="51434" y="1045127"/>
                  </a:lnTo>
                  <a:lnTo>
                    <a:pt x="78309" y="1080743"/>
                  </a:lnTo>
                  <a:lnTo>
                    <a:pt x="109801" y="1112235"/>
                  </a:lnTo>
                  <a:lnTo>
                    <a:pt x="145419" y="1139108"/>
                  </a:lnTo>
                  <a:lnTo>
                    <a:pt x="184667" y="1160868"/>
                  </a:lnTo>
                  <a:lnTo>
                    <a:pt x="227052" y="1177023"/>
                  </a:lnTo>
                  <a:lnTo>
                    <a:pt x="272080" y="1187078"/>
                  </a:lnTo>
                  <a:lnTo>
                    <a:pt x="319257" y="1190539"/>
                  </a:lnTo>
                  <a:lnTo>
                    <a:pt x="6460892" y="1190539"/>
                  </a:lnTo>
                  <a:lnTo>
                    <a:pt x="6508069" y="1187078"/>
                  </a:lnTo>
                  <a:lnTo>
                    <a:pt x="6553096" y="1177023"/>
                  </a:lnTo>
                  <a:lnTo>
                    <a:pt x="6595480" y="1160868"/>
                  </a:lnTo>
                  <a:lnTo>
                    <a:pt x="6634727" y="1139108"/>
                  </a:lnTo>
                  <a:lnTo>
                    <a:pt x="6670343" y="1112235"/>
                  </a:lnTo>
                  <a:lnTo>
                    <a:pt x="6701834" y="1080743"/>
                  </a:lnTo>
                  <a:lnTo>
                    <a:pt x="6728707" y="1045127"/>
                  </a:lnTo>
                  <a:lnTo>
                    <a:pt x="6750468" y="1005881"/>
                  </a:lnTo>
                  <a:lnTo>
                    <a:pt x="6766622" y="963497"/>
                  </a:lnTo>
                  <a:lnTo>
                    <a:pt x="6776677" y="918469"/>
                  </a:lnTo>
                  <a:lnTo>
                    <a:pt x="6780139" y="871292"/>
                  </a:lnTo>
                  <a:lnTo>
                    <a:pt x="6780139" y="319246"/>
                  </a:lnTo>
                  <a:lnTo>
                    <a:pt x="6776677" y="272069"/>
                  </a:lnTo>
                  <a:lnTo>
                    <a:pt x="6766622" y="227042"/>
                  </a:lnTo>
                  <a:lnTo>
                    <a:pt x="6750468" y="184658"/>
                  </a:lnTo>
                  <a:lnTo>
                    <a:pt x="6728707" y="145411"/>
                  </a:lnTo>
                  <a:lnTo>
                    <a:pt x="6701834" y="109795"/>
                  </a:lnTo>
                  <a:lnTo>
                    <a:pt x="6670343" y="78304"/>
                  </a:lnTo>
                  <a:lnTo>
                    <a:pt x="6634727" y="51431"/>
                  </a:lnTo>
                  <a:lnTo>
                    <a:pt x="6595480" y="29670"/>
                  </a:lnTo>
                  <a:lnTo>
                    <a:pt x="6553096" y="13516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901721" y="6538230"/>
            <a:ext cx="1181735" cy="1181735"/>
            <a:chOff x="901721" y="6538230"/>
            <a:chExt cx="1181735" cy="1181735"/>
          </a:xfrm>
        </p:grpSpPr>
        <p:sp>
          <p:nvSpPr>
            <p:cNvPr id="67" name="object 67"/>
            <p:cNvSpPr/>
            <p:nvPr/>
          </p:nvSpPr>
          <p:spPr>
            <a:xfrm>
              <a:off x="901721" y="6538230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4">
                  <a:moveTo>
                    <a:pt x="590578" y="0"/>
                  </a:moveTo>
                  <a:lnTo>
                    <a:pt x="542142" y="1957"/>
                  </a:lnTo>
                  <a:lnTo>
                    <a:pt x="494783" y="7729"/>
                  </a:lnTo>
                  <a:lnTo>
                    <a:pt x="448655" y="17164"/>
                  </a:lnTo>
                  <a:lnTo>
                    <a:pt x="403910" y="30109"/>
                  </a:lnTo>
                  <a:lnTo>
                    <a:pt x="360698" y="46412"/>
                  </a:lnTo>
                  <a:lnTo>
                    <a:pt x="319173" y="65921"/>
                  </a:lnTo>
                  <a:lnTo>
                    <a:pt x="279486" y="88485"/>
                  </a:lnTo>
                  <a:lnTo>
                    <a:pt x="241790" y="113951"/>
                  </a:lnTo>
                  <a:lnTo>
                    <a:pt x="206236" y="142167"/>
                  </a:lnTo>
                  <a:lnTo>
                    <a:pt x="172976" y="172981"/>
                  </a:lnTo>
                  <a:lnTo>
                    <a:pt x="142162" y="206242"/>
                  </a:lnTo>
                  <a:lnTo>
                    <a:pt x="113947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7" y="939377"/>
                  </a:lnTo>
                  <a:lnTo>
                    <a:pt x="142162" y="974931"/>
                  </a:lnTo>
                  <a:lnTo>
                    <a:pt x="172976" y="1008191"/>
                  </a:lnTo>
                  <a:lnTo>
                    <a:pt x="206236" y="1039005"/>
                  </a:lnTo>
                  <a:lnTo>
                    <a:pt x="241790" y="1067220"/>
                  </a:lnTo>
                  <a:lnTo>
                    <a:pt x="279486" y="1092686"/>
                  </a:lnTo>
                  <a:lnTo>
                    <a:pt x="319173" y="1115248"/>
                  </a:lnTo>
                  <a:lnTo>
                    <a:pt x="360698" y="1134757"/>
                  </a:lnTo>
                  <a:lnTo>
                    <a:pt x="403910" y="1151060"/>
                  </a:lnTo>
                  <a:lnTo>
                    <a:pt x="448655" y="1164004"/>
                  </a:lnTo>
                  <a:lnTo>
                    <a:pt x="494783" y="1173438"/>
                  </a:lnTo>
                  <a:lnTo>
                    <a:pt x="542142" y="1179210"/>
                  </a:lnTo>
                  <a:lnTo>
                    <a:pt x="590578" y="1181168"/>
                  </a:lnTo>
                  <a:lnTo>
                    <a:pt x="639017" y="1179210"/>
                  </a:lnTo>
                  <a:lnTo>
                    <a:pt x="686376" y="1173438"/>
                  </a:lnTo>
                  <a:lnTo>
                    <a:pt x="732505" y="1164004"/>
                  </a:lnTo>
                  <a:lnTo>
                    <a:pt x="777252" y="1151060"/>
                  </a:lnTo>
                  <a:lnTo>
                    <a:pt x="820465" y="1134757"/>
                  </a:lnTo>
                  <a:lnTo>
                    <a:pt x="861990" y="1115248"/>
                  </a:lnTo>
                  <a:lnTo>
                    <a:pt x="901678" y="1092686"/>
                  </a:lnTo>
                  <a:lnTo>
                    <a:pt x="939375" y="1067220"/>
                  </a:lnTo>
                  <a:lnTo>
                    <a:pt x="974930" y="1039005"/>
                  </a:lnTo>
                  <a:lnTo>
                    <a:pt x="1008190" y="1008191"/>
                  </a:lnTo>
                  <a:lnTo>
                    <a:pt x="1039004" y="974931"/>
                  </a:lnTo>
                  <a:lnTo>
                    <a:pt x="1067220" y="939377"/>
                  </a:lnTo>
                  <a:lnTo>
                    <a:pt x="1092685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5" y="279494"/>
                  </a:lnTo>
                  <a:lnTo>
                    <a:pt x="1067220" y="241797"/>
                  </a:lnTo>
                  <a:lnTo>
                    <a:pt x="1039004" y="206242"/>
                  </a:lnTo>
                  <a:lnTo>
                    <a:pt x="1008190" y="172981"/>
                  </a:lnTo>
                  <a:lnTo>
                    <a:pt x="974930" y="142167"/>
                  </a:lnTo>
                  <a:lnTo>
                    <a:pt x="939375" y="113951"/>
                  </a:lnTo>
                  <a:lnTo>
                    <a:pt x="901678" y="88485"/>
                  </a:lnTo>
                  <a:lnTo>
                    <a:pt x="861990" y="65921"/>
                  </a:lnTo>
                  <a:lnTo>
                    <a:pt x="820465" y="46412"/>
                  </a:lnTo>
                  <a:lnTo>
                    <a:pt x="777252" y="30109"/>
                  </a:lnTo>
                  <a:lnTo>
                    <a:pt x="732505" y="17164"/>
                  </a:lnTo>
                  <a:lnTo>
                    <a:pt x="686376" y="7729"/>
                  </a:lnTo>
                  <a:lnTo>
                    <a:pt x="639017" y="1957"/>
                  </a:lnTo>
                  <a:lnTo>
                    <a:pt x="590578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72095" y="6711689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80" h="843279">
                  <a:moveTo>
                    <a:pt x="370598" y="478472"/>
                  </a:moveTo>
                  <a:close/>
                </a:path>
                <a:path w="843280" h="843279">
                  <a:moveTo>
                    <a:pt x="439877" y="772693"/>
                  </a:moveTo>
                  <a:lnTo>
                    <a:pt x="439470" y="753706"/>
                  </a:lnTo>
                  <a:lnTo>
                    <a:pt x="431774" y="746417"/>
                  </a:lnTo>
                  <a:lnTo>
                    <a:pt x="412064" y="746518"/>
                  </a:lnTo>
                  <a:lnTo>
                    <a:pt x="404977" y="753478"/>
                  </a:lnTo>
                  <a:lnTo>
                    <a:pt x="404863" y="773226"/>
                  </a:lnTo>
                  <a:lnTo>
                    <a:pt x="411899" y="780402"/>
                  </a:lnTo>
                  <a:lnTo>
                    <a:pt x="431711" y="780618"/>
                  </a:lnTo>
                  <a:lnTo>
                    <a:pt x="439877" y="772693"/>
                  </a:lnTo>
                  <a:close/>
                </a:path>
                <a:path w="843280" h="843279">
                  <a:moveTo>
                    <a:pt x="631088" y="354228"/>
                  </a:moveTo>
                  <a:lnTo>
                    <a:pt x="626897" y="310400"/>
                  </a:lnTo>
                  <a:lnTo>
                    <a:pt x="612343" y="267804"/>
                  </a:lnTo>
                  <a:lnTo>
                    <a:pt x="595630" y="243852"/>
                  </a:lnTo>
                  <a:lnTo>
                    <a:pt x="595630" y="355688"/>
                  </a:lnTo>
                  <a:lnTo>
                    <a:pt x="592556" y="381749"/>
                  </a:lnTo>
                  <a:lnTo>
                    <a:pt x="570509" y="429996"/>
                  </a:lnTo>
                  <a:lnTo>
                    <a:pt x="532104" y="462940"/>
                  </a:lnTo>
                  <a:lnTo>
                    <a:pt x="483349" y="476783"/>
                  </a:lnTo>
                  <a:lnTo>
                    <a:pt x="432396" y="478472"/>
                  </a:lnTo>
                  <a:lnTo>
                    <a:pt x="406908" y="478218"/>
                  </a:lnTo>
                  <a:lnTo>
                    <a:pt x="381419" y="478282"/>
                  </a:lnTo>
                  <a:lnTo>
                    <a:pt x="370598" y="478472"/>
                  </a:lnTo>
                  <a:lnTo>
                    <a:pt x="370522" y="569645"/>
                  </a:lnTo>
                  <a:lnTo>
                    <a:pt x="370395" y="596379"/>
                  </a:lnTo>
                  <a:lnTo>
                    <a:pt x="368261" y="607428"/>
                  </a:lnTo>
                  <a:lnTo>
                    <a:pt x="362483" y="616724"/>
                  </a:lnTo>
                  <a:lnTo>
                    <a:pt x="353733" y="623633"/>
                  </a:lnTo>
                  <a:lnTo>
                    <a:pt x="342709" y="627507"/>
                  </a:lnTo>
                  <a:lnTo>
                    <a:pt x="332447" y="627303"/>
                  </a:lnTo>
                  <a:lnTo>
                    <a:pt x="322656" y="623417"/>
                  </a:lnTo>
                  <a:lnTo>
                    <a:pt x="314388" y="616483"/>
                  </a:lnTo>
                  <a:lnTo>
                    <a:pt x="308635" y="607123"/>
                  </a:lnTo>
                  <a:lnTo>
                    <a:pt x="306425" y="601586"/>
                  </a:lnTo>
                  <a:lnTo>
                    <a:pt x="306705" y="596379"/>
                  </a:lnTo>
                  <a:lnTo>
                    <a:pt x="306781" y="379196"/>
                  </a:lnTo>
                  <a:lnTo>
                    <a:pt x="306730" y="285191"/>
                  </a:lnTo>
                  <a:lnTo>
                    <a:pt x="306425" y="253580"/>
                  </a:lnTo>
                  <a:lnTo>
                    <a:pt x="308876" y="237274"/>
                  </a:lnTo>
                  <a:lnTo>
                    <a:pt x="316445" y="224942"/>
                  </a:lnTo>
                  <a:lnTo>
                    <a:pt x="328587" y="217195"/>
                  </a:lnTo>
                  <a:lnTo>
                    <a:pt x="344792" y="214617"/>
                  </a:lnTo>
                  <a:lnTo>
                    <a:pt x="377278" y="214693"/>
                  </a:lnTo>
                  <a:lnTo>
                    <a:pt x="397446" y="214617"/>
                  </a:lnTo>
                  <a:lnTo>
                    <a:pt x="442252" y="214769"/>
                  </a:lnTo>
                  <a:lnTo>
                    <a:pt x="518896" y="226060"/>
                  </a:lnTo>
                  <a:lnTo>
                    <a:pt x="555574" y="250088"/>
                  </a:lnTo>
                  <a:lnTo>
                    <a:pt x="581774" y="285191"/>
                  </a:lnTo>
                  <a:lnTo>
                    <a:pt x="594512" y="328625"/>
                  </a:lnTo>
                  <a:lnTo>
                    <a:pt x="595630" y="355688"/>
                  </a:lnTo>
                  <a:lnTo>
                    <a:pt x="595630" y="243852"/>
                  </a:lnTo>
                  <a:lnTo>
                    <a:pt x="587451" y="232130"/>
                  </a:lnTo>
                  <a:lnTo>
                    <a:pt x="566013" y="214566"/>
                  </a:lnTo>
                  <a:lnTo>
                    <a:pt x="554062" y="204774"/>
                  </a:lnTo>
                  <a:lnTo>
                    <a:pt x="514045" y="187121"/>
                  </a:lnTo>
                  <a:lnTo>
                    <a:pt x="469633" y="180619"/>
                  </a:lnTo>
                  <a:lnTo>
                    <a:pt x="469290" y="180568"/>
                  </a:lnTo>
                  <a:lnTo>
                    <a:pt x="437413" y="180454"/>
                  </a:lnTo>
                  <a:lnTo>
                    <a:pt x="373659" y="180619"/>
                  </a:lnTo>
                  <a:lnTo>
                    <a:pt x="341807" y="180086"/>
                  </a:lnTo>
                  <a:lnTo>
                    <a:pt x="291642" y="200698"/>
                  </a:lnTo>
                  <a:lnTo>
                    <a:pt x="271487" y="250088"/>
                  </a:lnTo>
                  <a:lnTo>
                    <a:pt x="271373" y="253580"/>
                  </a:lnTo>
                  <a:lnTo>
                    <a:pt x="271729" y="285191"/>
                  </a:lnTo>
                  <a:lnTo>
                    <a:pt x="271805" y="354228"/>
                  </a:lnTo>
                  <a:lnTo>
                    <a:pt x="271716" y="379196"/>
                  </a:lnTo>
                  <a:lnTo>
                    <a:pt x="271653" y="602716"/>
                  </a:lnTo>
                  <a:lnTo>
                    <a:pt x="272656" y="607771"/>
                  </a:lnTo>
                  <a:lnTo>
                    <a:pt x="282054" y="631685"/>
                  </a:lnTo>
                  <a:lnTo>
                    <a:pt x="298691" y="649427"/>
                  </a:lnTo>
                  <a:lnTo>
                    <a:pt x="321017" y="659892"/>
                  </a:lnTo>
                  <a:lnTo>
                    <a:pt x="347472" y="661974"/>
                  </a:lnTo>
                  <a:lnTo>
                    <a:pt x="369697" y="655167"/>
                  </a:lnTo>
                  <a:lnTo>
                    <a:pt x="388162" y="640359"/>
                  </a:lnTo>
                  <a:lnTo>
                    <a:pt x="396087" y="627507"/>
                  </a:lnTo>
                  <a:lnTo>
                    <a:pt x="400850" y="619785"/>
                  </a:lnTo>
                  <a:lnTo>
                    <a:pt x="405739" y="595680"/>
                  </a:lnTo>
                  <a:lnTo>
                    <a:pt x="405904" y="577596"/>
                  </a:lnTo>
                  <a:lnTo>
                    <a:pt x="405892" y="541401"/>
                  </a:lnTo>
                  <a:lnTo>
                    <a:pt x="405688" y="523316"/>
                  </a:lnTo>
                  <a:lnTo>
                    <a:pt x="405574" y="515874"/>
                  </a:lnTo>
                  <a:lnTo>
                    <a:pt x="407809" y="513207"/>
                  </a:lnTo>
                  <a:lnTo>
                    <a:pt x="448335" y="513499"/>
                  </a:lnTo>
                  <a:lnTo>
                    <a:pt x="464489" y="513207"/>
                  </a:lnTo>
                  <a:lnTo>
                    <a:pt x="464781" y="513207"/>
                  </a:lnTo>
                  <a:lnTo>
                    <a:pt x="509231" y="508063"/>
                  </a:lnTo>
                  <a:lnTo>
                    <a:pt x="559892" y="487146"/>
                  </a:lnTo>
                  <a:lnTo>
                    <a:pt x="609727" y="434301"/>
                  </a:lnTo>
                  <a:lnTo>
                    <a:pt x="625729" y="395719"/>
                  </a:lnTo>
                  <a:lnTo>
                    <a:pt x="631088" y="354228"/>
                  </a:lnTo>
                  <a:close/>
                </a:path>
                <a:path w="843280" h="843279">
                  <a:moveTo>
                    <a:pt x="781583" y="428548"/>
                  </a:moveTo>
                  <a:lnTo>
                    <a:pt x="779068" y="378307"/>
                  </a:lnTo>
                  <a:lnTo>
                    <a:pt x="769048" y="325907"/>
                  </a:lnTo>
                  <a:lnTo>
                    <a:pt x="751840" y="276555"/>
                  </a:lnTo>
                  <a:lnTo>
                    <a:pt x="727265" y="230454"/>
                  </a:lnTo>
                  <a:lnTo>
                    <a:pt x="695159" y="187807"/>
                  </a:lnTo>
                  <a:lnTo>
                    <a:pt x="658787" y="151066"/>
                  </a:lnTo>
                  <a:lnTo>
                    <a:pt x="619798" y="120624"/>
                  </a:lnTo>
                  <a:lnTo>
                    <a:pt x="578231" y="96507"/>
                  </a:lnTo>
                  <a:lnTo>
                    <a:pt x="534111" y="78740"/>
                  </a:lnTo>
                  <a:lnTo>
                    <a:pt x="487438" y="67335"/>
                  </a:lnTo>
                  <a:lnTo>
                    <a:pt x="438264" y="62318"/>
                  </a:lnTo>
                  <a:lnTo>
                    <a:pt x="386588" y="63728"/>
                  </a:lnTo>
                  <a:lnTo>
                    <a:pt x="337464" y="71361"/>
                  </a:lnTo>
                  <a:lnTo>
                    <a:pt x="291172" y="85394"/>
                  </a:lnTo>
                  <a:lnTo>
                    <a:pt x="247789" y="105752"/>
                  </a:lnTo>
                  <a:lnTo>
                    <a:pt x="207340" y="132346"/>
                  </a:lnTo>
                  <a:lnTo>
                    <a:pt x="169900" y="165087"/>
                  </a:lnTo>
                  <a:lnTo>
                    <a:pt x="137261" y="201650"/>
                  </a:lnTo>
                  <a:lnTo>
                    <a:pt x="110502" y="240360"/>
                  </a:lnTo>
                  <a:lnTo>
                    <a:pt x="89636" y="281190"/>
                  </a:lnTo>
                  <a:lnTo>
                    <a:pt x="74676" y="324065"/>
                  </a:lnTo>
                  <a:lnTo>
                    <a:pt x="65595" y="368947"/>
                  </a:lnTo>
                  <a:lnTo>
                    <a:pt x="62420" y="415785"/>
                  </a:lnTo>
                  <a:lnTo>
                    <a:pt x="65138" y="464527"/>
                  </a:lnTo>
                  <a:lnTo>
                    <a:pt x="73393" y="510971"/>
                  </a:lnTo>
                  <a:lnTo>
                    <a:pt x="87185" y="554596"/>
                  </a:lnTo>
                  <a:lnTo>
                    <a:pt x="106375" y="595376"/>
                  </a:lnTo>
                  <a:lnTo>
                    <a:pt x="130873" y="633285"/>
                  </a:lnTo>
                  <a:lnTo>
                    <a:pt x="160553" y="668312"/>
                  </a:lnTo>
                  <a:lnTo>
                    <a:pt x="195326" y="700405"/>
                  </a:lnTo>
                  <a:lnTo>
                    <a:pt x="229603" y="725335"/>
                  </a:lnTo>
                  <a:lnTo>
                    <a:pt x="266153" y="745680"/>
                  </a:lnTo>
                  <a:lnTo>
                    <a:pt x="304927" y="761479"/>
                  </a:lnTo>
                  <a:lnTo>
                    <a:pt x="345846" y="772744"/>
                  </a:lnTo>
                  <a:lnTo>
                    <a:pt x="355714" y="772566"/>
                  </a:lnTo>
                  <a:lnTo>
                    <a:pt x="351472" y="738251"/>
                  </a:lnTo>
                  <a:lnTo>
                    <a:pt x="329755" y="732612"/>
                  </a:lnTo>
                  <a:lnTo>
                    <a:pt x="287921" y="716965"/>
                  </a:lnTo>
                  <a:lnTo>
                    <a:pt x="228168" y="681583"/>
                  </a:lnTo>
                  <a:lnTo>
                    <a:pt x="193141" y="651344"/>
                  </a:lnTo>
                  <a:lnTo>
                    <a:pt x="163068" y="616864"/>
                  </a:lnTo>
                  <a:lnTo>
                    <a:pt x="138252" y="578764"/>
                  </a:lnTo>
                  <a:lnTo>
                    <a:pt x="118999" y="537705"/>
                  </a:lnTo>
                  <a:lnTo>
                    <a:pt x="105600" y="494296"/>
                  </a:lnTo>
                  <a:lnTo>
                    <a:pt x="98386" y="449199"/>
                  </a:lnTo>
                  <a:lnTo>
                    <a:pt x="97650" y="403034"/>
                  </a:lnTo>
                  <a:lnTo>
                    <a:pt x="103708" y="356450"/>
                  </a:lnTo>
                  <a:lnTo>
                    <a:pt x="117944" y="307073"/>
                  </a:lnTo>
                  <a:lnTo>
                    <a:pt x="139192" y="261620"/>
                  </a:lnTo>
                  <a:lnTo>
                    <a:pt x="166712" y="220611"/>
                  </a:lnTo>
                  <a:lnTo>
                    <a:pt x="199758" y="184569"/>
                  </a:lnTo>
                  <a:lnTo>
                    <a:pt x="237604" y="154012"/>
                  </a:lnTo>
                  <a:lnTo>
                    <a:pt x="279488" y="129451"/>
                  </a:lnTo>
                  <a:lnTo>
                    <a:pt x="324700" y="111429"/>
                  </a:lnTo>
                  <a:lnTo>
                    <a:pt x="372465" y="100431"/>
                  </a:lnTo>
                  <a:lnTo>
                    <a:pt x="422071" y="97015"/>
                  </a:lnTo>
                  <a:lnTo>
                    <a:pt x="461987" y="99098"/>
                  </a:lnTo>
                  <a:lnTo>
                    <a:pt x="500672" y="106146"/>
                  </a:lnTo>
                  <a:lnTo>
                    <a:pt x="538149" y="118059"/>
                  </a:lnTo>
                  <a:lnTo>
                    <a:pt x="574408" y="134772"/>
                  </a:lnTo>
                  <a:lnTo>
                    <a:pt x="615975" y="161137"/>
                  </a:lnTo>
                  <a:lnTo>
                    <a:pt x="652780" y="193001"/>
                  </a:lnTo>
                  <a:lnTo>
                    <a:pt x="684288" y="229755"/>
                  </a:lnTo>
                  <a:lnTo>
                    <a:pt x="709942" y="270789"/>
                  </a:lnTo>
                  <a:lnTo>
                    <a:pt x="729221" y="315493"/>
                  </a:lnTo>
                  <a:lnTo>
                    <a:pt x="741565" y="363258"/>
                  </a:lnTo>
                  <a:lnTo>
                    <a:pt x="746442" y="413461"/>
                  </a:lnTo>
                  <a:lnTo>
                    <a:pt x="743305" y="465505"/>
                  </a:lnTo>
                  <a:lnTo>
                    <a:pt x="733628" y="512102"/>
                  </a:lnTo>
                  <a:lnTo>
                    <a:pt x="718096" y="555205"/>
                  </a:lnTo>
                  <a:lnTo>
                    <a:pt x="696823" y="594817"/>
                  </a:lnTo>
                  <a:lnTo>
                    <a:pt x="669925" y="630948"/>
                  </a:lnTo>
                  <a:lnTo>
                    <a:pt x="637540" y="663587"/>
                  </a:lnTo>
                  <a:lnTo>
                    <a:pt x="599757" y="692734"/>
                  </a:lnTo>
                  <a:lnTo>
                    <a:pt x="547751" y="720775"/>
                  </a:lnTo>
                  <a:lnTo>
                    <a:pt x="491312" y="738543"/>
                  </a:lnTo>
                  <a:lnTo>
                    <a:pt x="483489" y="741540"/>
                  </a:lnTo>
                  <a:lnTo>
                    <a:pt x="478116" y="746290"/>
                  </a:lnTo>
                  <a:lnTo>
                    <a:pt x="475386" y="752424"/>
                  </a:lnTo>
                  <a:lnTo>
                    <a:pt x="475500" y="759587"/>
                  </a:lnTo>
                  <a:lnTo>
                    <a:pt x="478332" y="766470"/>
                  </a:lnTo>
                  <a:lnTo>
                    <a:pt x="483374" y="771029"/>
                  </a:lnTo>
                  <a:lnTo>
                    <a:pt x="490308" y="773112"/>
                  </a:lnTo>
                  <a:lnTo>
                    <a:pt x="498881" y="772541"/>
                  </a:lnTo>
                  <a:lnTo>
                    <a:pt x="540804" y="760755"/>
                  </a:lnTo>
                  <a:lnTo>
                    <a:pt x="580910" y="743800"/>
                  </a:lnTo>
                  <a:lnTo>
                    <a:pt x="624382" y="718400"/>
                  </a:lnTo>
                  <a:lnTo>
                    <a:pt x="663257" y="687793"/>
                  </a:lnTo>
                  <a:lnTo>
                    <a:pt x="697204" y="652602"/>
                  </a:lnTo>
                  <a:lnTo>
                    <a:pt x="725906" y="613410"/>
                  </a:lnTo>
                  <a:lnTo>
                    <a:pt x="749033" y="570801"/>
                  </a:lnTo>
                  <a:lnTo>
                    <a:pt x="766241" y="525399"/>
                  </a:lnTo>
                  <a:lnTo>
                    <a:pt x="777201" y="477786"/>
                  </a:lnTo>
                  <a:lnTo>
                    <a:pt x="781583" y="428548"/>
                  </a:lnTo>
                  <a:close/>
                </a:path>
                <a:path w="843280" h="843279">
                  <a:moveTo>
                    <a:pt x="843178" y="386702"/>
                  </a:moveTo>
                  <a:lnTo>
                    <a:pt x="836104" y="339242"/>
                  </a:lnTo>
                  <a:lnTo>
                    <a:pt x="818451" y="276085"/>
                  </a:lnTo>
                  <a:lnTo>
                    <a:pt x="808672" y="253250"/>
                  </a:lnTo>
                  <a:lnTo>
                    <a:pt x="808672" y="421081"/>
                  </a:lnTo>
                  <a:lnTo>
                    <a:pt x="805954" y="469379"/>
                  </a:lnTo>
                  <a:lnTo>
                    <a:pt x="797318" y="515962"/>
                  </a:lnTo>
                  <a:lnTo>
                    <a:pt x="783145" y="560463"/>
                  </a:lnTo>
                  <a:lnTo>
                    <a:pt x="763816" y="602513"/>
                  </a:lnTo>
                  <a:lnTo>
                    <a:pt x="739736" y="641743"/>
                  </a:lnTo>
                  <a:lnTo>
                    <a:pt x="711263" y="677748"/>
                  </a:lnTo>
                  <a:lnTo>
                    <a:pt x="678802" y="710171"/>
                  </a:lnTo>
                  <a:lnTo>
                    <a:pt x="642734" y="738632"/>
                  </a:lnTo>
                  <a:lnTo>
                    <a:pt x="603427" y="762762"/>
                  </a:lnTo>
                  <a:lnTo>
                    <a:pt x="561289" y="782167"/>
                  </a:lnTo>
                  <a:lnTo>
                    <a:pt x="516686" y="796480"/>
                  </a:lnTo>
                  <a:lnTo>
                    <a:pt x="470027" y="805332"/>
                  </a:lnTo>
                  <a:lnTo>
                    <a:pt x="421665" y="808329"/>
                  </a:lnTo>
                  <a:lnTo>
                    <a:pt x="373316" y="805243"/>
                  </a:lnTo>
                  <a:lnTo>
                    <a:pt x="326707" y="796315"/>
                  </a:lnTo>
                  <a:lnTo>
                    <a:pt x="282219" y="781939"/>
                  </a:lnTo>
                  <a:lnTo>
                    <a:pt x="240207" y="762495"/>
                  </a:lnTo>
                  <a:lnTo>
                    <a:pt x="201066" y="738339"/>
                  </a:lnTo>
                  <a:lnTo>
                    <a:pt x="165125" y="709866"/>
                  </a:lnTo>
                  <a:lnTo>
                    <a:pt x="132791" y="677443"/>
                  </a:lnTo>
                  <a:lnTo>
                    <a:pt x="104406" y="641477"/>
                  </a:lnTo>
                  <a:lnTo>
                    <a:pt x="80352" y="602310"/>
                  </a:lnTo>
                  <a:lnTo>
                    <a:pt x="60998" y="560349"/>
                  </a:lnTo>
                  <a:lnTo>
                    <a:pt x="46710" y="515950"/>
                  </a:lnTo>
                  <a:lnTo>
                    <a:pt x="37858" y="469506"/>
                  </a:lnTo>
                  <a:lnTo>
                    <a:pt x="34810" y="421398"/>
                  </a:lnTo>
                  <a:lnTo>
                    <a:pt x="37833" y="373214"/>
                  </a:lnTo>
                  <a:lnTo>
                    <a:pt x="46672" y="326707"/>
                  </a:lnTo>
                  <a:lnTo>
                    <a:pt x="60960" y="282257"/>
                  </a:lnTo>
                  <a:lnTo>
                    <a:pt x="80327" y="240233"/>
                  </a:lnTo>
                  <a:lnTo>
                    <a:pt x="104406" y="201015"/>
                  </a:lnTo>
                  <a:lnTo>
                    <a:pt x="132829" y="164998"/>
                  </a:lnTo>
                  <a:lnTo>
                    <a:pt x="165227" y="132549"/>
                  </a:lnTo>
                  <a:lnTo>
                    <a:pt x="201218" y="104051"/>
                  </a:lnTo>
                  <a:lnTo>
                    <a:pt x="240436" y="79883"/>
                  </a:lnTo>
                  <a:lnTo>
                    <a:pt x="282511" y="60426"/>
                  </a:lnTo>
                  <a:lnTo>
                    <a:pt x="327075" y="46075"/>
                  </a:lnTo>
                  <a:lnTo>
                    <a:pt x="373748" y="37185"/>
                  </a:lnTo>
                  <a:lnTo>
                    <a:pt x="422173" y="34137"/>
                  </a:lnTo>
                  <a:lnTo>
                    <a:pt x="470344" y="37185"/>
                  </a:lnTo>
                  <a:lnTo>
                    <a:pt x="516940" y="46075"/>
                  </a:lnTo>
                  <a:lnTo>
                    <a:pt x="561352" y="60350"/>
                  </a:lnTo>
                  <a:lnTo>
                    <a:pt x="603402" y="79730"/>
                  </a:lnTo>
                  <a:lnTo>
                    <a:pt x="642645" y="103809"/>
                  </a:lnTo>
                  <a:lnTo>
                    <a:pt x="678675" y="132219"/>
                  </a:lnTo>
                  <a:lnTo>
                    <a:pt x="711111" y="164579"/>
                  </a:lnTo>
                  <a:lnTo>
                    <a:pt x="739584" y="200533"/>
                  </a:lnTo>
                  <a:lnTo>
                    <a:pt x="763676" y="239699"/>
                  </a:lnTo>
                  <a:lnTo>
                    <a:pt x="783031" y="281711"/>
                  </a:lnTo>
                  <a:lnTo>
                    <a:pt x="797229" y="326186"/>
                  </a:lnTo>
                  <a:lnTo>
                    <a:pt x="805903" y="372770"/>
                  </a:lnTo>
                  <a:lnTo>
                    <a:pt x="808672" y="421081"/>
                  </a:lnTo>
                  <a:lnTo>
                    <a:pt x="808672" y="253250"/>
                  </a:lnTo>
                  <a:lnTo>
                    <a:pt x="775741" y="190334"/>
                  </a:lnTo>
                  <a:lnTo>
                    <a:pt x="747369" y="152069"/>
                  </a:lnTo>
                  <a:lnTo>
                    <a:pt x="714349" y="116865"/>
                  </a:lnTo>
                  <a:lnTo>
                    <a:pt x="676706" y="84709"/>
                  </a:lnTo>
                  <a:lnTo>
                    <a:pt x="637692" y="58089"/>
                  </a:lnTo>
                  <a:lnTo>
                    <a:pt x="596684" y="36461"/>
                  </a:lnTo>
                  <a:lnTo>
                    <a:pt x="553707" y="19773"/>
                  </a:lnTo>
                  <a:lnTo>
                    <a:pt x="508825" y="7975"/>
                  </a:lnTo>
                  <a:lnTo>
                    <a:pt x="462064" y="1028"/>
                  </a:lnTo>
                  <a:lnTo>
                    <a:pt x="460730" y="901"/>
                  </a:lnTo>
                  <a:lnTo>
                    <a:pt x="459435" y="355"/>
                  </a:lnTo>
                  <a:lnTo>
                    <a:pt x="458127" y="0"/>
                  </a:lnTo>
                  <a:lnTo>
                    <a:pt x="385711" y="0"/>
                  </a:lnTo>
                  <a:lnTo>
                    <a:pt x="301485" y="16497"/>
                  </a:lnTo>
                  <a:lnTo>
                    <a:pt x="255676" y="32766"/>
                  </a:lnTo>
                  <a:lnTo>
                    <a:pt x="212674" y="53949"/>
                  </a:lnTo>
                  <a:lnTo>
                    <a:pt x="172529" y="80073"/>
                  </a:lnTo>
                  <a:lnTo>
                    <a:pt x="135293" y="111175"/>
                  </a:lnTo>
                  <a:lnTo>
                    <a:pt x="101003" y="147269"/>
                  </a:lnTo>
                  <a:lnTo>
                    <a:pt x="68821" y="189788"/>
                  </a:lnTo>
                  <a:lnTo>
                    <a:pt x="42849" y="234188"/>
                  </a:lnTo>
                  <a:lnTo>
                    <a:pt x="23025" y="280416"/>
                  </a:lnTo>
                  <a:lnTo>
                    <a:pt x="9309" y="328434"/>
                  </a:lnTo>
                  <a:lnTo>
                    <a:pt x="1651" y="378167"/>
                  </a:lnTo>
                  <a:lnTo>
                    <a:pt x="0" y="429577"/>
                  </a:lnTo>
                  <a:lnTo>
                    <a:pt x="4318" y="482600"/>
                  </a:lnTo>
                  <a:lnTo>
                    <a:pt x="13843" y="531253"/>
                  </a:lnTo>
                  <a:lnTo>
                    <a:pt x="28905" y="577494"/>
                  </a:lnTo>
                  <a:lnTo>
                    <a:pt x="49403" y="621284"/>
                  </a:lnTo>
                  <a:lnTo>
                    <a:pt x="75234" y="662584"/>
                  </a:lnTo>
                  <a:lnTo>
                    <a:pt x="106311" y="701370"/>
                  </a:lnTo>
                  <a:lnTo>
                    <a:pt x="140525" y="735799"/>
                  </a:lnTo>
                  <a:lnTo>
                    <a:pt x="177114" y="765505"/>
                  </a:lnTo>
                  <a:lnTo>
                    <a:pt x="216039" y="790460"/>
                  </a:lnTo>
                  <a:lnTo>
                    <a:pt x="257289" y="810653"/>
                  </a:lnTo>
                  <a:lnTo>
                    <a:pt x="300837" y="826058"/>
                  </a:lnTo>
                  <a:lnTo>
                    <a:pt x="346684" y="836676"/>
                  </a:lnTo>
                  <a:lnTo>
                    <a:pt x="394804" y="842479"/>
                  </a:lnTo>
                  <a:lnTo>
                    <a:pt x="442810" y="843178"/>
                  </a:lnTo>
                  <a:lnTo>
                    <a:pt x="489800" y="838568"/>
                  </a:lnTo>
                  <a:lnTo>
                    <a:pt x="535660" y="828560"/>
                  </a:lnTo>
                  <a:lnTo>
                    <a:pt x="580301" y="813092"/>
                  </a:lnTo>
                  <a:lnTo>
                    <a:pt x="590118" y="808329"/>
                  </a:lnTo>
                  <a:lnTo>
                    <a:pt x="623633" y="792086"/>
                  </a:lnTo>
                  <a:lnTo>
                    <a:pt x="665886" y="765581"/>
                  </a:lnTo>
                  <a:lnTo>
                    <a:pt x="703846" y="735609"/>
                  </a:lnTo>
                  <a:lnTo>
                    <a:pt x="737501" y="702195"/>
                  </a:lnTo>
                  <a:lnTo>
                    <a:pt x="766838" y="665327"/>
                  </a:lnTo>
                  <a:lnTo>
                    <a:pt x="791845" y="625005"/>
                  </a:lnTo>
                  <a:lnTo>
                    <a:pt x="812520" y="581253"/>
                  </a:lnTo>
                  <a:lnTo>
                    <a:pt x="828865" y="534060"/>
                  </a:lnTo>
                  <a:lnTo>
                    <a:pt x="837603" y="495223"/>
                  </a:lnTo>
                  <a:lnTo>
                    <a:pt x="843178" y="455803"/>
                  </a:lnTo>
                  <a:lnTo>
                    <a:pt x="843178" y="386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442395" y="6980750"/>
              <a:ext cx="157230" cy="1573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2335007" y="9235320"/>
            <a:ext cx="7225030" cy="1633855"/>
            <a:chOff x="2335007" y="9235320"/>
            <a:chExt cx="7225030" cy="1633855"/>
          </a:xfrm>
        </p:grpSpPr>
        <p:sp>
          <p:nvSpPr>
            <p:cNvPr id="72" name="object 72"/>
            <p:cNvSpPr/>
            <p:nvPr/>
          </p:nvSpPr>
          <p:spPr>
            <a:xfrm>
              <a:off x="2335007" y="9235320"/>
              <a:ext cx="7224910" cy="163345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559890" y="9458340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7"/>
                  </a:lnTo>
                  <a:lnTo>
                    <a:pt x="184667" y="29672"/>
                  </a:lnTo>
                  <a:lnTo>
                    <a:pt x="145419" y="51434"/>
                  </a:lnTo>
                  <a:lnTo>
                    <a:pt x="109801" y="78309"/>
                  </a:lnTo>
                  <a:lnTo>
                    <a:pt x="78309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9" y="1080754"/>
                  </a:lnTo>
                  <a:lnTo>
                    <a:pt x="109801" y="1112245"/>
                  </a:lnTo>
                  <a:lnTo>
                    <a:pt x="145419" y="1139118"/>
                  </a:lnTo>
                  <a:lnTo>
                    <a:pt x="184667" y="1160879"/>
                  </a:lnTo>
                  <a:lnTo>
                    <a:pt x="227052" y="1177033"/>
                  </a:lnTo>
                  <a:lnTo>
                    <a:pt x="272080" y="1187088"/>
                  </a:lnTo>
                  <a:lnTo>
                    <a:pt x="319257" y="1190550"/>
                  </a:lnTo>
                  <a:lnTo>
                    <a:pt x="6460892" y="1190550"/>
                  </a:lnTo>
                  <a:lnTo>
                    <a:pt x="6508069" y="1187088"/>
                  </a:lnTo>
                  <a:lnTo>
                    <a:pt x="6553096" y="1177033"/>
                  </a:lnTo>
                  <a:lnTo>
                    <a:pt x="6595480" y="1160879"/>
                  </a:lnTo>
                  <a:lnTo>
                    <a:pt x="6634727" y="1139118"/>
                  </a:lnTo>
                  <a:lnTo>
                    <a:pt x="6670343" y="1112245"/>
                  </a:lnTo>
                  <a:lnTo>
                    <a:pt x="6701834" y="1080754"/>
                  </a:lnTo>
                  <a:lnTo>
                    <a:pt x="6728707" y="1045138"/>
                  </a:lnTo>
                  <a:lnTo>
                    <a:pt x="6750468" y="1005891"/>
                  </a:lnTo>
                  <a:lnTo>
                    <a:pt x="6766622" y="963507"/>
                  </a:lnTo>
                  <a:lnTo>
                    <a:pt x="6776677" y="918480"/>
                  </a:lnTo>
                  <a:lnTo>
                    <a:pt x="6780139" y="871303"/>
                  </a:lnTo>
                  <a:lnTo>
                    <a:pt x="6780139" y="319257"/>
                  </a:lnTo>
                  <a:lnTo>
                    <a:pt x="6776677" y="272080"/>
                  </a:lnTo>
                  <a:lnTo>
                    <a:pt x="6766622" y="227052"/>
                  </a:lnTo>
                  <a:lnTo>
                    <a:pt x="6750468" y="184667"/>
                  </a:lnTo>
                  <a:lnTo>
                    <a:pt x="6728707" y="145419"/>
                  </a:lnTo>
                  <a:lnTo>
                    <a:pt x="6701834" y="109801"/>
                  </a:lnTo>
                  <a:lnTo>
                    <a:pt x="6670343" y="78309"/>
                  </a:lnTo>
                  <a:lnTo>
                    <a:pt x="6634727" y="51434"/>
                  </a:lnTo>
                  <a:lnTo>
                    <a:pt x="6595480" y="29672"/>
                  </a:lnTo>
                  <a:lnTo>
                    <a:pt x="6553096" y="13517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901721" y="8010007"/>
            <a:ext cx="1181735" cy="1181735"/>
            <a:chOff x="901721" y="8010007"/>
            <a:chExt cx="1181735" cy="1181735"/>
          </a:xfrm>
        </p:grpSpPr>
        <p:sp>
          <p:nvSpPr>
            <p:cNvPr id="75" name="object 75"/>
            <p:cNvSpPr/>
            <p:nvPr/>
          </p:nvSpPr>
          <p:spPr>
            <a:xfrm>
              <a:off x="901721" y="8010007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4">
                  <a:moveTo>
                    <a:pt x="590578" y="0"/>
                  </a:moveTo>
                  <a:lnTo>
                    <a:pt x="542142" y="1957"/>
                  </a:lnTo>
                  <a:lnTo>
                    <a:pt x="494783" y="7729"/>
                  </a:lnTo>
                  <a:lnTo>
                    <a:pt x="448655" y="17163"/>
                  </a:lnTo>
                  <a:lnTo>
                    <a:pt x="403910" y="30108"/>
                  </a:lnTo>
                  <a:lnTo>
                    <a:pt x="360698" y="46410"/>
                  </a:lnTo>
                  <a:lnTo>
                    <a:pt x="319173" y="65919"/>
                  </a:lnTo>
                  <a:lnTo>
                    <a:pt x="279486" y="88482"/>
                  </a:lnTo>
                  <a:lnTo>
                    <a:pt x="241790" y="113947"/>
                  </a:lnTo>
                  <a:lnTo>
                    <a:pt x="206236" y="142162"/>
                  </a:lnTo>
                  <a:lnTo>
                    <a:pt x="172976" y="172976"/>
                  </a:lnTo>
                  <a:lnTo>
                    <a:pt x="142162" y="206236"/>
                  </a:lnTo>
                  <a:lnTo>
                    <a:pt x="113947" y="241790"/>
                  </a:lnTo>
                  <a:lnTo>
                    <a:pt x="88482" y="279486"/>
                  </a:lnTo>
                  <a:lnTo>
                    <a:pt x="65919" y="319173"/>
                  </a:lnTo>
                  <a:lnTo>
                    <a:pt x="46410" y="360698"/>
                  </a:lnTo>
                  <a:lnTo>
                    <a:pt x="30108" y="403910"/>
                  </a:lnTo>
                  <a:lnTo>
                    <a:pt x="17163" y="448655"/>
                  </a:lnTo>
                  <a:lnTo>
                    <a:pt x="7729" y="494783"/>
                  </a:lnTo>
                  <a:lnTo>
                    <a:pt x="1957" y="542142"/>
                  </a:lnTo>
                  <a:lnTo>
                    <a:pt x="0" y="590578"/>
                  </a:lnTo>
                  <a:lnTo>
                    <a:pt x="1957" y="639015"/>
                  </a:lnTo>
                  <a:lnTo>
                    <a:pt x="7729" y="686374"/>
                  </a:lnTo>
                  <a:lnTo>
                    <a:pt x="17163" y="732502"/>
                  </a:lnTo>
                  <a:lnTo>
                    <a:pt x="30108" y="777248"/>
                  </a:lnTo>
                  <a:lnTo>
                    <a:pt x="46410" y="820460"/>
                  </a:lnTo>
                  <a:lnTo>
                    <a:pt x="65919" y="861986"/>
                  </a:lnTo>
                  <a:lnTo>
                    <a:pt x="88482" y="901673"/>
                  </a:lnTo>
                  <a:lnTo>
                    <a:pt x="113947" y="939370"/>
                  </a:lnTo>
                  <a:lnTo>
                    <a:pt x="142162" y="974925"/>
                  </a:lnTo>
                  <a:lnTo>
                    <a:pt x="172976" y="1008186"/>
                  </a:lnTo>
                  <a:lnTo>
                    <a:pt x="206236" y="1039001"/>
                  </a:lnTo>
                  <a:lnTo>
                    <a:pt x="241790" y="1067217"/>
                  </a:lnTo>
                  <a:lnTo>
                    <a:pt x="279486" y="1092683"/>
                  </a:lnTo>
                  <a:lnTo>
                    <a:pt x="319173" y="1115246"/>
                  </a:lnTo>
                  <a:lnTo>
                    <a:pt x="360698" y="1134756"/>
                  </a:lnTo>
                  <a:lnTo>
                    <a:pt x="403910" y="1151059"/>
                  </a:lnTo>
                  <a:lnTo>
                    <a:pt x="448655" y="1164003"/>
                  </a:lnTo>
                  <a:lnTo>
                    <a:pt x="494783" y="1173438"/>
                  </a:lnTo>
                  <a:lnTo>
                    <a:pt x="542142" y="1179210"/>
                  </a:lnTo>
                  <a:lnTo>
                    <a:pt x="590578" y="1181168"/>
                  </a:lnTo>
                  <a:lnTo>
                    <a:pt x="639017" y="1179210"/>
                  </a:lnTo>
                  <a:lnTo>
                    <a:pt x="686376" y="1173438"/>
                  </a:lnTo>
                  <a:lnTo>
                    <a:pt x="732505" y="1164003"/>
                  </a:lnTo>
                  <a:lnTo>
                    <a:pt x="777252" y="1151059"/>
                  </a:lnTo>
                  <a:lnTo>
                    <a:pt x="820465" y="1134756"/>
                  </a:lnTo>
                  <a:lnTo>
                    <a:pt x="861990" y="1115246"/>
                  </a:lnTo>
                  <a:lnTo>
                    <a:pt x="901678" y="1092683"/>
                  </a:lnTo>
                  <a:lnTo>
                    <a:pt x="939375" y="1067217"/>
                  </a:lnTo>
                  <a:lnTo>
                    <a:pt x="974930" y="1039001"/>
                  </a:lnTo>
                  <a:lnTo>
                    <a:pt x="1008190" y="1008186"/>
                  </a:lnTo>
                  <a:lnTo>
                    <a:pt x="1039004" y="974925"/>
                  </a:lnTo>
                  <a:lnTo>
                    <a:pt x="1067220" y="939370"/>
                  </a:lnTo>
                  <a:lnTo>
                    <a:pt x="1092685" y="901673"/>
                  </a:lnTo>
                  <a:lnTo>
                    <a:pt x="1115248" y="861986"/>
                  </a:lnTo>
                  <a:lnTo>
                    <a:pt x="1134757" y="820460"/>
                  </a:lnTo>
                  <a:lnTo>
                    <a:pt x="1151060" y="777248"/>
                  </a:lnTo>
                  <a:lnTo>
                    <a:pt x="1164004" y="732502"/>
                  </a:lnTo>
                  <a:lnTo>
                    <a:pt x="1173438" y="686374"/>
                  </a:lnTo>
                  <a:lnTo>
                    <a:pt x="1179210" y="639015"/>
                  </a:lnTo>
                  <a:lnTo>
                    <a:pt x="1181168" y="590578"/>
                  </a:lnTo>
                  <a:lnTo>
                    <a:pt x="1179210" y="542142"/>
                  </a:lnTo>
                  <a:lnTo>
                    <a:pt x="1173438" y="494783"/>
                  </a:lnTo>
                  <a:lnTo>
                    <a:pt x="1164004" y="448655"/>
                  </a:lnTo>
                  <a:lnTo>
                    <a:pt x="1151060" y="403910"/>
                  </a:lnTo>
                  <a:lnTo>
                    <a:pt x="1134757" y="360698"/>
                  </a:lnTo>
                  <a:lnTo>
                    <a:pt x="1115248" y="319173"/>
                  </a:lnTo>
                  <a:lnTo>
                    <a:pt x="1092685" y="279486"/>
                  </a:lnTo>
                  <a:lnTo>
                    <a:pt x="1067220" y="241790"/>
                  </a:lnTo>
                  <a:lnTo>
                    <a:pt x="1039004" y="206236"/>
                  </a:lnTo>
                  <a:lnTo>
                    <a:pt x="1008190" y="172976"/>
                  </a:lnTo>
                  <a:lnTo>
                    <a:pt x="974930" y="142162"/>
                  </a:lnTo>
                  <a:lnTo>
                    <a:pt x="939375" y="113947"/>
                  </a:lnTo>
                  <a:lnTo>
                    <a:pt x="901678" y="88482"/>
                  </a:lnTo>
                  <a:lnTo>
                    <a:pt x="861990" y="65919"/>
                  </a:lnTo>
                  <a:lnTo>
                    <a:pt x="820465" y="46410"/>
                  </a:lnTo>
                  <a:lnTo>
                    <a:pt x="777252" y="30108"/>
                  </a:lnTo>
                  <a:lnTo>
                    <a:pt x="732505" y="17163"/>
                  </a:lnTo>
                  <a:lnTo>
                    <a:pt x="686376" y="7729"/>
                  </a:lnTo>
                  <a:lnTo>
                    <a:pt x="639017" y="1957"/>
                  </a:lnTo>
                  <a:lnTo>
                    <a:pt x="590578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209459" y="8239105"/>
              <a:ext cx="537210" cy="690245"/>
            </a:xfrm>
            <a:custGeom>
              <a:avLst/>
              <a:gdLst/>
              <a:ahLst/>
              <a:cxnLst/>
              <a:rect l="l" t="t" r="r" b="b"/>
              <a:pathLst>
                <a:path w="537210" h="690245">
                  <a:moveTo>
                    <a:pt x="232981" y="563321"/>
                  </a:moveTo>
                  <a:lnTo>
                    <a:pt x="210464" y="563308"/>
                  </a:lnTo>
                  <a:lnTo>
                    <a:pt x="130365" y="563321"/>
                  </a:lnTo>
                  <a:lnTo>
                    <a:pt x="232981" y="563321"/>
                  </a:lnTo>
                  <a:close/>
                </a:path>
                <a:path w="537210" h="690245">
                  <a:moveTo>
                    <a:pt x="322732" y="516521"/>
                  </a:moveTo>
                  <a:lnTo>
                    <a:pt x="322719" y="496506"/>
                  </a:lnTo>
                  <a:lnTo>
                    <a:pt x="319151" y="492912"/>
                  </a:lnTo>
                  <a:lnTo>
                    <a:pt x="299377" y="492912"/>
                  </a:lnTo>
                  <a:lnTo>
                    <a:pt x="299377" y="561695"/>
                  </a:lnTo>
                  <a:lnTo>
                    <a:pt x="296913" y="563460"/>
                  </a:lnTo>
                  <a:lnTo>
                    <a:pt x="130365" y="563321"/>
                  </a:lnTo>
                  <a:lnTo>
                    <a:pt x="109499" y="563270"/>
                  </a:lnTo>
                  <a:lnTo>
                    <a:pt x="99060" y="563283"/>
                  </a:lnTo>
                  <a:lnTo>
                    <a:pt x="83400" y="563486"/>
                  </a:lnTo>
                  <a:lnTo>
                    <a:pt x="81470" y="561657"/>
                  </a:lnTo>
                  <a:lnTo>
                    <a:pt x="81648" y="555078"/>
                  </a:lnTo>
                  <a:lnTo>
                    <a:pt x="81788" y="548106"/>
                  </a:lnTo>
                  <a:lnTo>
                    <a:pt x="81800" y="531609"/>
                  </a:lnTo>
                  <a:lnTo>
                    <a:pt x="81597" y="523379"/>
                  </a:lnTo>
                  <a:lnTo>
                    <a:pt x="81407" y="517817"/>
                  </a:lnTo>
                  <a:lnTo>
                    <a:pt x="83629" y="516572"/>
                  </a:lnTo>
                  <a:lnTo>
                    <a:pt x="139534" y="516699"/>
                  </a:lnTo>
                  <a:lnTo>
                    <a:pt x="206349" y="516686"/>
                  </a:lnTo>
                  <a:lnTo>
                    <a:pt x="240842" y="516712"/>
                  </a:lnTo>
                  <a:lnTo>
                    <a:pt x="266928" y="516674"/>
                  </a:lnTo>
                  <a:lnTo>
                    <a:pt x="287070" y="516572"/>
                  </a:lnTo>
                  <a:lnTo>
                    <a:pt x="297180" y="516559"/>
                  </a:lnTo>
                  <a:lnTo>
                    <a:pt x="299313" y="518083"/>
                  </a:lnTo>
                  <a:lnTo>
                    <a:pt x="299059" y="524129"/>
                  </a:lnTo>
                  <a:lnTo>
                    <a:pt x="298818" y="531609"/>
                  </a:lnTo>
                  <a:lnTo>
                    <a:pt x="299377" y="492912"/>
                  </a:lnTo>
                  <a:lnTo>
                    <a:pt x="190995" y="492899"/>
                  </a:lnTo>
                  <a:lnTo>
                    <a:pt x="61633" y="492912"/>
                  </a:lnTo>
                  <a:lnTo>
                    <a:pt x="57937" y="496671"/>
                  </a:lnTo>
                  <a:lnTo>
                    <a:pt x="57950" y="583450"/>
                  </a:lnTo>
                  <a:lnTo>
                    <a:pt x="62268" y="587883"/>
                  </a:lnTo>
                  <a:lnTo>
                    <a:pt x="213918" y="587933"/>
                  </a:lnTo>
                  <a:lnTo>
                    <a:pt x="318668" y="587883"/>
                  </a:lnTo>
                  <a:lnTo>
                    <a:pt x="322694" y="583844"/>
                  </a:lnTo>
                  <a:lnTo>
                    <a:pt x="322732" y="563486"/>
                  </a:lnTo>
                  <a:lnTo>
                    <a:pt x="322732" y="516521"/>
                  </a:lnTo>
                  <a:close/>
                </a:path>
                <a:path w="537210" h="690245">
                  <a:moveTo>
                    <a:pt x="342900" y="102882"/>
                  </a:moveTo>
                  <a:lnTo>
                    <a:pt x="341998" y="91122"/>
                  </a:lnTo>
                  <a:lnTo>
                    <a:pt x="337388" y="86690"/>
                  </a:lnTo>
                  <a:lnTo>
                    <a:pt x="328917" y="86118"/>
                  </a:lnTo>
                  <a:lnTo>
                    <a:pt x="76377" y="86194"/>
                  </a:lnTo>
                  <a:lnTo>
                    <a:pt x="70459" y="90728"/>
                  </a:lnTo>
                  <a:lnTo>
                    <a:pt x="70700" y="105448"/>
                  </a:lnTo>
                  <a:lnTo>
                    <a:pt x="76479" y="109855"/>
                  </a:lnTo>
                  <a:lnTo>
                    <a:pt x="329895" y="110045"/>
                  </a:lnTo>
                  <a:lnTo>
                    <a:pt x="338404" y="108546"/>
                  </a:lnTo>
                  <a:lnTo>
                    <a:pt x="342900" y="102882"/>
                  </a:lnTo>
                  <a:close/>
                </a:path>
                <a:path w="537210" h="690245">
                  <a:moveTo>
                    <a:pt x="342963" y="219176"/>
                  </a:moveTo>
                  <a:lnTo>
                    <a:pt x="338924" y="214122"/>
                  </a:lnTo>
                  <a:lnTo>
                    <a:pt x="329590" y="212115"/>
                  </a:lnTo>
                  <a:lnTo>
                    <a:pt x="326174" y="211924"/>
                  </a:lnTo>
                  <a:lnTo>
                    <a:pt x="89992" y="211912"/>
                  </a:lnTo>
                  <a:lnTo>
                    <a:pt x="83693" y="212077"/>
                  </a:lnTo>
                  <a:lnTo>
                    <a:pt x="74510" y="213931"/>
                  </a:lnTo>
                  <a:lnTo>
                    <a:pt x="70485" y="218859"/>
                  </a:lnTo>
                  <a:lnTo>
                    <a:pt x="70700" y="230365"/>
                  </a:lnTo>
                  <a:lnTo>
                    <a:pt x="75196" y="235343"/>
                  </a:lnTo>
                  <a:lnTo>
                    <a:pt x="83934" y="236575"/>
                  </a:lnTo>
                  <a:lnTo>
                    <a:pt x="86448" y="236461"/>
                  </a:lnTo>
                  <a:lnTo>
                    <a:pt x="324434" y="236461"/>
                  </a:lnTo>
                  <a:lnTo>
                    <a:pt x="329882" y="236601"/>
                  </a:lnTo>
                  <a:lnTo>
                    <a:pt x="338353" y="234721"/>
                  </a:lnTo>
                  <a:lnTo>
                    <a:pt x="341896" y="230886"/>
                  </a:lnTo>
                  <a:lnTo>
                    <a:pt x="342963" y="219176"/>
                  </a:lnTo>
                  <a:close/>
                </a:path>
                <a:path w="537210" h="690245">
                  <a:moveTo>
                    <a:pt x="536790" y="34518"/>
                  </a:moveTo>
                  <a:lnTo>
                    <a:pt x="534758" y="23787"/>
                  </a:lnTo>
                  <a:lnTo>
                    <a:pt x="534187" y="20751"/>
                  </a:lnTo>
                  <a:lnTo>
                    <a:pt x="526973" y="9842"/>
                  </a:lnTo>
                  <a:lnTo>
                    <a:pt x="516051" y="2641"/>
                  </a:lnTo>
                  <a:lnTo>
                    <a:pt x="513422" y="2159"/>
                  </a:lnTo>
                  <a:lnTo>
                    <a:pt x="513422" y="663714"/>
                  </a:lnTo>
                  <a:lnTo>
                    <a:pt x="511276" y="664362"/>
                  </a:lnTo>
                  <a:lnTo>
                    <a:pt x="474713" y="647496"/>
                  </a:lnTo>
                  <a:lnTo>
                    <a:pt x="460616" y="645833"/>
                  </a:lnTo>
                  <a:lnTo>
                    <a:pt x="446532" y="647611"/>
                  </a:lnTo>
                  <a:lnTo>
                    <a:pt x="432435" y="652843"/>
                  </a:lnTo>
                  <a:lnTo>
                    <a:pt x="426034" y="656005"/>
                  </a:lnTo>
                  <a:lnTo>
                    <a:pt x="419671" y="659320"/>
                  </a:lnTo>
                  <a:lnTo>
                    <a:pt x="413245" y="662508"/>
                  </a:lnTo>
                  <a:lnTo>
                    <a:pt x="404990" y="665581"/>
                  </a:lnTo>
                  <a:lnTo>
                    <a:pt x="396735" y="666610"/>
                  </a:lnTo>
                  <a:lnTo>
                    <a:pt x="388454" y="665619"/>
                  </a:lnTo>
                  <a:lnTo>
                    <a:pt x="380199" y="662635"/>
                  </a:lnTo>
                  <a:lnTo>
                    <a:pt x="374154" y="659714"/>
                  </a:lnTo>
                  <a:lnTo>
                    <a:pt x="367957" y="656399"/>
                  </a:lnTo>
                  <a:lnTo>
                    <a:pt x="362242" y="653440"/>
                  </a:lnTo>
                  <a:lnTo>
                    <a:pt x="347776" y="647814"/>
                  </a:lnTo>
                  <a:lnTo>
                    <a:pt x="333273" y="645871"/>
                  </a:lnTo>
                  <a:lnTo>
                    <a:pt x="318731" y="647560"/>
                  </a:lnTo>
                  <a:lnTo>
                    <a:pt x="304114" y="652843"/>
                  </a:lnTo>
                  <a:lnTo>
                    <a:pt x="297192" y="656424"/>
                  </a:lnTo>
                  <a:lnTo>
                    <a:pt x="290449" y="660031"/>
                  </a:lnTo>
                  <a:lnTo>
                    <a:pt x="283451" y="663282"/>
                  </a:lnTo>
                  <a:lnTo>
                    <a:pt x="276047" y="665645"/>
                  </a:lnTo>
                  <a:lnTo>
                    <a:pt x="267601" y="667588"/>
                  </a:lnTo>
                  <a:lnTo>
                    <a:pt x="266954" y="667499"/>
                  </a:lnTo>
                  <a:lnTo>
                    <a:pt x="259562" y="666407"/>
                  </a:lnTo>
                  <a:lnTo>
                    <a:pt x="245656" y="659498"/>
                  </a:lnTo>
                  <a:lnTo>
                    <a:pt x="239471" y="656297"/>
                  </a:lnTo>
                  <a:lnTo>
                    <a:pt x="233260" y="653173"/>
                  </a:lnTo>
                  <a:lnTo>
                    <a:pt x="218567" y="647636"/>
                  </a:lnTo>
                  <a:lnTo>
                    <a:pt x="203898" y="645858"/>
                  </a:lnTo>
                  <a:lnTo>
                    <a:pt x="189230" y="647814"/>
                  </a:lnTo>
                  <a:lnTo>
                    <a:pt x="174548" y="653478"/>
                  </a:lnTo>
                  <a:lnTo>
                    <a:pt x="161505" y="660412"/>
                  </a:lnTo>
                  <a:lnTo>
                    <a:pt x="154787" y="663460"/>
                  </a:lnTo>
                  <a:lnTo>
                    <a:pt x="147675" y="665670"/>
                  </a:lnTo>
                  <a:lnTo>
                    <a:pt x="139700" y="667499"/>
                  </a:lnTo>
                  <a:lnTo>
                    <a:pt x="132054" y="666521"/>
                  </a:lnTo>
                  <a:lnTo>
                    <a:pt x="127000" y="664133"/>
                  </a:lnTo>
                  <a:lnTo>
                    <a:pt x="118262" y="660006"/>
                  </a:lnTo>
                  <a:lnTo>
                    <a:pt x="111455" y="656399"/>
                  </a:lnTo>
                  <a:lnTo>
                    <a:pt x="105524" y="653376"/>
                  </a:lnTo>
                  <a:lnTo>
                    <a:pt x="90665" y="647712"/>
                  </a:lnTo>
                  <a:lnTo>
                    <a:pt x="75819" y="645845"/>
                  </a:lnTo>
                  <a:lnTo>
                    <a:pt x="60985" y="647750"/>
                  </a:lnTo>
                  <a:lnTo>
                    <a:pt x="46113" y="653478"/>
                  </a:lnTo>
                  <a:lnTo>
                    <a:pt x="40360" y="656424"/>
                  </a:lnTo>
                  <a:lnTo>
                    <a:pt x="25577" y="664133"/>
                  </a:lnTo>
                  <a:lnTo>
                    <a:pt x="23685" y="663587"/>
                  </a:lnTo>
                  <a:lnTo>
                    <a:pt x="23736" y="26784"/>
                  </a:lnTo>
                  <a:lnTo>
                    <a:pt x="26670" y="23787"/>
                  </a:lnTo>
                  <a:lnTo>
                    <a:pt x="510082" y="23787"/>
                  </a:lnTo>
                  <a:lnTo>
                    <a:pt x="513016" y="26784"/>
                  </a:lnTo>
                  <a:lnTo>
                    <a:pt x="512991" y="657504"/>
                  </a:lnTo>
                  <a:lnTo>
                    <a:pt x="513422" y="663714"/>
                  </a:lnTo>
                  <a:lnTo>
                    <a:pt x="513422" y="2159"/>
                  </a:lnTo>
                  <a:lnTo>
                    <a:pt x="502285" y="50"/>
                  </a:lnTo>
                  <a:lnTo>
                    <a:pt x="242354" y="0"/>
                  </a:lnTo>
                  <a:lnTo>
                    <a:pt x="34404" y="50"/>
                  </a:lnTo>
                  <a:lnTo>
                    <a:pt x="20662" y="2654"/>
                  </a:lnTo>
                  <a:lnTo>
                    <a:pt x="9753" y="9867"/>
                  </a:lnTo>
                  <a:lnTo>
                    <a:pt x="2578" y="20815"/>
                  </a:lnTo>
                  <a:lnTo>
                    <a:pt x="0" y="34518"/>
                  </a:lnTo>
                  <a:lnTo>
                    <a:pt x="88" y="662508"/>
                  </a:lnTo>
                  <a:lnTo>
                    <a:pt x="2997" y="676046"/>
                  </a:lnTo>
                  <a:lnTo>
                    <a:pt x="11099" y="685165"/>
                  </a:lnTo>
                  <a:lnTo>
                    <a:pt x="22860" y="688530"/>
                  </a:lnTo>
                  <a:lnTo>
                    <a:pt x="36906" y="685253"/>
                  </a:lnTo>
                  <a:lnTo>
                    <a:pt x="44208" y="681837"/>
                  </a:lnTo>
                  <a:lnTo>
                    <a:pt x="51346" y="678014"/>
                  </a:lnTo>
                  <a:lnTo>
                    <a:pt x="58547" y="674357"/>
                  </a:lnTo>
                  <a:lnTo>
                    <a:pt x="67437" y="671004"/>
                  </a:lnTo>
                  <a:lnTo>
                    <a:pt x="76288" y="669975"/>
                  </a:lnTo>
                  <a:lnTo>
                    <a:pt x="85140" y="671220"/>
                  </a:lnTo>
                  <a:lnTo>
                    <a:pt x="94005" y="674687"/>
                  </a:lnTo>
                  <a:lnTo>
                    <a:pt x="102336" y="679069"/>
                  </a:lnTo>
                  <a:lnTo>
                    <a:pt x="110718" y="683336"/>
                  </a:lnTo>
                  <a:lnTo>
                    <a:pt x="119329" y="687082"/>
                  </a:lnTo>
                  <a:lnTo>
                    <a:pt x="128346" y="689902"/>
                  </a:lnTo>
                  <a:lnTo>
                    <a:pt x="152590" y="689902"/>
                  </a:lnTo>
                  <a:lnTo>
                    <a:pt x="161467" y="686790"/>
                  </a:lnTo>
                  <a:lnTo>
                    <a:pt x="170002" y="682917"/>
                  </a:lnTo>
                  <a:lnTo>
                    <a:pt x="178358" y="678649"/>
                  </a:lnTo>
                  <a:lnTo>
                    <a:pt x="186690" y="674357"/>
                  </a:lnTo>
                  <a:lnTo>
                    <a:pt x="195567" y="671042"/>
                  </a:lnTo>
                  <a:lnTo>
                    <a:pt x="204317" y="669975"/>
                  </a:lnTo>
                  <a:lnTo>
                    <a:pt x="213258" y="671106"/>
                  </a:lnTo>
                  <a:lnTo>
                    <a:pt x="222110" y="674458"/>
                  </a:lnTo>
                  <a:lnTo>
                    <a:pt x="230492" y="678802"/>
                  </a:lnTo>
                  <a:lnTo>
                    <a:pt x="238798" y="683044"/>
                  </a:lnTo>
                  <a:lnTo>
                    <a:pt x="247345" y="686892"/>
                  </a:lnTo>
                  <a:lnTo>
                    <a:pt x="256273" y="689902"/>
                  </a:lnTo>
                  <a:lnTo>
                    <a:pt x="280504" y="689902"/>
                  </a:lnTo>
                  <a:lnTo>
                    <a:pt x="289420" y="686892"/>
                  </a:lnTo>
                  <a:lnTo>
                    <a:pt x="297967" y="683044"/>
                  </a:lnTo>
                  <a:lnTo>
                    <a:pt x="306565" y="678649"/>
                  </a:lnTo>
                  <a:lnTo>
                    <a:pt x="314655" y="674458"/>
                  </a:lnTo>
                  <a:lnTo>
                    <a:pt x="323519" y="671106"/>
                  </a:lnTo>
                  <a:lnTo>
                    <a:pt x="332359" y="669963"/>
                  </a:lnTo>
                  <a:lnTo>
                    <a:pt x="341198" y="671042"/>
                  </a:lnTo>
                  <a:lnTo>
                    <a:pt x="350113" y="674382"/>
                  </a:lnTo>
                  <a:lnTo>
                    <a:pt x="366776" y="682917"/>
                  </a:lnTo>
                  <a:lnTo>
                    <a:pt x="375310" y="686790"/>
                  </a:lnTo>
                  <a:lnTo>
                    <a:pt x="384187" y="689902"/>
                  </a:lnTo>
                  <a:lnTo>
                    <a:pt x="408419" y="689902"/>
                  </a:lnTo>
                  <a:lnTo>
                    <a:pt x="417576" y="686955"/>
                  </a:lnTo>
                  <a:lnTo>
                    <a:pt x="426339" y="683120"/>
                  </a:lnTo>
                  <a:lnTo>
                    <a:pt x="435165" y="678649"/>
                  </a:lnTo>
                  <a:lnTo>
                    <a:pt x="443433" y="674357"/>
                  </a:lnTo>
                  <a:lnTo>
                    <a:pt x="451916" y="671093"/>
                  </a:lnTo>
                  <a:lnTo>
                    <a:pt x="460171" y="669963"/>
                  </a:lnTo>
                  <a:lnTo>
                    <a:pt x="460463" y="669925"/>
                  </a:lnTo>
                  <a:lnTo>
                    <a:pt x="469036" y="670902"/>
                  </a:lnTo>
                  <a:lnTo>
                    <a:pt x="477621" y="674090"/>
                  </a:lnTo>
                  <a:lnTo>
                    <a:pt x="485051" y="677786"/>
                  </a:lnTo>
                  <a:lnTo>
                    <a:pt x="492353" y="681736"/>
                  </a:lnTo>
                  <a:lnTo>
                    <a:pt x="499884" y="685253"/>
                  </a:lnTo>
                  <a:lnTo>
                    <a:pt x="513880" y="688492"/>
                  </a:lnTo>
                  <a:lnTo>
                    <a:pt x="525640" y="685101"/>
                  </a:lnTo>
                  <a:lnTo>
                    <a:pt x="533755" y="675957"/>
                  </a:lnTo>
                  <a:lnTo>
                    <a:pt x="535051" y="669925"/>
                  </a:lnTo>
                  <a:lnTo>
                    <a:pt x="535559" y="667588"/>
                  </a:lnTo>
                  <a:lnTo>
                    <a:pt x="535762" y="666610"/>
                  </a:lnTo>
                  <a:lnTo>
                    <a:pt x="536257" y="664362"/>
                  </a:lnTo>
                  <a:lnTo>
                    <a:pt x="536651" y="662508"/>
                  </a:lnTo>
                  <a:lnTo>
                    <a:pt x="536778" y="645833"/>
                  </a:lnTo>
                  <a:lnTo>
                    <a:pt x="536790" y="345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601909" y="8718540"/>
              <a:ext cx="74884" cy="11765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77404" y="8325148"/>
              <a:ext cx="399415" cy="340360"/>
            </a:xfrm>
            <a:custGeom>
              <a:avLst/>
              <a:gdLst/>
              <a:ahLst/>
              <a:cxnLst/>
              <a:rect l="l" t="t" r="r" b="b"/>
              <a:pathLst>
                <a:path w="399414" h="340359">
                  <a:moveTo>
                    <a:pt x="115176" y="259461"/>
                  </a:moveTo>
                  <a:lnTo>
                    <a:pt x="112496" y="255562"/>
                  </a:lnTo>
                  <a:lnTo>
                    <a:pt x="104584" y="252387"/>
                  </a:lnTo>
                  <a:lnTo>
                    <a:pt x="101663" y="252272"/>
                  </a:lnTo>
                  <a:lnTo>
                    <a:pt x="13131" y="252387"/>
                  </a:lnTo>
                  <a:lnTo>
                    <a:pt x="5422" y="255739"/>
                  </a:lnTo>
                  <a:lnTo>
                    <a:pt x="2705" y="259575"/>
                  </a:lnTo>
                  <a:lnTo>
                    <a:pt x="2794" y="270027"/>
                  </a:lnTo>
                  <a:lnTo>
                    <a:pt x="5588" y="273951"/>
                  </a:lnTo>
                  <a:lnTo>
                    <a:pt x="13665" y="276872"/>
                  </a:lnTo>
                  <a:lnTo>
                    <a:pt x="101434" y="276821"/>
                  </a:lnTo>
                  <a:lnTo>
                    <a:pt x="104165" y="276580"/>
                  </a:lnTo>
                  <a:lnTo>
                    <a:pt x="112141" y="274396"/>
                  </a:lnTo>
                  <a:lnTo>
                    <a:pt x="114820" y="270383"/>
                  </a:lnTo>
                  <a:lnTo>
                    <a:pt x="115176" y="259461"/>
                  </a:lnTo>
                  <a:close/>
                </a:path>
                <a:path w="399414" h="340359">
                  <a:moveTo>
                    <a:pt x="184975" y="69176"/>
                  </a:moveTo>
                  <a:lnTo>
                    <a:pt x="181356" y="64630"/>
                  </a:lnTo>
                  <a:lnTo>
                    <a:pt x="171805" y="62865"/>
                  </a:lnTo>
                  <a:lnTo>
                    <a:pt x="168414" y="62661"/>
                  </a:lnTo>
                  <a:lnTo>
                    <a:pt x="23025" y="62674"/>
                  </a:lnTo>
                  <a:lnTo>
                    <a:pt x="15328" y="62839"/>
                  </a:lnTo>
                  <a:lnTo>
                    <a:pt x="3238" y="65697"/>
                  </a:lnTo>
                  <a:lnTo>
                    <a:pt x="0" y="75603"/>
                  </a:lnTo>
                  <a:lnTo>
                    <a:pt x="8572" y="86512"/>
                  </a:lnTo>
                  <a:lnTo>
                    <a:pt x="13093" y="87198"/>
                  </a:lnTo>
                  <a:lnTo>
                    <a:pt x="164744" y="87172"/>
                  </a:lnTo>
                  <a:lnTo>
                    <a:pt x="169494" y="87388"/>
                  </a:lnTo>
                  <a:lnTo>
                    <a:pt x="180670" y="86309"/>
                  </a:lnTo>
                  <a:lnTo>
                    <a:pt x="184823" y="81495"/>
                  </a:lnTo>
                  <a:lnTo>
                    <a:pt x="184975" y="69176"/>
                  </a:lnTo>
                  <a:close/>
                </a:path>
                <a:path w="399414" h="340359">
                  <a:moveTo>
                    <a:pt x="185089" y="322986"/>
                  </a:moveTo>
                  <a:lnTo>
                    <a:pt x="182727" y="319189"/>
                  </a:lnTo>
                  <a:lnTo>
                    <a:pt x="175044" y="315633"/>
                  </a:lnTo>
                  <a:lnTo>
                    <a:pt x="171907" y="315506"/>
                  </a:lnTo>
                  <a:lnTo>
                    <a:pt x="8674" y="315531"/>
                  </a:lnTo>
                  <a:lnTo>
                    <a:pt x="2692" y="319976"/>
                  </a:lnTo>
                  <a:lnTo>
                    <a:pt x="2590" y="335572"/>
                  </a:lnTo>
                  <a:lnTo>
                    <a:pt x="8610" y="340017"/>
                  </a:lnTo>
                  <a:lnTo>
                    <a:pt x="174701" y="340156"/>
                  </a:lnTo>
                  <a:lnTo>
                    <a:pt x="182372" y="336689"/>
                  </a:lnTo>
                  <a:lnTo>
                    <a:pt x="184823" y="333184"/>
                  </a:lnTo>
                  <a:lnTo>
                    <a:pt x="185089" y="322986"/>
                  </a:lnTo>
                  <a:close/>
                </a:path>
                <a:path w="399414" h="340359">
                  <a:moveTo>
                    <a:pt x="185115" y="195910"/>
                  </a:moveTo>
                  <a:lnTo>
                    <a:pt x="181470" y="191223"/>
                  </a:lnTo>
                  <a:lnTo>
                    <a:pt x="172427" y="189242"/>
                  </a:lnTo>
                  <a:lnTo>
                    <a:pt x="169468" y="189090"/>
                  </a:lnTo>
                  <a:lnTo>
                    <a:pt x="18072" y="189103"/>
                  </a:lnTo>
                  <a:lnTo>
                    <a:pt x="14655" y="189382"/>
                  </a:lnTo>
                  <a:lnTo>
                    <a:pt x="6007" y="191490"/>
                  </a:lnTo>
                  <a:lnTo>
                    <a:pt x="3022" y="195541"/>
                  </a:lnTo>
                  <a:lnTo>
                    <a:pt x="2489" y="206527"/>
                  </a:lnTo>
                  <a:lnTo>
                    <a:pt x="5410" y="210654"/>
                  </a:lnTo>
                  <a:lnTo>
                    <a:pt x="13677" y="213829"/>
                  </a:lnTo>
                  <a:lnTo>
                    <a:pt x="16598" y="213677"/>
                  </a:lnTo>
                  <a:lnTo>
                    <a:pt x="172339" y="213715"/>
                  </a:lnTo>
                  <a:lnTo>
                    <a:pt x="181025" y="212115"/>
                  </a:lnTo>
                  <a:lnTo>
                    <a:pt x="184823" y="207695"/>
                  </a:lnTo>
                  <a:lnTo>
                    <a:pt x="185115" y="195910"/>
                  </a:lnTo>
                  <a:close/>
                </a:path>
                <a:path w="399414" h="340359">
                  <a:moveTo>
                    <a:pt x="398805" y="320471"/>
                  </a:moveTo>
                  <a:lnTo>
                    <a:pt x="393738" y="315709"/>
                  </a:lnTo>
                  <a:lnTo>
                    <a:pt x="373849" y="315480"/>
                  </a:lnTo>
                  <a:lnTo>
                    <a:pt x="331952" y="315696"/>
                  </a:lnTo>
                  <a:lnTo>
                    <a:pt x="326618" y="320636"/>
                  </a:lnTo>
                  <a:lnTo>
                    <a:pt x="326618" y="335000"/>
                  </a:lnTo>
                  <a:lnTo>
                    <a:pt x="331952" y="339852"/>
                  </a:lnTo>
                  <a:lnTo>
                    <a:pt x="347941" y="340258"/>
                  </a:lnTo>
                  <a:lnTo>
                    <a:pt x="362750" y="340106"/>
                  </a:lnTo>
                  <a:lnTo>
                    <a:pt x="377545" y="340258"/>
                  </a:lnTo>
                  <a:lnTo>
                    <a:pt x="393725" y="339826"/>
                  </a:lnTo>
                  <a:lnTo>
                    <a:pt x="398805" y="335191"/>
                  </a:lnTo>
                  <a:lnTo>
                    <a:pt x="398805" y="320471"/>
                  </a:lnTo>
                  <a:close/>
                </a:path>
                <a:path w="399414" h="340359">
                  <a:moveTo>
                    <a:pt x="398856" y="257619"/>
                  </a:moveTo>
                  <a:lnTo>
                    <a:pt x="393915" y="252564"/>
                  </a:lnTo>
                  <a:lnTo>
                    <a:pt x="362839" y="252209"/>
                  </a:lnTo>
                  <a:lnTo>
                    <a:pt x="331571" y="252653"/>
                  </a:lnTo>
                  <a:lnTo>
                    <a:pt x="326644" y="257594"/>
                  </a:lnTo>
                  <a:lnTo>
                    <a:pt x="326593" y="271868"/>
                  </a:lnTo>
                  <a:lnTo>
                    <a:pt x="331800" y="276618"/>
                  </a:lnTo>
                  <a:lnTo>
                    <a:pt x="348107" y="277012"/>
                  </a:lnTo>
                  <a:lnTo>
                    <a:pt x="363359" y="276860"/>
                  </a:lnTo>
                  <a:lnTo>
                    <a:pt x="378155" y="277050"/>
                  </a:lnTo>
                  <a:lnTo>
                    <a:pt x="393928" y="276517"/>
                  </a:lnTo>
                  <a:lnTo>
                    <a:pt x="398780" y="271919"/>
                  </a:lnTo>
                  <a:lnTo>
                    <a:pt x="398856" y="257619"/>
                  </a:lnTo>
                  <a:close/>
                </a:path>
                <a:path w="399414" h="340359">
                  <a:moveTo>
                    <a:pt x="398868" y="18567"/>
                  </a:moveTo>
                  <a:lnTo>
                    <a:pt x="398767" y="4826"/>
                  </a:lnTo>
                  <a:lnTo>
                    <a:pt x="394233" y="355"/>
                  </a:lnTo>
                  <a:lnTo>
                    <a:pt x="378904" y="25"/>
                  </a:lnTo>
                  <a:lnTo>
                    <a:pt x="363232" y="165"/>
                  </a:lnTo>
                  <a:lnTo>
                    <a:pt x="346659" y="0"/>
                  </a:lnTo>
                  <a:lnTo>
                    <a:pt x="331330" y="431"/>
                  </a:lnTo>
                  <a:lnTo>
                    <a:pt x="326859" y="4953"/>
                  </a:lnTo>
                  <a:lnTo>
                    <a:pt x="326390" y="18262"/>
                  </a:lnTo>
                  <a:lnTo>
                    <a:pt x="330936" y="23609"/>
                  </a:lnTo>
                  <a:lnTo>
                    <a:pt x="362623" y="23964"/>
                  </a:lnTo>
                  <a:lnTo>
                    <a:pt x="394411" y="23634"/>
                  </a:lnTo>
                  <a:lnTo>
                    <a:pt x="398868" y="18567"/>
                  </a:lnTo>
                  <a:close/>
                </a:path>
                <a:path w="399414" h="340359">
                  <a:moveTo>
                    <a:pt x="399122" y="131914"/>
                  </a:moveTo>
                  <a:lnTo>
                    <a:pt x="394843" y="126644"/>
                  </a:lnTo>
                  <a:lnTo>
                    <a:pt x="374815" y="125755"/>
                  </a:lnTo>
                  <a:lnTo>
                    <a:pt x="362699" y="125564"/>
                  </a:lnTo>
                  <a:lnTo>
                    <a:pt x="350596" y="125742"/>
                  </a:lnTo>
                  <a:lnTo>
                    <a:pt x="330415" y="126923"/>
                  </a:lnTo>
                  <a:lnTo>
                    <a:pt x="326237" y="132016"/>
                  </a:lnTo>
                  <a:lnTo>
                    <a:pt x="327012" y="145910"/>
                  </a:lnTo>
                  <a:lnTo>
                    <a:pt x="331724" y="150114"/>
                  </a:lnTo>
                  <a:lnTo>
                    <a:pt x="347535" y="150571"/>
                  </a:lnTo>
                  <a:lnTo>
                    <a:pt x="362788" y="150406"/>
                  </a:lnTo>
                  <a:lnTo>
                    <a:pt x="378040" y="150545"/>
                  </a:lnTo>
                  <a:lnTo>
                    <a:pt x="393738" y="150177"/>
                  </a:lnTo>
                  <a:lnTo>
                    <a:pt x="398475" y="145872"/>
                  </a:lnTo>
                  <a:lnTo>
                    <a:pt x="399122" y="131914"/>
                  </a:lnTo>
                  <a:close/>
                </a:path>
                <a:path w="399414" h="340359">
                  <a:moveTo>
                    <a:pt x="399161" y="194729"/>
                  </a:moveTo>
                  <a:lnTo>
                    <a:pt x="394385" y="189509"/>
                  </a:lnTo>
                  <a:lnTo>
                    <a:pt x="374205" y="189052"/>
                  </a:lnTo>
                  <a:lnTo>
                    <a:pt x="351345" y="189052"/>
                  </a:lnTo>
                  <a:lnTo>
                    <a:pt x="331177" y="189484"/>
                  </a:lnTo>
                  <a:lnTo>
                    <a:pt x="326275" y="194729"/>
                  </a:lnTo>
                  <a:lnTo>
                    <a:pt x="326936" y="209092"/>
                  </a:lnTo>
                  <a:lnTo>
                    <a:pt x="331990" y="213423"/>
                  </a:lnTo>
                  <a:lnTo>
                    <a:pt x="347878" y="213817"/>
                  </a:lnTo>
                  <a:lnTo>
                    <a:pt x="362686" y="213690"/>
                  </a:lnTo>
                  <a:lnTo>
                    <a:pt x="381076" y="213779"/>
                  </a:lnTo>
                  <a:lnTo>
                    <a:pt x="393433" y="213360"/>
                  </a:lnTo>
                  <a:lnTo>
                    <a:pt x="398449" y="209169"/>
                  </a:lnTo>
                  <a:lnTo>
                    <a:pt x="399161" y="194729"/>
                  </a:lnTo>
                  <a:close/>
                </a:path>
                <a:path w="399414" h="340359">
                  <a:moveTo>
                    <a:pt x="399186" y="68719"/>
                  </a:moveTo>
                  <a:lnTo>
                    <a:pt x="395109" y="63741"/>
                  </a:lnTo>
                  <a:lnTo>
                    <a:pt x="374904" y="62560"/>
                  </a:lnTo>
                  <a:lnTo>
                    <a:pt x="362800" y="62357"/>
                  </a:lnTo>
                  <a:lnTo>
                    <a:pt x="350710" y="62560"/>
                  </a:lnTo>
                  <a:lnTo>
                    <a:pt x="330581" y="63690"/>
                  </a:lnTo>
                  <a:lnTo>
                    <a:pt x="326339" y="68757"/>
                  </a:lnTo>
                  <a:lnTo>
                    <a:pt x="326923" y="82626"/>
                  </a:lnTo>
                  <a:lnTo>
                    <a:pt x="331774" y="86944"/>
                  </a:lnTo>
                  <a:lnTo>
                    <a:pt x="347446" y="87287"/>
                  </a:lnTo>
                  <a:lnTo>
                    <a:pt x="362686" y="87160"/>
                  </a:lnTo>
                  <a:lnTo>
                    <a:pt x="377939" y="87287"/>
                  </a:lnTo>
                  <a:lnTo>
                    <a:pt x="393661" y="86956"/>
                  </a:lnTo>
                  <a:lnTo>
                    <a:pt x="398424" y="82765"/>
                  </a:lnTo>
                  <a:lnTo>
                    <a:pt x="399186" y="68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11664566" y="6303472"/>
            <a:ext cx="7937500" cy="1644014"/>
            <a:chOff x="11664566" y="6303472"/>
            <a:chExt cx="7937500" cy="1644014"/>
          </a:xfrm>
        </p:grpSpPr>
        <p:sp>
          <p:nvSpPr>
            <p:cNvPr id="81" name="object 81"/>
            <p:cNvSpPr/>
            <p:nvPr/>
          </p:nvSpPr>
          <p:spPr>
            <a:xfrm>
              <a:off x="11664566" y="6303472"/>
              <a:ext cx="7936931" cy="16439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1890726" y="6533539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7"/>
                  </a:lnTo>
                  <a:lnTo>
                    <a:pt x="184667" y="29672"/>
                  </a:lnTo>
                  <a:lnTo>
                    <a:pt x="145419" y="51434"/>
                  </a:lnTo>
                  <a:lnTo>
                    <a:pt x="109801" y="78309"/>
                  </a:lnTo>
                  <a:lnTo>
                    <a:pt x="78309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9" y="1080754"/>
                  </a:lnTo>
                  <a:lnTo>
                    <a:pt x="109801" y="1112245"/>
                  </a:lnTo>
                  <a:lnTo>
                    <a:pt x="145419" y="1139118"/>
                  </a:lnTo>
                  <a:lnTo>
                    <a:pt x="184667" y="1160879"/>
                  </a:lnTo>
                  <a:lnTo>
                    <a:pt x="227052" y="1177033"/>
                  </a:lnTo>
                  <a:lnTo>
                    <a:pt x="272080" y="1187088"/>
                  </a:lnTo>
                  <a:lnTo>
                    <a:pt x="319257" y="1190550"/>
                  </a:lnTo>
                  <a:lnTo>
                    <a:pt x="7171624" y="1190550"/>
                  </a:lnTo>
                  <a:lnTo>
                    <a:pt x="7218801" y="1187088"/>
                  </a:lnTo>
                  <a:lnTo>
                    <a:pt x="7263828" y="1177033"/>
                  </a:lnTo>
                  <a:lnTo>
                    <a:pt x="7306212" y="1160879"/>
                  </a:lnTo>
                  <a:lnTo>
                    <a:pt x="7345459" y="1139118"/>
                  </a:lnTo>
                  <a:lnTo>
                    <a:pt x="7381075" y="1112245"/>
                  </a:lnTo>
                  <a:lnTo>
                    <a:pt x="7412566" y="1080754"/>
                  </a:lnTo>
                  <a:lnTo>
                    <a:pt x="7439439" y="1045138"/>
                  </a:lnTo>
                  <a:lnTo>
                    <a:pt x="7461200" y="1005891"/>
                  </a:lnTo>
                  <a:lnTo>
                    <a:pt x="7477355" y="963507"/>
                  </a:lnTo>
                  <a:lnTo>
                    <a:pt x="7487410" y="918480"/>
                  </a:lnTo>
                  <a:lnTo>
                    <a:pt x="7490871" y="871303"/>
                  </a:lnTo>
                  <a:lnTo>
                    <a:pt x="7490871" y="319257"/>
                  </a:lnTo>
                  <a:lnTo>
                    <a:pt x="7487410" y="272080"/>
                  </a:lnTo>
                  <a:lnTo>
                    <a:pt x="7477355" y="227052"/>
                  </a:lnTo>
                  <a:lnTo>
                    <a:pt x="7461200" y="184667"/>
                  </a:lnTo>
                  <a:lnTo>
                    <a:pt x="7439439" y="145419"/>
                  </a:lnTo>
                  <a:lnTo>
                    <a:pt x="7412566" y="109801"/>
                  </a:lnTo>
                  <a:lnTo>
                    <a:pt x="7381075" y="78309"/>
                  </a:lnTo>
                  <a:lnTo>
                    <a:pt x="7345459" y="51434"/>
                  </a:lnTo>
                  <a:lnTo>
                    <a:pt x="7306212" y="29672"/>
                  </a:lnTo>
                  <a:lnTo>
                    <a:pt x="7263828" y="13517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000000">
                <a:alpha val="61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901721" y="9463030"/>
            <a:ext cx="1181735" cy="1181735"/>
            <a:chOff x="901721" y="9463030"/>
            <a:chExt cx="1181735" cy="1181735"/>
          </a:xfrm>
        </p:grpSpPr>
        <p:sp>
          <p:nvSpPr>
            <p:cNvPr id="84" name="object 84"/>
            <p:cNvSpPr/>
            <p:nvPr/>
          </p:nvSpPr>
          <p:spPr>
            <a:xfrm>
              <a:off x="901721" y="9463030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4">
                  <a:moveTo>
                    <a:pt x="590578" y="0"/>
                  </a:moveTo>
                  <a:lnTo>
                    <a:pt x="542142" y="1957"/>
                  </a:lnTo>
                  <a:lnTo>
                    <a:pt x="494783" y="7729"/>
                  </a:lnTo>
                  <a:lnTo>
                    <a:pt x="448655" y="17164"/>
                  </a:lnTo>
                  <a:lnTo>
                    <a:pt x="403910" y="30109"/>
                  </a:lnTo>
                  <a:lnTo>
                    <a:pt x="360698" y="46412"/>
                  </a:lnTo>
                  <a:lnTo>
                    <a:pt x="319173" y="65921"/>
                  </a:lnTo>
                  <a:lnTo>
                    <a:pt x="279486" y="88485"/>
                  </a:lnTo>
                  <a:lnTo>
                    <a:pt x="241790" y="113951"/>
                  </a:lnTo>
                  <a:lnTo>
                    <a:pt x="206236" y="142167"/>
                  </a:lnTo>
                  <a:lnTo>
                    <a:pt x="172976" y="172981"/>
                  </a:lnTo>
                  <a:lnTo>
                    <a:pt x="142162" y="206242"/>
                  </a:lnTo>
                  <a:lnTo>
                    <a:pt x="113947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7" y="939377"/>
                  </a:lnTo>
                  <a:lnTo>
                    <a:pt x="142162" y="974931"/>
                  </a:lnTo>
                  <a:lnTo>
                    <a:pt x="172976" y="1008191"/>
                  </a:lnTo>
                  <a:lnTo>
                    <a:pt x="206236" y="1039005"/>
                  </a:lnTo>
                  <a:lnTo>
                    <a:pt x="241790" y="1067220"/>
                  </a:lnTo>
                  <a:lnTo>
                    <a:pt x="279486" y="1092686"/>
                  </a:lnTo>
                  <a:lnTo>
                    <a:pt x="319173" y="1115248"/>
                  </a:lnTo>
                  <a:lnTo>
                    <a:pt x="360698" y="1134757"/>
                  </a:lnTo>
                  <a:lnTo>
                    <a:pt x="403910" y="1151060"/>
                  </a:lnTo>
                  <a:lnTo>
                    <a:pt x="448655" y="1164004"/>
                  </a:lnTo>
                  <a:lnTo>
                    <a:pt x="494783" y="1173438"/>
                  </a:lnTo>
                  <a:lnTo>
                    <a:pt x="542142" y="1179210"/>
                  </a:lnTo>
                  <a:lnTo>
                    <a:pt x="590578" y="1181168"/>
                  </a:lnTo>
                  <a:lnTo>
                    <a:pt x="639017" y="1179210"/>
                  </a:lnTo>
                  <a:lnTo>
                    <a:pt x="686376" y="1173438"/>
                  </a:lnTo>
                  <a:lnTo>
                    <a:pt x="732505" y="1164004"/>
                  </a:lnTo>
                  <a:lnTo>
                    <a:pt x="777252" y="1151060"/>
                  </a:lnTo>
                  <a:lnTo>
                    <a:pt x="820465" y="1134757"/>
                  </a:lnTo>
                  <a:lnTo>
                    <a:pt x="861990" y="1115248"/>
                  </a:lnTo>
                  <a:lnTo>
                    <a:pt x="901678" y="1092686"/>
                  </a:lnTo>
                  <a:lnTo>
                    <a:pt x="939375" y="1067220"/>
                  </a:lnTo>
                  <a:lnTo>
                    <a:pt x="974930" y="1039005"/>
                  </a:lnTo>
                  <a:lnTo>
                    <a:pt x="1008190" y="1008191"/>
                  </a:lnTo>
                  <a:lnTo>
                    <a:pt x="1039004" y="974931"/>
                  </a:lnTo>
                  <a:lnTo>
                    <a:pt x="1067220" y="939377"/>
                  </a:lnTo>
                  <a:lnTo>
                    <a:pt x="1092685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5" y="279494"/>
                  </a:lnTo>
                  <a:lnTo>
                    <a:pt x="1067220" y="241797"/>
                  </a:lnTo>
                  <a:lnTo>
                    <a:pt x="1039004" y="206242"/>
                  </a:lnTo>
                  <a:lnTo>
                    <a:pt x="1008190" y="172981"/>
                  </a:lnTo>
                  <a:lnTo>
                    <a:pt x="974930" y="142167"/>
                  </a:lnTo>
                  <a:lnTo>
                    <a:pt x="939375" y="113951"/>
                  </a:lnTo>
                  <a:lnTo>
                    <a:pt x="901678" y="88485"/>
                  </a:lnTo>
                  <a:lnTo>
                    <a:pt x="861990" y="65921"/>
                  </a:lnTo>
                  <a:lnTo>
                    <a:pt x="820465" y="46412"/>
                  </a:lnTo>
                  <a:lnTo>
                    <a:pt x="777252" y="30109"/>
                  </a:lnTo>
                  <a:lnTo>
                    <a:pt x="732505" y="17164"/>
                  </a:lnTo>
                  <a:lnTo>
                    <a:pt x="686376" y="7729"/>
                  </a:lnTo>
                  <a:lnTo>
                    <a:pt x="639017" y="1957"/>
                  </a:lnTo>
                  <a:lnTo>
                    <a:pt x="590578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38237" y="9645883"/>
              <a:ext cx="738553" cy="7360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11664566" y="7779867"/>
            <a:ext cx="7937500" cy="1644014"/>
            <a:chOff x="11664566" y="7779867"/>
            <a:chExt cx="7937500" cy="1644014"/>
          </a:xfrm>
        </p:grpSpPr>
        <p:sp>
          <p:nvSpPr>
            <p:cNvPr id="88" name="object 88"/>
            <p:cNvSpPr/>
            <p:nvPr/>
          </p:nvSpPr>
          <p:spPr>
            <a:xfrm>
              <a:off x="11664566" y="7779867"/>
              <a:ext cx="7936931" cy="164392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1890726" y="8005316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57" y="0"/>
                  </a:lnTo>
                  <a:lnTo>
                    <a:pt x="272080" y="3461"/>
                  </a:lnTo>
                  <a:lnTo>
                    <a:pt x="227052" y="13516"/>
                  </a:lnTo>
                  <a:lnTo>
                    <a:pt x="184667" y="29670"/>
                  </a:lnTo>
                  <a:lnTo>
                    <a:pt x="145419" y="51431"/>
                  </a:lnTo>
                  <a:lnTo>
                    <a:pt x="109801" y="78304"/>
                  </a:lnTo>
                  <a:lnTo>
                    <a:pt x="78309" y="109795"/>
                  </a:lnTo>
                  <a:lnTo>
                    <a:pt x="51434" y="145411"/>
                  </a:lnTo>
                  <a:lnTo>
                    <a:pt x="29672" y="184658"/>
                  </a:lnTo>
                  <a:lnTo>
                    <a:pt x="13517" y="227042"/>
                  </a:lnTo>
                  <a:lnTo>
                    <a:pt x="3461" y="272069"/>
                  </a:lnTo>
                  <a:lnTo>
                    <a:pt x="0" y="319246"/>
                  </a:lnTo>
                  <a:lnTo>
                    <a:pt x="0" y="871292"/>
                  </a:lnTo>
                  <a:lnTo>
                    <a:pt x="3461" y="918469"/>
                  </a:lnTo>
                  <a:lnTo>
                    <a:pt x="13517" y="963497"/>
                  </a:lnTo>
                  <a:lnTo>
                    <a:pt x="29672" y="1005881"/>
                  </a:lnTo>
                  <a:lnTo>
                    <a:pt x="51434" y="1045127"/>
                  </a:lnTo>
                  <a:lnTo>
                    <a:pt x="78309" y="1080743"/>
                  </a:lnTo>
                  <a:lnTo>
                    <a:pt x="109801" y="1112235"/>
                  </a:lnTo>
                  <a:lnTo>
                    <a:pt x="145419" y="1139108"/>
                  </a:lnTo>
                  <a:lnTo>
                    <a:pt x="184667" y="1160868"/>
                  </a:lnTo>
                  <a:lnTo>
                    <a:pt x="227052" y="1177023"/>
                  </a:lnTo>
                  <a:lnTo>
                    <a:pt x="272080" y="1187078"/>
                  </a:lnTo>
                  <a:lnTo>
                    <a:pt x="319257" y="1190539"/>
                  </a:lnTo>
                  <a:lnTo>
                    <a:pt x="7171624" y="1190539"/>
                  </a:lnTo>
                  <a:lnTo>
                    <a:pt x="7218801" y="1187078"/>
                  </a:lnTo>
                  <a:lnTo>
                    <a:pt x="7263828" y="1177023"/>
                  </a:lnTo>
                  <a:lnTo>
                    <a:pt x="7306212" y="1160868"/>
                  </a:lnTo>
                  <a:lnTo>
                    <a:pt x="7345459" y="1139108"/>
                  </a:lnTo>
                  <a:lnTo>
                    <a:pt x="7381075" y="1112235"/>
                  </a:lnTo>
                  <a:lnTo>
                    <a:pt x="7412566" y="1080743"/>
                  </a:lnTo>
                  <a:lnTo>
                    <a:pt x="7439439" y="1045127"/>
                  </a:lnTo>
                  <a:lnTo>
                    <a:pt x="7461200" y="1005881"/>
                  </a:lnTo>
                  <a:lnTo>
                    <a:pt x="7477355" y="963497"/>
                  </a:lnTo>
                  <a:lnTo>
                    <a:pt x="7487410" y="918469"/>
                  </a:lnTo>
                  <a:lnTo>
                    <a:pt x="7490871" y="871292"/>
                  </a:lnTo>
                  <a:lnTo>
                    <a:pt x="7490871" y="319246"/>
                  </a:lnTo>
                  <a:lnTo>
                    <a:pt x="7487410" y="272069"/>
                  </a:lnTo>
                  <a:lnTo>
                    <a:pt x="7477355" y="227042"/>
                  </a:lnTo>
                  <a:lnTo>
                    <a:pt x="7461200" y="184658"/>
                  </a:lnTo>
                  <a:lnTo>
                    <a:pt x="7439439" y="145411"/>
                  </a:lnTo>
                  <a:lnTo>
                    <a:pt x="7412566" y="109795"/>
                  </a:lnTo>
                  <a:lnTo>
                    <a:pt x="7381075" y="78304"/>
                  </a:lnTo>
                  <a:lnTo>
                    <a:pt x="7345459" y="51431"/>
                  </a:lnTo>
                  <a:lnTo>
                    <a:pt x="7306212" y="29670"/>
                  </a:lnTo>
                  <a:lnTo>
                    <a:pt x="7263828" y="13516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000000">
                <a:alpha val="61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10232620" y="6538230"/>
            <a:ext cx="1181735" cy="1181735"/>
            <a:chOff x="10232620" y="6538230"/>
            <a:chExt cx="1181735" cy="1181735"/>
          </a:xfrm>
        </p:grpSpPr>
        <p:sp>
          <p:nvSpPr>
            <p:cNvPr id="91" name="object 91"/>
            <p:cNvSpPr/>
            <p:nvPr/>
          </p:nvSpPr>
          <p:spPr>
            <a:xfrm>
              <a:off x="10232620" y="6538230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4" h="1181734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4"/>
                  </a:lnTo>
                  <a:lnTo>
                    <a:pt x="403915" y="30109"/>
                  </a:lnTo>
                  <a:lnTo>
                    <a:pt x="360703" y="46412"/>
                  </a:lnTo>
                  <a:lnTo>
                    <a:pt x="319177" y="65921"/>
                  </a:lnTo>
                  <a:lnTo>
                    <a:pt x="279489" y="88485"/>
                  </a:lnTo>
                  <a:lnTo>
                    <a:pt x="241792" y="113951"/>
                  </a:lnTo>
                  <a:lnTo>
                    <a:pt x="206238" y="142167"/>
                  </a:lnTo>
                  <a:lnTo>
                    <a:pt x="172977" y="172981"/>
                  </a:lnTo>
                  <a:lnTo>
                    <a:pt x="142163" y="206242"/>
                  </a:lnTo>
                  <a:lnTo>
                    <a:pt x="113948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8" y="939377"/>
                  </a:lnTo>
                  <a:lnTo>
                    <a:pt x="142163" y="974931"/>
                  </a:lnTo>
                  <a:lnTo>
                    <a:pt x="172977" y="1008191"/>
                  </a:lnTo>
                  <a:lnTo>
                    <a:pt x="206238" y="1039005"/>
                  </a:lnTo>
                  <a:lnTo>
                    <a:pt x="241792" y="1067220"/>
                  </a:lnTo>
                  <a:lnTo>
                    <a:pt x="279489" y="1092686"/>
                  </a:lnTo>
                  <a:lnTo>
                    <a:pt x="319177" y="1115248"/>
                  </a:lnTo>
                  <a:lnTo>
                    <a:pt x="360703" y="1134757"/>
                  </a:lnTo>
                  <a:lnTo>
                    <a:pt x="403915" y="1151060"/>
                  </a:lnTo>
                  <a:lnTo>
                    <a:pt x="448662" y="1164004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2" y="1164004"/>
                  </a:lnTo>
                  <a:lnTo>
                    <a:pt x="777258" y="1151060"/>
                  </a:lnTo>
                  <a:lnTo>
                    <a:pt x="820469" y="1134757"/>
                  </a:lnTo>
                  <a:lnTo>
                    <a:pt x="861994" y="1115248"/>
                  </a:lnTo>
                  <a:lnTo>
                    <a:pt x="901681" y="1092686"/>
                  </a:lnTo>
                  <a:lnTo>
                    <a:pt x="939377" y="1067220"/>
                  </a:lnTo>
                  <a:lnTo>
                    <a:pt x="974931" y="1039005"/>
                  </a:lnTo>
                  <a:lnTo>
                    <a:pt x="1008191" y="1008191"/>
                  </a:lnTo>
                  <a:lnTo>
                    <a:pt x="1039005" y="974931"/>
                  </a:lnTo>
                  <a:lnTo>
                    <a:pt x="1067220" y="939377"/>
                  </a:lnTo>
                  <a:lnTo>
                    <a:pt x="1092686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6" y="279494"/>
                  </a:lnTo>
                  <a:lnTo>
                    <a:pt x="1067220" y="241797"/>
                  </a:lnTo>
                  <a:lnTo>
                    <a:pt x="1039005" y="206242"/>
                  </a:lnTo>
                  <a:lnTo>
                    <a:pt x="1008191" y="172981"/>
                  </a:lnTo>
                  <a:lnTo>
                    <a:pt x="974931" y="142167"/>
                  </a:lnTo>
                  <a:lnTo>
                    <a:pt x="939377" y="113951"/>
                  </a:lnTo>
                  <a:lnTo>
                    <a:pt x="901681" y="88485"/>
                  </a:lnTo>
                  <a:lnTo>
                    <a:pt x="861994" y="65921"/>
                  </a:lnTo>
                  <a:lnTo>
                    <a:pt x="820469" y="46412"/>
                  </a:lnTo>
                  <a:lnTo>
                    <a:pt x="777258" y="30109"/>
                  </a:lnTo>
                  <a:lnTo>
                    <a:pt x="732512" y="17164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0498434" y="6775333"/>
              <a:ext cx="682994" cy="68302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/>
          <p:nvPr/>
        </p:nvSpPr>
        <p:spPr>
          <a:xfrm>
            <a:off x="10232620" y="8010007"/>
            <a:ext cx="1181168" cy="11811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64566" y="1978997"/>
            <a:ext cx="7937500" cy="7445375"/>
            <a:chOff x="11664566" y="1978997"/>
            <a:chExt cx="7937500" cy="7445375"/>
          </a:xfrm>
        </p:grpSpPr>
        <p:sp>
          <p:nvSpPr>
            <p:cNvPr id="3" name="object 3"/>
            <p:cNvSpPr/>
            <p:nvPr/>
          </p:nvSpPr>
          <p:spPr>
            <a:xfrm>
              <a:off x="11685508" y="1978997"/>
              <a:ext cx="7895047" cy="160204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90726" y="2188121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46" y="0"/>
                  </a:lnTo>
                  <a:lnTo>
                    <a:pt x="272072" y="3461"/>
                  </a:lnTo>
                  <a:lnTo>
                    <a:pt x="227046" y="13517"/>
                  </a:lnTo>
                  <a:lnTo>
                    <a:pt x="184663" y="29672"/>
                  </a:lnTo>
                  <a:lnTo>
                    <a:pt x="145416" y="51434"/>
                  </a:lnTo>
                  <a:lnTo>
                    <a:pt x="109800" y="78309"/>
                  </a:lnTo>
                  <a:lnTo>
                    <a:pt x="78308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8" y="1080754"/>
                  </a:lnTo>
                  <a:lnTo>
                    <a:pt x="109800" y="1112245"/>
                  </a:lnTo>
                  <a:lnTo>
                    <a:pt x="145416" y="1139118"/>
                  </a:lnTo>
                  <a:lnTo>
                    <a:pt x="184663" y="1160879"/>
                  </a:lnTo>
                  <a:lnTo>
                    <a:pt x="227046" y="1177033"/>
                  </a:lnTo>
                  <a:lnTo>
                    <a:pt x="272072" y="1187088"/>
                  </a:lnTo>
                  <a:lnTo>
                    <a:pt x="319246" y="1190550"/>
                  </a:lnTo>
                  <a:lnTo>
                    <a:pt x="7171624" y="1190550"/>
                  </a:lnTo>
                  <a:lnTo>
                    <a:pt x="7218801" y="1187088"/>
                  </a:lnTo>
                  <a:lnTo>
                    <a:pt x="7263828" y="1177033"/>
                  </a:lnTo>
                  <a:lnTo>
                    <a:pt x="7306212" y="1160879"/>
                  </a:lnTo>
                  <a:lnTo>
                    <a:pt x="7345459" y="1139118"/>
                  </a:lnTo>
                  <a:lnTo>
                    <a:pt x="7381075" y="1112245"/>
                  </a:lnTo>
                  <a:lnTo>
                    <a:pt x="7412566" y="1080754"/>
                  </a:lnTo>
                  <a:lnTo>
                    <a:pt x="7439439" y="1045138"/>
                  </a:lnTo>
                  <a:lnTo>
                    <a:pt x="7461200" y="1005891"/>
                  </a:lnTo>
                  <a:lnTo>
                    <a:pt x="7477355" y="963507"/>
                  </a:lnTo>
                  <a:lnTo>
                    <a:pt x="7487410" y="918480"/>
                  </a:lnTo>
                  <a:lnTo>
                    <a:pt x="7490871" y="871303"/>
                  </a:lnTo>
                  <a:lnTo>
                    <a:pt x="7490871" y="319257"/>
                  </a:lnTo>
                  <a:lnTo>
                    <a:pt x="7487410" y="272080"/>
                  </a:lnTo>
                  <a:lnTo>
                    <a:pt x="7477355" y="227052"/>
                  </a:lnTo>
                  <a:lnTo>
                    <a:pt x="7461200" y="184667"/>
                  </a:lnTo>
                  <a:lnTo>
                    <a:pt x="7439439" y="145419"/>
                  </a:lnTo>
                  <a:lnTo>
                    <a:pt x="7412566" y="109801"/>
                  </a:lnTo>
                  <a:lnTo>
                    <a:pt x="7381075" y="78309"/>
                  </a:lnTo>
                  <a:lnTo>
                    <a:pt x="7345459" y="51434"/>
                  </a:lnTo>
                  <a:lnTo>
                    <a:pt x="7306212" y="29672"/>
                  </a:lnTo>
                  <a:lnTo>
                    <a:pt x="7263828" y="13517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7AAED6">
                <a:alpha val="1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664566" y="3434450"/>
              <a:ext cx="7936931" cy="1643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90726" y="3659899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46" y="0"/>
                  </a:lnTo>
                  <a:lnTo>
                    <a:pt x="272072" y="3461"/>
                  </a:lnTo>
                  <a:lnTo>
                    <a:pt x="227046" y="13516"/>
                  </a:lnTo>
                  <a:lnTo>
                    <a:pt x="184663" y="29670"/>
                  </a:lnTo>
                  <a:lnTo>
                    <a:pt x="145416" y="51431"/>
                  </a:lnTo>
                  <a:lnTo>
                    <a:pt x="109800" y="78304"/>
                  </a:lnTo>
                  <a:lnTo>
                    <a:pt x="78308" y="109795"/>
                  </a:lnTo>
                  <a:lnTo>
                    <a:pt x="51434" y="145411"/>
                  </a:lnTo>
                  <a:lnTo>
                    <a:pt x="29672" y="184658"/>
                  </a:lnTo>
                  <a:lnTo>
                    <a:pt x="13517" y="227042"/>
                  </a:lnTo>
                  <a:lnTo>
                    <a:pt x="3461" y="272069"/>
                  </a:lnTo>
                  <a:lnTo>
                    <a:pt x="0" y="319246"/>
                  </a:lnTo>
                  <a:lnTo>
                    <a:pt x="0" y="871292"/>
                  </a:lnTo>
                  <a:lnTo>
                    <a:pt x="3461" y="918469"/>
                  </a:lnTo>
                  <a:lnTo>
                    <a:pt x="13517" y="963497"/>
                  </a:lnTo>
                  <a:lnTo>
                    <a:pt x="29672" y="1005881"/>
                  </a:lnTo>
                  <a:lnTo>
                    <a:pt x="51434" y="1045127"/>
                  </a:lnTo>
                  <a:lnTo>
                    <a:pt x="78308" y="1080743"/>
                  </a:lnTo>
                  <a:lnTo>
                    <a:pt x="109800" y="1112235"/>
                  </a:lnTo>
                  <a:lnTo>
                    <a:pt x="145416" y="1139108"/>
                  </a:lnTo>
                  <a:lnTo>
                    <a:pt x="184663" y="1160868"/>
                  </a:lnTo>
                  <a:lnTo>
                    <a:pt x="227046" y="1177023"/>
                  </a:lnTo>
                  <a:lnTo>
                    <a:pt x="272072" y="1187078"/>
                  </a:lnTo>
                  <a:lnTo>
                    <a:pt x="319246" y="1190539"/>
                  </a:lnTo>
                  <a:lnTo>
                    <a:pt x="7171624" y="1190539"/>
                  </a:lnTo>
                  <a:lnTo>
                    <a:pt x="7218801" y="1187078"/>
                  </a:lnTo>
                  <a:lnTo>
                    <a:pt x="7263828" y="1177023"/>
                  </a:lnTo>
                  <a:lnTo>
                    <a:pt x="7306212" y="1160868"/>
                  </a:lnTo>
                  <a:lnTo>
                    <a:pt x="7345459" y="1139108"/>
                  </a:lnTo>
                  <a:lnTo>
                    <a:pt x="7381075" y="1112235"/>
                  </a:lnTo>
                  <a:lnTo>
                    <a:pt x="7412566" y="1080743"/>
                  </a:lnTo>
                  <a:lnTo>
                    <a:pt x="7439439" y="1045127"/>
                  </a:lnTo>
                  <a:lnTo>
                    <a:pt x="7461200" y="1005881"/>
                  </a:lnTo>
                  <a:lnTo>
                    <a:pt x="7477355" y="963497"/>
                  </a:lnTo>
                  <a:lnTo>
                    <a:pt x="7487410" y="918469"/>
                  </a:lnTo>
                  <a:lnTo>
                    <a:pt x="7490871" y="871292"/>
                  </a:lnTo>
                  <a:lnTo>
                    <a:pt x="7490871" y="319246"/>
                  </a:lnTo>
                  <a:lnTo>
                    <a:pt x="7487410" y="272069"/>
                  </a:lnTo>
                  <a:lnTo>
                    <a:pt x="7477355" y="227042"/>
                  </a:lnTo>
                  <a:lnTo>
                    <a:pt x="7461200" y="184658"/>
                  </a:lnTo>
                  <a:lnTo>
                    <a:pt x="7439439" y="145411"/>
                  </a:lnTo>
                  <a:lnTo>
                    <a:pt x="7412566" y="109795"/>
                  </a:lnTo>
                  <a:lnTo>
                    <a:pt x="7381075" y="78304"/>
                  </a:lnTo>
                  <a:lnTo>
                    <a:pt x="7345459" y="51431"/>
                  </a:lnTo>
                  <a:lnTo>
                    <a:pt x="7306212" y="29670"/>
                  </a:lnTo>
                  <a:lnTo>
                    <a:pt x="7263828" y="13516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7AAED6">
                <a:alpha val="1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664566" y="4889903"/>
              <a:ext cx="7936931" cy="163345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90726" y="5112922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46" y="0"/>
                  </a:lnTo>
                  <a:lnTo>
                    <a:pt x="272072" y="3461"/>
                  </a:lnTo>
                  <a:lnTo>
                    <a:pt x="227046" y="13517"/>
                  </a:lnTo>
                  <a:lnTo>
                    <a:pt x="184663" y="29672"/>
                  </a:lnTo>
                  <a:lnTo>
                    <a:pt x="145416" y="51434"/>
                  </a:lnTo>
                  <a:lnTo>
                    <a:pt x="109800" y="78309"/>
                  </a:lnTo>
                  <a:lnTo>
                    <a:pt x="78308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8" y="1080754"/>
                  </a:lnTo>
                  <a:lnTo>
                    <a:pt x="109800" y="1112245"/>
                  </a:lnTo>
                  <a:lnTo>
                    <a:pt x="145416" y="1139118"/>
                  </a:lnTo>
                  <a:lnTo>
                    <a:pt x="184663" y="1160879"/>
                  </a:lnTo>
                  <a:lnTo>
                    <a:pt x="227046" y="1177033"/>
                  </a:lnTo>
                  <a:lnTo>
                    <a:pt x="272072" y="1187088"/>
                  </a:lnTo>
                  <a:lnTo>
                    <a:pt x="319246" y="1190550"/>
                  </a:lnTo>
                  <a:lnTo>
                    <a:pt x="7171624" y="1190550"/>
                  </a:lnTo>
                  <a:lnTo>
                    <a:pt x="7218801" y="1187088"/>
                  </a:lnTo>
                  <a:lnTo>
                    <a:pt x="7263828" y="1177033"/>
                  </a:lnTo>
                  <a:lnTo>
                    <a:pt x="7306212" y="1160879"/>
                  </a:lnTo>
                  <a:lnTo>
                    <a:pt x="7345459" y="1139118"/>
                  </a:lnTo>
                  <a:lnTo>
                    <a:pt x="7381075" y="1112245"/>
                  </a:lnTo>
                  <a:lnTo>
                    <a:pt x="7412566" y="1080754"/>
                  </a:lnTo>
                  <a:lnTo>
                    <a:pt x="7439439" y="1045138"/>
                  </a:lnTo>
                  <a:lnTo>
                    <a:pt x="7461200" y="1005891"/>
                  </a:lnTo>
                  <a:lnTo>
                    <a:pt x="7477355" y="963507"/>
                  </a:lnTo>
                  <a:lnTo>
                    <a:pt x="7487410" y="918480"/>
                  </a:lnTo>
                  <a:lnTo>
                    <a:pt x="7490871" y="871303"/>
                  </a:lnTo>
                  <a:lnTo>
                    <a:pt x="7490871" y="319257"/>
                  </a:lnTo>
                  <a:lnTo>
                    <a:pt x="7487410" y="272080"/>
                  </a:lnTo>
                  <a:lnTo>
                    <a:pt x="7477355" y="227052"/>
                  </a:lnTo>
                  <a:lnTo>
                    <a:pt x="7461200" y="184667"/>
                  </a:lnTo>
                  <a:lnTo>
                    <a:pt x="7439439" y="145419"/>
                  </a:lnTo>
                  <a:lnTo>
                    <a:pt x="7412566" y="109801"/>
                  </a:lnTo>
                  <a:lnTo>
                    <a:pt x="7381075" y="78309"/>
                  </a:lnTo>
                  <a:lnTo>
                    <a:pt x="7345459" y="51434"/>
                  </a:lnTo>
                  <a:lnTo>
                    <a:pt x="7306212" y="29672"/>
                  </a:lnTo>
                  <a:lnTo>
                    <a:pt x="7263828" y="13517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7AAED6">
                <a:alpha val="1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664566" y="6303472"/>
              <a:ext cx="7936931" cy="16439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90726" y="6533539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46" y="0"/>
                  </a:lnTo>
                  <a:lnTo>
                    <a:pt x="272072" y="3461"/>
                  </a:lnTo>
                  <a:lnTo>
                    <a:pt x="227046" y="13517"/>
                  </a:lnTo>
                  <a:lnTo>
                    <a:pt x="184663" y="29672"/>
                  </a:lnTo>
                  <a:lnTo>
                    <a:pt x="145416" y="51434"/>
                  </a:lnTo>
                  <a:lnTo>
                    <a:pt x="109800" y="78309"/>
                  </a:lnTo>
                  <a:lnTo>
                    <a:pt x="78308" y="109801"/>
                  </a:lnTo>
                  <a:lnTo>
                    <a:pt x="51434" y="145419"/>
                  </a:lnTo>
                  <a:lnTo>
                    <a:pt x="29672" y="184667"/>
                  </a:lnTo>
                  <a:lnTo>
                    <a:pt x="13517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7" y="963507"/>
                  </a:lnTo>
                  <a:lnTo>
                    <a:pt x="29672" y="1005891"/>
                  </a:lnTo>
                  <a:lnTo>
                    <a:pt x="51434" y="1045138"/>
                  </a:lnTo>
                  <a:lnTo>
                    <a:pt x="78308" y="1080754"/>
                  </a:lnTo>
                  <a:lnTo>
                    <a:pt x="109800" y="1112245"/>
                  </a:lnTo>
                  <a:lnTo>
                    <a:pt x="145416" y="1139118"/>
                  </a:lnTo>
                  <a:lnTo>
                    <a:pt x="184663" y="1160879"/>
                  </a:lnTo>
                  <a:lnTo>
                    <a:pt x="227046" y="1177033"/>
                  </a:lnTo>
                  <a:lnTo>
                    <a:pt x="272072" y="1187088"/>
                  </a:lnTo>
                  <a:lnTo>
                    <a:pt x="319246" y="1190550"/>
                  </a:lnTo>
                  <a:lnTo>
                    <a:pt x="7171624" y="1190550"/>
                  </a:lnTo>
                  <a:lnTo>
                    <a:pt x="7218801" y="1187088"/>
                  </a:lnTo>
                  <a:lnTo>
                    <a:pt x="7263828" y="1177033"/>
                  </a:lnTo>
                  <a:lnTo>
                    <a:pt x="7306212" y="1160879"/>
                  </a:lnTo>
                  <a:lnTo>
                    <a:pt x="7345459" y="1139118"/>
                  </a:lnTo>
                  <a:lnTo>
                    <a:pt x="7381075" y="1112245"/>
                  </a:lnTo>
                  <a:lnTo>
                    <a:pt x="7412566" y="1080754"/>
                  </a:lnTo>
                  <a:lnTo>
                    <a:pt x="7439439" y="1045138"/>
                  </a:lnTo>
                  <a:lnTo>
                    <a:pt x="7461200" y="1005891"/>
                  </a:lnTo>
                  <a:lnTo>
                    <a:pt x="7477355" y="963507"/>
                  </a:lnTo>
                  <a:lnTo>
                    <a:pt x="7487410" y="918480"/>
                  </a:lnTo>
                  <a:lnTo>
                    <a:pt x="7490871" y="871303"/>
                  </a:lnTo>
                  <a:lnTo>
                    <a:pt x="7490871" y="319257"/>
                  </a:lnTo>
                  <a:lnTo>
                    <a:pt x="7487410" y="272080"/>
                  </a:lnTo>
                  <a:lnTo>
                    <a:pt x="7477355" y="227052"/>
                  </a:lnTo>
                  <a:lnTo>
                    <a:pt x="7461200" y="184667"/>
                  </a:lnTo>
                  <a:lnTo>
                    <a:pt x="7439439" y="145419"/>
                  </a:lnTo>
                  <a:lnTo>
                    <a:pt x="7412566" y="109801"/>
                  </a:lnTo>
                  <a:lnTo>
                    <a:pt x="7381075" y="78309"/>
                  </a:lnTo>
                  <a:lnTo>
                    <a:pt x="7345459" y="51434"/>
                  </a:lnTo>
                  <a:lnTo>
                    <a:pt x="7306212" y="29672"/>
                  </a:lnTo>
                  <a:lnTo>
                    <a:pt x="7263828" y="13517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7AAED6">
                <a:alpha val="1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664566" y="7779867"/>
              <a:ext cx="7936931" cy="16439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90726" y="8005316"/>
              <a:ext cx="7491095" cy="1190625"/>
            </a:xfrm>
            <a:custGeom>
              <a:avLst/>
              <a:gdLst/>
              <a:ahLst/>
              <a:cxnLst/>
              <a:rect l="l" t="t" r="r" b="b"/>
              <a:pathLst>
                <a:path w="7491094" h="1190625">
                  <a:moveTo>
                    <a:pt x="7171624" y="0"/>
                  </a:moveTo>
                  <a:lnTo>
                    <a:pt x="319246" y="0"/>
                  </a:lnTo>
                  <a:lnTo>
                    <a:pt x="272072" y="3461"/>
                  </a:lnTo>
                  <a:lnTo>
                    <a:pt x="227046" y="13516"/>
                  </a:lnTo>
                  <a:lnTo>
                    <a:pt x="184663" y="29670"/>
                  </a:lnTo>
                  <a:lnTo>
                    <a:pt x="145416" y="51431"/>
                  </a:lnTo>
                  <a:lnTo>
                    <a:pt x="109800" y="78304"/>
                  </a:lnTo>
                  <a:lnTo>
                    <a:pt x="78308" y="109795"/>
                  </a:lnTo>
                  <a:lnTo>
                    <a:pt x="51434" y="145411"/>
                  </a:lnTo>
                  <a:lnTo>
                    <a:pt x="29672" y="184658"/>
                  </a:lnTo>
                  <a:lnTo>
                    <a:pt x="13517" y="227042"/>
                  </a:lnTo>
                  <a:lnTo>
                    <a:pt x="3461" y="272069"/>
                  </a:lnTo>
                  <a:lnTo>
                    <a:pt x="0" y="319246"/>
                  </a:lnTo>
                  <a:lnTo>
                    <a:pt x="0" y="871292"/>
                  </a:lnTo>
                  <a:lnTo>
                    <a:pt x="3461" y="918469"/>
                  </a:lnTo>
                  <a:lnTo>
                    <a:pt x="13517" y="963497"/>
                  </a:lnTo>
                  <a:lnTo>
                    <a:pt x="29672" y="1005881"/>
                  </a:lnTo>
                  <a:lnTo>
                    <a:pt x="51434" y="1045127"/>
                  </a:lnTo>
                  <a:lnTo>
                    <a:pt x="78308" y="1080743"/>
                  </a:lnTo>
                  <a:lnTo>
                    <a:pt x="109800" y="1112235"/>
                  </a:lnTo>
                  <a:lnTo>
                    <a:pt x="145416" y="1139108"/>
                  </a:lnTo>
                  <a:lnTo>
                    <a:pt x="184663" y="1160868"/>
                  </a:lnTo>
                  <a:lnTo>
                    <a:pt x="227046" y="1177023"/>
                  </a:lnTo>
                  <a:lnTo>
                    <a:pt x="272072" y="1187078"/>
                  </a:lnTo>
                  <a:lnTo>
                    <a:pt x="319246" y="1190539"/>
                  </a:lnTo>
                  <a:lnTo>
                    <a:pt x="7171624" y="1190539"/>
                  </a:lnTo>
                  <a:lnTo>
                    <a:pt x="7218801" y="1187078"/>
                  </a:lnTo>
                  <a:lnTo>
                    <a:pt x="7263828" y="1177023"/>
                  </a:lnTo>
                  <a:lnTo>
                    <a:pt x="7306212" y="1160868"/>
                  </a:lnTo>
                  <a:lnTo>
                    <a:pt x="7345459" y="1139108"/>
                  </a:lnTo>
                  <a:lnTo>
                    <a:pt x="7381075" y="1112235"/>
                  </a:lnTo>
                  <a:lnTo>
                    <a:pt x="7412566" y="1080743"/>
                  </a:lnTo>
                  <a:lnTo>
                    <a:pt x="7439439" y="1045127"/>
                  </a:lnTo>
                  <a:lnTo>
                    <a:pt x="7461200" y="1005881"/>
                  </a:lnTo>
                  <a:lnTo>
                    <a:pt x="7477355" y="963497"/>
                  </a:lnTo>
                  <a:lnTo>
                    <a:pt x="7487410" y="918469"/>
                  </a:lnTo>
                  <a:lnTo>
                    <a:pt x="7490871" y="871292"/>
                  </a:lnTo>
                  <a:lnTo>
                    <a:pt x="7490871" y="319246"/>
                  </a:lnTo>
                  <a:lnTo>
                    <a:pt x="7487410" y="272069"/>
                  </a:lnTo>
                  <a:lnTo>
                    <a:pt x="7477355" y="227042"/>
                  </a:lnTo>
                  <a:lnTo>
                    <a:pt x="7461200" y="184658"/>
                  </a:lnTo>
                  <a:lnTo>
                    <a:pt x="7439439" y="145411"/>
                  </a:lnTo>
                  <a:lnTo>
                    <a:pt x="7412566" y="109795"/>
                  </a:lnTo>
                  <a:lnTo>
                    <a:pt x="7381075" y="78304"/>
                  </a:lnTo>
                  <a:lnTo>
                    <a:pt x="7345459" y="51431"/>
                  </a:lnTo>
                  <a:lnTo>
                    <a:pt x="7306212" y="29670"/>
                  </a:lnTo>
                  <a:lnTo>
                    <a:pt x="7263828" y="13516"/>
                  </a:lnTo>
                  <a:lnTo>
                    <a:pt x="7218801" y="3461"/>
                  </a:lnTo>
                  <a:lnTo>
                    <a:pt x="7171624" y="0"/>
                  </a:lnTo>
                  <a:close/>
                </a:path>
              </a:pathLst>
            </a:custGeom>
            <a:solidFill>
              <a:srgbClr val="7AAED6">
                <a:alpha val="17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15" name="object 15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335007" y="1978997"/>
            <a:ext cx="7225030" cy="3099435"/>
            <a:chOff x="2335007" y="1978997"/>
            <a:chExt cx="7225030" cy="3099435"/>
          </a:xfrm>
        </p:grpSpPr>
        <p:sp>
          <p:nvSpPr>
            <p:cNvPr id="18" name="object 18"/>
            <p:cNvSpPr/>
            <p:nvPr/>
          </p:nvSpPr>
          <p:spPr>
            <a:xfrm>
              <a:off x="2355949" y="1978997"/>
              <a:ext cx="7183027" cy="16020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59890" y="2188121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46" y="0"/>
                  </a:lnTo>
                  <a:lnTo>
                    <a:pt x="272069" y="3461"/>
                  </a:lnTo>
                  <a:lnTo>
                    <a:pt x="227042" y="13517"/>
                  </a:lnTo>
                  <a:lnTo>
                    <a:pt x="184658" y="29672"/>
                  </a:lnTo>
                  <a:lnTo>
                    <a:pt x="145411" y="51434"/>
                  </a:lnTo>
                  <a:lnTo>
                    <a:pt x="109795" y="78309"/>
                  </a:lnTo>
                  <a:lnTo>
                    <a:pt x="78304" y="109801"/>
                  </a:lnTo>
                  <a:lnTo>
                    <a:pt x="51431" y="145419"/>
                  </a:lnTo>
                  <a:lnTo>
                    <a:pt x="29670" y="184667"/>
                  </a:lnTo>
                  <a:lnTo>
                    <a:pt x="13516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6" y="963507"/>
                  </a:lnTo>
                  <a:lnTo>
                    <a:pt x="29670" y="1005891"/>
                  </a:lnTo>
                  <a:lnTo>
                    <a:pt x="51431" y="1045138"/>
                  </a:lnTo>
                  <a:lnTo>
                    <a:pt x="78304" y="1080754"/>
                  </a:lnTo>
                  <a:lnTo>
                    <a:pt x="109795" y="1112245"/>
                  </a:lnTo>
                  <a:lnTo>
                    <a:pt x="145411" y="1139118"/>
                  </a:lnTo>
                  <a:lnTo>
                    <a:pt x="184658" y="1160879"/>
                  </a:lnTo>
                  <a:lnTo>
                    <a:pt x="227042" y="1177033"/>
                  </a:lnTo>
                  <a:lnTo>
                    <a:pt x="272069" y="1187088"/>
                  </a:lnTo>
                  <a:lnTo>
                    <a:pt x="319246" y="1190550"/>
                  </a:lnTo>
                  <a:lnTo>
                    <a:pt x="6460892" y="1190550"/>
                  </a:lnTo>
                  <a:lnTo>
                    <a:pt x="6508069" y="1187088"/>
                  </a:lnTo>
                  <a:lnTo>
                    <a:pt x="6553096" y="1177033"/>
                  </a:lnTo>
                  <a:lnTo>
                    <a:pt x="6595480" y="1160879"/>
                  </a:lnTo>
                  <a:lnTo>
                    <a:pt x="6634727" y="1139118"/>
                  </a:lnTo>
                  <a:lnTo>
                    <a:pt x="6670343" y="1112245"/>
                  </a:lnTo>
                  <a:lnTo>
                    <a:pt x="6701834" y="1080754"/>
                  </a:lnTo>
                  <a:lnTo>
                    <a:pt x="6728707" y="1045138"/>
                  </a:lnTo>
                  <a:lnTo>
                    <a:pt x="6750468" y="1005891"/>
                  </a:lnTo>
                  <a:lnTo>
                    <a:pt x="6766622" y="963507"/>
                  </a:lnTo>
                  <a:lnTo>
                    <a:pt x="6776677" y="918480"/>
                  </a:lnTo>
                  <a:lnTo>
                    <a:pt x="6780139" y="871303"/>
                  </a:lnTo>
                  <a:lnTo>
                    <a:pt x="6780139" y="319257"/>
                  </a:lnTo>
                  <a:lnTo>
                    <a:pt x="6776677" y="272080"/>
                  </a:lnTo>
                  <a:lnTo>
                    <a:pt x="6766622" y="227052"/>
                  </a:lnTo>
                  <a:lnTo>
                    <a:pt x="6750468" y="184667"/>
                  </a:lnTo>
                  <a:lnTo>
                    <a:pt x="6728707" y="145419"/>
                  </a:lnTo>
                  <a:lnTo>
                    <a:pt x="6701834" y="109801"/>
                  </a:lnTo>
                  <a:lnTo>
                    <a:pt x="6670343" y="78309"/>
                  </a:lnTo>
                  <a:lnTo>
                    <a:pt x="6634727" y="51434"/>
                  </a:lnTo>
                  <a:lnTo>
                    <a:pt x="6595480" y="29672"/>
                  </a:lnTo>
                  <a:lnTo>
                    <a:pt x="6553096" y="13517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335007" y="3434450"/>
              <a:ext cx="7224910" cy="16439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59890" y="3659899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46" y="0"/>
                  </a:lnTo>
                  <a:lnTo>
                    <a:pt x="272069" y="3461"/>
                  </a:lnTo>
                  <a:lnTo>
                    <a:pt x="227042" y="13516"/>
                  </a:lnTo>
                  <a:lnTo>
                    <a:pt x="184658" y="29670"/>
                  </a:lnTo>
                  <a:lnTo>
                    <a:pt x="145411" y="51431"/>
                  </a:lnTo>
                  <a:lnTo>
                    <a:pt x="109795" y="78304"/>
                  </a:lnTo>
                  <a:lnTo>
                    <a:pt x="78304" y="109795"/>
                  </a:lnTo>
                  <a:lnTo>
                    <a:pt x="51431" y="145411"/>
                  </a:lnTo>
                  <a:lnTo>
                    <a:pt x="29670" y="184658"/>
                  </a:lnTo>
                  <a:lnTo>
                    <a:pt x="13516" y="227042"/>
                  </a:lnTo>
                  <a:lnTo>
                    <a:pt x="3461" y="272069"/>
                  </a:lnTo>
                  <a:lnTo>
                    <a:pt x="0" y="319246"/>
                  </a:lnTo>
                  <a:lnTo>
                    <a:pt x="0" y="871292"/>
                  </a:lnTo>
                  <a:lnTo>
                    <a:pt x="3461" y="918469"/>
                  </a:lnTo>
                  <a:lnTo>
                    <a:pt x="13516" y="963497"/>
                  </a:lnTo>
                  <a:lnTo>
                    <a:pt x="29670" y="1005881"/>
                  </a:lnTo>
                  <a:lnTo>
                    <a:pt x="51431" y="1045127"/>
                  </a:lnTo>
                  <a:lnTo>
                    <a:pt x="78304" y="1080743"/>
                  </a:lnTo>
                  <a:lnTo>
                    <a:pt x="109795" y="1112235"/>
                  </a:lnTo>
                  <a:lnTo>
                    <a:pt x="145411" y="1139108"/>
                  </a:lnTo>
                  <a:lnTo>
                    <a:pt x="184658" y="1160868"/>
                  </a:lnTo>
                  <a:lnTo>
                    <a:pt x="227042" y="1177023"/>
                  </a:lnTo>
                  <a:lnTo>
                    <a:pt x="272069" y="1187078"/>
                  </a:lnTo>
                  <a:lnTo>
                    <a:pt x="319246" y="1190539"/>
                  </a:lnTo>
                  <a:lnTo>
                    <a:pt x="6460892" y="1190539"/>
                  </a:lnTo>
                  <a:lnTo>
                    <a:pt x="6508069" y="1187078"/>
                  </a:lnTo>
                  <a:lnTo>
                    <a:pt x="6553096" y="1177023"/>
                  </a:lnTo>
                  <a:lnTo>
                    <a:pt x="6595480" y="1160868"/>
                  </a:lnTo>
                  <a:lnTo>
                    <a:pt x="6634727" y="1139108"/>
                  </a:lnTo>
                  <a:lnTo>
                    <a:pt x="6670343" y="1112235"/>
                  </a:lnTo>
                  <a:lnTo>
                    <a:pt x="6701834" y="1080743"/>
                  </a:lnTo>
                  <a:lnTo>
                    <a:pt x="6728707" y="1045127"/>
                  </a:lnTo>
                  <a:lnTo>
                    <a:pt x="6750468" y="1005881"/>
                  </a:lnTo>
                  <a:lnTo>
                    <a:pt x="6766622" y="963497"/>
                  </a:lnTo>
                  <a:lnTo>
                    <a:pt x="6776677" y="918469"/>
                  </a:lnTo>
                  <a:lnTo>
                    <a:pt x="6780139" y="871292"/>
                  </a:lnTo>
                  <a:lnTo>
                    <a:pt x="6780139" y="319246"/>
                  </a:lnTo>
                  <a:lnTo>
                    <a:pt x="6776677" y="272069"/>
                  </a:lnTo>
                  <a:lnTo>
                    <a:pt x="6766622" y="227042"/>
                  </a:lnTo>
                  <a:lnTo>
                    <a:pt x="6750468" y="184658"/>
                  </a:lnTo>
                  <a:lnTo>
                    <a:pt x="6728707" y="145411"/>
                  </a:lnTo>
                  <a:lnTo>
                    <a:pt x="6701834" y="109795"/>
                  </a:lnTo>
                  <a:lnTo>
                    <a:pt x="6670343" y="78304"/>
                  </a:lnTo>
                  <a:lnTo>
                    <a:pt x="6634727" y="51431"/>
                  </a:lnTo>
                  <a:lnTo>
                    <a:pt x="6595480" y="29670"/>
                  </a:lnTo>
                  <a:lnTo>
                    <a:pt x="6553096" y="13516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01721" y="2192812"/>
            <a:ext cx="1181735" cy="1181735"/>
            <a:chOff x="901721" y="2192812"/>
            <a:chExt cx="1181735" cy="1181735"/>
          </a:xfrm>
        </p:grpSpPr>
        <p:sp>
          <p:nvSpPr>
            <p:cNvPr id="23" name="object 23"/>
            <p:cNvSpPr/>
            <p:nvPr/>
          </p:nvSpPr>
          <p:spPr>
            <a:xfrm>
              <a:off x="901721" y="2192812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5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4"/>
                  </a:lnTo>
                  <a:lnTo>
                    <a:pt x="403915" y="30109"/>
                  </a:lnTo>
                  <a:lnTo>
                    <a:pt x="360703" y="46412"/>
                  </a:lnTo>
                  <a:lnTo>
                    <a:pt x="319177" y="65921"/>
                  </a:lnTo>
                  <a:lnTo>
                    <a:pt x="279489" y="88485"/>
                  </a:lnTo>
                  <a:lnTo>
                    <a:pt x="241792" y="113951"/>
                  </a:lnTo>
                  <a:lnTo>
                    <a:pt x="206238" y="142167"/>
                  </a:lnTo>
                  <a:lnTo>
                    <a:pt x="172977" y="172981"/>
                  </a:lnTo>
                  <a:lnTo>
                    <a:pt x="142163" y="206242"/>
                  </a:lnTo>
                  <a:lnTo>
                    <a:pt x="113948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8" y="939377"/>
                  </a:lnTo>
                  <a:lnTo>
                    <a:pt x="142163" y="974931"/>
                  </a:lnTo>
                  <a:lnTo>
                    <a:pt x="172977" y="1008191"/>
                  </a:lnTo>
                  <a:lnTo>
                    <a:pt x="206238" y="1039005"/>
                  </a:lnTo>
                  <a:lnTo>
                    <a:pt x="241792" y="1067220"/>
                  </a:lnTo>
                  <a:lnTo>
                    <a:pt x="279489" y="1092686"/>
                  </a:lnTo>
                  <a:lnTo>
                    <a:pt x="319177" y="1115248"/>
                  </a:lnTo>
                  <a:lnTo>
                    <a:pt x="360703" y="1134757"/>
                  </a:lnTo>
                  <a:lnTo>
                    <a:pt x="403915" y="1151060"/>
                  </a:lnTo>
                  <a:lnTo>
                    <a:pt x="448662" y="1164004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2" y="1164004"/>
                  </a:lnTo>
                  <a:lnTo>
                    <a:pt x="777258" y="1151060"/>
                  </a:lnTo>
                  <a:lnTo>
                    <a:pt x="820469" y="1134757"/>
                  </a:lnTo>
                  <a:lnTo>
                    <a:pt x="861994" y="1115248"/>
                  </a:lnTo>
                  <a:lnTo>
                    <a:pt x="901681" y="1092686"/>
                  </a:lnTo>
                  <a:lnTo>
                    <a:pt x="939377" y="1067220"/>
                  </a:lnTo>
                  <a:lnTo>
                    <a:pt x="974931" y="1039005"/>
                  </a:lnTo>
                  <a:lnTo>
                    <a:pt x="1008191" y="1008191"/>
                  </a:lnTo>
                  <a:lnTo>
                    <a:pt x="1039005" y="974931"/>
                  </a:lnTo>
                  <a:lnTo>
                    <a:pt x="1067220" y="939377"/>
                  </a:lnTo>
                  <a:lnTo>
                    <a:pt x="1092686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6" y="279494"/>
                  </a:lnTo>
                  <a:lnTo>
                    <a:pt x="1067220" y="241797"/>
                  </a:lnTo>
                  <a:lnTo>
                    <a:pt x="1039005" y="206242"/>
                  </a:lnTo>
                  <a:lnTo>
                    <a:pt x="1008191" y="172981"/>
                  </a:lnTo>
                  <a:lnTo>
                    <a:pt x="974931" y="142167"/>
                  </a:lnTo>
                  <a:lnTo>
                    <a:pt x="939377" y="113951"/>
                  </a:lnTo>
                  <a:lnTo>
                    <a:pt x="901681" y="88485"/>
                  </a:lnTo>
                  <a:lnTo>
                    <a:pt x="861994" y="65921"/>
                  </a:lnTo>
                  <a:lnTo>
                    <a:pt x="820469" y="46412"/>
                  </a:lnTo>
                  <a:lnTo>
                    <a:pt x="777258" y="30109"/>
                  </a:lnTo>
                  <a:lnTo>
                    <a:pt x="732512" y="17164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35075" y="2443098"/>
              <a:ext cx="689968" cy="6901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01721" y="3664589"/>
            <a:ext cx="1181735" cy="1181735"/>
            <a:chOff x="901721" y="3664589"/>
            <a:chExt cx="1181735" cy="1181735"/>
          </a:xfrm>
        </p:grpSpPr>
        <p:sp>
          <p:nvSpPr>
            <p:cNvPr id="27" name="object 27"/>
            <p:cNvSpPr/>
            <p:nvPr/>
          </p:nvSpPr>
          <p:spPr>
            <a:xfrm>
              <a:off x="901721" y="3664589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5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3"/>
                  </a:lnTo>
                  <a:lnTo>
                    <a:pt x="403915" y="30108"/>
                  </a:lnTo>
                  <a:lnTo>
                    <a:pt x="360703" y="46410"/>
                  </a:lnTo>
                  <a:lnTo>
                    <a:pt x="319177" y="65919"/>
                  </a:lnTo>
                  <a:lnTo>
                    <a:pt x="279489" y="88482"/>
                  </a:lnTo>
                  <a:lnTo>
                    <a:pt x="241792" y="113947"/>
                  </a:lnTo>
                  <a:lnTo>
                    <a:pt x="206238" y="142162"/>
                  </a:lnTo>
                  <a:lnTo>
                    <a:pt x="172977" y="172976"/>
                  </a:lnTo>
                  <a:lnTo>
                    <a:pt x="142163" y="206236"/>
                  </a:lnTo>
                  <a:lnTo>
                    <a:pt x="113948" y="241790"/>
                  </a:lnTo>
                  <a:lnTo>
                    <a:pt x="88482" y="279486"/>
                  </a:lnTo>
                  <a:lnTo>
                    <a:pt x="65919" y="319173"/>
                  </a:lnTo>
                  <a:lnTo>
                    <a:pt x="46410" y="360698"/>
                  </a:lnTo>
                  <a:lnTo>
                    <a:pt x="30108" y="403910"/>
                  </a:lnTo>
                  <a:lnTo>
                    <a:pt x="17163" y="448655"/>
                  </a:lnTo>
                  <a:lnTo>
                    <a:pt x="7729" y="494783"/>
                  </a:lnTo>
                  <a:lnTo>
                    <a:pt x="1957" y="542142"/>
                  </a:lnTo>
                  <a:lnTo>
                    <a:pt x="0" y="590578"/>
                  </a:lnTo>
                  <a:lnTo>
                    <a:pt x="1957" y="639015"/>
                  </a:lnTo>
                  <a:lnTo>
                    <a:pt x="7729" y="686374"/>
                  </a:lnTo>
                  <a:lnTo>
                    <a:pt x="17163" y="732502"/>
                  </a:lnTo>
                  <a:lnTo>
                    <a:pt x="30108" y="777248"/>
                  </a:lnTo>
                  <a:lnTo>
                    <a:pt x="46410" y="820460"/>
                  </a:lnTo>
                  <a:lnTo>
                    <a:pt x="65919" y="861986"/>
                  </a:lnTo>
                  <a:lnTo>
                    <a:pt x="88482" y="901673"/>
                  </a:lnTo>
                  <a:lnTo>
                    <a:pt x="113948" y="939370"/>
                  </a:lnTo>
                  <a:lnTo>
                    <a:pt x="142163" y="974925"/>
                  </a:lnTo>
                  <a:lnTo>
                    <a:pt x="172977" y="1008186"/>
                  </a:lnTo>
                  <a:lnTo>
                    <a:pt x="206238" y="1039001"/>
                  </a:lnTo>
                  <a:lnTo>
                    <a:pt x="241792" y="1067217"/>
                  </a:lnTo>
                  <a:lnTo>
                    <a:pt x="279489" y="1092683"/>
                  </a:lnTo>
                  <a:lnTo>
                    <a:pt x="319177" y="1115246"/>
                  </a:lnTo>
                  <a:lnTo>
                    <a:pt x="360703" y="1134756"/>
                  </a:lnTo>
                  <a:lnTo>
                    <a:pt x="403915" y="1151059"/>
                  </a:lnTo>
                  <a:lnTo>
                    <a:pt x="448662" y="1164003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2" y="1164003"/>
                  </a:lnTo>
                  <a:lnTo>
                    <a:pt x="777258" y="1151059"/>
                  </a:lnTo>
                  <a:lnTo>
                    <a:pt x="820469" y="1134756"/>
                  </a:lnTo>
                  <a:lnTo>
                    <a:pt x="861994" y="1115246"/>
                  </a:lnTo>
                  <a:lnTo>
                    <a:pt x="901681" y="1092683"/>
                  </a:lnTo>
                  <a:lnTo>
                    <a:pt x="939377" y="1067217"/>
                  </a:lnTo>
                  <a:lnTo>
                    <a:pt x="974931" y="1039001"/>
                  </a:lnTo>
                  <a:lnTo>
                    <a:pt x="1008191" y="1008186"/>
                  </a:lnTo>
                  <a:lnTo>
                    <a:pt x="1039005" y="974925"/>
                  </a:lnTo>
                  <a:lnTo>
                    <a:pt x="1067220" y="939370"/>
                  </a:lnTo>
                  <a:lnTo>
                    <a:pt x="1092686" y="901673"/>
                  </a:lnTo>
                  <a:lnTo>
                    <a:pt x="1115248" y="861986"/>
                  </a:lnTo>
                  <a:lnTo>
                    <a:pt x="1134757" y="820460"/>
                  </a:lnTo>
                  <a:lnTo>
                    <a:pt x="1151060" y="777248"/>
                  </a:lnTo>
                  <a:lnTo>
                    <a:pt x="1164004" y="732502"/>
                  </a:lnTo>
                  <a:lnTo>
                    <a:pt x="1173438" y="686374"/>
                  </a:lnTo>
                  <a:lnTo>
                    <a:pt x="1179210" y="639015"/>
                  </a:lnTo>
                  <a:lnTo>
                    <a:pt x="1181168" y="590578"/>
                  </a:lnTo>
                  <a:lnTo>
                    <a:pt x="1179210" y="542142"/>
                  </a:lnTo>
                  <a:lnTo>
                    <a:pt x="1173438" y="494783"/>
                  </a:lnTo>
                  <a:lnTo>
                    <a:pt x="1164004" y="448655"/>
                  </a:lnTo>
                  <a:lnTo>
                    <a:pt x="1151060" y="403910"/>
                  </a:lnTo>
                  <a:lnTo>
                    <a:pt x="1134757" y="360698"/>
                  </a:lnTo>
                  <a:lnTo>
                    <a:pt x="1115248" y="319173"/>
                  </a:lnTo>
                  <a:lnTo>
                    <a:pt x="1092686" y="279486"/>
                  </a:lnTo>
                  <a:lnTo>
                    <a:pt x="1067220" y="241790"/>
                  </a:lnTo>
                  <a:lnTo>
                    <a:pt x="1039005" y="206236"/>
                  </a:lnTo>
                  <a:lnTo>
                    <a:pt x="1008191" y="172976"/>
                  </a:lnTo>
                  <a:lnTo>
                    <a:pt x="974931" y="142162"/>
                  </a:lnTo>
                  <a:lnTo>
                    <a:pt x="939377" y="113947"/>
                  </a:lnTo>
                  <a:lnTo>
                    <a:pt x="901681" y="88482"/>
                  </a:lnTo>
                  <a:lnTo>
                    <a:pt x="861994" y="65919"/>
                  </a:lnTo>
                  <a:lnTo>
                    <a:pt x="820469" y="46410"/>
                  </a:lnTo>
                  <a:lnTo>
                    <a:pt x="777258" y="30108"/>
                  </a:lnTo>
                  <a:lnTo>
                    <a:pt x="732512" y="17163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96594" y="4001674"/>
              <a:ext cx="765810" cy="535940"/>
            </a:xfrm>
            <a:custGeom>
              <a:avLst/>
              <a:gdLst/>
              <a:ahLst/>
              <a:cxnLst/>
              <a:rect l="l" t="t" r="r" b="b"/>
              <a:pathLst>
                <a:path w="765810" h="535939">
                  <a:moveTo>
                    <a:pt x="300431" y="153250"/>
                  </a:moveTo>
                  <a:lnTo>
                    <a:pt x="281927" y="153212"/>
                  </a:lnTo>
                  <a:lnTo>
                    <a:pt x="254457" y="153250"/>
                  </a:lnTo>
                  <a:lnTo>
                    <a:pt x="300431" y="153250"/>
                  </a:lnTo>
                  <a:close/>
                </a:path>
                <a:path w="765810" h="535939">
                  <a:moveTo>
                    <a:pt x="353453" y="433489"/>
                  </a:moveTo>
                  <a:lnTo>
                    <a:pt x="337680" y="433463"/>
                  </a:lnTo>
                  <a:lnTo>
                    <a:pt x="312242" y="433489"/>
                  </a:lnTo>
                  <a:lnTo>
                    <a:pt x="353453" y="433489"/>
                  </a:lnTo>
                  <a:close/>
                </a:path>
                <a:path w="765810" h="535939">
                  <a:moveTo>
                    <a:pt x="396875" y="396278"/>
                  </a:moveTo>
                  <a:lnTo>
                    <a:pt x="396836" y="373837"/>
                  </a:lnTo>
                  <a:lnTo>
                    <a:pt x="393496" y="370078"/>
                  </a:lnTo>
                  <a:lnTo>
                    <a:pt x="393192" y="369722"/>
                  </a:lnTo>
                  <a:lnTo>
                    <a:pt x="372630" y="370078"/>
                  </a:lnTo>
                  <a:lnTo>
                    <a:pt x="372567" y="369951"/>
                  </a:lnTo>
                  <a:lnTo>
                    <a:pt x="371208" y="367284"/>
                  </a:lnTo>
                  <a:lnTo>
                    <a:pt x="371284" y="361035"/>
                  </a:lnTo>
                  <a:lnTo>
                    <a:pt x="371398" y="344690"/>
                  </a:lnTo>
                  <a:lnTo>
                    <a:pt x="371436" y="319798"/>
                  </a:lnTo>
                  <a:lnTo>
                    <a:pt x="371386" y="293636"/>
                  </a:lnTo>
                  <a:lnTo>
                    <a:pt x="371386" y="293357"/>
                  </a:lnTo>
                  <a:lnTo>
                    <a:pt x="371424" y="243344"/>
                  </a:lnTo>
                  <a:lnTo>
                    <a:pt x="371335" y="215366"/>
                  </a:lnTo>
                  <a:lnTo>
                    <a:pt x="370535" y="211582"/>
                  </a:lnTo>
                  <a:lnTo>
                    <a:pt x="370535" y="432308"/>
                  </a:lnTo>
                  <a:lnTo>
                    <a:pt x="367982" y="433603"/>
                  </a:lnTo>
                  <a:lnTo>
                    <a:pt x="287210" y="433451"/>
                  </a:lnTo>
                  <a:lnTo>
                    <a:pt x="256590" y="433628"/>
                  </a:lnTo>
                  <a:lnTo>
                    <a:pt x="254800" y="432041"/>
                  </a:lnTo>
                  <a:lnTo>
                    <a:pt x="256768" y="418934"/>
                  </a:lnTo>
                  <a:lnTo>
                    <a:pt x="256705" y="408495"/>
                  </a:lnTo>
                  <a:lnTo>
                    <a:pt x="256514" y="398614"/>
                  </a:lnTo>
                  <a:lnTo>
                    <a:pt x="258013" y="396278"/>
                  </a:lnTo>
                  <a:lnTo>
                    <a:pt x="313436" y="396443"/>
                  </a:lnTo>
                  <a:lnTo>
                    <a:pt x="368058" y="396379"/>
                  </a:lnTo>
                  <a:lnTo>
                    <a:pt x="370522" y="397611"/>
                  </a:lnTo>
                  <a:lnTo>
                    <a:pt x="370141" y="408495"/>
                  </a:lnTo>
                  <a:lnTo>
                    <a:pt x="370039" y="418934"/>
                  </a:lnTo>
                  <a:lnTo>
                    <a:pt x="370535" y="432308"/>
                  </a:lnTo>
                  <a:lnTo>
                    <a:pt x="370535" y="211582"/>
                  </a:lnTo>
                  <a:lnTo>
                    <a:pt x="366293" y="191452"/>
                  </a:lnTo>
                  <a:lnTo>
                    <a:pt x="358292" y="179692"/>
                  </a:lnTo>
                  <a:lnTo>
                    <a:pt x="352920" y="171780"/>
                  </a:lnTo>
                  <a:lnTo>
                    <a:pt x="333260" y="158381"/>
                  </a:lnTo>
                  <a:lnTo>
                    <a:pt x="309384" y="153301"/>
                  </a:lnTo>
                  <a:lnTo>
                    <a:pt x="254457" y="153250"/>
                  </a:lnTo>
                  <a:lnTo>
                    <a:pt x="246037" y="152590"/>
                  </a:lnTo>
                  <a:lnTo>
                    <a:pt x="238163" y="150545"/>
                  </a:lnTo>
                  <a:lnTo>
                    <a:pt x="230822" y="146977"/>
                  </a:lnTo>
                  <a:lnTo>
                    <a:pt x="224028" y="141770"/>
                  </a:lnTo>
                  <a:lnTo>
                    <a:pt x="152565" y="75742"/>
                  </a:lnTo>
                  <a:lnTo>
                    <a:pt x="128612" y="53873"/>
                  </a:lnTo>
                  <a:lnTo>
                    <a:pt x="79260" y="18796"/>
                  </a:lnTo>
                  <a:lnTo>
                    <a:pt x="21247" y="977"/>
                  </a:lnTo>
                  <a:lnTo>
                    <a:pt x="9613" y="0"/>
                  </a:lnTo>
                  <a:lnTo>
                    <a:pt x="3454" y="1574"/>
                  </a:lnTo>
                  <a:lnTo>
                    <a:pt x="1092" y="7264"/>
                  </a:lnTo>
                  <a:lnTo>
                    <a:pt x="863" y="18796"/>
                  </a:lnTo>
                  <a:lnTo>
                    <a:pt x="901" y="19164"/>
                  </a:lnTo>
                  <a:lnTo>
                    <a:pt x="0" y="25374"/>
                  </a:lnTo>
                  <a:lnTo>
                    <a:pt x="3098" y="27457"/>
                  </a:lnTo>
                  <a:lnTo>
                    <a:pt x="14363" y="28041"/>
                  </a:lnTo>
                  <a:lnTo>
                    <a:pt x="20205" y="28422"/>
                  </a:lnTo>
                  <a:lnTo>
                    <a:pt x="69888" y="44310"/>
                  </a:lnTo>
                  <a:lnTo>
                    <a:pt x="107416" y="71539"/>
                  </a:lnTo>
                  <a:lnTo>
                    <a:pt x="196316" y="153301"/>
                  </a:lnTo>
                  <a:lnTo>
                    <a:pt x="204622" y="161010"/>
                  </a:lnTo>
                  <a:lnTo>
                    <a:pt x="215099" y="169291"/>
                  </a:lnTo>
                  <a:lnTo>
                    <a:pt x="226402" y="175298"/>
                  </a:lnTo>
                  <a:lnTo>
                    <a:pt x="238683" y="178892"/>
                  </a:lnTo>
                  <a:lnTo>
                    <a:pt x="252044" y="179920"/>
                  </a:lnTo>
                  <a:lnTo>
                    <a:pt x="265176" y="179730"/>
                  </a:lnTo>
                  <a:lnTo>
                    <a:pt x="282321" y="179730"/>
                  </a:lnTo>
                  <a:lnTo>
                    <a:pt x="329565" y="187566"/>
                  </a:lnTo>
                  <a:lnTo>
                    <a:pt x="345262" y="216255"/>
                  </a:lnTo>
                  <a:lnTo>
                    <a:pt x="345033" y="216585"/>
                  </a:lnTo>
                  <a:lnTo>
                    <a:pt x="345033" y="244970"/>
                  </a:lnTo>
                  <a:lnTo>
                    <a:pt x="344881" y="250672"/>
                  </a:lnTo>
                  <a:lnTo>
                    <a:pt x="344779" y="289648"/>
                  </a:lnTo>
                  <a:lnTo>
                    <a:pt x="345020" y="293357"/>
                  </a:lnTo>
                  <a:lnTo>
                    <a:pt x="340334" y="293255"/>
                  </a:lnTo>
                  <a:lnTo>
                    <a:pt x="327050" y="293331"/>
                  </a:lnTo>
                  <a:lnTo>
                    <a:pt x="313740" y="293636"/>
                  </a:lnTo>
                  <a:lnTo>
                    <a:pt x="300456" y="293433"/>
                  </a:lnTo>
                  <a:lnTo>
                    <a:pt x="263931" y="277317"/>
                  </a:lnTo>
                  <a:lnTo>
                    <a:pt x="256768" y="248221"/>
                  </a:lnTo>
                  <a:lnTo>
                    <a:pt x="257048" y="243573"/>
                  </a:lnTo>
                  <a:lnTo>
                    <a:pt x="304165" y="243560"/>
                  </a:lnTo>
                  <a:lnTo>
                    <a:pt x="319455" y="243611"/>
                  </a:lnTo>
                  <a:lnTo>
                    <a:pt x="328396" y="243586"/>
                  </a:lnTo>
                  <a:lnTo>
                    <a:pt x="330835" y="243547"/>
                  </a:lnTo>
                  <a:lnTo>
                    <a:pt x="342684" y="243344"/>
                  </a:lnTo>
                  <a:lnTo>
                    <a:pt x="345033" y="244970"/>
                  </a:lnTo>
                  <a:lnTo>
                    <a:pt x="345033" y="216585"/>
                  </a:lnTo>
                  <a:lnTo>
                    <a:pt x="344792" y="216928"/>
                  </a:lnTo>
                  <a:lnTo>
                    <a:pt x="256971" y="216992"/>
                  </a:lnTo>
                  <a:lnTo>
                    <a:pt x="230187" y="257517"/>
                  </a:lnTo>
                  <a:lnTo>
                    <a:pt x="235343" y="281609"/>
                  </a:lnTo>
                  <a:lnTo>
                    <a:pt x="248831" y="301371"/>
                  </a:lnTo>
                  <a:lnTo>
                    <a:pt x="268655" y="314820"/>
                  </a:lnTo>
                  <a:lnTo>
                    <a:pt x="292811" y="319925"/>
                  </a:lnTo>
                  <a:lnTo>
                    <a:pt x="315099" y="320052"/>
                  </a:lnTo>
                  <a:lnTo>
                    <a:pt x="337388" y="319900"/>
                  </a:lnTo>
                  <a:lnTo>
                    <a:pt x="342811" y="319798"/>
                  </a:lnTo>
                  <a:lnTo>
                    <a:pt x="345020" y="321525"/>
                  </a:lnTo>
                  <a:lnTo>
                    <a:pt x="344703" y="335927"/>
                  </a:lnTo>
                  <a:lnTo>
                    <a:pt x="344703" y="353441"/>
                  </a:lnTo>
                  <a:lnTo>
                    <a:pt x="344919" y="362864"/>
                  </a:lnTo>
                  <a:lnTo>
                    <a:pt x="345071" y="368223"/>
                  </a:lnTo>
                  <a:lnTo>
                    <a:pt x="342785" y="369951"/>
                  </a:lnTo>
                  <a:lnTo>
                    <a:pt x="297586" y="369722"/>
                  </a:lnTo>
                  <a:lnTo>
                    <a:pt x="252717" y="369951"/>
                  </a:lnTo>
                  <a:lnTo>
                    <a:pt x="250342" y="367728"/>
                  </a:lnTo>
                  <a:lnTo>
                    <a:pt x="248386" y="362864"/>
                  </a:lnTo>
                  <a:lnTo>
                    <a:pt x="229781" y="330517"/>
                  </a:lnTo>
                  <a:lnTo>
                    <a:pt x="229781" y="408647"/>
                  </a:lnTo>
                  <a:lnTo>
                    <a:pt x="221792" y="448665"/>
                  </a:lnTo>
                  <a:lnTo>
                    <a:pt x="200075" y="480745"/>
                  </a:lnTo>
                  <a:lnTo>
                    <a:pt x="167855" y="502005"/>
                  </a:lnTo>
                  <a:lnTo>
                    <a:pt x="128320" y="509549"/>
                  </a:lnTo>
                  <a:lnTo>
                    <a:pt x="88582" y="501446"/>
                  </a:lnTo>
                  <a:lnTo>
                    <a:pt x="56934" y="479818"/>
                  </a:lnTo>
                  <a:lnTo>
                    <a:pt x="35775" y="447789"/>
                  </a:lnTo>
                  <a:lnTo>
                    <a:pt x="27508" y="408495"/>
                  </a:lnTo>
                  <a:lnTo>
                    <a:pt x="36144" y="368477"/>
                  </a:lnTo>
                  <a:lnTo>
                    <a:pt x="57873" y="336410"/>
                  </a:lnTo>
                  <a:lnTo>
                    <a:pt x="89865" y="315150"/>
                  </a:lnTo>
                  <a:lnTo>
                    <a:pt x="129273" y="307606"/>
                  </a:lnTo>
                  <a:lnTo>
                    <a:pt x="169075" y="315658"/>
                  </a:lnTo>
                  <a:lnTo>
                    <a:pt x="200952" y="337235"/>
                  </a:lnTo>
                  <a:lnTo>
                    <a:pt x="222123" y="369252"/>
                  </a:lnTo>
                  <a:lnTo>
                    <a:pt x="229781" y="408647"/>
                  </a:lnTo>
                  <a:lnTo>
                    <a:pt x="229781" y="330517"/>
                  </a:lnTo>
                  <a:lnTo>
                    <a:pt x="228295" y="327926"/>
                  </a:lnTo>
                  <a:lnTo>
                    <a:pt x="206324" y="307606"/>
                  </a:lnTo>
                  <a:lnTo>
                    <a:pt x="200342" y="302069"/>
                  </a:lnTo>
                  <a:lnTo>
                    <a:pt x="165760" y="286054"/>
                  </a:lnTo>
                  <a:lnTo>
                    <a:pt x="125755" y="280631"/>
                  </a:lnTo>
                  <a:lnTo>
                    <a:pt x="85890" y="287642"/>
                  </a:lnTo>
                  <a:lnTo>
                    <a:pt x="49987" y="307289"/>
                  </a:lnTo>
                  <a:lnTo>
                    <a:pt x="21590" y="337769"/>
                  </a:lnTo>
                  <a:lnTo>
                    <a:pt x="4267" y="377317"/>
                  </a:lnTo>
                  <a:lnTo>
                    <a:pt x="1574" y="424192"/>
                  </a:lnTo>
                  <a:lnTo>
                    <a:pt x="12941" y="463816"/>
                  </a:lnTo>
                  <a:lnTo>
                    <a:pt x="35636" y="496912"/>
                  </a:lnTo>
                  <a:lnTo>
                    <a:pt x="67271" y="521271"/>
                  </a:lnTo>
                  <a:lnTo>
                    <a:pt x="105486" y="534708"/>
                  </a:lnTo>
                  <a:lnTo>
                    <a:pt x="146659" y="535520"/>
                  </a:lnTo>
                  <a:lnTo>
                    <a:pt x="184810" y="523862"/>
                  </a:lnTo>
                  <a:lnTo>
                    <a:pt x="205155" y="509549"/>
                  </a:lnTo>
                  <a:lnTo>
                    <a:pt x="217474" y="500875"/>
                  </a:lnTo>
                  <a:lnTo>
                    <a:pt x="242214" y="467690"/>
                  </a:lnTo>
                  <a:lnTo>
                    <a:pt x="245300" y="461835"/>
                  </a:lnTo>
                  <a:lnTo>
                    <a:pt x="248691" y="459917"/>
                  </a:lnTo>
                  <a:lnTo>
                    <a:pt x="317957" y="460133"/>
                  </a:lnTo>
                  <a:lnTo>
                    <a:pt x="392315" y="460044"/>
                  </a:lnTo>
                  <a:lnTo>
                    <a:pt x="392442" y="459917"/>
                  </a:lnTo>
                  <a:lnTo>
                    <a:pt x="396773" y="455587"/>
                  </a:lnTo>
                  <a:lnTo>
                    <a:pt x="396875" y="433628"/>
                  </a:lnTo>
                  <a:lnTo>
                    <a:pt x="396875" y="396328"/>
                  </a:lnTo>
                  <a:close/>
                </a:path>
                <a:path w="765810" h="535939">
                  <a:moveTo>
                    <a:pt x="549249" y="318884"/>
                  </a:moveTo>
                  <a:lnTo>
                    <a:pt x="542201" y="318846"/>
                  </a:lnTo>
                  <a:lnTo>
                    <a:pt x="527075" y="318884"/>
                  </a:lnTo>
                  <a:lnTo>
                    <a:pt x="549249" y="318884"/>
                  </a:lnTo>
                  <a:close/>
                </a:path>
                <a:path w="765810" h="535939">
                  <a:moveTo>
                    <a:pt x="690626" y="166357"/>
                  </a:moveTo>
                  <a:lnTo>
                    <a:pt x="689559" y="155867"/>
                  </a:lnTo>
                  <a:lnTo>
                    <a:pt x="677989" y="121145"/>
                  </a:lnTo>
                  <a:lnTo>
                    <a:pt x="661974" y="103555"/>
                  </a:lnTo>
                  <a:lnTo>
                    <a:pt x="653681" y="94437"/>
                  </a:lnTo>
                  <a:lnTo>
                    <a:pt x="621030" y="78981"/>
                  </a:lnTo>
                  <a:lnTo>
                    <a:pt x="584403" y="78003"/>
                  </a:lnTo>
                  <a:lnTo>
                    <a:pt x="547712" y="93586"/>
                  </a:lnTo>
                  <a:lnTo>
                    <a:pt x="522389" y="121196"/>
                  </a:lnTo>
                  <a:lnTo>
                    <a:pt x="510794" y="156806"/>
                  </a:lnTo>
                  <a:lnTo>
                    <a:pt x="515340" y="196405"/>
                  </a:lnTo>
                  <a:lnTo>
                    <a:pt x="517525" y="202971"/>
                  </a:lnTo>
                  <a:lnTo>
                    <a:pt x="516382" y="203962"/>
                  </a:lnTo>
                  <a:lnTo>
                    <a:pt x="464273" y="228053"/>
                  </a:lnTo>
                  <a:lnTo>
                    <a:pt x="446570" y="279361"/>
                  </a:lnTo>
                  <a:lnTo>
                    <a:pt x="452882" y="304038"/>
                  </a:lnTo>
                  <a:lnTo>
                    <a:pt x="467626" y="324954"/>
                  </a:lnTo>
                  <a:lnTo>
                    <a:pt x="488492" y="339572"/>
                  </a:lnTo>
                  <a:lnTo>
                    <a:pt x="513207" y="345363"/>
                  </a:lnTo>
                  <a:lnTo>
                    <a:pt x="521970" y="345440"/>
                  </a:lnTo>
                  <a:lnTo>
                    <a:pt x="534250" y="345440"/>
                  </a:lnTo>
                  <a:lnTo>
                    <a:pt x="539483" y="345452"/>
                  </a:lnTo>
                  <a:lnTo>
                    <a:pt x="548233" y="345668"/>
                  </a:lnTo>
                  <a:lnTo>
                    <a:pt x="555739" y="345973"/>
                  </a:lnTo>
                  <a:lnTo>
                    <a:pt x="560857" y="351256"/>
                  </a:lnTo>
                  <a:lnTo>
                    <a:pt x="561022" y="363740"/>
                  </a:lnTo>
                  <a:lnTo>
                    <a:pt x="555942" y="368782"/>
                  </a:lnTo>
                  <a:lnTo>
                    <a:pt x="545858" y="369925"/>
                  </a:lnTo>
                  <a:lnTo>
                    <a:pt x="544423" y="369849"/>
                  </a:lnTo>
                  <a:lnTo>
                    <a:pt x="543179" y="369785"/>
                  </a:lnTo>
                  <a:lnTo>
                    <a:pt x="489585" y="369760"/>
                  </a:lnTo>
                  <a:lnTo>
                    <a:pt x="438632" y="369849"/>
                  </a:lnTo>
                  <a:lnTo>
                    <a:pt x="427621" y="369735"/>
                  </a:lnTo>
                  <a:lnTo>
                    <a:pt x="422656" y="370967"/>
                  </a:lnTo>
                  <a:lnTo>
                    <a:pt x="421309" y="376135"/>
                  </a:lnTo>
                  <a:lnTo>
                    <a:pt x="421132" y="387832"/>
                  </a:lnTo>
                  <a:lnTo>
                    <a:pt x="420966" y="394398"/>
                  </a:lnTo>
                  <a:lnTo>
                    <a:pt x="423214" y="396621"/>
                  </a:lnTo>
                  <a:lnTo>
                    <a:pt x="444906" y="396354"/>
                  </a:lnTo>
                  <a:lnTo>
                    <a:pt x="470166" y="396354"/>
                  </a:lnTo>
                  <a:lnTo>
                    <a:pt x="520141" y="396443"/>
                  </a:lnTo>
                  <a:lnTo>
                    <a:pt x="565035" y="393217"/>
                  </a:lnTo>
                  <a:lnTo>
                    <a:pt x="585571" y="369925"/>
                  </a:lnTo>
                  <a:lnTo>
                    <a:pt x="587921" y="357492"/>
                  </a:lnTo>
                  <a:lnTo>
                    <a:pt x="564896" y="322008"/>
                  </a:lnTo>
                  <a:lnTo>
                    <a:pt x="527075" y="318884"/>
                  </a:lnTo>
                  <a:lnTo>
                    <a:pt x="519518" y="318782"/>
                  </a:lnTo>
                  <a:lnTo>
                    <a:pt x="501472" y="315201"/>
                  </a:lnTo>
                  <a:lnTo>
                    <a:pt x="487057" y="306108"/>
                  </a:lnTo>
                  <a:lnTo>
                    <a:pt x="477354" y="292544"/>
                  </a:lnTo>
                  <a:lnTo>
                    <a:pt x="473456" y="275539"/>
                  </a:lnTo>
                  <a:lnTo>
                    <a:pt x="476211" y="259372"/>
                  </a:lnTo>
                  <a:lnTo>
                    <a:pt x="484924" y="245732"/>
                  </a:lnTo>
                  <a:lnTo>
                    <a:pt x="498462" y="235889"/>
                  </a:lnTo>
                  <a:lnTo>
                    <a:pt x="515696" y="231114"/>
                  </a:lnTo>
                  <a:lnTo>
                    <a:pt x="523849" y="230314"/>
                  </a:lnTo>
                  <a:lnTo>
                    <a:pt x="532130" y="230720"/>
                  </a:lnTo>
                  <a:lnTo>
                    <a:pt x="546582" y="230924"/>
                  </a:lnTo>
                  <a:lnTo>
                    <a:pt x="549503" y="230314"/>
                  </a:lnTo>
                  <a:lnTo>
                    <a:pt x="552119" y="229768"/>
                  </a:lnTo>
                  <a:lnTo>
                    <a:pt x="558025" y="217297"/>
                  </a:lnTo>
                  <a:lnTo>
                    <a:pt x="556120" y="211810"/>
                  </a:lnTo>
                  <a:lnTo>
                    <a:pt x="551954" y="206654"/>
                  </a:lnTo>
                  <a:lnTo>
                    <a:pt x="544372" y="195173"/>
                  </a:lnTo>
                  <a:lnTo>
                    <a:pt x="539610" y="182930"/>
                  </a:lnTo>
                  <a:lnTo>
                    <a:pt x="537616" y="169900"/>
                  </a:lnTo>
                  <a:lnTo>
                    <a:pt x="538314" y="156806"/>
                  </a:lnTo>
                  <a:lnTo>
                    <a:pt x="559219" y="119253"/>
                  </a:lnTo>
                  <a:lnTo>
                    <a:pt x="599681" y="103555"/>
                  </a:lnTo>
                  <a:lnTo>
                    <a:pt x="621169" y="107365"/>
                  </a:lnTo>
                  <a:lnTo>
                    <a:pt x="640105" y="118440"/>
                  </a:lnTo>
                  <a:lnTo>
                    <a:pt x="654342" y="134988"/>
                  </a:lnTo>
                  <a:lnTo>
                    <a:pt x="661733" y="155219"/>
                  </a:lnTo>
                  <a:lnTo>
                    <a:pt x="663536" y="167093"/>
                  </a:lnTo>
                  <a:lnTo>
                    <a:pt x="677837" y="167119"/>
                  </a:lnTo>
                  <a:lnTo>
                    <a:pt x="689978" y="167068"/>
                  </a:lnTo>
                  <a:lnTo>
                    <a:pt x="690626" y="166357"/>
                  </a:lnTo>
                  <a:close/>
                </a:path>
                <a:path w="765810" h="535939">
                  <a:moveTo>
                    <a:pt x="765810" y="178371"/>
                  </a:moveTo>
                  <a:lnTo>
                    <a:pt x="761009" y="126466"/>
                  </a:lnTo>
                  <a:lnTo>
                    <a:pt x="738606" y="81622"/>
                  </a:lnTo>
                  <a:lnTo>
                    <a:pt x="701560" y="47637"/>
                  </a:lnTo>
                  <a:lnTo>
                    <a:pt x="652868" y="28244"/>
                  </a:lnTo>
                  <a:lnTo>
                    <a:pt x="645236" y="26670"/>
                  </a:lnTo>
                  <a:lnTo>
                    <a:pt x="640588" y="26809"/>
                  </a:lnTo>
                  <a:lnTo>
                    <a:pt x="638263" y="30391"/>
                  </a:lnTo>
                  <a:lnTo>
                    <a:pt x="637616" y="39116"/>
                  </a:lnTo>
                  <a:lnTo>
                    <a:pt x="637616" y="40944"/>
                  </a:lnTo>
                  <a:lnTo>
                    <a:pt x="637070" y="42773"/>
                  </a:lnTo>
                  <a:lnTo>
                    <a:pt x="635762" y="50152"/>
                  </a:lnTo>
                  <a:lnTo>
                    <a:pt x="637006" y="53289"/>
                  </a:lnTo>
                  <a:lnTo>
                    <a:pt x="643623" y="54267"/>
                  </a:lnTo>
                  <a:lnTo>
                    <a:pt x="658482" y="57543"/>
                  </a:lnTo>
                  <a:lnTo>
                    <a:pt x="698106" y="78727"/>
                  </a:lnTo>
                  <a:lnTo>
                    <a:pt x="736434" y="140868"/>
                  </a:lnTo>
                  <a:lnTo>
                    <a:pt x="738606" y="177507"/>
                  </a:lnTo>
                  <a:lnTo>
                    <a:pt x="727227" y="212979"/>
                  </a:lnTo>
                  <a:lnTo>
                    <a:pt x="701230" y="245452"/>
                  </a:lnTo>
                  <a:lnTo>
                    <a:pt x="666356" y="268071"/>
                  </a:lnTo>
                  <a:lnTo>
                    <a:pt x="626389" y="279349"/>
                  </a:lnTo>
                  <a:lnTo>
                    <a:pt x="604456" y="281241"/>
                  </a:lnTo>
                  <a:lnTo>
                    <a:pt x="599592" y="286550"/>
                  </a:lnTo>
                  <a:lnTo>
                    <a:pt x="599694" y="301510"/>
                  </a:lnTo>
                  <a:lnTo>
                    <a:pt x="604748" y="306654"/>
                  </a:lnTo>
                  <a:lnTo>
                    <a:pt x="615619" y="307327"/>
                  </a:lnTo>
                  <a:lnTo>
                    <a:pt x="618566" y="307149"/>
                  </a:lnTo>
                  <a:lnTo>
                    <a:pt x="637768" y="307314"/>
                  </a:lnTo>
                  <a:lnTo>
                    <a:pt x="654062" y="307098"/>
                  </a:lnTo>
                  <a:lnTo>
                    <a:pt x="670356" y="307289"/>
                  </a:lnTo>
                  <a:lnTo>
                    <a:pt x="686638" y="308635"/>
                  </a:lnTo>
                  <a:lnTo>
                    <a:pt x="710069" y="317309"/>
                  </a:lnTo>
                  <a:lnTo>
                    <a:pt x="727862" y="334505"/>
                  </a:lnTo>
                  <a:lnTo>
                    <a:pt x="737844" y="357136"/>
                  </a:lnTo>
                  <a:lnTo>
                    <a:pt x="737870" y="382130"/>
                  </a:lnTo>
                  <a:lnTo>
                    <a:pt x="731189" y="397929"/>
                  </a:lnTo>
                  <a:lnTo>
                    <a:pt x="719594" y="410095"/>
                  </a:lnTo>
                  <a:lnTo>
                    <a:pt x="703948" y="417918"/>
                  </a:lnTo>
                  <a:lnTo>
                    <a:pt x="685139" y="420712"/>
                  </a:lnTo>
                  <a:lnTo>
                    <a:pt x="491007" y="420725"/>
                  </a:lnTo>
                  <a:lnTo>
                    <a:pt x="486371" y="421957"/>
                  </a:lnTo>
                  <a:lnTo>
                    <a:pt x="485051" y="426770"/>
                  </a:lnTo>
                  <a:lnTo>
                    <a:pt x="484403" y="445782"/>
                  </a:lnTo>
                  <a:lnTo>
                    <a:pt x="487540" y="447586"/>
                  </a:lnTo>
                  <a:lnTo>
                    <a:pt x="519938" y="447332"/>
                  </a:lnTo>
                  <a:lnTo>
                    <a:pt x="642886" y="447421"/>
                  </a:lnTo>
                  <a:lnTo>
                    <a:pt x="691832" y="447217"/>
                  </a:lnTo>
                  <a:lnTo>
                    <a:pt x="738225" y="430314"/>
                  </a:lnTo>
                  <a:lnTo>
                    <a:pt x="765441" y="382117"/>
                  </a:lnTo>
                  <a:lnTo>
                    <a:pt x="762711" y="344347"/>
                  </a:lnTo>
                  <a:lnTo>
                    <a:pt x="743813" y="310578"/>
                  </a:lnTo>
                  <a:lnTo>
                    <a:pt x="710666" y="286918"/>
                  </a:lnTo>
                  <a:lnTo>
                    <a:pt x="707199" y="285483"/>
                  </a:lnTo>
                  <a:lnTo>
                    <a:pt x="701141" y="285978"/>
                  </a:lnTo>
                  <a:lnTo>
                    <a:pt x="700697" y="278511"/>
                  </a:lnTo>
                  <a:lnTo>
                    <a:pt x="730973" y="254673"/>
                  </a:lnTo>
                  <a:lnTo>
                    <a:pt x="759853" y="206921"/>
                  </a:lnTo>
                  <a:lnTo>
                    <a:pt x="765810" y="17837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97453" y="4065521"/>
              <a:ext cx="154181" cy="1287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16673" y="4422399"/>
              <a:ext cx="45085" cy="27305"/>
            </a:xfrm>
            <a:custGeom>
              <a:avLst/>
              <a:gdLst/>
              <a:ahLst/>
              <a:cxnLst/>
              <a:rect l="l" t="t" r="r" b="b"/>
              <a:pathLst>
                <a:path w="45084" h="27304">
                  <a:moveTo>
                    <a:pt x="36117" y="0"/>
                  </a:moveTo>
                  <a:lnTo>
                    <a:pt x="3238" y="115"/>
                  </a:lnTo>
                  <a:lnTo>
                    <a:pt x="1741" y="1486"/>
                  </a:lnTo>
                  <a:lnTo>
                    <a:pt x="1196" y="4753"/>
                  </a:lnTo>
                  <a:lnTo>
                    <a:pt x="0" y="16222"/>
                  </a:lnTo>
                  <a:lnTo>
                    <a:pt x="1917" y="22843"/>
                  </a:lnTo>
                  <a:lnTo>
                    <a:pt x="8027" y="25885"/>
                  </a:lnTo>
                  <a:lnTo>
                    <a:pt x="20201" y="26564"/>
                  </a:lnTo>
                  <a:lnTo>
                    <a:pt x="29729" y="26459"/>
                  </a:lnTo>
                  <a:lnTo>
                    <a:pt x="38986" y="26732"/>
                  </a:lnTo>
                  <a:lnTo>
                    <a:pt x="41153" y="24428"/>
                  </a:lnTo>
                  <a:lnTo>
                    <a:pt x="39049" y="13622"/>
                  </a:lnTo>
                  <a:lnTo>
                    <a:pt x="44504" y="5601"/>
                  </a:lnTo>
                  <a:lnTo>
                    <a:pt x="36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48436" y="4333271"/>
              <a:ext cx="153928" cy="15394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335007" y="4889903"/>
            <a:ext cx="7225030" cy="1633855"/>
            <a:chOff x="2335007" y="4889903"/>
            <a:chExt cx="7225030" cy="1633855"/>
          </a:xfrm>
        </p:grpSpPr>
        <p:sp>
          <p:nvSpPr>
            <p:cNvPr id="33" name="object 33"/>
            <p:cNvSpPr/>
            <p:nvPr/>
          </p:nvSpPr>
          <p:spPr>
            <a:xfrm>
              <a:off x="2335007" y="4889903"/>
              <a:ext cx="7224910" cy="16334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59890" y="5112922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46" y="0"/>
                  </a:lnTo>
                  <a:lnTo>
                    <a:pt x="272069" y="3461"/>
                  </a:lnTo>
                  <a:lnTo>
                    <a:pt x="227042" y="13517"/>
                  </a:lnTo>
                  <a:lnTo>
                    <a:pt x="184658" y="29672"/>
                  </a:lnTo>
                  <a:lnTo>
                    <a:pt x="145411" y="51434"/>
                  </a:lnTo>
                  <a:lnTo>
                    <a:pt x="109795" y="78309"/>
                  </a:lnTo>
                  <a:lnTo>
                    <a:pt x="78304" y="109801"/>
                  </a:lnTo>
                  <a:lnTo>
                    <a:pt x="51431" y="145419"/>
                  </a:lnTo>
                  <a:lnTo>
                    <a:pt x="29670" y="184667"/>
                  </a:lnTo>
                  <a:lnTo>
                    <a:pt x="13516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6" y="963507"/>
                  </a:lnTo>
                  <a:lnTo>
                    <a:pt x="29670" y="1005891"/>
                  </a:lnTo>
                  <a:lnTo>
                    <a:pt x="51431" y="1045138"/>
                  </a:lnTo>
                  <a:lnTo>
                    <a:pt x="78304" y="1080754"/>
                  </a:lnTo>
                  <a:lnTo>
                    <a:pt x="109795" y="1112245"/>
                  </a:lnTo>
                  <a:lnTo>
                    <a:pt x="145411" y="1139118"/>
                  </a:lnTo>
                  <a:lnTo>
                    <a:pt x="184658" y="1160879"/>
                  </a:lnTo>
                  <a:lnTo>
                    <a:pt x="227042" y="1177033"/>
                  </a:lnTo>
                  <a:lnTo>
                    <a:pt x="272069" y="1187088"/>
                  </a:lnTo>
                  <a:lnTo>
                    <a:pt x="319246" y="1190550"/>
                  </a:lnTo>
                  <a:lnTo>
                    <a:pt x="6460892" y="1190550"/>
                  </a:lnTo>
                  <a:lnTo>
                    <a:pt x="6508069" y="1187088"/>
                  </a:lnTo>
                  <a:lnTo>
                    <a:pt x="6553096" y="1177033"/>
                  </a:lnTo>
                  <a:lnTo>
                    <a:pt x="6595480" y="1160879"/>
                  </a:lnTo>
                  <a:lnTo>
                    <a:pt x="6634727" y="1139118"/>
                  </a:lnTo>
                  <a:lnTo>
                    <a:pt x="6670343" y="1112245"/>
                  </a:lnTo>
                  <a:lnTo>
                    <a:pt x="6701834" y="1080754"/>
                  </a:lnTo>
                  <a:lnTo>
                    <a:pt x="6728707" y="1045138"/>
                  </a:lnTo>
                  <a:lnTo>
                    <a:pt x="6750468" y="1005891"/>
                  </a:lnTo>
                  <a:lnTo>
                    <a:pt x="6766622" y="963507"/>
                  </a:lnTo>
                  <a:lnTo>
                    <a:pt x="6776677" y="918480"/>
                  </a:lnTo>
                  <a:lnTo>
                    <a:pt x="6780139" y="871303"/>
                  </a:lnTo>
                  <a:lnTo>
                    <a:pt x="6780139" y="319257"/>
                  </a:lnTo>
                  <a:lnTo>
                    <a:pt x="6776677" y="272080"/>
                  </a:lnTo>
                  <a:lnTo>
                    <a:pt x="6766622" y="227052"/>
                  </a:lnTo>
                  <a:lnTo>
                    <a:pt x="6750468" y="184667"/>
                  </a:lnTo>
                  <a:lnTo>
                    <a:pt x="6728707" y="145419"/>
                  </a:lnTo>
                  <a:lnTo>
                    <a:pt x="6701834" y="109801"/>
                  </a:lnTo>
                  <a:lnTo>
                    <a:pt x="6670343" y="78309"/>
                  </a:lnTo>
                  <a:lnTo>
                    <a:pt x="6634727" y="51434"/>
                  </a:lnTo>
                  <a:lnTo>
                    <a:pt x="6595480" y="29672"/>
                  </a:lnTo>
                  <a:lnTo>
                    <a:pt x="6553096" y="13517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901721" y="5117613"/>
            <a:ext cx="1181735" cy="1181735"/>
            <a:chOff x="901721" y="5117613"/>
            <a:chExt cx="1181735" cy="1181735"/>
          </a:xfrm>
        </p:grpSpPr>
        <p:sp>
          <p:nvSpPr>
            <p:cNvPr id="38" name="object 38"/>
            <p:cNvSpPr/>
            <p:nvPr/>
          </p:nvSpPr>
          <p:spPr>
            <a:xfrm>
              <a:off x="901721" y="5117613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5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4"/>
                  </a:lnTo>
                  <a:lnTo>
                    <a:pt x="403915" y="30109"/>
                  </a:lnTo>
                  <a:lnTo>
                    <a:pt x="360703" y="46412"/>
                  </a:lnTo>
                  <a:lnTo>
                    <a:pt x="319177" y="65921"/>
                  </a:lnTo>
                  <a:lnTo>
                    <a:pt x="279489" y="88485"/>
                  </a:lnTo>
                  <a:lnTo>
                    <a:pt x="241792" y="113951"/>
                  </a:lnTo>
                  <a:lnTo>
                    <a:pt x="206238" y="142167"/>
                  </a:lnTo>
                  <a:lnTo>
                    <a:pt x="172977" y="172981"/>
                  </a:lnTo>
                  <a:lnTo>
                    <a:pt x="142163" y="206242"/>
                  </a:lnTo>
                  <a:lnTo>
                    <a:pt x="113948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8" y="939377"/>
                  </a:lnTo>
                  <a:lnTo>
                    <a:pt x="142163" y="974931"/>
                  </a:lnTo>
                  <a:lnTo>
                    <a:pt x="172977" y="1008191"/>
                  </a:lnTo>
                  <a:lnTo>
                    <a:pt x="206238" y="1039005"/>
                  </a:lnTo>
                  <a:lnTo>
                    <a:pt x="241792" y="1067220"/>
                  </a:lnTo>
                  <a:lnTo>
                    <a:pt x="279489" y="1092686"/>
                  </a:lnTo>
                  <a:lnTo>
                    <a:pt x="319177" y="1115248"/>
                  </a:lnTo>
                  <a:lnTo>
                    <a:pt x="360703" y="1134757"/>
                  </a:lnTo>
                  <a:lnTo>
                    <a:pt x="403915" y="1151060"/>
                  </a:lnTo>
                  <a:lnTo>
                    <a:pt x="448662" y="1164004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2" y="1164004"/>
                  </a:lnTo>
                  <a:lnTo>
                    <a:pt x="777258" y="1151060"/>
                  </a:lnTo>
                  <a:lnTo>
                    <a:pt x="820469" y="1134757"/>
                  </a:lnTo>
                  <a:lnTo>
                    <a:pt x="861994" y="1115248"/>
                  </a:lnTo>
                  <a:lnTo>
                    <a:pt x="901681" y="1092686"/>
                  </a:lnTo>
                  <a:lnTo>
                    <a:pt x="939377" y="1067220"/>
                  </a:lnTo>
                  <a:lnTo>
                    <a:pt x="974931" y="1039005"/>
                  </a:lnTo>
                  <a:lnTo>
                    <a:pt x="1008191" y="1008191"/>
                  </a:lnTo>
                  <a:lnTo>
                    <a:pt x="1039005" y="974931"/>
                  </a:lnTo>
                  <a:lnTo>
                    <a:pt x="1067220" y="939377"/>
                  </a:lnTo>
                  <a:lnTo>
                    <a:pt x="1092686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6" y="279494"/>
                  </a:lnTo>
                  <a:lnTo>
                    <a:pt x="1067220" y="241797"/>
                  </a:lnTo>
                  <a:lnTo>
                    <a:pt x="1039005" y="206242"/>
                  </a:lnTo>
                  <a:lnTo>
                    <a:pt x="1008191" y="172981"/>
                  </a:lnTo>
                  <a:lnTo>
                    <a:pt x="974931" y="142167"/>
                  </a:lnTo>
                  <a:lnTo>
                    <a:pt x="939377" y="113951"/>
                  </a:lnTo>
                  <a:lnTo>
                    <a:pt x="901681" y="88485"/>
                  </a:lnTo>
                  <a:lnTo>
                    <a:pt x="861994" y="65921"/>
                  </a:lnTo>
                  <a:lnTo>
                    <a:pt x="820469" y="46412"/>
                  </a:lnTo>
                  <a:lnTo>
                    <a:pt x="777258" y="30109"/>
                  </a:lnTo>
                  <a:lnTo>
                    <a:pt x="732512" y="17164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68705" y="5303018"/>
              <a:ext cx="819150" cy="819150"/>
            </a:xfrm>
            <a:custGeom>
              <a:avLst/>
              <a:gdLst/>
              <a:ahLst/>
              <a:cxnLst/>
              <a:rect l="l" t="t" r="r" b="b"/>
              <a:pathLst>
                <a:path w="819150" h="819150">
                  <a:moveTo>
                    <a:pt x="217563" y="400202"/>
                  </a:moveTo>
                  <a:lnTo>
                    <a:pt x="210400" y="393039"/>
                  </a:lnTo>
                  <a:lnTo>
                    <a:pt x="173062" y="393039"/>
                  </a:lnTo>
                  <a:lnTo>
                    <a:pt x="165900" y="400202"/>
                  </a:lnTo>
                  <a:lnTo>
                    <a:pt x="165900" y="417842"/>
                  </a:lnTo>
                  <a:lnTo>
                    <a:pt x="173062" y="424992"/>
                  </a:lnTo>
                  <a:lnTo>
                    <a:pt x="210400" y="424992"/>
                  </a:lnTo>
                  <a:lnTo>
                    <a:pt x="217563" y="417842"/>
                  </a:lnTo>
                  <a:lnTo>
                    <a:pt x="217563" y="400202"/>
                  </a:lnTo>
                  <a:close/>
                </a:path>
                <a:path w="819150" h="819150">
                  <a:moveTo>
                    <a:pt x="220776" y="200583"/>
                  </a:moveTo>
                  <a:lnTo>
                    <a:pt x="219075" y="196481"/>
                  </a:lnTo>
                  <a:lnTo>
                    <a:pt x="213118" y="190525"/>
                  </a:lnTo>
                  <a:lnTo>
                    <a:pt x="209003" y="188823"/>
                  </a:lnTo>
                  <a:lnTo>
                    <a:pt x="200596" y="188823"/>
                  </a:lnTo>
                  <a:lnTo>
                    <a:pt x="196469" y="190525"/>
                  </a:lnTo>
                  <a:lnTo>
                    <a:pt x="190525" y="196469"/>
                  </a:lnTo>
                  <a:lnTo>
                    <a:pt x="188823" y="200583"/>
                  </a:lnTo>
                  <a:lnTo>
                    <a:pt x="188823" y="209003"/>
                  </a:lnTo>
                  <a:lnTo>
                    <a:pt x="190525" y="213118"/>
                  </a:lnTo>
                  <a:lnTo>
                    <a:pt x="196469" y="219062"/>
                  </a:lnTo>
                  <a:lnTo>
                    <a:pt x="200596" y="220764"/>
                  </a:lnTo>
                  <a:lnTo>
                    <a:pt x="209003" y="220764"/>
                  </a:lnTo>
                  <a:lnTo>
                    <a:pt x="213118" y="219062"/>
                  </a:lnTo>
                  <a:lnTo>
                    <a:pt x="219075" y="213118"/>
                  </a:lnTo>
                  <a:lnTo>
                    <a:pt x="220776" y="209003"/>
                  </a:lnTo>
                  <a:lnTo>
                    <a:pt x="220776" y="200583"/>
                  </a:lnTo>
                  <a:close/>
                </a:path>
                <a:path w="819150" h="819150">
                  <a:moveTo>
                    <a:pt x="425005" y="608164"/>
                  </a:moveTo>
                  <a:lnTo>
                    <a:pt x="417842" y="601002"/>
                  </a:lnTo>
                  <a:lnTo>
                    <a:pt x="400202" y="601002"/>
                  </a:lnTo>
                  <a:lnTo>
                    <a:pt x="393039" y="608164"/>
                  </a:lnTo>
                  <a:lnTo>
                    <a:pt x="393039" y="645502"/>
                  </a:lnTo>
                  <a:lnTo>
                    <a:pt x="400202" y="652665"/>
                  </a:lnTo>
                  <a:lnTo>
                    <a:pt x="417842" y="652665"/>
                  </a:lnTo>
                  <a:lnTo>
                    <a:pt x="425005" y="645502"/>
                  </a:lnTo>
                  <a:lnTo>
                    <a:pt x="425005" y="608164"/>
                  </a:lnTo>
                  <a:close/>
                </a:path>
                <a:path w="819150" h="819150">
                  <a:moveTo>
                    <a:pt x="425513" y="173050"/>
                  </a:moveTo>
                  <a:lnTo>
                    <a:pt x="418363" y="165900"/>
                  </a:lnTo>
                  <a:lnTo>
                    <a:pt x="400723" y="165900"/>
                  </a:lnTo>
                  <a:lnTo>
                    <a:pt x="393560" y="173050"/>
                  </a:lnTo>
                  <a:lnTo>
                    <a:pt x="393560" y="210400"/>
                  </a:lnTo>
                  <a:lnTo>
                    <a:pt x="400723" y="217551"/>
                  </a:lnTo>
                  <a:lnTo>
                    <a:pt x="418363" y="217551"/>
                  </a:lnTo>
                  <a:lnTo>
                    <a:pt x="425513" y="210400"/>
                  </a:lnTo>
                  <a:lnTo>
                    <a:pt x="425513" y="173050"/>
                  </a:lnTo>
                  <a:close/>
                </a:path>
                <a:path w="819150" h="819150">
                  <a:moveTo>
                    <a:pt x="535952" y="27559"/>
                  </a:moveTo>
                  <a:lnTo>
                    <a:pt x="534250" y="23431"/>
                  </a:lnTo>
                  <a:lnTo>
                    <a:pt x="528307" y="17487"/>
                  </a:lnTo>
                  <a:lnTo>
                    <a:pt x="524179" y="15773"/>
                  </a:lnTo>
                  <a:lnTo>
                    <a:pt x="515759" y="15773"/>
                  </a:lnTo>
                  <a:lnTo>
                    <a:pt x="511632" y="17487"/>
                  </a:lnTo>
                  <a:lnTo>
                    <a:pt x="505701" y="23431"/>
                  </a:lnTo>
                  <a:lnTo>
                    <a:pt x="503986" y="27559"/>
                  </a:lnTo>
                  <a:lnTo>
                    <a:pt x="503986" y="35979"/>
                  </a:lnTo>
                  <a:lnTo>
                    <a:pt x="505701" y="40081"/>
                  </a:lnTo>
                  <a:lnTo>
                    <a:pt x="511632" y="46037"/>
                  </a:lnTo>
                  <a:lnTo>
                    <a:pt x="515759" y="47739"/>
                  </a:lnTo>
                  <a:lnTo>
                    <a:pt x="524179" y="47739"/>
                  </a:lnTo>
                  <a:lnTo>
                    <a:pt x="528307" y="46037"/>
                  </a:lnTo>
                  <a:lnTo>
                    <a:pt x="534250" y="40081"/>
                  </a:lnTo>
                  <a:lnTo>
                    <a:pt x="535952" y="35966"/>
                  </a:lnTo>
                  <a:lnTo>
                    <a:pt x="535952" y="27559"/>
                  </a:lnTo>
                  <a:close/>
                </a:path>
                <a:path w="819150" h="819150">
                  <a:moveTo>
                    <a:pt x="571754" y="262801"/>
                  </a:moveTo>
                  <a:lnTo>
                    <a:pt x="570585" y="256781"/>
                  </a:lnTo>
                  <a:lnTo>
                    <a:pt x="567067" y="251498"/>
                  </a:lnTo>
                  <a:lnTo>
                    <a:pt x="561784" y="247992"/>
                  </a:lnTo>
                  <a:lnTo>
                    <a:pt x="555777" y="246824"/>
                  </a:lnTo>
                  <a:lnTo>
                    <a:pt x="549757" y="247992"/>
                  </a:lnTo>
                  <a:lnTo>
                    <a:pt x="544474" y="251498"/>
                  </a:lnTo>
                  <a:lnTo>
                    <a:pt x="435216" y="360756"/>
                  </a:lnTo>
                  <a:lnTo>
                    <a:pt x="432358" y="359448"/>
                  </a:lnTo>
                  <a:lnTo>
                    <a:pt x="432358" y="409282"/>
                  </a:lnTo>
                  <a:lnTo>
                    <a:pt x="430542" y="418261"/>
                  </a:lnTo>
                  <a:lnTo>
                    <a:pt x="425602" y="425602"/>
                  </a:lnTo>
                  <a:lnTo>
                    <a:pt x="418261" y="430555"/>
                  </a:lnTo>
                  <a:lnTo>
                    <a:pt x="409282" y="432371"/>
                  </a:lnTo>
                  <a:lnTo>
                    <a:pt x="400304" y="430555"/>
                  </a:lnTo>
                  <a:lnTo>
                    <a:pt x="392963" y="425602"/>
                  </a:lnTo>
                  <a:lnTo>
                    <a:pt x="388010" y="418261"/>
                  </a:lnTo>
                  <a:lnTo>
                    <a:pt x="386194" y="409282"/>
                  </a:lnTo>
                  <a:lnTo>
                    <a:pt x="388010" y="400304"/>
                  </a:lnTo>
                  <a:lnTo>
                    <a:pt x="425602" y="392963"/>
                  </a:lnTo>
                  <a:lnTo>
                    <a:pt x="432358" y="409282"/>
                  </a:lnTo>
                  <a:lnTo>
                    <a:pt x="432358" y="359448"/>
                  </a:lnTo>
                  <a:lnTo>
                    <a:pt x="429221" y="357987"/>
                  </a:lnTo>
                  <a:lnTo>
                    <a:pt x="422859" y="355942"/>
                  </a:lnTo>
                  <a:lnTo>
                    <a:pt x="416204" y="354685"/>
                  </a:lnTo>
                  <a:lnTo>
                    <a:pt x="409282" y="354253"/>
                  </a:lnTo>
                  <a:lnTo>
                    <a:pt x="402361" y="354685"/>
                  </a:lnTo>
                  <a:lnTo>
                    <a:pt x="395693" y="355942"/>
                  </a:lnTo>
                  <a:lnTo>
                    <a:pt x="389343" y="357987"/>
                  </a:lnTo>
                  <a:lnTo>
                    <a:pt x="383336" y="360756"/>
                  </a:lnTo>
                  <a:lnTo>
                    <a:pt x="329196" y="306603"/>
                  </a:lnTo>
                  <a:lnTo>
                    <a:pt x="323913" y="303098"/>
                  </a:lnTo>
                  <a:lnTo>
                    <a:pt x="317906" y="301929"/>
                  </a:lnTo>
                  <a:lnTo>
                    <a:pt x="311886" y="303098"/>
                  </a:lnTo>
                  <a:lnTo>
                    <a:pt x="306603" y="306603"/>
                  </a:lnTo>
                  <a:lnTo>
                    <a:pt x="303098" y="311899"/>
                  </a:lnTo>
                  <a:lnTo>
                    <a:pt x="301929" y="317906"/>
                  </a:lnTo>
                  <a:lnTo>
                    <a:pt x="303098" y="323913"/>
                  </a:lnTo>
                  <a:lnTo>
                    <a:pt x="306603" y="329209"/>
                  </a:lnTo>
                  <a:lnTo>
                    <a:pt x="360743" y="383349"/>
                  </a:lnTo>
                  <a:lnTo>
                    <a:pt x="357987" y="389343"/>
                  </a:lnTo>
                  <a:lnTo>
                    <a:pt x="355942" y="395706"/>
                  </a:lnTo>
                  <a:lnTo>
                    <a:pt x="354672" y="402361"/>
                  </a:lnTo>
                  <a:lnTo>
                    <a:pt x="354241" y="409282"/>
                  </a:lnTo>
                  <a:lnTo>
                    <a:pt x="358571" y="430682"/>
                  </a:lnTo>
                  <a:lnTo>
                    <a:pt x="370382" y="448183"/>
                  </a:lnTo>
                  <a:lnTo>
                    <a:pt x="387883" y="459994"/>
                  </a:lnTo>
                  <a:lnTo>
                    <a:pt x="409282" y="464324"/>
                  </a:lnTo>
                  <a:lnTo>
                    <a:pt x="430682" y="459994"/>
                  </a:lnTo>
                  <a:lnTo>
                    <a:pt x="448183" y="448183"/>
                  </a:lnTo>
                  <a:lnTo>
                    <a:pt x="458851" y="432371"/>
                  </a:lnTo>
                  <a:lnTo>
                    <a:pt x="459994" y="430682"/>
                  </a:lnTo>
                  <a:lnTo>
                    <a:pt x="464324" y="409282"/>
                  </a:lnTo>
                  <a:lnTo>
                    <a:pt x="463880" y="402361"/>
                  </a:lnTo>
                  <a:lnTo>
                    <a:pt x="462622" y="395706"/>
                  </a:lnTo>
                  <a:lnTo>
                    <a:pt x="460578" y="389343"/>
                  </a:lnTo>
                  <a:lnTo>
                    <a:pt x="459130" y="386194"/>
                  </a:lnTo>
                  <a:lnTo>
                    <a:pt x="457822" y="383349"/>
                  </a:lnTo>
                  <a:lnTo>
                    <a:pt x="480415" y="360756"/>
                  </a:lnTo>
                  <a:lnTo>
                    <a:pt x="567067" y="274091"/>
                  </a:lnTo>
                  <a:lnTo>
                    <a:pt x="570585" y="268808"/>
                  </a:lnTo>
                  <a:lnTo>
                    <a:pt x="571754" y="262801"/>
                  </a:lnTo>
                  <a:close/>
                </a:path>
                <a:path w="819150" h="819150">
                  <a:moveTo>
                    <a:pt x="652665" y="400710"/>
                  </a:moveTo>
                  <a:lnTo>
                    <a:pt x="645515" y="393560"/>
                  </a:lnTo>
                  <a:lnTo>
                    <a:pt x="608164" y="393560"/>
                  </a:lnTo>
                  <a:lnTo>
                    <a:pt x="601014" y="400710"/>
                  </a:lnTo>
                  <a:lnTo>
                    <a:pt x="601014" y="418350"/>
                  </a:lnTo>
                  <a:lnTo>
                    <a:pt x="608164" y="425513"/>
                  </a:lnTo>
                  <a:lnTo>
                    <a:pt x="645515" y="425513"/>
                  </a:lnTo>
                  <a:lnTo>
                    <a:pt x="652665" y="418350"/>
                  </a:lnTo>
                  <a:lnTo>
                    <a:pt x="652665" y="400710"/>
                  </a:lnTo>
                  <a:close/>
                </a:path>
                <a:path w="819150" h="819150">
                  <a:moveTo>
                    <a:pt x="714298" y="409282"/>
                  </a:moveTo>
                  <a:lnTo>
                    <a:pt x="710730" y="362546"/>
                  </a:lnTo>
                  <a:lnTo>
                    <a:pt x="700024" y="316712"/>
                  </a:lnTo>
                  <a:lnTo>
                    <a:pt x="682180" y="272656"/>
                  </a:lnTo>
                  <a:lnTo>
                    <a:pt x="657199" y="231292"/>
                  </a:lnTo>
                  <a:lnTo>
                    <a:pt x="625068" y="193509"/>
                  </a:lnTo>
                  <a:lnTo>
                    <a:pt x="585355" y="160070"/>
                  </a:lnTo>
                  <a:lnTo>
                    <a:pt x="540791" y="133959"/>
                  </a:lnTo>
                  <a:lnTo>
                    <a:pt x="492493" y="115697"/>
                  </a:lnTo>
                  <a:lnTo>
                    <a:pt x="441604" y="105829"/>
                  </a:lnTo>
                  <a:lnTo>
                    <a:pt x="390537" y="104724"/>
                  </a:lnTo>
                  <a:lnTo>
                    <a:pt x="340245" y="112064"/>
                  </a:lnTo>
                  <a:lnTo>
                    <a:pt x="291922" y="127558"/>
                  </a:lnTo>
                  <a:lnTo>
                    <a:pt x="246761" y="150939"/>
                  </a:lnTo>
                  <a:lnTo>
                    <a:pt x="239496" y="167043"/>
                  </a:lnTo>
                  <a:lnTo>
                    <a:pt x="241757" y="172974"/>
                  </a:lnTo>
                  <a:lnTo>
                    <a:pt x="305777" y="156235"/>
                  </a:lnTo>
                  <a:lnTo>
                    <a:pt x="349719" y="142290"/>
                  </a:lnTo>
                  <a:lnTo>
                    <a:pt x="394690" y="136017"/>
                  </a:lnTo>
                  <a:lnTo>
                    <a:pt x="439762" y="137299"/>
                  </a:lnTo>
                  <a:lnTo>
                    <a:pt x="483997" y="146062"/>
                  </a:lnTo>
                  <a:lnTo>
                    <a:pt x="526478" y="162179"/>
                  </a:lnTo>
                  <a:lnTo>
                    <a:pt x="566280" y="185559"/>
                  </a:lnTo>
                  <a:lnTo>
                    <a:pt x="602462" y="216103"/>
                  </a:lnTo>
                  <a:lnTo>
                    <a:pt x="634022" y="253898"/>
                  </a:lnTo>
                  <a:lnTo>
                    <a:pt x="657694" y="295541"/>
                  </a:lnTo>
                  <a:lnTo>
                    <a:pt x="673481" y="339940"/>
                  </a:lnTo>
                  <a:lnTo>
                    <a:pt x="681380" y="385991"/>
                  </a:lnTo>
                  <a:lnTo>
                    <a:pt x="681380" y="432587"/>
                  </a:lnTo>
                  <a:lnTo>
                    <a:pt x="673481" y="478637"/>
                  </a:lnTo>
                  <a:lnTo>
                    <a:pt x="657694" y="523024"/>
                  </a:lnTo>
                  <a:lnTo>
                    <a:pt x="634022" y="564680"/>
                  </a:lnTo>
                  <a:lnTo>
                    <a:pt x="602462" y="602475"/>
                  </a:lnTo>
                  <a:lnTo>
                    <a:pt x="564667" y="634034"/>
                  </a:lnTo>
                  <a:lnTo>
                    <a:pt x="523024" y="657707"/>
                  </a:lnTo>
                  <a:lnTo>
                    <a:pt x="478624" y="673481"/>
                  </a:lnTo>
                  <a:lnTo>
                    <a:pt x="432574" y="681380"/>
                  </a:lnTo>
                  <a:lnTo>
                    <a:pt x="385978" y="681380"/>
                  </a:lnTo>
                  <a:lnTo>
                    <a:pt x="339940" y="673481"/>
                  </a:lnTo>
                  <a:lnTo>
                    <a:pt x="295541" y="657707"/>
                  </a:lnTo>
                  <a:lnTo>
                    <a:pt x="253898" y="634034"/>
                  </a:lnTo>
                  <a:lnTo>
                    <a:pt x="216103" y="602475"/>
                  </a:lnTo>
                  <a:lnTo>
                    <a:pt x="185966" y="566559"/>
                  </a:lnTo>
                  <a:lnTo>
                    <a:pt x="162864" y="526707"/>
                  </a:lnTo>
                  <a:lnTo>
                    <a:pt x="146900" y="483971"/>
                  </a:lnTo>
                  <a:lnTo>
                    <a:pt x="138188" y="439381"/>
                  </a:lnTo>
                  <a:lnTo>
                    <a:pt x="136855" y="393979"/>
                  </a:lnTo>
                  <a:lnTo>
                    <a:pt x="143014" y="348818"/>
                  </a:lnTo>
                  <a:lnTo>
                    <a:pt x="156781" y="304914"/>
                  </a:lnTo>
                  <a:lnTo>
                    <a:pt x="178269" y="263321"/>
                  </a:lnTo>
                  <a:lnTo>
                    <a:pt x="180530" y="257403"/>
                  </a:lnTo>
                  <a:lnTo>
                    <a:pt x="180352" y="251282"/>
                  </a:lnTo>
                  <a:lnTo>
                    <a:pt x="177901" y="245668"/>
                  </a:lnTo>
                  <a:lnTo>
                    <a:pt x="173316" y="241274"/>
                  </a:lnTo>
                  <a:lnTo>
                    <a:pt x="167386" y="239014"/>
                  </a:lnTo>
                  <a:lnTo>
                    <a:pt x="161264" y="239191"/>
                  </a:lnTo>
                  <a:lnTo>
                    <a:pt x="127762" y="291426"/>
                  </a:lnTo>
                  <a:lnTo>
                    <a:pt x="112166" y="339801"/>
                  </a:lnTo>
                  <a:lnTo>
                    <a:pt x="104749" y="390169"/>
                  </a:lnTo>
                  <a:lnTo>
                    <a:pt x="105803" y="441312"/>
                  </a:lnTo>
                  <a:lnTo>
                    <a:pt x="115633" y="492290"/>
                  </a:lnTo>
                  <a:lnTo>
                    <a:pt x="133883" y="540651"/>
                  </a:lnTo>
                  <a:lnTo>
                    <a:pt x="160020" y="585292"/>
                  </a:lnTo>
                  <a:lnTo>
                    <a:pt x="193497" y="625068"/>
                  </a:lnTo>
                  <a:lnTo>
                    <a:pt x="231279" y="657186"/>
                  </a:lnTo>
                  <a:lnTo>
                    <a:pt x="272643" y="682180"/>
                  </a:lnTo>
                  <a:lnTo>
                    <a:pt x="316699" y="700024"/>
                  </a:lnTo>
                  <a:lnTo>
                    <a:pt x="362546" y="710730"/>
                  </a:lnTo>
                  <a:lnTo>
                    <a:pt x="409282" y="714298"/>
                  </a:lnTo>
                  <a:lnTo>
                    <a:pt x="456018" y="710730"/>
                  </a:lnTo>
                  <a:lnTo>
                    <a:pt x="501865" y="700024"/>
                  </a:lnTo>
                  <a:lnTo>
                    <a:pt x="545922" y="682180"/>
                  </a:lnTo>
                  <a:lnTo>
                    <a:pt x="587286" y="657186"/>
                  </a:lnTo>
                  <a:lnTo>
                    <a:pt x="625068" y="625068"/>
                  </a:lnTo>
                  <a:lnTo>
                    <a:pt x="657199" y="587286"/>
                  </a:lnTo>
                  <a:lnTo>
                    <a:pt x="682180" y="545922"/>
                  </a:lnTo>
                  <a:lnTo>
                    <a:pt x="700024" y="501865"/>
                  </a:lnTo>
                  <a:lnTo>
                    <a:pt x="710730" y="456018"/>
                  </a:lnTo>
                  <a:lnTo>
                    <a:pt x="714298" y="409282"/>
                  </a:lnTo>
                  <a:close/>
                </a:path>
                <a:path w="819150" h="819150">
                  <a:moveTo>
                    <a:pt x="818565" y="409282"/>
                  </a:moveTo>
                  <a:lnTo>
                    <a:pt x="814908" y="354482"/>
                  </a:lnTo>
                  <a:lnTo>
                    <a:pt x="804087" y="301180"/>
                  </a:lnTo>
                  <a:lnTo>
                    <a:pt x="786384" y="250012"/>
                  </a:lnTo>
                  <a:lnTo>
                    <a:pt x="762012" y="201612"/>
                  </a:lnTo>
                  <a:lnTo>
                    <a:pt x="731227" y="156578"/>
                  </a:lnTo>
                  <a:lnTo>
                    <a:pt x="765340" y="156578"/>
                  </a:lnTo>
                  <a:lnTo>
                    <a:pt x="772490" y="149415"/>
                  </a:lnTo>
                  <a:lnTo>
                    <a:pt x="772490" y="131775"/>
                  </a:lnTo>
                  <a:lnTo>
                    <a:pt x="765340" y="124625"/>
                  </a:lnTo>
                  <a:lnTo>
                    <a:pt x="686968" y="124625"/>
                  </a:lnTo>
                  <a:lnTo>
                    <a:pt x="679831" y="131775"/>
                  </a:lnTo>
                  <a:lnTo>
                    <a:pt x="679831" y="210134"/>
                  </a:lnTo>
                  <a:lnTo>
                    <a:pt x="686968" y="217297"/>
                  </a:lnTo>
                  <a:lnTo>
                    <a:pt x="704621" y="217297"/>
                  </a:lnTo>
                  <a:lnTo>
                    <a:pt x="711784" y="210134"/>
                  </a:lnTo>
                  <a:lnTo>
                    <a:pt x="711784" y="183730"/>
                  </a:lnTo>
                  <a:lnTo>
                    <a:pt x="738174" y="224256"/>
                  </a:lnTo>
                  <a:lnTo>
                    <a:pt x="759053" y="267576"/>
                  </a:lnTo>
                  <a:lnTo>
                    <a:pt x="774230" y="313207"/>
                  </a:lnTo>
                  <a:lnTo>
                    <a:pt x="783475" y="360603"/>
                  </a:lnTo>
                  <a:lnTo>
                    <a:pt x="786599" y="409282"/>
                  </a:lnTo>
                  <a:lnTo>
                    <a:pt x="783653" y="456552"/>
                  </a:lnTo>
                  <a:lnTo>
                    <a:pt x="775055" y="502081"/>
                  </a:lnTo>
                  <a:lnTo>
                    <a:pt x="761161" y="545528"/>
                  </a:lnTo>
                  <a:lnTo>
                    <a:pt x="742327" y="586524"/>
                  </a:lnTo>
                  <a:lnTo>
                    <a:pt x="718908" y="624713"/>
                  </a:lnTo>
                  <a:lnTo>
                    <a:pt x="691261" y="659739"/>
                  </a:lnTo>
                  <a:lnTo>
                    <a:pt x="659739" y="691261"/>
                  </a:lnTo>
                  <a:lnTo>
                    <a:pt x="624713" y="718908"/>
                  </a:lnTo>
                  <a:lnTo>
                    <a:pt x="586524" y="742327"/>
                  </a:lnTo>
                  <a:lnTo>
                    <a:pt x="545528" y="761161"/>
                  </a:lnTo>
                  <a:lnTo>
                    <a:pt x="502081" y="775055"/>
                  </a:lnTo>
                  <a:lnTo>
                    <a:pt x="456552" y="783653"/>
                  </a:lnTo>
                  <a:lnTo>
                    <a:pt x="409282" y="786599"/>
                  </a:lnTo>
                  <a:lnTo>
                    <a:pt x="362013" y="783653"/>
                  </a:lnTo>
                  <a:lnTo>
                    <a:pt x="316484" y="775055"/>
                  </a:lnTo>
                  <a:lnTo>
                    <a:pt x="273037" y="761161"/>
                  </a:lnTo>
                  <a:lnTo>
                    <a:pt x="232041" y="742327"/>
                  </a:lnTo>
                  <a:lnTo>
                    <a:pt x="193852" y="718908"/>
                  </a:lnTo>
                  <a:lnTo>
                    <a:pt x="158813" y="691261"/>
                  </a:lnTo>
                  <a:lnTo>
                    <a:pt x="127292" y="659739"/>
                  </a:lnTo>
                  <a:lnTo>
                    <a:pt x="99644" y="624713"/>
                  </a:lnTo>
                  <a:lnTo>
                    <a:pt x="76225" y="586524"/>
                  </a:lnTo>
                  <a:lnTo>
                    <a:pt x="57391" y="545528"/>
                  </a:lnTo>
                  <a:lnTo>
                    <a:pt x="43497" y="502081"/>
                  </a:lnTo>
                  <a:lnTo>
                    <a:pt x="34899" y="456552"/>
                  </a:lnTo>
                  <a:lnTo>
                    <a:pt x="31953" y="409282"/>
                  </a:lnTo>
                  <a:lnTo>
                    <a:pt x="34899" y="362026"/>
                  </a:lnTo>
                  <a:lnTo>
                    <a:pt x="43497" y="316484"/>
                  </a:lnTo>
                  <a:lnTo>
                    <a:pt x="57391" y="273050"/>
                  </a:lnTo>
                  <a:lnTo>
                    <a:pt x="76225" y="232054"/>
                  </a:lnTo>
                  <a:lnTo>
                    <a:pt x="99644" y="193852"/>
                  </a:lnTo>
                  <a:lnTo>
                    <a:pt x="127292" y="158826"/>
                  </a:lnTo>
                  <a:lnTo>
                    <a:pt x="158813" y="127304"/>
                  </a:lnTo>
                  <a:lnTo>
                    <a:pt x="193852" y="99656"/>
                  </a:lnTo>
                  <a:lnTo>
                    <a:pt x="232041" y="76238"/>
                  </a:lnTo>
                  <a:lnTo>
                    <a:pt x="273037" y="57391"/>
                  </a:lnTo>
                  <a:lnTo>
                    <a:pt x="316484" y="43497"/>
                  </a:lnTo>
                  <a:lnTo>
                    <a:pt x="362013" y="34899"/>
                  </a:lnTo>
                  <a:lnTo>
                    <a:pt x="409282" y="31953"/>
                  </a:lnTo>
                  <a:lnTo>
                    <a:pt x="420839" y="32131"/>
                  </a:lnTo>
                  <a:lnTo>
                    <a:pt x="432384" y="32651"/>
                  </a:lnTo>
                  <a:lnTo>
                    <a:pt x="443890" y="33515"/>
                  </a:lnTo>
                  <a:lnTo>
                    <a:pt x="464058" y="35788"/>
                  </a:lnTo>
                  <a:lnTo>
                    <a:pt x="472033" y="29552"/>
                  </a:lnTo>
                  <a:lnTo>
                    <a:pt x="434314" y="762"/>
                  </a:lnTo>
                  <a:lnTo>
                    <a:pt x="409282" y="0"/>
                  </a:lnTo>
                  <a:lnTo>
                    <a:pt x="355257" y="3505"/>
                  </a:lnTo>
                  <a:lnTo>
                    <a:pt x="302831" y="13906"/>
                  </a:lnTo>
                  <a:lnTo>
                    <a:pt x="252564" y="30949"/>
                  </a:lnTo>
                  <a:lnTo>
                    <a:pt x="204965" y="54444"/>
                  </a:lnTo>
                  <a:lnTo>
                    <a:pt x="160553" y="84162"/>
                  </a:lnTo>
                  <a:lnTo>
                    <a:pt x="119875" y="119875"/>
                  </a:lnTo>
                  <a:lnTo>
                    <a:pt x="84150" y="160566"/>
                  </a:lnTo>
                  <a:lnTo>
                    <a:pt x="54432" y="204965"/>
                  </a:lnTo>
                  <a:lnTo>
                    <a:pt x="30949" y="252577"/>
                  </a:lnTo>
                  <a:lnTo>
                    <a:pt x="13893" y="302844"/>
                  </a:lnTo>
                  <a:lnTo>
                    <a:pt x="3505" y="355257"/>
                  </a:lnTo>
                  <a:lnTo>
                    <a:pt x="0" y="409282"/>
                  </a:lnTo>
                  <a:lnTo>
                    <a:pt x="3505" y="463308"/>
                  </a:lnTo>
                  <a:lnTo>
                    <a:pt x="13893" y="515721"/>
                  </a:lnTo>
                  <a:lnTo>
                    <a:pt x="30949" y="566000"/>
                  </a:lnTo>
                  <a:lnTo>
                    <a:pt x="54432" y="613600"/>
                  </a:lnTo>
                  <a:lnTo>
                    <a:pt x="84150" y="657999"/>
                  </a:lnTo>
                  <a:lnTo>
                    <a:pt x="119875" y="698690"/>
                  </a:lnTo>
                  <a:lnTo>
                    <a:pt x="160553" y="734415"/>
                  </a:lnTo>
                  <a:lnTo>
                    <a:pt x="204965" y="764120"/>
                  </a:lnTo>
                  <a:lnTo>
                    <a:pt x="252564" y="787615"/>
                  </a:lnTo>
                  <a:lnTo>
                    <a:pt x="302831" y="804659"/>
                  </a:lnTo>
                  <a:lnTo>
                    <a:pt x="355257" y="815047"/>
                  </a:lnTo>
                  <a:lnTo>
                    <a:pt x="409282" y="818565"/>
                  </a:lnTo>
                  <a:lnTo>
                    <a:pt x="463308" y="815047"/>
                  </a:lnTo>
                  <a:lnTo>
                    <a:pt x="515721" y="804659"/>
                  </a:lnTo>
                  <a:lnTo>
                    <a:pt x="565988" y="787615"/>
                  </a:lnTo>
                  <a:lnTo>
                    <a:pt x="613587" y="764120"/>
                  </a:lnTo>
                  <a:lnTo>
                    <a:pt x="657999" y="734415"/>
                  </a:lnTo>
                  <a:lnTo>
                    <a:pt x="698690" y="698690"/>
                  </a:lnTo>
                  <a:lnTo>
                    <a:pt x="734402" y="657999"/>
                  </a:lnTo>
                  <a:lnTo>
                    <a:pt x="764120" y="613600"/>
                  </a:lnTo>
                  <a:lnTo>
                    <a:pt x="787615" y="566000"/>
                  </a:lnTo>
                  <a:lnTo>
                    <a:pt x="804659" y="515721"/>
                  </a:lnTo>
                  <a:lnTo>
                    <a:pt x="815047" y="463308"/>
                  </a:lnTo>
                  <a:lnTo>
                    <a:pt x="818565" y="4092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0232610" y="2192812"/>
            <a:ext cx="1181735" cy="1181735"/>
            <a:chOff x="10232610" y="2192812"/>
            <a:chExt cx="1181735" cy="1181735"/>
          </a:xfrm>
        </p:grpSpPr>
        <p:sp>
          <p:nvSpPr>
            <p:cNvPr id="41" name="object 41"/>
            <p:cNvSpPr/>
            <p:nvPr/>
          </p:nvSpPr>
          <p:spPr>
            <a:xfrm>
              <a:off x="10232610" y="2192812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4" h="1181735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4"/>
                  </a:lnTo>
                  <a:lnTo>
                    <a:pt x="403915" y="30109"/>
                  </a:lnTo>
                  <a:lnTo>
                    <a:pt x="360703" y="46412"/>
                  </a:lnTo>
                  <a:lnTo>
                    <a:pt x="319177" y="65921"/>
                  </a:lnTo>
                  <a:lnTo>
                    <a:pt x="279489" y="88485"/>
                  </a:lnTo>
                  <a:lnTo>
                    <a:pt x="241792" y="113951"/>
                  </a:lnTo>
                  <a:lnTo>
                    <a:pt x="206238" y="142167"/>
                  </a:lnTo>
                  <a:lnTo>
                    <a:pt x="172977" y="172981"/>
                  </a:lnTo>
                  <a:lnTo>
                    <a:pt x="142163" y="206242"/>
                  </a:lnTo>
                  <a:lnTo>
                    <a:pt x="113948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8" y="939377"/>
                  </a:lnTo>
                  <a:lnTo>
                    <a:pt x="142163" y="974931"/>
                  </a:lnTo>
                  <a:lnTo>
                    <a:pt x="172977" y="1008191"/>
                  </a:lnTo>
                  <a:lnTo>
                    <a:pt x="206238" y="1039005"/>
                  </a:lnTo>
                  <a:lnTo>
                    <a:pt x="241792" y="1067220"/>
                  </a:lnTo>
                  <a:lnTo>
                    <a:pt x="279489" y="1092686"/>
                  </a:lnTo>
                  <a:lnTo>
                    <a:pt x="319177" y="1115248"/>
                  </a:lnTo>
                  <a:lnTo>
                    <a:pt x="360703" y="1134757"/>
                  </a:lnTo>
                  <a:lnTo>
                    <a:pt x="403915" y="1151060"/>
                  </a:lnTo>
                  <a:lnTo>
                    <a:pt x="448662" y="1164004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3" y="1164004"/>
                  </a:lnTo>
                  <a:lnTo>
                    <a:pt x="777259" y="1151060"/>
                  </a:lnTo>
                  <a:lnTo>
                    <a:pt x="820471" y="1134757"/>
                  </a:lnTo>
                  <a:lnTo>
                    <a:pt x="861996" y="1115248"/>
                  </a:lnTo>
                  <a:lnTo>
                    <a:pt x="901684" y="1092686"/>
                  </a:lnTo>
                  <a:lnTo>
                    <a:pt x="939381" y="1067220"/>
                  </a:lnTo>
                  <a:lnTo>
                    <a:pt x="974936" y="1039005"/>
                  </a:lnTo>
                  <a:lnTo>
                    <a:pt x="1008197" y="1008191"/>
                  </a:lnTo>
                  <a:lnTo>
                    <a:pt x="1039011" y="974931"/>
                  </a:lnTo>
                  <a:lnTo>
                    <a:pt x="1067227" y="939377"/>
                  </a:lnTo>
                  <a:lnTo>
                    <a:pt x="1092693" y="901681"/>
                  </a:lnTo>
                  <a:lnTo>
                    <a:pt x="1115257" y="861994"/>
                  </a:lnTo>
                  <a:lnTo>
                    <a:pt x="1134766" y="820469"/>
                  </a:lnTo>
                  <a:lnTo>
                    <a:pt x="1151069" y="777258"/>
                  </a:lnTo>
                  <a:lnTo>
                    <a:pt x="1164014" y="732512"/>
                  </a:lnTo>
                  <a:lnTo>
                    <a:pt x="1173448" y="686384"/>
                  </a:lnTo>
                  <a:lnTo>
                    <a:pt x="1179220" y="639026"/>
                  </a:lnTo>
                  <a:lnTo>
                    <a:pt x="1181178" y="590589"/>
                  </a:lnTo>
                  <a:lnTo>
                    <a:pt x="1179220" y="542152"/>
                  </a:lnTo>
                  <a:lnTo>
                    <a:pt x="1173448" y="494794"/>
                  </a:lnTo>
                  <a:lnTo>
                    <a:pt x="1164014" y="448665"/>
                  </a:lnTo>
                  <a:lnTo>
                    <a:pt x="1151069" y="403919"/>
                  </a:lnTo>
                  <a:lnTo>
                    <a:pt x="1134766" y="360707"/>
                  </a:lnTo>
                  <a:lnTo>
                    <a:pt x="1115257" y="319181"/>
                  </a:lnTo>
                  <a:lnTo>
                    <a:pt x="1092693" y="279494"/>
                  </a:lnTo>
                  <a:lnTo>
                    <a:pt x="1067227" y="241797"/>
                  </a:lnTo>
                  <a:lnTo>
                    <a:pt x="1039011" y="206242"/>
                  </a:lnTo>
                  <a:lnTo>
                    <a:pt x="1008197" y="172981"/>
                  </a:lnTo>
                  <a:lnTo>
                    <a:pt x="974936" y="142167"/>
                  </a:lnTo>
                  <a:lnTo>
                    <a:pt x="939381" y="113951"/>
                  </a:lnTo>
                  <a:lnTo>
                    <a:pt x="901684" y="88485"/>
                  </a:lnTo>
                  <a:lnTo>
                    <a:pt x="861996" y="65921"/>
                  </a:lnTo>
                  <a:lnTo>
                    <a:pt x="820471" y="46412"/>
                  </a:lnTo>
                  <a:lnTo>
                    <a:pt x="777259" y="30109"/>
                  </a:lnTo>
                  <a:lnTo>
                    <a:pt x="732513" y="17164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496169" y="2438774"/>
              <a:ext cx="725170" cy="713105"/>
            </a:xfrm>
            <a:custGeom>
              <a:avLst/>
              <a:gdLst/>
              <a:ahLst/>
              <a:cxnLst/>
              <a:rect l="l" t="t" r="r" b="b"/>
              <a:pathLst>
                <a:path w="725170" h="713105">
                  <a:moveTo>
                    <a:pt x="354622" y="476707"/>
                  </a:moveTo>
                  <a:lnTo>
                    <a:pt x="347535" y="469226"/>
                  </a:lnTo>
                  <a:lnTo>
                    <a:pt x="331304" y="469049"/>
                  </a:lnTo>
                  <a:lnTo>
                    <a:pt x="324358" y="475716"/>
                  </a:lnTo>
                  <a:lnTo>
                    <a:pt x="324129" y="492290"/>
                  </a:lnTo>
                  <a:lnTo>
                    <a:pt x="330784" y="499364"/>
                  </a:lnTo>
                  <a:lnTo>
                    <a:pt x="347027" y="499643"/>
                  </a:lnTo>
                  <a:lnTo>
                    <a:pt x="354050" y="492899"/>
                  </a:lnTo>
                  <a:lnTo>
                    <a:pt x="354622" y="476707"/>
                  </a:lnTo>
                  <a:close/>
                </a:path>
                <a:path w="725170" h="713105">
                  <a:moveTo>
                    <a:pt x="630072" y="227330"/>
                  </a:moveTo>
                  <a:lnTo>
                    <a:pt x="626376" y="180340"/>
                  </a:lnTo>
                  <a:lnTo>
                    <a:pt x="613079" y="154940"/>
                  </a:lnTo>
                  <a:lnTo>
                    <a:pt x="608520" y="148590"/>
                  </a:lnTo>
                  <a:lnTo>
                    <a:pt x="599782" y="141947"/>
                  </a:lnTo>
                  <a:lnTo>
                    <a:pt x="599782" y="267970"/>
                  </a:lnTo>
                  <a:lnTo>
                    <a:pt x="597268" y="271780"/>
                  </a:lnTo>
                  <a:lnTo>
                    <a:pt x="590842" y="271780"/>
                  </a:lnTo>
                  <a:lnTo>
                    <a:pt x="574421" y="270510"/>
                  </a:lnTo>
                  <a:lnTo>
                    <a:pt x="525145" y="270510"/>
                  </a:lnTo>
                  <a:lnTo>
                    <a:pt x="476377" y="271780"/>
                  </a:lnTo>
                  <a:lnTo>
                    <a:pt x="451751" y="270510"/>
                  </a:lnTo>
                  <a:lnTo>
                    <a:pt x="450634" y="270510"/>
                  </a:lnTo>
                  <a:lnTo>
                    <a:pt x="450710" y="199390"/>
                  </a:lnTo>
                  <a:lnTo>
                    <a:pt x="468744" y="165100"/>
                  </a:lnTo>
                  <a:lnTo>
                    <a:pt x="480644" y="158750"/>
                  </a:lnTo>
                  <a:lnTo>
                    <a:pt x="484809" y="156210"/>
                  </a:lnTo>
                  <a:lnTo>
                    <a:pt x="488594" y="156210"/>
                  </a:lnTo>
                  <a:lnTo>
                    <a:pt x="492887" y="158750"/>
                  </a:lnTo>
                  <a:lnTo>
                    <a:pt x="508635" y="163830"/>
                  </a:lnTo>
                  <a:lnTo>
                    <a:pt x="524433" y="165100"/>
                  </a:lnTo>
                  <a:lnTo>
                    <a:pt x="540258" y="163830"/>
                  </a:lnTo>
                  <a:lnTo>
                    <a:pt x="556044" y="158750"/>
                  </a:lnTo>
                  <a:lnTo>
                    <a:pt x="561060" y="156210"/>
                  </a:lnTo>
                  <a:lnTo>
                    <a:pt x="565467" y="156210"/>
                  </a:lnTo>
                  <a:lnTo>
                    <a:pt x="597471" y="187960"/>
                  </a:lnTo>
                  <a:lnTo>
                    <a:pt x="599782" y="267970"/>
                  </a:lnTo>
                  <a:lnTo>
                    <a:pt x="599782" y="141947"/>
                  </a:lnTo>
                  <a:lnTo>
                    <a:pt x="593509" y="137160"/>
                  </a:lnTo>
                  <a:lnTo>
                    <a:pt x="591972" y="135890"/>
                  </a:lnTo>
                  <a:lnTo>
                    <a:pt x="588899" y="133350"/>
                  </a:lnTo>
                  <a:lnTo>
                    <a:pt x="607631" y="85090"/>
                  </a:lnTo>
                  <a:lnTo>
                    <a:pt x="606488" y="68580"/>
                  </a:lnTo>
                  <a:lnTo>
                    <a:pt x="599122" y="45720"/>
                  </a:lnTo>
                  <a:lnTo>
                    <a:pt x="588162" y="29210"/>
                  </a:lnTo>
                  <a:lnTo>
                    <a:pt x="585635" y="25400"/>
                  </a:lnTo>
                  <a:lnTo>
                    <a:pt x="577392" y="19215"/>
                  </a:lnTo>
                  <a:lnTo>
                    <a:pt x="577392" y="81280"/>
                  </a:lnTo>
                  <a:lnTo>
                    <a:pt x="573290" y="102870"/>
                  </a:lnTo>
                  <a:lnTo>
                    <a:pt x="562000" y="119380"/>
                  </a:lnTo>
                  <a:lnTo>
                    <a:pt x="545299" y="130810"/>
                  </a:lnTo>
                  <a:lnTo>
                    <a:pt x="524954" y="135890"/>
                  </a:lnTo>
                  <a:lnTo>
                    <a:pt x="504380" y="130810"/>
                  </a:lnTo>
                  <a:lnTo>
                    <a:pt x="487540" y="119380"/>
                  </a:lnTo>
                  <a:lnTo>
                    <a:pt x="476173" y="102870"/>
                  </a:lnTo>
                  <a:lnTo>
                    <a:pt x="472020" y="82550"/>
                  </a:lnTo>
                  <a:lnTo>
                    <a:pt x="476148" y="60960"/>
                  </a:lnTo>
                  <a:lnTo>
                    <a:pt x="487375" y="44450"/>
                  </a:lnTo>
                  <a:lnTo>
                    <a:pt x="504101" y="34290"/>
                  </a:lnTo>
                  <a:lnTo>
                    <a:pt x="524725" y="29210"/>
                  </a:lnTo>
                  <a:lnTo>
                    <a:pt x="545401" y="34290"/>
                  </a:lnTo>
                  <a:lnTo>
                    <a:pt x="562102" y="44450"/>
                  </a:lnTo>
                  <a:lnTo>
                    <a:pt x="573265" y="60960"/>
                  </a:lnTo>
                  <a:lnTo>
                    <a:pt x="577392" y="81280"/>
                  </a:lnTo>
                  <a:lnTo>
                    <a:pt x="577392" y="19215"/>
                  </a:lnTo>
                  <a:lnTo>
                    <a:pt x="567029" y="11430"/>
                  </a:lnTo>
                  <a:lnTo>
                    <a:pt x="544309" y="1270"/>
                  </a:lnTo>
                  <a:lnTo>
                    <a:pt x="520344" y="0"/>
                  </a:lnTo>
                  <a:lnTo>
                    <a:pt x="497027" y="3810"/>
                  </a:lnTo>
                  <a:lnTo>
                    <a:pt x="475996" y="15240"/>
                  </a:lnTo>
                  <a:lnTo>
                    <a:pt x="458851" y="31750"/>
                  </a:lnTo>
                  <a:lnTo>
                    <a:pt x="446557" y="54610"/>
                  </a:lnTo>
                  <a:lnTo>
                    <a:pt x="441934" y="80010"/>
                  </a:lnTo>
                  <a:lnTo>
                    <a:pt x="445071" y="104140"/>
                  </a:lnTo>
                  <a:lnTo>
                    <a:pt x="456069" y="128270"/>
                  </a:lnTo>
                  <a:lnTo>
                    <a:pt x="459359" y="133350"/>
                  </a:lnTo>
                  <a:lnTo>
                    <a:pt x="459092" y="135890"/>
                  </a:lnTo>
                  <a:lnTo>
                    <a:pt x="448437" y="140970"/>
                  </a:lnTo>
                  <a:lnTo>
                    <a:pt x="443395" y="146050"/>
                  </a:lnTo>
                  <a:lnTo>
                    <a:pt x="436384" y="154940"/>
                  </a:lnTo>
                  <a:lnTo>
                    <a:pt x="434047" y="154940"/>
                  </a:lnTo>
                  <a:lnTo>
                    <a:pt x="426720" y="146050"/>
                  </a:lnTo>
                  <a:lnTo>
                    <a:pt x="421741" y="140970"/>
                  </a:lnTo>
                  <a:lnTo>
                    <a:pt x="420408" y="140157"/>
                  </a:lnTo>
                  <a:lnTo>
                    <a:pt x="420408" y="269240"/>
                  </a:lnTo>
                  <a:lnTo>
                    <a:pt x="417918" y="271780"/>
                  </a:lnTo>
                  <a:lnTo>
                    <a:pt x="394970" y="270510"/>
                  </a:lnTo>
                  <a:lnTo>
                    <a:pt x="296519" y="270510"/>
                  </a:lnTo>
                  <a:lnTo>
                    <a:pt x="273596" y="271780"/>
                  </a:lnTo>
                  <a:lnTo>
                    <a:pt x="272313" y="270510"/>
                  </a:lnTo>
                  <a:lnTo>
                    <a:pt x="271043" y="269240"/>
                  </a:lnTo>
                  <a:lnTo>
                    <a:pt x="271132" y="261620"/>
                  </a:lnTo>
                  <a:lnTo>
                    <a:pt x="271221" y="210820"/>
                  </a:lnTo>
                  <a:lnTo>
                    <a:pt x="283667" y="170180"/>
                  </a:lnTo>
                  <a:lnTo>
                    <a:pt x="304406" y="157480"/>
                  </a:lnTo>
                  <a:lnTo>
                    <a:pt x="310591" y="157480"/>
                  </a:lnTo>
                  <a:lnTo>
                    <a:pt x="317296" y="160020"/>
                  </a:lnTo>
                  <a:lnTo>
                    <a:pt x="332003" y="163830"/>
                  </a:lnTo>
                  <a:lnTo>
                    <a:pt x="346824" y="165100"/>
                  </a:lnTo>
                  <a:lnTo>
                    <a:pt x="361657" y="163830"/>
                  </a:lnTo>
                  <a:lnTo>
                    <a:pt x="376377" y="158750"/>
                  </a:lnTo>
                  <a:lnTo>
                    <a:pt x="382130" y="156210"/>
                  </a:lnTo>
                  <a:lnTo>
                    <a:pt x="387172" y="156210"/>
                  </a:lnTo>
                  <a:lnTo>
                    <a:pt x="418134" y="187960"/>
                  </a:lnTo>
                  <a:lnTo>
                    <a:pt x="420408" y="269240"/>
                  </a:lnTo>
                  <a:lnTo>
                    <a:pt x="420408" y="140157"/>
                  </a:lnTo>
                  <a:lnTo>
                    <a:pt x="413423" y="135890"/>
                  </a:lnTo>
                  <a:lnTo>
                    <a:pt x="411340" y="134620"/>
                  </a:lnTo>
                  <a:lnTo>
                    <a:pt x="411073" y="133350"/>
                  </a:lnTo>
                  <a:lnTo>
                    <a:pt x="414108" y="128270"/>
                  </a:lnTo>
                  <a:lnTo>
                    <a:pt x="422275" y="114300"/>
                  </a:lnTo>
                  <a:lnTo>
                    <a:pt x="427062" y="97790"/>
                  </a:lnTo>
                  <a:lnTo>
                    <a:pt x="428510" y="82550"/>
                  </a:lnTo>
                  <a:lnTo>
                    <a:pt x="426669" y="64770"/>
                  </a:lnTo>
                  <a:lnTo>
                    <a:pt x="417017" y="40640"/>
                  </a:lnTo>
                  <a:lnTo>
                    <a:pt x="407593" y="29210"/>
                  </a:lnTo>
                  <a:lnTo>
                    <a:pt x="400265" y="20320"/>
                  </a:lnTo>
                  <a:lnTo>
                    <a:pt x="398094" y="18935"/>
                  </a:lnTo>
                  <a:lnTo>
                    <a:pt x="398094" y="82550"/>
                  </a:lnTo>
                  <a:lnTo>
                    <a:pt x="393979" y="102870"/>
                  </a:lnTo>
                  <a:lnTo>
                    <a:pt x="382689" y="119380"/>
                  </a:lnTo>
                  <a:lnTo>
                    <a:pt x="365950" y="130810"/>
                  </a:lnTo>
                  <a:lnTo>
                    <a:pt x="345490" y="135890"/>
                  </a:lnTo>
                  <a:lnTo>
                    <a:pt x="325183" y="130810"/>
                  </a:lnTo>
                  <a:lnTo>
                    <a:pt x="308432" y="119380"/>
                  </a:lnTo>
                  <a:lnTo>
                    <a:pt x="296989" y="102870"/>
                  </a:lnTo>
                  <a:lnTo>
                    <a:pt x="292620" y="82550"/>
                  </a:lnTo>
                  <a:lnTo>
                    <a:pt x="296659" y="62230"/>
                  </a:lnTo>
                  <a:lnTo>
                    <a:pt x="308063" y="45720"/>
                  </a:lnTo>
                  <a:lnTo>
                    <a:pt x="325043" y="34290"/>
                  </a:lnTo>
                  <a:lnTo>
                    <a:pt x="345795" y="29210"/>
                  </a:lnTo>
                  <a:lnTo>
                    <a:pt x="366496" y="34290"/>
                  </a:lnTo>
                  <a:lnTo>
                    <a:pt x="383057" y="44450"/>
                  </a:lnTo>
                  <a:lnTo>
                    <a:pt x="394068" y="60960"/>
                  </a:lnTo>
                  <a:lnTo>
                    <a:pt x="398094" y="82550"/>
                  </a:lnTo>
                  <a:lnTo>
                    <a:pt x="398094" y="18935"/>
                  </a:lnTo>
                  <a:lnTo>
                    <a:pt x="378409" y="6350"/>
                  </a:lnTo>
                  <a:lnTo>
                    <a:pt x="353428" y="0"/>
                  </a:lnTo>
                  <a:lnTo>
                    <a:pt x="324751" y="2540"/>
                  </a:lnTo>
                  <a:lnTo>
                    <a:pt x="299885" y="12700"/>
                  </a:lnTo>
                  <a:lnTo>
                    <a:pt x="280263" y="31750"/>
                  </a:lnTo>
                  <a:lnTo>
                    <a:pt x="267322" y="55880"/>
                  </a:lnTo>
                  <a:lnTo>
                    <a:pt x="263131" y="74930"/>
                  </a:lnTo>
                  <a:lnTo>
                    <a:pt x="263398" y="93980"/>
                  </a:lnTo>
                  <a:lnTo>
                    <a:pt x="268097" y="111760"/>
                  </a:lnTo>
                  <a:lnTo>
                    <a:pt x="277202" y="128270"/>
                  </a:lnTo>
                  <a:lnTo>
                    <a:pt x="280047" y="133350"/>
                  </a:lnTo>
                  <a:lnTo>
                    <a:pt x="280365" y="135890"/>
                  </a:lnTo>
                  <a:lnTo>
                    <a:pt x="269773" y="140970"/>
                  </a:lnTo>
                  <a:lnTo>
                    <a:pt x="265049" y="144780"/>
                  </a:lnTo>
                  <a:lnTo>
                    <a:pt x="257505" y="154940"/>
                  </a:lnTo>
                  <a:lnTo>
                    <a:pt x="255003" y="154940"/>
                  </a:lnTo>
                  <a:lnTo>
                    <a:pt x="247319" y="146050"/>
                  </a:lnTo>
                  <a:lnTo>
                    <a:pt x="242570" y="140970"/>
                  </a:lnTo>
                  <a:lnTo>
                    <a:pt x="240842" y="139979"/>
                  </a:lnTo>
                  <a:lnTo>
                    <a:pt x="240842" y="270510"/>
                  </a:lnTo>
                  <a:lnTo>
                    <a:pt x="91821" y="270510"/>
                  </a:lnTo>
                  <a:lnTo>
                    <a:pt x="91833" y="201930"/>
                  </a:lnTo>
                  <a:lnTo>
                    <a:pt x="109562" y="165100"/>
                  </a:lnTo>
                  <a:lnTo>
                    <a:pt x="125945" y="157480"/>
                  </a:lnTo>
                  <a:lnTo>
                    <a:pt x="129755" y="156210"/>
                  </a:lnTo>
                  <a:lnTo>
                    <a:pt x="134061" y="158750"/>
                  </a:lnTo>
                  <a:lnTo>
                    <a:pt x="150533" y="163830"/>
                  </a:lnTo>
                  <a:lnTo>
                    <a:pt x="167005" y="165100"/>
                  </a:lnTo>
                  <a:lnTo>
                    <a:pt x="183476" y="163830"/>
                  </a:lnTo>
                  <a:lnTo>
                    <a:pt x="203238" y="156210"/>
                  </a:lnTo>
                  <a:lnTo>
                    <a:pt x="206273" y="157480"/>
                  </a:lnTo>
                  <a:lnTo>
                    <a:pt x="209461" y="157480"/>
                  </a:lnTo>
                  <a:lnTo>
                    <a:pt x="221957" y="163830"/>
                  </a:lnTo>
                  <a:lnTo>
                    <a:pt x="231825" y="173990"/>
                  </a:lnTo>
                  <a:lnTo>
                    <a:pt x="238353" y="185420"/>
                  </a:lnTo>
                  <a:lnTo>
                    <a:pt x="240792" y="199390"/>
                  </a:lnTo>
                  <a:lnTo>
                    <a:pt x="240842" y="270510"/>
                  </a:lnTo>
                  <a:lnTo>
                    <a:pt x="240842" y="139979"/>
                  </a:lnTo>
                  <a:lnTo>
                    <a:pt x="233730" y="135890"/>
                  </a:lnTo>
                  <a:lnTo>
                    <a:pt x="231533" y="134620"/>
                  </a:lnTo>
                  <a:lnTo>
                    <a:pt x="232156" y="132080"/>
                  </a:lnTo>
                  <a:lnTo>
                    <a:pt x="235153" y="128270"/>
                  </a:lnTo>
                  <a:lnTo>
                    <a:pt x="242328" y="115570"/>
                  </a:lnTo>
                  <a:lnTo>
                    <a:pt x="246938" y="101600"/>
                  </a:lnTo>
                  <a:lnTo>
                    <a:pt x="249072" y="87630"/>
                  </a:lnTo>
                  <a:lnTo>
                    <a:pt x="248767" y="73660"/>
                  </a:lnTo>
                  <a:lnTo>
                    <a:pt x="238671" y="41910"/>
                  </a:lnTo>
                  <a:lnTo>
                    <a:pt x="228079" y="29210"/>
                  </a:lnTo>
                  <a:lnTo>
                    <a:pt x="219481" y="18910"/>
                  </a:lnTo>
                  <a:lnTo>
                    <a:pt x="219481" y="82550"/>
                  </a:lnTo>
                  <a:lnTo>
                    <a:pt x="215341" y="102870"/>
                  </a:lnTo>
                  <a:lnTo>
                    <a:pt x="203885" y="119380"/>
                  </a:lnTo>
                  <a:lnTo>
                    <a:pt x="186969" y="130810"/>
                  </a:lnTo>
                  <a:lnTo>
                    <a:pt x="166484" y="135890"/>
                  </a:lnTo>
                  <a:lnTo>
                    <a:pt x="146050" y="130810"/>
                  </a:lnTo>
                  <a:lnTo>
                    <a:pt x="129349" y="119380"/>
                  </a:lnTo>
                  <a:lnTo>
                    <a:pt x="118097" y="102870"/>
                  </a:lnTo>
                  <a:lnTo>
                    <a:pt x="114020" y="81280"/>
                  </a:lnTo>
                  <a:lnTo>
                    <a:pt x="118110" y="60960"/>
                  </a:lnTo>
                  <a:lnTo>
                    <a:pt x="129209" y="44450"/>
                  </a:lnTo>
                  <a:lnTo>
                    <a:pt x="145846" y="34290"/>
                  </a:lnTo>
                  <a:lnTo>
                    <a:pt x="166509" y="29210"/>
                  </a:lnTo>
                  <a:lnTo>
                    <a:pt x="187134" y="34290"/>
                  </a:lnTo>
                  <a:lnTo>
                    <a:pt x="203911" y="44450"/>
                  </a:lnTo>
                  <a:lnTo>
                    <a:pt x="215239" y="60960"/>
                  </a:lnTo>
                  <a:lnTo>
                    <a:pt x="219481" y="82550"/>
                  </a:lnTo>
                  <a:lnTo>
                    <a:pt x="219481" y="18910"/>
                  </a:lnTo>
                  <a:lnTo>
                    <a:pt x="217487" y="16510"/>
                  </a:lnTo>
                  <a:lnTo>
                    <a:pt x="188633" y="2540"/>
                  </a:lnTo>
                  <a:lnTo>
                    <a:pt x="155498" y="0"/>
                  </a:lnTo>
                  <a:lnTo>
                    <a:pt x="116154" y="16510"/>
                  </a:lnTo>
                  <a:lnTo>
                    <a:pt x="91211" y="48260"/>
                  </a:lnTo>
                  <a:lnTo>
                    <a:pt x="83921" y="87630"/>
                  </a:lnTo>
                  <a:lnTo>
                    <a:pt x="97523" y="128270"/>
                  </a:lnTo>
                  <a:lnTo>
                    <a:pt x="100926" y="133350"/>
                  </a:lnTo>
                  <a:lnTo>
                    <a:pt x="100469" y="134620"/>
                  </a:lnTo>
                  <a:lnTo>
                    <a:pt x="72542" y="162560"/>
                  </a:lnTo>
                  <a:lnTo>
                    <a:pt x="61442" y="210820"/>
                  </a:lnTo>
                  <a:lnTo>
                    <a:pt x="61328" y="233680"/>
                  </a:lnTo>
                  <a:lnTo>
                    <a:pt x="61480" y="245110"/>
                  </a:lnTo>
                  <a:lnTo>
                    <a:pt x="61645" y="262890"/>
                  </a:lnTo>
                  <a:lnTo>
                    <a:pt x="64389" y="279400"/>
                  </a:lnTo>
                  <a:lnTo>
                    <a:pt x="72250" y="290830"/>
                  </a:lnTo>
                  <a:lnTo>
                    <a:pt x="84620" y="298450"/>
                  </a:lnTo>
                  <a:lnTo>
                    <a:pt x="100863" y="300990"/>
                  </a:lnTo>
                  <a:lnTo>
                    <a:pt x="240855" y="300990"/>
                  </a:lnTo>
                  <a:lnTo>
                    <a:pt x="248488" y="295910"/>
                  </a:lnTo>
                  <a:lnTo>
                    <a:pt x="263817" y="295910"/>
                  </a:lnTo>
                  <a:lnTo>
                    <a:pt x="271678" y="300990"/>
                  </a:lnTo>
                  <a:lnTo>
                    <a:pt x="417766" y="300990"/>
                  </a:lnTo>
                  <a:lnTo>
                    <a:pt x="424103" y="298450"/>
                  </a:lnTo>
                  <a:lnTo>
                    <a:pt x="436118" y="295910"/>
                  </a:lnTo>
                  <a:lnTo>
                    <a:pt x="442480" y="297180"/>
                  </a:lnTo>
                  <a:lnTo>
                    <a:pt x="448843" y="299720"/>
                  </a:lnTo>
                  <a:lnTo>
                    <a:pt x="455333" y="300990"/>
                  </a:lnTo>
                  <a:lnTo>
                    <a:pt x="592785" y="300990"/>
                  </a:lnTo>
                  <a:lnTo>
                    <a:pt x="606704" y="298450"/>
                  </a:lnTo>
                  <a:lnTo>
                    <a:pt x="611162" y="295910"/>
                  </a:lnTo>
                  <a:lnTo>
                    <a:pt x="617855" y="292100"/>
                  </a:lnTo>
                  <a:lnTo>
                    <a:pt x="625538" y="281940"/>
                  </a:lnTo>
                  <a:lnTo>
                    <a:pt x="628078" y="271780"/>
                  </a:lnTo>
                  <a:lnTo>
                    <a:pt x="629031" y="267970"/>
                  </a:lnTo>
                  <a:lnTo>
                    <a:pt x="629958" y="251460"/>
                  </a:lnTo>
                  <a:lnTo>
                    <a:pt x="630034" y="245110"/>
                  </a:lnTo>
                  <a:lnTo>
                    <a:pt x="630072" y="227330"/>
                  </a:lnTo>
                  <a:close/>
                </a:path>
                <a:path w="725170" h="713105">
                  <a:moveTo>
                    <a:pt x="724585" y="358533"/>
                  </a:moveTo>
                  <a:lnTo>
                    <a:pt x="721499" y="350608"/>
                  </a:lnTo>
                  <a:lnTo>
                    <a:pt x="719035" y="344843"/>
                  </a:lnTo>
                  <a:lnTo>
                    <a:pt x="718210" y="342887"/>
                  </a:lnTo>
                  <a:lnTo>
                    <a:pt x="712330" y="336435"/>
                  </a:lnTo>
                  <a:lnTo>
                    <a:pt x="694817" y="323342"/>
                  </a:lnTo>
                  <a:lnTo>
                    <a:pt x="694817" y="366623"/>
                  </a:lnTo>
                  <a:lnTo>
                    <a:pt x="694067" y="375208"/>
                  </a:lnTo>
                  <a:lnTo>
                    <a:pt x="669328" y="407936"/>
                  </a:lnTo>
                  <a:lnTo>
                    <a:pt x="610679" y="477012"/>
                  </a:lnTo>
                  <a:lnTo>
                    <a:pt x="593153" y="497344"/>
                  </a:lnTo>
                  <a:lnTo>
                    <a:pt x="584466" y="507580"/>
                  </a:lnTo>
                  <a:lnTo>
                    <a:pt x="553161" y="536790"/>
                  </a:lnTo>
                  <a:lnTo>
                    <a:pt x="501827" y="546201"/>
                  </a:lnTo>
                  <a:lnTo>
                    <a:pt x="478701" y="546379"/>
                  </a:lnTo>
                  <a:lnTo>
                    <a:pt x="469277" y="546265"/>
                  </a:lnTo>
                  <a:lnTo>
                    <a:pt x="455574" y="546087"/>
                  </a:lnTo>
                  <a:lnTo>
                    <a:pt x="432447" y="546138"/>
                  </a:lnTo>
                  <a:lnTo>
                    <a:pt x="427037" y="546265"/>
                  </a:lnTo>
                  <a:lnTo>
                    <a:pt x="422554" y="546176"/>
                  </a:lnTo>
                  <a:lnTo>
                    <a:pt x="421601" y="546150"/>
                  </a:lnTo>
                  <a:lnTo>
                    <a:pt x="374142" y="546176"/>
                  </a:lnTo>
                  <a:lnTo>
                    <a:pt x="332105" y="546150"/>
                  </a:lnTo>
                  <a:lnTo>
                    <a:pt x="313918" y="546773"/>
                  </a:lnTo>
                  <a:lnTo>
                    <a:pt x="295833" y="548386"/>
                  </a:lnTo>
                  <a:lnTo>
                    <a:pt x="259740" y="552577"/>
                  </a:lnTo>
                  <a:lnTo>
                    <a:pt x="256540" y="552919"/>
                  </a:lnTo>
                  <a:lnTo>
                    <a:pt x="256540" y="599605"/>
                  </a:lnTo>
                  <a:lnTo>
                    <a:pt x="251193" y="604939"/>
                  </a:lnTo>
                  <a:lnTo>
                    <a:pt x="234746" y="621436"/>
                  </a:lnTo>
                  <a:lnTo>
                    <a:pt x="218414" y="638086"/>
                  </a:lnTo>
                  <a:lnTo>
                    <a:pt x="182029" y="675779"/>
                  </a:lnTo>
                  <a:lnTo>
                    <a:pt x="179603" y="676071"/>
                  </a:lnTo>
                  <a:lnTo>
                    <a:pt x="105257" y="604913"/>
                  </a:lnTo>
                  <a:lnTo>
                    <a:pt x="75196" y="576313"/>
                  </a:lnTo>
                  <a:lnTo>
                    <a:pt x="37185" y="540296"/>
                  </a:lnTo>
                  <a:lnTo>
                    <a:pt x="37274" y="538060"/>
                  </a:lnTo>
                  <a:lnTo>
                    <a:pt x="58648" y="516178"/>
                  </a:lnTo>
                  <a:lnTo>
                    <a:pt x="110629" y="462165"/>
                  </a:lnTo>
                  <a:lnTo>
                    <a:pt x="111709" y="460514"/>
                  </a:lnTo>
                  <a:lnTo>
                    <a:pt x="114071" y="460248"/>
                  </a:lnTo>
                  <a:lnTo>
                    <a:pt x="115443" y="461391"/>
                  </a:lnTo>
                  <a:lnTo>
                    <a:pt x="116916" y="462534"/>
                  </a:lnTo>
                  <a:lnTo>
                    <a:pt x="124434" y="469760"/>
                  </a:lnTo>
                  <a:lnTo>
                    <a:pt x="193776" y="536790"/>
                  </a:lnTo>
                  <a:lnTo>
                    <a:pt x="209956" y="552577"/>
                  </a:lnTo>
                  <a:lnTo>
                    <a:pt x="234721" y="576618"/>
                  </a:lnTo>
                  <a:lnTo>
                    <a:pt x="255701" y="596823"/>
                  </a:lnTo>
                  <a:lnTo>
                    <a:pt x="256540" y="599605"/>
                  </a:lnTo>
                  <a:lnTo>
                    <a:pt x="256540" y="552919"/>
                  </a:lnTo>
                  <a:lnTo>
                    <a:pt x="255193" y="553059"/>
                  </a:lnTo>
                  <a:lnTo>
                    <a:pt x="252222" y="552030"/>
                  </a:lnTo>
                  <a:lnTo>
                    <a:pt x="236524" y="536676"/>
                  </a:lnTo>
                  <a:lnTo>
                    <a:pt x="167741" y="469620"/>
                  </a:lnTo>
                  <a:lnTo>
                    <a:pt x="164680" y="467753"/>
                  </a:lnTo>
                  <a:lnTo>
                    <a:pt x="167970" y="463346"/>
                  </a:lnTo>
                  <a:lnTo>
                    <a:pt x="170599" y="460248"/>
                  </a:lnTo>
                  <a:lnTo>
                    <a:pt x="182841" y="445782"/>
                  </a:lnTo>
                  <a:lnTo>
                    <a:pt x="227203" y="412394"/>
                  </a:lnTo>
                  <a:lnTo>
                    <a:pt x="266738" y="401434"/>
                  </a:lnTo>
                  <a:lnTo>
                    <a:pt x="280771" y="400900"/>
                  </a:lnTo>
                  <a:lnTo>
                    <a:pt x="294767" y="402094"/>
                  </a:lnTo>
                  <a:lnTo>
                    <a:pt x="308673" y="404952"/>
                  </a:lnTo>
                  <a:lnTo>
                    <a:pt x="330047" y="409854"/>
                  </a:lnTo>
                  <a:lnTo>
                    <a:pt x="351599" y="413245"/>
                  </a:lnTo>
                  <a:lnTo>
                    <a:pt x="373329" y="415137"/>
                  </a:lnTo>
                  <a:lnTo>
                    <a:pt x="395262" y="415544"/>
                  </a:lnTo>
                  <a:lnTo>
                    <a:pt x="487857" y="415429"/>
                  </a:lnTo>
                  <a:lnTo>
                    <a:pt x="492772" y="415442"/>
                  </a:lnTo>
                  <a:lnTo>
                    <a:pt x="520496" y="441794"/>
                  </a:lnTo>
                  <a:lnTo>
                    <a:pt x="520585" y="442887"/>
                  </a:lnTo>
                  <a:lnTo>
                    <a:pt x="518782" y="454126"/>
                  </a:lnTo>
                  <a:lnTo>
                    <a:pt x="513334" y="462622"/>
                  </a:lnTo>
                  <a:lnTo>
                    <a:pt x="504507" y="467893"/>
                  </a:lnTo>
                  <a:lnTo>
                    <a:pt x="492493" y="469722"/>
                  </a:lnTo>
                  <a:lnTo>
                    <a:pt x="445503" y="469760"/>
                  </a:lnTo>
                  <a:lnTo>
                    <a:pt x="391731" y="469734"/>
                  </a:lnTo>
                  <a:lnTo>
                    <a:pt x="386702" y="472554"/>
                  </a:lnTo>
                  <a:lnTo>
                    <a:pt x="381101" y="484225"/>
                  </a:lnTo>
                  <a:lnTo>
                    <a:pt x="382435" y="489292"/>
                  </a:lnTo>
                  <a:lnTo>
                    <a:pt x="388975" y="498043"/>
                  </a:lnTo>
                  <a:lnTo>
                    <a:pt x="393534" y="499719"/>
                  </a:lnTo>
                  <a:lnTo>
                    <a:pt x="398322" y="499719"/>
                  </a:lnTo>
                  <a:lnTo>
                    <a:pt x="449884" y="500278"/>
                  </a:lnTo>
                  <a:lnTo>
                    <a:pt x="501408" y="498906"/>
                  </a:lnTo>
                  <a:lnTo>
                    <a:pt x="543915" y="471322"/>
                  </a:lnTo>
                  <a:lnTo>
                    <a:pt x="550633" y="446989"/>
                  </a:lnTo>
                  <a:lnTo>
                    <a:pt x="553288" y="441794"/>
                  </a:lnTo>
                  <a:lnTo>
                    <a:pt x="580351" y="415315"/>
                  </a:lnTo>
                  <a:lnTo>
                    <a:pt x="583526" y="412178"/>
                  </a:lnTo>
                  <a:lnTo>
                    <a:pt x="620471" y="375704"/>
                  </a:lnTo>
                  <a:lnTo>
                    <a:pt x="641858" y="354622"/>
                  </a:lnTo>
                  <a:lnTo>
                    <a:pt x="651484" y="347764"/>
                  </a:lnTo>
                  <a:lnTo>
                    <a:pt x="662063" y="344843"/>
                  </a:lnTo>
                  <a:lnTo>
                    <a:pt x="672985" y="345897"/>
                  </a:lnTo>
                  <a:lnTo>
                    <a:pt x="683729" y="350926"/>
                  </a:lnTo>
                  <a:lnTo>
                    <a:pt x="691324" y="358178"/>
                  </a:lnTo>
                  <a:lnTo>
                    <a:pt x="694817" y="366623"/>
                  </a:lnTo>
                  <a:lnTo>
                    <a:pt x="694817" y="323342"/>
                  </a:lnTo>
                  <a:lnTo>
                    <a:pt x="690956" y="320446"/>
                  </a:lnTo>
                  <a:lnTo>
                    <a:pt x="666826" y="314591"/>
                  </a:lnTo>
                  <a:lnTo>
                    <a:pt x="642378" y="318998"/>
                  </a:lnTo>
                  <a:lnTo>
                    <a:pt x="620052" y="333781"/>
                  </a:lnTo>
                  <a:lnTo>
                    <a:pt x="577608" y="375780"/>
                  </a:lnTo>
                  <a:lnTo>
                    <a:pt x="568109" y="385229"/>
                  </a:lnTo>
                  <a:lnTo>
                    <a:pt x="545236" y="407898"/>
                  </a:lnTo>
                  <a:lnTo>
                    <a:pt x="543318" y="412178"/>
                  </a:lnTo>
                  <a:lnTo>
                    <a:pt x="539711" y="407187"/>
                  </a:lnTo>
                  <a:lnTo>
                    <a:pt x="533793" y="400900"/>
                  </a:lnTo>
                  <a:lnTo>
                    <a:pt x="529831" y="396709"/>
                  </a:lnTo>
                  <a:lnTo>
                    <a:pt x="518287" y="389864"/>
                  </a:lnTo>
                  <a:lnTo>
                    <a:pt x="505294" y="386156"/>
                  </a:lnTo>
                  <a:lnTo>
                    <a:pt x="493001" y="385229"/>
                  </a:lnTo>
                  <a:lnTo>
                    <a:pt x="491528" y="385114"/>
                  </a:lnTo>
                  <a:lnTo>
                    <a:pt x="491045" y="385076"/>
                  </a:lnTo>
                  <a:lnTo>
                    <a:pt x="466661" y="385114"/>
                  </a:lnTo>
                  <a:lnTo>
                    <a:pt x="417906" y="385051"/>
                  </a:lnTo>
                  <a:lnTo>
                    <a:pt x="373900" y="384822"/>
                  </a:lnTo>
                  <a:lnTo>
                    <a:pt x="335191" y="380060"/>
                  </a:lnTo>
                  <a:lnTo>
                    <a:pt x="316014" y="375780"/>
                  </a:lnTo>
                  <a:lnTo>
                    <a:pt x="284734" y="370954"/>
                  </a:lnTo>
                  <a:lnTo>
                    <a:pt x="225082" y="380644"/>
                  </a:lnTo>
                  <a:lnTo>
                    <a:pt x="182854" y="404723"/>
                  </a:lnTo>
                  <a:lnTo>
                    <a:pt x="147421" y="440931"/>
                  </a:lnTo>
                  <a:lnTo>
                    <a:pt x="144462" y="444804"/>
                  </a:lnTo>
                  <a:lnTo>
                    <a:pt x="142341" y="445782"/>
                  </a:lnTo>
                  <a:lnTo>
                    <a:pt x="134645" y="437210"/>
                  </a:lnTo>
                  <a:lnTo>
                    <a:pt x="130111" y="433044"/>
                  </a:lnTo>
                  <a:lnTo>
                    <a:pt x="125628" y="428879"/>
                  </a:lnTo>
                  <a:lnTo>
                    <a:pt x="119151" y="424421"/>
                  </a:lnTo>
                  <a:lnTo>
                    <a:pt x="112776" y="423075"/>
                  </a:lnTo>
                  <a:lnTo>
                    <a:pt x="106502" y="424827"/>
                  </a:lnTo>
                  <a:lnTo>
                    <a:pt x="100342" y="429641"/>
                  </a:lnTo>
                  <a:lnTo>
                    <a:pt x="61734" y="469760"/>
                  </a:lnTo>
                  <a:lnTo>
                    <a:pt x="8712" y="524840"/>
                  </a:lnTo>
                  <a:lnTo>
                    <a:pt x="2120" y="533019"/>
                  </a:lnTo>
                  <a:lnTo>
                    <a:pt x="0" y="540054"/>
                  </a:lnTo>
                  <a:lnTo>
                    <a:pt x="2387" y="547014"/>
                  </a:lnTo>
                  <a:lnTo>
                    <a:pt x="9347" y="554990"/>
                  </a:lnTo>
                  <a:lnTo>
                    <a:pt x="166878" y="705167"/>
                  </a:lnTo>
                  <a:lnTo>
                    <a:pt x="174536" y="711098"/>
                  </a:lnTo>
                  <a:lnTo>
                    <a:pt x="181394" y="713016"/>
                  </a:lnTo>
                  <a:lnTo>
                    <a:pt x="188175" y="710895"/>
                  </a:lnTo>
                  <a:lnTo>
                    <a:pt x="223520" y="676071"/>
                  </a:lnTo>
                  <a:lnTo>
                    <a:pt x="285838" y="612013"/>
                  </a:lnTo>
                  <a:lnTo>
                    <a:pt x="293497" y="598627"/>
                  </a:lnTo>
                  <a:lnTo>
                    <a:pt x="291769" y="592226"/>
                  </a:lnTo>
                  <a:lnTo>
                    <a:pt x="286334" y="584873"/>
                  </a:lnTo>
                  <a:lnTo>
                    <a:pt x="285305" y="583717"/>
                  </a:lnTo>
                  <a:lnTo>
                    <a:pt x="283311" y="582853"/>
                  </a:lnTo>
                  <a:lnTo>
                    <a:pt x="284899" y="579424"/>
                  </a:lnTo>
                  <a:lnTo>
                    <a:pt x="286626" y="579666"/>
                  </a:lnTo>
                  <a:lnTo>
                    <a:pt x="289052" y="579424"/>
                  </a:lnTo>
                  <a:lnTo>
                    <a:pt x="299948" y="578345"/>
                  </a:lnTo>
                  <a:lnTo>
                    <a:pt x="311899" y="577329"/>
                  </a:lnTo>
                  <a:lnTo>
                    <a:pt x="323875" y="576618"/>
                  </a:lnTo>
                  <a:lnTo>
                    <a:pt x="335889" y="576389"/>
                  </a:lnTo>
                  <a:lnTo>
                    <a:pt x="413270" y="576516"/>
                  </a:lnTo>
                  <a:lnTo>
                    <a:pt x="498767" y="576427"/>
                  </a:lnTo>
                  <a:lnTo>
                    <a:pt x="545147" y="571461"/>
                  </a:lnTo>
                  <a:lnTo>
                    <a:pt x="582650" y="553059"/>
                  </a:lnTo>
                  <a:lnTo>
                    <a:pt x="589762" y="546379"/>
                  </a:lnTo>
                  <a:lnTo>
                    <a:pt x="599668" y="536676"/>
                  </a:lnTo>
                  <a:lnTo>
                    <a:pt x="625309" y="506082"/>
                  </a:lnTo>
                  <a:lnTo>
                    <a:pt x="657860" y="467753"/>
                  </a:lnTo>
                  <a:lnTo>
                    <a:pt x="702970" y="414909"/>
                  </a:lnTo>
                  <a:lnTo>
                    <a:pt x="709650" y="406882"/>
                  </a:lnTo>
                  <a:lnTo>
                    <a:pt x="715797" y="398538"/>
                  </a:lnTo>
                  <a:lnTo>
                    <a:pt x="720928" y="389585"/>
                  </a:lnTo>
                  <a:lnTo>
                    <a:pt x="724458" y="380060"/>
                  </a:lnTo>
                  <a:lnTo>
                    <a:pt x="724585" y="3585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10232610" y="3664589"/>
            <a:ext cx="1181735" cy="1181735"/>
            <a:chOff x="10232610" y="3664589"/>
            <a:chExt cx="1181735" cy="1181735"/>
          </a:xfrm>
        </p:grpSpPr>
        <p:sp>
          <p:nvSpPr>
            <p:cNvPr id="45" name="object 45"/>
            <p:cNvSpPr/>
            <p:nvPr/>
          </p:nvSpPr>
          <p:spPr>
            <a:xfrm>
              <a:off x="10232610" y="3664589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4" h="1181735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3"/>
                  </a:lnTo>
                  <a:lnTo>
                    <a:pt x="403915" y="30108"/>
                  </a:lnTo>
                  <a:lnTo>
                    <a:pt x="360703" y="46410"/>
                  </a:lnTo>
                  <a:lnTo>
                    <a:pt x="319177" y="65919"/>
                  </a:lnTo>
                  <a:lnTo>
                    <a:pt x="279489" y="88482"/>
                  </a:lnTo>
                  <a:lnTo>
                    <a:pt x="241792" y="113947"/>
                  </a:lnTo>
                  <a:lnTo>
                    <a:pt x="206238" y="142162"/>
                  </a:lnTo>
                  <a:lnTo>
                    <a:pt x="172977" y="172976"/>
                  </a:lnTo>
                  <a:lnTo>
                    <a:pt x="142163" y="206236"/>
                  </a:lnTo>
                  <a:lnTo>
                    <a:pt x="113948" y="241790"/>
                  </a:lnTo>
                  <a:lnTo>
                    <a:pt x="88482" y="279486"/>
                  </a:lnTo>
                  <a:lnTo>
                    <a:pt x="65919" y="319173"/>
                  </a:lnTo>
                  <a:lnTo>
                    <a:pt x="46410" y="360698"/>
                  </a:lnTo>
                  <a:lnTo>
                    <a:pt x="30108" y="403910"/>
                  </a:lnTo>
                  <a:lnTo>
                    <a:pt x="17163" y="448655"/>
                  </a:lnTo>
                  <a:lnTo>
                    <a:pt x="7729" y="494783"/>
                  </a:lnTo>
                  <a:lnTo>
                    <a:pt x="1957" y="542142"/>
                  </a:lnTo>
                  <a:lnTo>
                    <a:pt x="0" y="590578"/>
                  </a:lnTo>
                  <a:lnTo>
                    <a:pt x="1957" y="639015"/>
                  </a:lnTo>
                  <a:lnTo>
                    <a:pt x="7729" y="686374"/>
                  </a:lnTo>
                  <a:lnTo>
                    <a:pt x="17163" y="732502"/>
                  </a:lnTo>
                  <a:lnTo>
                    <a:pt x="30108" y="777248"/>
                  </a:lnTo>
                  <a:lnTo>
                    <a:pt x="46410" y="820460"/>
                  </a:lnTo>
                  <a:lnTo>
                    <a:pt x="65919" y="861986"/>
                  </a:lnTo>
                  <a:lnTo>
                    <a:pt x="88482" y="901673"/>
                  </a:lnTo>
                  <a:lnTo>
                    <a:pt x="113948" y="939370"/>
                  </a:lnTo>
                  <a:lnTo>
                    <a:pt x="142163" y="974925"/>
                  </a:lnTo>
                  <a:lnTo>
                    <a:pt x="172977" y="1008186"/>
                  </a:lnTo>
                  <a:lnTo>
                    <a:pt x="206238" y="1039001"/>
                  </a:lnTo>
                  <a:lnTo>
                    <a:pt x="241792" y="1067217"/>
                  </a:lnTo>
                  <a:lnTo>
                    <a:pt x="279489" y="1092683"/>
                  </a:lnTo>
                  <a:lnTo>
                    <a:pt x="319177" y="1115246"/>
                  </a:lnTo>
                  <a:lnTo>
                    <a:pt x="360703" y="1134756"/>
                  </a:lnTo>
                  <a:lnTo>
                    <a:pt x="403915" y="1151059"/>
                  </a:lnTo>
                  <a:lnTo>
                    <a:pt x="448662" y="1164003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3" y="1164003"/>
                  </a:lnTo>
                  <a:lnTo>
                    <a:pt x="777259" y="1151059"/>
                  </a:lnTo>
                  <a:lnTo>
                    <a:pt x="820471" y="1134756"/>
                  </a:lnTo>
                  <a:lnTo>
                    <a:pt x="861996" y="1115246"/>
                  </a:lnTo>
                  <a:lnTo>
                    <a:pt x="901684" y="1092683"/>
                  </a:lnTo>
                  <a:lnTo>
                    <a:pt x="939381" y="1067217"/>
                  </a:lnTo>
                  <a:lnTo>
                    <a:pt x="974936" y="1039001"/>
                  </a:lnTo>
                  <a:lnTo>
                    <a:pt x="1008197" y="1008186"/>
                  </a:lnTo>
                  <a:lnTo>
                    <a:pt x="1039011" y="974925"/>
                  </a:lnTo>
                  <a:lnTo>
                    <a:pt x="1067227" y="939370"/>
                  </a:lnTo>
                  <a:lnTo>
                    <a:pt x="1092693" y="901673"/>
                  </a:lnTo>
                  <a:lnTo>
                    <a:pt x="1115257" y="861986"/>
                  </a:lnTo>
                  <a:lnTo>
                    <a:pt x="1134766" y="820460"/>
                  </a:lnTo>
                  <a:lnTo>
                    <a:pt x="1151069" y="777248"/>
                  </a:lnTo>
                  <a:lnTo>
                    <a:pt x="1164014" y="732502"/>
                  </a:lnTo>
                  <a:lnTo>
                    <a:pt x="1173448" y="686374"/>
                  </a:lnTo>
                  <a:lnTo>
                    <a:pt x="1179220" y="639015"/>
                  </a:lnTo>
                  <a:lnTo>
                    <a:pt x="1181178" y="590578"/>
                  </a:lnTo>
                  <a:lnTo>
                    <a:pt x="1179220" y="542142"/>
                  </a:lnTo>
                  <a:lnTo>
                    <a:pt x="1173448" y="494783"/>
                  </a:lnTo>
                  <a:lnTo>
                    <a:pt x="1164014" y="448655"/>
                  </a:lnTo>
                  <a:lnTo>
                    <a:pt x="1151069" y="403910"/>
                  </a:lnTo>
                  <a:lnTo>
                    <a:pt x="1134766" y="360698"/>
                  </a:lnTo>
                  <a:lnTo>
                    <a:pt x="1115257" y="319173"/>
                  </a:lnTo>
                  <a:lnTo>
                    <a:pt x="1092693" y="279486"/>
                  </a:lnTo>
                  <a:lnTo>
                    <a:pt x="1067227" y="241790"/>
                  </a:lnTo>
                  <a:lnTo>
                    <a:pt x="1039011" y="206236"/>
                  </a:lnTo>
                  <a:lnTo>
                    <a:pt x="1008197" y="172976"/>
                  </a:lnTo>
                  <a:lnTo>
                    <a:pt x="974936" y="142162"/>
                  </a:lnTo>
                  <a:lnTo>
                    <a:pt x="939381" y="113947"/>
                  </a:lnTo>
                  <a:lnTo>
                    <a:pt x="901684" y="88482"/>
                  </a:lnTo>
                  <a:lnTo>
                    <a:pt x="861996" y="65919"/>
                  </a:lnTo>
                  <a:lnTo>
                    <a:pt x="820471" y="46410"/>
                  </a:lnTo>
                  <a:lnTo>
                    <a:pt x="777259" y="30108"/>
                  </a:lnTo>
                  <a:lnTo>
                    <a:pt x="732513" y="17163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0451580" y="3891882"/>
              <a:ext cx="683260" cy="683260"/>
            </a:xfrm>
            <a:custGeom>
              <a:avLst/>
              <a:gdLst/>
              <a:ahLst/>
              <a:cxnLst/>
              <a:rect l="l" t="t" r="r" b="b"/>
              <a:pathLst>
                <a:path w="683259" h="683260">
                  <a:moveTo>
                    <a:pt x="408203" y="231800"/>
                  </a:moveTo>
                  <a:lnTo>
                    <a:pt x="401472" y="184658"/>
                  </a:lnTo>
                  <a:lnTo>
                    <a:pt x="383082" y="142684"/>
                  </a:lnTo>
                  <a:lnTo>
                    <a:pt x="379818" y="138607"/>
                  </a:lnTo>
                  <a:lnTo>
                    <a:pt x="379818" y="233426"/>
                  </a:lnTo>
                  <a:lnTo>
                    <a:pt x="372186" y="279869"/>
                  </a:lnTo>
                  <a:lnTo>
                    <a:pt x="351409" y="320154"/>
                  </a:lnTo>
                  <a:lnTo>
                    <a:pt x="319773" y="351764"/>
                  </a:lnTo>
                  <a:lnTo>
                    <a:pt x="279488" y="372402"/>
                  </a:lnTo>
                  <a:lnTo>
                    <a:pt x="232803" y="379768"/>
                  </a:lnTo>
                  <a:lnTo>
                    <a:pt x="188087" y="373164"/>
                  </a:lnTo>
                  <a:lnTo>
                    <a:pt x="148005" y="353326"/>
                  </a:lnTo>
                  <a:lnTo>
                    <a:pt x="115595" y="322122"/>
                  </a:lnTo>
                  <a:lnTo>
                    <a:pt x="93916" y="281355"/>
                  </a:lnTo>
                  <a:lnTo>
                    <a:pt x="86017" y="232879"/>
                  </a:lnTo>
                  <a:lnTo>
                    <a:pt x="93332" y="186385"/>
                  </a:lnTo>
                  <a:lnTo>
                    <a:pt x="113817" y="146062"/>
                  </a:lnTo>
                  <a:lnTo>
                    <a:pt x="145351" y="114312"/>
                  </a:lnTo>
                  <a:lnTo>
                    <a:pt x="185839" y="93535"/>
                  </a:lnTo>
                  <a:lnTo>
                    <a:pt x="233133" y="86131"/>
                  </a:lnTo>
                  <a:lnTo>
                    <a:pt x="282181" y="94246"/>
                  </a:lnTo>
                  <a:lnTo>
                    <a:pt x="322897" y="116268"/>
                  </a:lnTo>
                  <a:lnTo>
                    <a:pt x="353758" y="148945"/>
                  </a:lnTo>
                  <a:lnTo>
                    <a:pt x="373253" y="189001"/>
                  </a:lnTo>
                  <a:lnTo>
                    <a:pt x="379806" y="232879"/>
                  </a:lnTo>
                  <a:lnTo>
                    <a:pt x="379818" y="233426"/>
                  </a:lnTo>
                  <a:lnTo>
                    <a:pt x="379818" y="138607"/>
                  </a:lnTo>
                  <a:lnTo>
                    <a:pt x="354901" y="107467"/>
                  </a:lnTo>
                  <a:lnTo>
                    <a:pt x="326275" y="86131"/>
                  </a:lnTo>
                  <a:lnTo>
                    <a:pt x="318820" y="80568"/>
                  </a:lnTo>
                  <a:lnTo>
                    <a:pt x="276733" y="63538"/>
                  </a:lnTo>
                  <a:lnTo>
                    <a:pt x="230517" y="57975"/>
                  </a:lnTo>
                  <a:lnTo>
                    <a:pt x="184645" y="64770"/>
                  </a:lnTo>
                  <a:lnTo>
                    <a:pt x="143370" y="82727"/>
                  </a:lnTo>
                  <a:lnTo>
                    <a:pt x="108381" y="110210"/>
                  </a:lnTo>
                  <a:lnTo>
                    <a:pt x="81356" y="145580"/>
                  </a:lnTo>
                  <a:lnTo>
                    <a:pt x="63995" y="187198"/>
                  </a:lnTo>
                  <a:lnTo>
                    <a:pt x="57962" y="233426"/>
                  </a:lnTo>
                  <a:lnTo>
                    <a:pt x="64376" y="280339"/>
                  </a:lnTo>
                  <a:lnTo>
                    <a:pt x="82130" y="322275"/>
                  </a:lnTo>
                  <a:lnTo>
                    <a:pt x="109639" y="357619"/>
                  </a:lnTo>
                  <a:lnTo>
                    <a:pt x="145262" y="384797"/>
                  </a:lnTo>
                  <a:lnTo>
                    <a:pt x="187413" y="402196"/>
                  </a:lnTo>
                  <a:lnTo>
                    <a:pt x="234492" y="408241"/>
                  </a:lnTo>
                  <a:lnTo>
                    <a:pt x="280809" y="401802"/>
                  </a:lnTo>
                  <a:lnTo>
                    <a:pt x="322414" y="383933"/>
                  </a:lnTo>
                  <a:lnTo>
                    <a:pt x="327723" y="379768"/>
                  </a:lnTo>
                  <a:lnTo>
                    <a:pt x="357632" y="356311"/>
                  </a:lnTo>
                  <a:lnTo>
                    <a:pt x="384771" y="320624"/>
                  </a:lnTo>
                  <a:lnTo>
                    <a:pt x="402196" y="278561"/>
                  </a:lnTo>
                  <a:lnTo>
                    <a:pt x="408203" y="231800"/>
                  </a:lnTo>
                  <a:close/>
                </a:path>
                <a:path w="683259" h="683260">
                  <a:moveTo>
                    <a:pt x="452310" y="148043"/>
                  </a:moveTo>
                  <a:lnTo>
                    <a:pt x="446049" y="141566"/>
                  </a:lnTo>
                  <a:lnTo>
                    <a:pt x="431050" y="141541"/>
                  </a:lnTo>
                  <a:lnTo>
                    <a:pt x="424764" y="148056"/>
                  </a:lnTo>
                  <a:lnTo>
                    <a:pt x="424840" y="163220"/>
                  </a:lnTo>
                  <a:lnTo>
                    <a:pt x="430784" y="169291"/>
                  </a:lnTo>
                  <a:lnTo>
                    <a:pt x="445998" y="169735"/>
                  </a:lnTo>
                  <a:lnTo>
                    <a:pt x="452221" y="163626"/>
                  </a:lnTo>
                  <a:lnTo>
                    <a:pt x="452310" y="148043"/>
                  </a:lnTo>
                  <a:close/>
                </a:path>
                <a:path w="683259" h="683260">
                  <a:moveTo>
                    <a:pt x="683082" y="614514"/>
                  </a:moveTo>
                  <a:lnTo>
                    <a:pt x="677532" y="592963"/>
                  </a:lnTo>
                  <a:lnTo>
                    <a:pt x="664197" y="573773"/>
                  </a:lnTo>
                  <a:lnTo>
                    <a:pt x="654951" y="564553"/>
                  </a:lnTo>
                  <a:lnTo>
                    <a:pt x="654951" y="622096"/>
                  </a:lnTo>
                  <a:lnTo>
                    <a:pt x="652145" y="633056"/>
                  </a:lnTo>
                  <a:lnTo>
                    <a:pt x="646798" y="642061"/>
                  </a:lnTo>
                  <a:lnTo>
                    <a:pt x="639165" y="649008"/>
                  </a:lnTo>
                  <a:lnTo>
                    <a:pt x="630008" y="653516"/>
                  </a:lnTo>
                  <a:lnTo>
                    <a:pt x="620102" y="655142"/>
                  </a:lnTo>
                  <a:lnTo>
                    <a:pt x="612394" y="654202"/>
                  </a:lnTo>
                  <a:lnTo>
                    <a:pt x="605383" y="652195"/>
                  </a:lnTo>
                  <a:lnTo>
                    <a:pt x="599046" y="648970"/>
                  </a:lnTo>
                  <a:lnTo>
                    <a:pt x="593369" y="644359"/>
                  </a:lnTo>
                  <a:lnTo>
                    <a:pt x="457454" y="508596"/>
                  </a:lnTo>
                  <a:lnTo>
                    <a:pt x="457936" y="506476"/>
                  </a:lnTo>
                  <a:lnTo>
                    <a:pt x="480263" y="484390"/>
                  </a:lnTo>
                  <a:lnTo>
                    <a:pt x="492988" y="471627"/>
                  </a:lnTo>
                  <a:lnTo>
                    <a:pt x="506882" y="457504"/>
                  </a:lnTo>
                  <a:lnTo>
                    <a:pt x="508965" y="457962"/>
                  </a:lnTo>
                  <a:lnTo>
                    <a:pt x="643966" y="593191"/>
                  </a:lnTo>
                  <a:lnTo>
                    <a:pt x="650811" y="602068"/>
                  </a:lnTo>
                  <a:lnTo>
                    <a:pt x="654494" y="611733"/>
                  </a:lnTo>
                  <a:lnTo>
                    <a:pt x="654951" y="622096"/>
                  </a:lnTo>
                  <a:lnTo>
                    <a:pt x="654951" y="564553"/>
                  </a:lnTo>
                  <a:lnTo>
                    <a:pt x="577545" y="487248"/>
                  </a:lnTo>
                  <a:lnTo>
                    <a:pt x="548894" y="457962"/>
                  </a:lnTo>
                  <a:lnTo>
                    <a:pt x="548424" y="457504"/>
                  </a:lnTo>
                  <a:lnTo>
                    <a:pt x="515912" y="427850"/>
                  </a:lnTo>
                  <a:lnTo>
                    <a:pt x="482892" y="407530"/>
                  </a:lnTo>
                  <a:lnTo>
                    <a:pt x="482892" y="441566"/>
                  </a:lnTo>
                  <a:lnTo>
                    <a:pt x="482066" y="442531"/>
                  </a:lnTo>
                  <a:lnTo>
                    <a:pt x="481304" y="443611"/>
                  </a:lnTo>
                  <a:lnTo>
                    <a:pt x="462013" y="462889"/>
                  </a:lnTo>
                  <a:lnTo>
                    <a:pt x="452843" y="472084"/>
                  </a:lnTo>
                  <a:lnTo>
                    <a:pt x="440715" y="484390"/>
                  </a:lnTo>
                  <a:lnTo>
                    <a:pt x="439305" y="483743"/>
                  </a:lnTo>
                  <a:lnTo>
                    <a:pt x="433565" y="472833"/>
                  </a:lnTo>
                  <a:lnTo>
                    <a:pt x="429425" y="465480"/>
                  </a:lnTo>
                  <a:lnTo>
                    <a:pt x="423252" y="454990"/>
                  </a:lnTo>
                  <a:lnTo>
                    <a:pt x="423545" y="452691"/>
                  </a:lnTo>
                  <a:lnTo>
                    <a:pt x="432092" y="444360"/>
                  </a:lnTo>
                  <a:lnTo>
                    <a:pt x="437870" y="438607"/>
                  </a:lnTo>
                  <a:lnTo>
                    <a:pt x="446087" y="430301"/>
                  </a:lnTo>
                  <a:lnTo>
                    <a:pt x="451459" y="424878"/>
                  </a:lnTo>
                  <a:lnTo>
                    <a:pt x="453491" y="423976"/>
                  </a:lnTo>
                  <a:lnTo>
                    <a:pt x="462407" y="428828"/>
                  </a:lnTo>
                  <a:lnTo>
                    <a:pt x="481672" y="439064"/>
                  </a:lnTo>
                  <a:lnTo>
                    <a:pt x="482752" y="439813"/>
                  </a:lnTo>
                  <a:lnTo>
                    <a:pt x="482892" y="441566"/>
                  </a:lnTo>
                  <a:lnTo>
                    <a:pt x="482892" y="407530"/>
                  </a:lnTo>
                  <a:lnTo>
                    <a:pt x="477608" y="404761"/>
                  </a:lnTo>
                  <a:lnTo>
                    <a:pt x="470014" y="401421"/>
                  </a:lnTo>
                  <a:lnTo>
                    <a:pt x="462000" y="398145"/>
                  </a:lnTo>
                  <a:lnTo>
                    <a:pt x="455853" y="392087"/>
                  </a:lnTo>
                  <a:lnTo>
                    <a:pt x="449491" y="385737"/>
                  </a:lnTo>
                  <a:lnTo>
                    <a:pt x="437121" y="373341"/>
                  </a:lnTo>
                  <a:lnTo>
                    <a:pt x="430796" y="367195"/>
                  </a:lnTo>
                  <a:lnTo>
                    <a:pt x="429450" y="365925"/>
                  </a:lnTo>
                  <a:lnTo>
                    <a:pt x="429450" y="406273"/>
                  </a:lnTo>
                  <a:lnTo>
                    <a:pt x="428536" y="407403"/>
                  </a:lnTo>
                  <a:lnTo>
                    <a:pt x="427812" y="408508"/>
                  </a:lnTo>
                  <a:lnTo>
                    <a:pt x="420954" y="415417"/>
                  </a:lnTo>
                  <a:lnTo>
                    <a:pt x="414896" y="421284"/>
                  </a:lnTo>
                  <a:lnTo>
                    <a:pt x="406298" y="430237"/>
                  </a:lnTo>
                  <a:lnTo>
                    <a:pt x="404037" y="430301"/>
                  </a:lnTo>
                  <a:lnTo>
                    <a:pt x="401561" y="427697"/>
                  </a:lnTo>
                  <a:lnTo>
                    <a:pt x="397002" y="422871"/>
                  </a:lnTo>
                  <a:lnTo>
                    <a:pt x="392582" y="418515"/>
                  </a:lnTo>
                  <a:lnTo>
                    <a:pt x="385660" y="411810"/>
                  </a:lnTo>
                  <a:lnTo>
                    <a:pt x="385610" y="409981"/>
                  </a:lnTo>
                  <a:lnTo>
                    <a:pt x="388327" y="407644"/>
                  </a:lnTo>
                  <a:lnTo>
                    <a:pt x="393293" y="403212"/>
                  </a:lnTo>
                  <a:lnTo>
                    <a:pt x="398145" y="398564"/>
                  </a:lnTo>
                  <a:lnTo>
                    <a:pt x="402704" y="393801"/>
                  </a:lnTo>
                  <a:lnTo>
                    <a:pt x="407123" y="388810"/>
                  </a:lnTo>
                  <a:lnTo>
                    <a:pt x="408508" y="387159"/>
                  </a:lnTo>
                  <a:lnTo>
                    <a:pt x="409841" y="385737"/>
                  </a:lnTo>
                  <a:lnTo>
                    <a:pt x="417283" y="393255"/>
                  </a:lnTo>
                  <a:lnTo>
                    <a:pt x="422694" y="398602"/>
                  </a:lnTo>
                  <a:lnTo>
                    <a:pt x="428536" y="404520"/>
                  </a:lnTo>
                  <a:lnTo>
                    <a:pt x="428866" y="405358"/>
                  </a:lnTo>
                  <a:lnTo>
                    <a:pt x="429450" y="406273"/>
                  </a:lnTo>
                  <a:lnTo>
                    <a:pt x="429450" y="365925"/>
                  </a:lnTo>
                  <a:lnTo>
                    <a:pt x="427723" y="364274"/>
                  </a:lnTo>
                  <a:lnTo>
                    <a:pt x="427761" y="362051"/>
                  </a:lnTo>
                  <a:lnTo>
                    <a:pt x="449554" y="320890"/>
                  </a:lnTo>
                  <a:lnTo>
                    <a:pt x="464210" y="267754"/>
                  </a:lnTo>
                  <a:lnTo>
                    <a:pt x="466686" y="240461"/>
                  </a:lnTo>
                  <a:lnTo>
                    <a:pt x="465594" y="212648"/>
                  </a:lnTo>
                  <a:lnTo>
                    <a:pt x="464845" y="205422"/>
                  </a:lnTo>
                  <a:lnTo>
                    <a:pt x="460692" y="200685"/>
                  </a:lnTo>
                  <a:lnTo>
                    <a:pt x="445376" y="197764"/>
                  </a:lnTo>
                  <a:lnTo>
                    <a:pt x="437908" y="204076"/>
                  </a:lnTo>
                  <a:lnTo>
                    <a:pt x="438099" y="213868"/>
                  </a:lnTo>
                  <a:lnTo>
                    <a:pt x="438277" y="227863"/>
                  </a:lnTo>
                  <a:lnTo>
                    <a:pt x="435102" y="269621"/>
                  </a:lnTo>
                  <a:lnTo>
                    <a:pt x="421551" y="313156"/>
                  </a:lnTo>
                  <a:lnTo>
                    <a:pt x="399249" y="352285"/>
                  </a:lnTo>
                  <a:lnTo>
                    <a:pt x="369354" y="385686"/>
                  </a:lnTo>
                  <a:lnTo>
                    <a:pt x="332994" y="412013"/>
                  </a:lnTo>
                  <a:lnTo>
                    <a:pt x="291338" y="429958"/>
                  </a:lnTo>
                  <a:lnTo>
                    <a:pt x="245541" y="438175"/>
                  </a:lnTo>
                  <a:lnTo>
                    <a:pt x="196748" y="435356"/>
                  </a:lnTo>
                  <a:lnTo>
                    <a:pt x="152514" y="422313"/>
                  </a:lnTo>
                  <a:lnTo>
                    <a:pt x="113220" y="400329"/>
                  </a:lnTo>
                  <a:lnTo>
                    <a:pt x="79984" y="370624"/>
                  </a:lnTo>
                  <a:lnTo>
                    <a:pt x="53936" y="334454"/>
                  </a:lnTo>
                  <a:lnTo>
                    <a:pt x="36207" y="293027"/>
                  </a:lnTo>
                  <a:lnTo>
                    <a:pt x="27901" y="247599"/>
                  </a:lnTo>
                  <a:lnTo>
                    <a:pt x="30162" y="199402"/>
                  </a:lnTo>
                  <a:lnTo>
                    <a:pt x="44221" y="151295"/>
                  </a:lnTo>
                  <a:lnTo>
                    <a:pt x="68999" y="108940"/>
                  </a:lnTo>
                  <a:lnTo>
                    <a:pt x="102806" y="73914"/>
                  </a:lnTo>
                  <a:lnTo>
                    <a:pt x="143967" y="47713"/>
                  </a:lnTo>
                  <a:lnTo>
                    <a:pt x="190792" y="31902"/>
                  </a:lnTo>
                  <a:lnTo>
                    <a:pt x="241592" y="27990"/>
                  </a:lnTo>
                  <a:lnTo>
                    <a:pt x="287070" y="34823"/>
                  </a:lnTo>
                  <a:lnTo>
                    <a:pt x="327926" y="50520"/>
                  </a:lnTo>
                  <a:lnTo>
                    <a:pt x="364223" y="74980"/>
                  </a:lnTo>
                  <a:lnTo>
                    <a:pt x="401942" y="114096"/>
                  </a:lnTo>
                  <a:lnTo>
                    <a:pt x="407733" y="117335"/>
                  </a:lnTo>
                  <a:lnTo>
                    <a:pt x="413435" y="117690"/>
                  </a:lnTo>
                  <a:lnTo>
                    <a:pt x="419011" y="115125"/>
                  </a:lnTo>
                  <a:lnTo>
                    <a:pt x="423164" y="110490"/>
                  </a:lnTo>
                  <a:lnTo>
                    <a:pt x="424497" y="104876"/>
                  </a:lnTo>
                  <a:lnTo>
                    <a:pt x="423011" y="98412"/>
                  </a:lnTo>
                  <a:lnTo>
                    <a:pt x="393534" y="63334"/>
                  </a:lnTo>
                  <a:lnTo>
                    <a:pt x="343877" y="27990"/>
                  </a:lnTo>
                  <a:lnTo>
                    <a:pt x="298246" y="8585"/>
                  </a:lnTo>
                  <a:lnTo>
                    <a:pt x="255917" y="0"/>
                  </a:lnTo>
                  <a:lnTo>
                    <a:pt x="210604" y="0"/>
                  </a:lnTo>
                  <a:lnTo>
                    <a:pt x="171018" y="7556"/>
                  </a:lnTo>
                  <a:lnTo>
                    <a:pt x="110274" y="34607"/>
                  </a:lnTo>
                  <a:lnTo>
                    <a:pt x="70662" y="64566"/>
                  </a:lnTo>
                  <a:lnTo>
                    <a:pt x="39420" y="101587"/>
                  </a:lnTo>
                  <a:lnTo>
                    <a:pt x="16560" y="145669"/>
                  </a:lnTo>
                  <a:lnTo>
                    <a:pt x="2133" y="196862"/>
                  </a:lnTo>
                  <a:lnTo>
                    <a:pt x="660" y="205422"/>
                  </a:lnTo>
                  <a:lnTo>
                    <a:pt x="0" y="209270"/>
                  </a:lnTo>
                  <a:lnTo>
                    <a:pt x="0" y="257238"/>
                  </a:lnTo>
                  <a:lnTo>
                    <a:pt x="698" y="261175"/>
                  </a:lnTo>
                  <a:lnTo>
                    <a:pt x="1460" y="265074"/>
                  </a:lnTo>
                  <a:lnTo>
                    <a:pt x="2082" y="268998"/>
                  </a:lnTo>
                  <a:lnTo>
                    <a:pt x="15036" y="317360"/>
                  </a:lnTo>
                  <a:lnTo>
                    <a:pt x="36995" y="360413"/>
                  </a:lnTo>
                  <a:lnTo>
                    <a:pt x="66725" y="397344"/>
                  </a:lnTo>
                  <a:lnTo>
                    <a:pt x="102958" y="427291"/>
                  </a:lnTo>
                  <a:lnTo>
                    <a:pt x="144424" y="449414"/>
                  </a:lnTo>
                  <a:lnTo>
                    <a:pt x="189877" y="462864"/>
                  </a:lnTo>
                  <a:lnTo>
                    <a:pt x="238048" y="466788"/>
                  </a:lnTo>
                  <a:lnTo>
                    <a:pt x="287667" y="460362"/>
                  </a:lnTo>
                  <a:lnTo>
                    <a:pt x="340372" y="440715"/>
                  </a:lnTo>
                  <a:lnTo>
                    <a:pt x="361746" y="427697"/>
                  </a:lnTo>
                  <a:lnTo>
                    <a:pt x="364909" y="430949"/>
                  </a:lnTo>
                  <a:lnTo>
                    <a:pt x="397141" y="466026"/>
                  </a:lnTo>
                  <a:lnTo>
                    <a:pt x="410057" y="489927"/>
                  </a:lnTo>
                  <a:lnTo>
                    <a:pt x="414985" y="499859"/>
                  </a:lnTo>
                  <a:lnTo>
                    <a:pt x="501611" y="592556"/>
                  </a:lnTo>
                  <a:lnTo>
                    <a:pt x="538924" y="629691"/>
                  </a:lnTo>
                  <a:lnTo>
                    <a:pt x="576453" y="666610"/>
                  </a:lnTo>
                  <a:lnTo>
                    <a:pt x="625221" y="682917"/>
                  </a:lnTo>
                  <a:lnTo>
                    <a:pt x="650328" y="675017"/>
                  </a:lnTo>
                  <a:lnTo>
                    <a:pt x="670572" y="657225"/>
                  </a:lnTo>
                  <a:lnTo>
                    <a:pt x="671601" y="655142"/>
                  </a:lnTo>
                  <a:lnTo>
                    <a:pt x="680783" y="636549"/>
                  </a:lnTo>
                  <a:lnTo>
                    <a:pt x="683082" y="614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0651110" y="4080786"/>
              <a:ext cx="72825" cy="12472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0673141" y="4033405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>
                  <a:moveTo>
                    <a:pt x="6806" y="0"/>
                  </a:moveTo>
                  <a:lnTo>
                    <a:pt x="575" y="6052"/>
                  </a:lnTo>
                  <a:lnTo>
                    <a:pt x="0" y="21318"/>
                  </a:lnTo>
                  <a:lnTo>
                    <a:pt x="5916" y="27685"/>
                  </a:lnTo>
                  <a:lnTo>
                    <a:pt x="21151" y="28250"/>
                  </a:lnTo>
                  <a:lnTo>
                    <a:pt x="27747" y="21884"/>
                  </a:lnTo>
                  <a:lnTo>
                    <a:pt x="28145" y="6722"/>
                  </a:lnTo>
                  <a:lnTo>
                    <a:pt x="21789" y="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0232610" y="5117613"/>
            <a:ext cx="1181735" cy="1181735"/>
            <a:chOff x="10232610" y="5117613"/>
            <a:chExt cx="1181735" cy="1181735"/>
          </a:xfrm>
        </p:grpSpPr>
        <p:sp>
          <p:nvSpPr>
            <p:cNvPr id="52" name="object 52"/>
            <p:cNvSpPr/>
            <p:nvPr/>
          </p:nvSpPr>
          <p:spPr>
            <a:xfrm>
              <a:off x="10232610" y="5117613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4" h="1181735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4"/>
                  </a:lnTo>
                  <a:lnTo>
                    <a:pt x="403915" y="30109"/>
                  </a:lnTo>
                  <a:lnTo>
                    <a:pt x="360703" y="46412"/>
                  </a:lnTo>
                  <a:lnTo>
                    <a:pt x="319177" y="65921"/>
                  </a:lnTo>
                  <a:lnTo>
                    <a:pt x="279489" y="88485"/>
                  </a:lnTo>
                  <a:lnTo>
                    <a:pt x="241792" y="113951"/>
                  </a:lnTo>
                  <a:lnTo>
                    <a:pt x="206238" y="142167"/>
                  </a:lnTo>
                  <a:lnTo>
                    <a:pt x="172977" y="172981"/>
                  </a:lnTo>
                  <a:lnTo>
                    <a:pt x="142163" y="206242"/>
                  </a:lnTo>
                  <a:lnTo>
                    <a:pt x="113948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8" y="939377"/>
                  </a:lnTo>
                  <a:lnTo>
                    <a:pt x="142163" y="974931"/>
                  </a:lnTo>
                  <a:lnTo>
                    <a:pt x="172977" y="1008191"/>
                  </a:lnTo>
                  <a:lnTo>
                    <a:pt x="206238" y="1039005"/>
                  </a:lnTo>
                  <a:lnTo>
                    <a:pt x="241792" y="1067220"/>
                  </a:lnTo>
                  <a:lnTo>
                    <a:pt x="279489" y="1092686"/>
                  </a:lnTo>
                  <a:lnTo>
                    <a:pt x="319177" y="1115248"/>
                  </a:lnTo>
                  <a:lnTo>
                    <a:pt x="360703" y="1134757"/>
                  </a:lnTo>
                  <a:lnTo>
                    <a:pt x="403915" y="1151060"/>
                  </a:lnTo>
                  <a:lnTo>
                    <a:pt x="448662" y="1164004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3" y="1164004"/>
                  </a:lnTo>
                  <a:lnTo>
                    <a:pt x="777259" y="1151060"/>
                  </a:lnTo>
                  <a:lnTo>
                    <a:pt x="820471" y="1134757"/>
                  </a:lnTo>
                  <a:lnTo>
                    <a:pt x="861996" y="1115248"/>
                  </a:lnTo>
                  <a:lnTo>
                    <a:pt x="901684" y="1092686"/>
                  </a:lnTo>
                  <a:lnTo>
                    <a:pt x="939381" y="1067220"/>
                  </a:lnTo>
                  <a:lnTo>
                    <a:pt x="974936" y="1039005"/>
                  </a:lnTo>
                  <a:lnTo>
                    <a:pt x="1008197" y="1008191"/>
                  </a:lnTo>
                  <a:lnTo>
                    <a:pt x="1039011" y="974931"/>
                  </a:lnTo>
                  <a:lnTo>
                    <a:pt x="1067227" y="939377"/>
                  </a:lnTo>
                  <a:lnTo>
                    <a:pt x="1092693" y="901681"/>
                  </a:lnTo>
                  <a:lnTo>
                    <a:pt x="1115257" y="861994"/>
                  </a:lnTo>
                  <a:lnTo>
                    <a:pt x="1134766" y="820469"/>
                  </a:lnTo>
                  <a:lnTo>
                    <a:pt x="1151069" y="777258"/>
                  </a:lnTo>
                  <a:lnTo>
                    <a:pt x="1164014" y="732512"/>
                  </a:lnTo>
                  <a:lnTo>
                    <a:pt x="1173448" y="686384"/>
                  </a:lnTo>
                  <a:lnTo>
                    <a:pt x="1179220" y="639026"/>
                  </a:lnTo>
                  <a:lnTo>
                    <a:pt x="1181178" y="590589"/>
                  </a:lnTo>
                  <a:lnTo>
                    <a:pt x="1179220" y="542152"/>
                  </a:lnTo>
                  <a:lnTo>
                    <a:pt x="1173448" y="494794"/>
                  </a:lnTo>
                  <a:lnTo>
                    <a:pt x="1164014" y="448665"/>
                  </a:lnTo>
                  <a:lnTo>
                    <a:pt x="1151069" y="403919"/>
                  </a:lnTo>
                  <a:lnTo>
                    <a:pt x="1134766" y="360707"/>
                  </a:lnTo>
                  <a:lnTo>
                    <a:pt x="1115257" y="319181"/>
                  </a:lnTo>
                  <a:lnTo>
                    <a:pt x="1092693" y="279494"/>
                  </a:lnTo>
                  <a:lnTo>
                    <a:pt x="1067227" y="241797"/>
                  </a:lnTo>
                  <a:lnTo>
                    <a:pt x="1039011" y="206242"/>
                  </a:lnTo>
                  <a:lnTo>
                    <a:pt x="1008197" y="172981"/>
                  </a:lnTo>
                  <a:lnTo>
                    <a:pt x="974936" y="142167"/>
                  </a:lnTo>
                  <a:lnTo>
                    <a:pt x="939381" y="113951"/>
                  </a:lnTo>
                  <a:lnTo>
                    <a:pt x="901684" y="88485"/>
                  </a:lnTo>
                  <a:lnTo>
                    <a:pt x="861996" y="65921"/>
                  </a:lnTo>
                  <a:lnTo>
                    <a:pt x="820471" y="46412"/>
                  </a:lnTo>
                  <a:lnTo>
                    <a:pt x="777259" y="30109"/>
                  </a:lnTo>
                  <a:lnTo>
                    <a:pt x="732513" y="17164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00779" y="5381351"/>
              <a:ext cx="657225" cy="625475"/>
            </a:xfrm>
            <a:custGeom>
              <a:avLst/>
              <a:gdLst/>
              <a:ahLst/>
              <a:cxnLst/>
              <a:rect l="l" t="t" r="r" b="b"/>
              <a:pathLst>
                <a:path w="657225" h="625475">
                  <a:moveTo>
                    <a:pt x="420331" y="322249"/>
                  </a:moveTo>
                  <a:lnTo>
                    <a:pt x="420230" y="306717"/>
                  </a:lnTo>
                  <a:lnTo>
                    <a:pt x="414845" y="302907"/>
                  </a:lnTo>
                  <a:lnTo>
                    <a:pt x="273519" y="302920"/>
                  </a:lnTo>
                  <a:lnTo>
                    <a:pt x="267512" y="303149"/>
                  </a:lnTo>
                  <a:lnTo>
                    <a:pt x="259473" y="305092"/>
                  </a:lnTo>
                  <a:lnTo>
                    <a:pt x="256679" y="308686"/>
                  </a:lnTo>
                  <a:lnTo>
                    <a:pt x="256247" y="319265"/>
                  </a:lnTo>
                  <a:lnTo>
                    <a:pt x="258737" y="322961"/>
                  </a:lnTo>
                  <a:lnTo>
                    <a:pt x="266484" y="326136"/>
                  </a:lnTo>
                  <a:lnTo>
                    <a:pt x="414947" y="326123"/>
                  </a:lnTo>
                  <a:lnTo>
                    <a:pt x="420331" y="322249"/>
                  </a:lnTo>
                  <a:close/>
                </a:path>
                <a:path w="657225" h="625475">
                  <a:moveTo>
                    <a:pt x="420408" y="414667"/>
                  </a:moveTo>
                  <a:lnTo>
                    <a:pt x="420192" y="400304"/>
                  </a:lnTo>
                  <a:lnTo>
                    <a:pt x="415378" y="396201"/>
                  </a:lnTo>
                  <a:lnTo>
                    <a:pt x="261366" y="396201"/>
                  </a:lnTo>
                  <a:lnTo>
                    <a:pt x="256463" y="400418"/>
                  </a:lnTo>
                  <a:lnTo>
                    <a:pt x="256590" y="414947"/>
                  </a:lnTo>
                  <a:lnTo>
                    <a:pt x="261353" y="418668"/>
                  </a:lnTo>
                  <a:lnTo>
                    <a:pt x="415632" y="418655"/>
                  </a:lnTo>
                  <a:lnTo>
                    <a:pt x="420408" y="414667"/>
                  </a:lnTo>
                  <a:close/>
                </a:path>
                <a:path w="657225" h="625475">
                  <a:moveTo>
                    <a:pt x="657021" y="132397"/>
                  </a:moveTo>
                  <a:lnTo>
                    <a:pt x="656742" y="131381"/>
                  </a:lnTo>
                  <a:lnTo>
                    <a:pt x="656336" y="130365"/>
                  </a:lnTo>
                  <a:lnTo>
                    <a:pt x="656196" y="129324"/>
                  </a:lnTo>
                  <a:lnTo>
                    <a:pt x="642099" y="83413"/>
                  </a:lnTo>
                  <a:lnTo>
                    <a:pt x="634961" y="73240"/>
                  </a:lnTo>
                  <a:lnTo>
                    <a:pt x="634961" y="150736"/>
                  </a:lnTo>
                  <a:lnTo>
                    <a:pt x="624713" y="200901"/>
                  </a:lnTo>
                  <a:lnTo>
                    <a:pt x="597103" y="241820"/>
                  </a:lnTo>
                  <a:lnTo>
                    <a:pt x="556183" y="269392"/>
                  </a:lnTo>
                  <a:lnTo>
                    <a:pt x="506018" y="279501"/>
                  </a:lnTo>
                  <a:lnTo>
                    <a:pt x="475869" y="273697"/>
                  </a:lnTo>
                  <a:lnTo>
                    <a:pt x="475869" y="500938"/>
                  </a:lnTo>
                  <a:lnTo>
                    <a:pt x="475627" y="543090"/>
                  </a:lnTo>
                  <a:lnTo>
                    <a:pt x="458800" y="583603"/>
                  </a:lnTo>
                  <a:lnTo>
                    <a:pt x="416801" y="602094"/>
                  </a:lnTo>
                  <a:lnTo>
                    <a:pt x="394309" y="599122"/>
                  </a:lnTo>
                  <a:lnTo>
                    <a:pt x="375361" y="588683"/>
                  </a:lnTo>
                  <a:lnTo>
                    <a:pt x="361340" y="572477"/>
                  </a:lnTo>
                  <a:lnTo>
                    <a:pt x="356666" y="560146"/>
                  </a:lnTo>
                  <a:lnTo>
                    <a:pt x="356666" y="602424"/>
                  </a:lnTo>
                  <a:lnTo>
                    <a:pt x="87172" y="602399"/>
                  </a:lnTo>
                  <a:lnTo>
                    <a:pt x="47396" y="589902"/>
                  </a:lnTo>
                  <a:lnTo>
                    <a:pt x="24968" y="556641"/>
                  </a:lnTo>
                  <a:lnTo>
                    <a:pt x="22682" y="536092"/>
                  </a:lnTo>
                  <a:lnTo>
                    <a:pt x="22796" y="523532"/>
                  </a:lnTo>
                  <a:lnTo>
                    <a:pt x="22796" y="506780"/>
                  </a:lnTo>
                  <a:lnTo>
                    <a:pt x="24498" y="505688"/>
                  </a:lnTo>
                  <a:lnTo>
                    <a:pt x="30416" y="505561"/>
                  </a:lnTo>
                  <a:lnTo>
                    <a:pt x="329717" y="505561"/>
                  </a:lnTo>
                  <a:lnTo>
                    <a:pt x="329590" y="507339"/>
                  </a:lnTo>
                  <a:lnTo>
                    <a:pt x="329704" y="540258"/>
                  </a:lnTo>
                  <a:lnTo>
                    <a:pt x="340271" y="581240"/>
                  </a:lnTo>
                  <a:lnTo>
                    <a:pt x="356666" y="602424"/>
                  </a:lnTo>
                  <a:lnTo>
                    <a:pt x="356666" y="560146"/>
                  </a:lnTo>
                  <a:lnTo>
                    <a:pt x="353656" y="552196"/>
                  </a:lnTo>
                  <a:lnTo>
                    <a:pt x="352247" y="540258"/>
                  </a:lnTo>
                  <a:lnTo>
                    <a:pt x="352094" y="533120"/>
                  </a:lnTo>
                  <a:lnTo>
                    <a:pt x="352145" y="521284"/>
                  </a:lnTo>
                  <a:lnTo>
                    <a:pt x="352272" y="514654"/>
                  </a:lnTo>
                  <a:lnTo>
                    <a:pt x="352361" y="505561"/>
                  </a:lnTo>
                  <a:lnTo>
                    <a:pt x="335419" y="482523"/>
                  </a:lnTo>
                  <a:lnTo>
                    <a:pt x="330073" y="482282"/>
                  </a:lnTo>
                  <a:lnTo>
                    <a:pt x="108775" y="482282"/>
                  </a:lnTo>
                  <a:lnTo>
                    <a:pt x="108800" y="473138"/>
                  </a:lnTo>
                  <a:lnTo>
                    <a:pt x="109359" y="426745"/>
                  </a:lnTo>
                  <a:lnTo>
                    <a:pt x="109639" y="380352"/>
                  </a:lnTo>
                  <a:lnTo>
                    <a:pt x="109969" y="287566"/>
                  </a:lnTo>
                  <a:lnTo>
                    <a:pt x="110363" y="241185"/>
                  </a:lnTo>
                  <a:lnTo>
                    <a:pt x="110667" y="210185"/>
                  </a:lnTo>
                  <a:lnTo>
                    <a:pt x="110858" y="183730"/>
                  </a:lnTo>
                  <a:lnTo>
                    <a:pt x="111163" y="122936"/>
                  </a:lnTo>
                  <a:lnTo>
                    <a:pt x="112915" y="121031"/>
                  </a:lnTo>
                  <a:lnTo>
                    <a:pt x="176771" y="121234"/>
                  </a:lnTo>
                  <a:lnTo>
                    <a:pt x="356870" y="121208"/>
                  </a:lnTo>
                  <a:lnTo>
                    <a:pt x="355676" y="129832"/>
                  </a:lnTo>
                  <a:lnTo>
                    <a:pt x="354279" y="148488"/>
                  </a:lnTo>
                  <a:lnTo>
                    <a:pt x="363969" y="202869"/>
                  </a:lnTo>
                  <a:lnTo>
                    <a:pt x="366725" y="210197"/>
                  </a:lnTo>
                  <a:lnTo>
                    <a:pt x="261848" y="210248"/>
                  </a:lnTo>
                  <a:lnTo>
                    <a:pt x="257276" y="213652"/>
                  </a:lnTo>
                  <a:lnTo>
                    <a:pt x="255727" y="227266"/>
                  </a:lnTo>
                  <a:lnTo>
                    <a:pt x="260337" y="232511"/>
                  </a:lnTo>
                  <a:lnTo>
                    <a:pt x="276466" y="232803"/>
                  </a:lnTo>
                  <a:lnTo>
                    <a:pt x="284645" y="232816"/>
                  </a:lnTo>
                  <a:lnTo>
                    <a:pt x="291363" y="232803"/>
                  </a:lnTo>
                  <a:lnTo>
                    <a:pt x="320611" y="232803"/>
                  </a:lnTo>
                  <a:lnTo>
                    <a:pt x="336867" y="232803"/>
                  </a:lnTo>
                  <a:lnTo>
                    <a:pt x="355993" y="232778"/>
                  </a:lnTo>
                  <a:lnTo>
                    <a:pt x="377151" y="232740"/>
                  </a:lnTo>
                  <a:lnTo>
                    <a:pt x="379831" y="233997"/>
                  </a:lnTo>
                  <a:lnTo>
                    <a:pt x="420674" y="275818"/>
                  </a:lnTo>
                  <a:lnTo>
                    <a:pt x="470128" y="297929"/>
                  </a:lnTo>
                  <a:lnTo>
                    <a:pt x="474497" y="299059"/>
                  </a:lnTo>
                  <a:lnTo>
                    <a:pt x="475856" y="300888"/>
                  </a:lnTo>
                  <a:lnTo>
                    <a:pt x="475869" y="500938"/>
                  </a:lnTo>
                  <a:lnTo>
                    <a:pt x="475869" y="273697"/>
                  </a:lnTo>
                  <a:lnTo>
                    <a:pt x="457314" y="270116"/>
                  </a:lnTo>
                  <a:lnTo>
                    <a:pt x="416102" y="243382"/>
                  </a:lnTo>
                  <a:lnTo>
                    <a:pt x="408660" y="232676"/>
                  </a:lnTo>
                  <a:lnTo>
                    <a:pt x="387629" y="202374"/>
                  </a:lnTo>
                  <a:lnTo>
                    <a:pt x="377139" y="150139"/>
                  </a:lnTo>
                  <a:lnTo>
                    <a:pt x="382981" y="121196"/>
                  </a:lnTo>
                  <a:lnTo>
                    <a:pt x="383019" y="121031"/>
                  </a:lnTo>
                  <a:lnTo>
                    <a:pt x="387362" y="99504"/>
                  </a:lnTo>
                  <a:lnTo>
                    <a:pt x="387832" y="98818"/>
                  </a:lnTo>
                  <a:lnTo>
                    <a:pt x="414959" y="58699"/>
                  </a:lnTo>
                  <a:lnTo>
                    <a:pt x="455942" y="31496"/>
                  </a:lnTo>
                  <a:lnTo>
                    <a:pt x="506361" y="21691"/>
                  </a:lnTo>
                  <a:lnTo>
                    <a:pt x="558469" y="32499"/>
                  </a:lnTo>
                  <a:lnTo>
                    <a:pt x="599186" y="61099"/>
                  </a:lnTo>
                  <a:lnTo>
                    <a:pt x="625640" y="102247"/>
                  </a:lnTo>
                  <a:lnTo>
                    <a:pt x="634961" y="150736"/>
                  </a:lnTo>
                  <a:lnTo>
                    <a:pt x="634961" y="73240"/>
                  </a:lnTo>
                  <a:lnTo>
                    <a:pt x="615391" y="45339"/>
                  </a:lnTo>
                  <a:lnTo>
                    <a:pt x="584644" y="21691"/>
                  </a:lnTo>
                  <a:lnTo>
                    <a:pt x="578916" y="17284"/>
                  </a:lnTo>
                  <a:lnTo>
                    <a:pt x="535546" y="1447"/>
                  </a:lnTo>
                  <a:lnTo>
                    <a:pt x="488137" y="0"/>
                  </a:lnTo>
                  <a:lnTo>
                    <a:pt x="448487" y="10096"/>
                  </a:lnTo>
                  <a:lnTo>
                    <a:pt x="415074" y="28790"/>
                  </a:lnTo>
                  <a:lnTo>
                    <a:pt x="387858" y="55791"/>
                  </a:lnTo>
                  <a:lnTo>
                    <a:pt x="366763" y="90855"/>
                  </a:lnTo>
                  <a:lnTo>
                    <a:pt x="363956" y="96913"/>
                  </a:lnTo>
                  <a:lnTo>
                    <a:pt x="360934" y="98818"/>
                  </a:lnTo>
                  <a:lnTo>
                    <a:pt x="203720" y="98653"/>
                  </a:lnTo>
                  <a:lnTo>
                    <a:pt x="92862" y="98679"/>
                  </a:lnTo>
                  <a:lnTo>
                    <a:pt x="88861" y="102628"/>
                  </a:lnTo>
                  <a:lnTo>
                    <a:pt x="88074" y="168300"/>
                  </a:lnTo>
                  <a:lnTo>
                    <a:pt x="87553" y="227241"/>
                  </a:lnTo>
                  <a:lnTo>
                    <a:pt x="87198" y="276987"/>
                  </a:lnTo>
                  <a:lnTo>
                    <a:pt x="86194" y="447687"/>
                  </a:lnTo>
                  <a:lnTo>
                    <a:pt x="86182" y="461949"/>
                  </a:lnTo>
                  <a:lnTo>
                    <a:pt x="86309" y="473138"/>
                  </a:lnTo>
                  <a:lnTo>
                    <a:pt x="86436" y="480326"/>
                  </a:lnTo>
                  <a:lnTo>
                    <a:pt x="84696" y="482523"/>
                  </a:lnTo>
                  <a:lnTo>
                    <a:pt x="63512" y="482244"/>
                  </a:lnTo>
                  <a:lnTo>
                    <a:pt x="48615" y="482206"/>
                  </a:lnTo>
                  <a:lnTo>
                    <a:pt x="15836" y="482320"/>
                  </a:lnTo>
                  <a:lnTo>
                    <a:pt x="228" y="516255"/>
                  </a:lnTo>
                  <a:lnTo>
                    <a:pt x="114" y="525373"/>
                  </a:lnTo>
                  <a:lnTo>
                    <a:pt x="11150" y="582244"/>
                  </a:lnTo>
                  <a:lnTo>
                    <a:pt x="55727" y="619747"/>
                  </a:lnTo>
                  <a:lnTo>
                    <a:pt x="86601" y="624979"/>
                  </a:lnTo>
                  <a:lnTo>
                    <a:pt x="339331" y="624954"/>
                  </a:lnTo>
                  <a:lnTo>
                    <a:pt x="411505" y="624967"/>
                  </a:lnTo>
                  <a:lnTo>
                    <a:pt x="411632" y="624941"/>
                  </a:lnTo>
                  <a:lnTo>
                    <a:pt x="446125" y="618490"/>
                  </a:lnTo>
                  <a:lnTo>
                    <a:pt x="470712" y="602424"/>
                  </a:lnTo>
                  <a:lnTo>
                    <a:pt x="471208" y="602094"/>
                  </a:lnTo>
                  <a:lnTo>
                    <a:pt x="473659" y="600494"/>
                  </a:lnTo>
                  <a:lnTo>
                    <a:pt x="491858" y="573151"/>
                  </a:lnTo>
                  <a:lnTo>
                    <a:pt x="498436" y="538683"/>
                  </a:lnTo>
                  <a:lnTo>
                    <a:pt x="498322" y="303606"/>
                  </a:lnTo>
                  <a:lnTo>
                    <a:pt x="499770" y="301840"/>
                  </a:lnTo>
                  <a:lnTo>
                    <a:pt x="511543" y="302171"/>
                  </a:lnTo>
                  <a:lnTo>
                    <a:pt x="518769" y="301967"/>
                  </a:lnTo>
                  <a:lnTo>
                    <a:pt x="519607" y="301840"/>
                  </a:lnTo>
                  <a:lnTo>
                    <a:pt x="526008" y="300888"/>
                  </a:lnTo>
                  <a:lnTo>
                    <a:pt x="585076" y="279501"/>
                  </a:lnTo>
                  <a:lnTo>
                    <a:pt x="615505" y="255308"/>
                  </a:lnTo>
                  <a:lnTo>
                    <a:pt x="644144" y="213309"/>
                  </a:lnTo>
                  <a:lnTo>
                    <a:pt x="657021" y="168300"/>
                  </a:lnTo>
                  <a:lnTo>
                    <a:pt x="657021" y="1323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665286" y="5569830"/>
              <a:ext cx="69653" cy="673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0665315" y="5662183"/>
              <a:ext cx="69614" cy="6728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665319" y="5754547"/>
              <a:ext cx="69652" cy="6725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0959938" y="5430002"/>
              <a:ext cx="92499" cy="20300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2335007" y="6303472"/>
            <a:ext cx="7225030" cy="1644014"/>
            <a:chOff x="2335007" y="6303472"/>
            <a:chExt cx="7225030" cy="1644014"/>
          </a:xfrm>
        </p:grpSpPr>
        <p:sp>
          <p:nvSpPr>
            <p:cNvPr id="59" name="object 59"/>
            <p:cNvSpPr/>
            <p:nvPr/>
          </p:nvSpPr>
          <p:spPr>
            <a:xfrm>
              <a:off x="2335007" y="6303472"/>
              <a:ext cx="7224910" cy="164392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559890" y="6533539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46" y="0"/>
                  </a:lnTo>
                  <a:lnTo>
                    <a:pt x="272069" y="3461"/>
                  </a:lnTo>
                  <a:lnTo>
                    <a:pt x="227042" y="13517"/>
                  </a:lnTo>
                  <a:lnTo>
                    <a:pt x="184658" y="29672"/>
                  </a:lnTo>
                  <a:lnTo>
                    <a:pt x="145411" y="51434"/>
                  </a:lnTo>
                  <a:lnTo>
                    <a:pt x="109795" y="78309"/>
                  </a:lnTo>
                  <a:lnTo>
                    <a:pt x="78304" y="109801"/>
                  </a:lnTo>
                  <a:lnTo>
                    <a:pt x="51431" y="145419"/>
                  </a:lnTo>
                  <a:lnTo>
                    <a:pt x="29670" y="184667"/>
                  </a:lnTo>
                  <a:lnTo>
                    <a:pt x="13516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6" y="963507"/>
                  </a:lnTo>
                  <a:lnTo>
                    <a:pt x="29670" y="1005891"/>
                  </a:lnTo>
                  <a:lnTo>
                    <a:pt x="51431" y="1045138"/>
                  </a:lnTo>
                  <a:lnTo>
                    <a:pt x="78304" y="1080754"/>
                  </a:lnTo>
                  <a:lnTo>
                    <a:pt x="109795" y="1112245"/>
                  </a:lnTo>
                  <a:lnTo>
                    <a:pt x="145411" y="1139118"/>
                  </a:lnTo>
                  <a:lnTo>
                    <a:pt x="184658" y="1160879"/>
                  </a:lnTo>
                  <a:lnTo>
                    <a:pt x="227042" y="1177033"/>
                  </a:lnTo>
                  <a:lnTo>
                    <a:pt x="272069" y="1187088"/>
                  </a:lnTo>
                  <a:lnTo>
                    <a:pt x="319246" y="1190550"/>
                  </a:lnTo>
                  <a:lnTo>
                    <a:pt x="6460892" y="1190550"/>
                  </a:lnTo>
                  <a:lnTo>
                    <a:pt x="6508069" y="1187088"/>
                  </a:lnTo>
                  <a:lnTo>
                    <a:pt x="6553096" y="1177033"/>
                  </a:lnTo>
                  <a:lnTo>
                    <a:pt x="6595480" y="1160879"/>
                  </a:lnTo>
                  <a:lnTo>
                    <a:pt x="6634727" y="1139118"/>
                  </a:lnTo>
                  <a:lnTo>
                    <a:pt x="6670343" y="1112245"/>
                  </a:lnTo>
                  <a:lnTo>
                    <a:pt x="6701834" y="1080754"/>
                  </a:lnTo>
                  <a:lnTo>
                    <a:pt x="6728707" y="1045138"/>
                  </a:lnTo>
                  <a:lnTo>
                    <a:pt x="6750468" y="1005891"/>
                  </a:lnTo>
                  <a:lnTo>
                    <a:pt x="6766622" y="963507"/>
                  </a:lnTo>
                  <a:lnTo>
                    <a:pt x="6776677" y="918480"/>
                  </a:lnTo>
                  <a:lnTo>
                    <a:pt x="6780139" y="871303"/>
                  </a:lnTo>
                  <a:lnTo>
                    <a:pt x="6780139" y="319257"/>
                  </a:lnTo>
                  <a:lnTo>
                    <a:pt x="6776677" y="272080"/>
                  </a:lnTo>
                  <a:lnTo>
                    <a:pt x="6766622" y="227052"/>
                  </a:lnTo>
                  <a:lnTo>
                    <a:pt x="6750468" y="184667"/>
                  </a:lnTo>
                  <a:lnTo>
                    <a:pt x="6728707" y="145419"/>
                  </a:lnTo>
                  <a:lnTo>
                    <a:pt x="6701834" y="109801"/>
                  </a:lnTo>
                  <a:lnTo>
                    <a:pt x="6670343" y="78309"/>
                  </a:lnTo>
                  <a:lnTo>
                    <a:pt x="6634727" y="51434"/>
                  </a:lnTo>
                  <a:lnTo>
                    <a:pt x="6595480" y="29672"/>
                  </a:lnTo>
                  <a:lnTo>
                    <a:pt x="6553096" y="13517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901721" y="6538230"/>
            <a:ext cx="1181735" cy="1181735"/>
            <a:chOff x="901721" y="6538230"/>
            <a:chExt cx="1181735" cy="1181735"/>
          </a:xfrm>
        </p:grpSpPr>
        <p:sp>
          <p:nvSpPr>
            <p:cNvPr id="63" name="object 63"/>
            <p:cNvSpPr/>
            <p:nvPr/>
          </p:nvSpPr>
          <p:spPr>
            <a:xfrm>
              <a:off x="901721" y="6538230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4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4"/>
                  </a:lnTo>
                  <a:lnTo>
                    <a:pt x="403915" y="30109"/>
                  </a:lnTo>
                  <a:lnTo>
                    <a:pt x="360703" y="46412"/>
                  </a:lnTo>
                  <a:lnTo>
                    <a:pt x="319177" y="65921"/>
                  </a:lnTo>
                  <a:lnTo>
                    <a:pt x="279489" y="88485"/>
                  </a:lnTo>
                  <a:lnTo>
                    <a:pt x="241792" y="113951"/>
                  </a:lnTo>
                  <a:lnTo>
                    <a:pt x="206238" y="142167"/>
                  </a:lnTo>
                  <a:lnTo>
                    <a:pt x="172977" y="172981"/>
                  </a:lnTo>
                  <a:lnTo>
                    <a:pt x="142163" y="206242"/>
                  </a:lnTo>
                  <a:lnTo>
                    <a:pt x="113948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8" y="939377"/>
                  </a:lnTo>
                  <a:lnTo>
                    <a:pt x="142163" y="974931"/>
                  </a:lnTo>
                  <a:lnTo>
                    <a:pt x="172977" y="1008191"/>
                  </a:lnTo>
                  <a:lnTo>
                    <a:pt x="206238" y="1039005"/>
                  </a:lnTo>
                  <a:lnTo>
                    <a:pt x="241792" y="1067220"/>
                  </a:lnTo>
                  <a:lnTo>
                    <a:pt x="279489" y="1092686"/>
                  </a:lnTo>
                  <a:lnTo>
                    <a:pt x="319177" y="1115248"/>
                  </a:lnTo>
                  <a:lnTo>
                    <a:pt x="360703" y="1134757"/>
                  </a:lnTo>
                  <a:lnTo>
                    <a:pt x="403915" y="1151060"/>
                  </a:lnTo>
                  <a:lnTo>
                    <a:pt x="448662" y="1164004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2" y="1164004"/>
                  </a:lnTo>
                  <a:lnTo>
                    <a:pt x="777258" y="1151060"/>
                  </a:lnTo>
                  <a:lnTo>
                    <a:pt x="820469" y="1134757"/>
                  </a:lnTo>
                  <a:lnTo>
                    <a:pt x="861994" y="1115248"/>
                  </a:lnTo>
                  <a:lnTo>
                    <a:pt x="901681" y="1092686"/>
                  </a:lnTo>
                  <a:lnTo>
                    <a:pt x="939377" y="1067220"/>
                  </a:lnTo>
                  <a:lnTo>
                    <a:pt x="974931" y="1039005"/>
                  </a:lnTo>
                  <a:lnTo>
                    <a:pt x="1008191" y="1008191"/>
                  </a:lnTo>
                  <a:lnTo>
                    <a:pt x="1039005" y="974931"/>
                  </a:lnTo>
                  <a:lnTo>
                    <a:pt x="1067220" y="939377"/>
                  </a:lnTo>
                  <a:lnTo>
                    <a:pt x="1092686" y="901681"/>
                  </a:lnTo>
                  <a:lnTo>
                    <a:pt x="1115248" y="861994"/>
                  </a:lnTo>
                  <a:lnTo>
                    <a:pt x="1134757" y="820469"/>
                  </a:lnTo>
                  <a:lnTo>
                    <a:pt x="1151060" y="777258"/>
                  </a:lnTo>
                  <a:lnTo>
                    <a:pt x="1164004" y="732512"/>
                  </a:lnTo>
                  <a:lnTo>
                    <a:pt x="1173438" y="686384"/>
                  </a:lnTo>
                  <a:lnTo>
                    <a:pt x="1179210" y="639026"/>
                  </a:lnTo>
                  <a:lnTo>
                    <a:pt x="1181168" y="590589"/>
                  </a:lnTo>
                  <a:lnTo>
                    <a:pt x="1179210" y="542152"/>
                  </a:lnTo>
                  <a:lnTo>
                    <a:pt x="1173438" y="494794"/>
                  </a:lnTo>
                  <a:lnTo>
                    <a:pt x="1164004" y="448665"/>
                  </a:lnTo>
                  <a:lnTo>
                    <a:pt x="1151060" y="403919"/>
                  </a:lnTo>
                  <a:lnTo>
                    <a:pt x="1134757" y="360707"/>
                  </a:lnTo>
                  <a:lnTo>
                    <a:pt x="1115248" y="319181"/>
                  </a:lnTo>
                  <a:lnTo>
                    <a:pt x="1092686" y="279494"/>
                  </a:lnTo>
                  <a:lnTo>
                    <a:pt x="1067220" y="241797"/>
                  </a:lnTo>
                  <a:lnTo>
                    <a:pt x="1039005" y="206242"/>
                  </a:lnTo>
                  <a:lnTo>
                    <a:pt x="1008191" y="172981"/>
                  </a:lnTo>
                  <a:lnTo>
                    <a:pt x="974931" y="142167"/>
                  </a:lnTo>
                  <a:lnTo>
                    <a:pt x="939377" y="113951"/>
                  </a:lnTo>
                  <a:lnTo>
                    <a:pt x="901681" y="88485"/>
                  </a:lnTo>
                  <a:lnTo>
                    <a:pt x="861994" y="65921"/>
                  </a:lnTo>
                  <a:lnTo>
                    <a:pt x="820469" y="46412"/>
                  </a:lnTo>
                  <a:lnTo>
                    <a:pt x="777258" y="30109"/>
                  </a:lnTo>
                  <a:lnTo>
                    <a:pt x="732512" y="17164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72718" y="6716312"/>
              <a:ext cx="843280" cy="843280"/>
            </a:xfrm>
            <a:custGeom>
              <a:avLst/>
              <a:gdLst/>
              <a:ahLst/>
              <a:cxnLst/>
              <a:rect l="l" t="t" r="r" b="b"/>
              <a:pathLst>
                <a:path w="843280" h="843279">
                  <a:moveTo>
                    <a:pt x="370598" y="478472"/>
                  </a:moveTo>
                  <a:close/>
                </a:path>
                <a:path w="843280" h="843279">
                  <a:moveTo>
                    <a:pt x="439877" y="772706"/>
                  </a:moveTo>
                  <a:lnTo>
                    <a:pt x="439470" y="753719"/>
                  </a:lnTo>
                  <a:lnTo>
                    <a:pt x="431787" y="746417"/>
                  </a:lnTo>
                  <a:lnTo>
                    <a:pt x="412064" y="746518"/>
                  </a:lnTo>
                  <a:lnTo>
                    <a:pt x="404977" y="753491"/>
                  </a:lnTo>
                  <a:lnTo>
                    <a:pt x="404850" y="773239"/>
                  </a:lnTo>
                  <a:lnTo>
                    <a:pt x="411899" y="780402"/>
                  </a:lnTo>
                  <a:lnTo>
                    <a:pt x="431723" y="780605"/>
                  </a:lnTo>
                  <a:lnTo>
                    <a:pt x="439877" y="772706"/>
                  </a:lnTo>
                  <a:close/>
                </a:path>
                <a:path w="843280" h="843279">
                  <a:moveTo>
                    <a:pt x="631075" y="354228"/>
                  </a:moveTo>
                  <a:lnTo>
                    <a:pt x="626884" y="310388"/>
                  </a:lnTo>
                  <a:lnTo>
                    <a:pt x="612343" y="267804"/>
                  </a:lnTo>
                  <a:lnTo>
                    <a:pt x="595617" y="243852"/>
                  </a:lnTo>
                  <a:lnTo>
                    <a:pt x="595617" y="355688"/>
                  </a:lnTo>
                  <a:lnTo>
                    <a:pt x="592556" y="381749"/>
                  </a:lnTo>
                  <a:lnTo>
                    <a:pt x="570496" y="429983"/>
                  </a:lnTo>
                  <a:lnTo>
                    <a:pt x="532104" y="462940"/>
                  </a:lnTo>
                  <a:lnTo>
                    <a:pt x="483349" y="476796"/>
                  </a:lnTo>
                  <a:lnTo>
                    <a:pt x="432396" y="478472"/>
                  </a:lnTo>
                  <a:lnTo>
                    <a:pt x="406908" y="478205"/>
                  </a:lnTo>
                  <a:lnTo>
                    <a:pt x="381419" y="478269"/>
                  </a:lnTo>
                  <a:lnTo>
                    <a:pt x="370598" y="478472"/>
                  </a:lnTo>
                  <a:lnTo>
                    <a:pt x="370509" y="569645"/>
                  </a:lnTo>
                  <a:lnTo>
                    <a:pt x="370395" y="596379"/>
                  </a:lnTo>
                  <a:lnTo>
                    <a:pt x="368261" y="607428"/>
                  </a:lnTo>
                  <a:lnTo>
                    <a:pt x="362470" y="616712"/>
                  </a:lnTo>
                  <a:lnTo>
                    <a:pt x="353733" y="623620"/>
                  </a:lnTo>
                  <a:lnTo>
                    <a:pt x="342709" y="627507"/>
                  </a:lnTo>
                  <a:lnTo>
                    <a:pt x="332435" y="627291"/>
                  </a:lnTo>
                  <a:lnTo>
                    <a:pt x="322656" y="623417"/>
                  </a:lnTo>
                  <a:lnTo>
                    <a:pt x="314388" y="616483"/>
                  </a:lnTo>
                  <a:lnTo>
                    <a:pt x="308635" y="607110"/>
                  </a:lnTo>
                  <a:lnTo>
                    <a:pt x="306425" y="601586"/>
                  </a:lnTo>
                  <a:lnTo>
                    <a:pt x="306705" y="596379"/>
                  </a:lnTo>
                  <a:lnTo>
                    <a:pt x="306781" y="379183"/>
                  </a:lnTo>
                  <a:lnTo>
                    <a:pt x="306730" y="285191"/>
                  </a:lnTo>
                  <a:lnTo>
                    <a:pt x="306425" y="253580"/>
                  </a:lnTo>
                  <a:lnTo>
                    <a:pt x="308876" y="237261"/>
                  </a:lnTo>
                  <a:lnTo>
                    <a:pt x="316433" y="224942"/>
                  </a:lnTo>
                  <a:lnTo>
                    <a:pt x="328587" y="217195"/>
                  </a:lnTo>
                  <a:lnTo>
                    <a:pt x="344792" y="214617"/>
                  </a:lnTo>
                  <a:lnTo>
                    <a:pt x="377278" y="214693"/>
                  </a:lnTo>
                  <a:lnTo>
                    <a:pt x="397446" y="214617"/>
                  </a:lnTo>
                  <a:lnTo>
                    <a:pt x="442252" y="214769"/>
                  </a:lnTo>
                  <a:lnTo>
                    <a:pt x="518896" y="226047"/>
                  </a:lnTo>
                  <a:lnTo>
                    <a:pt x="555574" y="250088"/>
                  </a:lnTo>
                  <a:lnTo>
                    <a:pt x="581774" y="285191"/>
                  </a:lnTo>
                  <a:lnTo>
                    <a:pt x="594499" y="328625"/>
                  </a:lnTo>
                  <a:lnTo>
                    <a:pt x="595617" y="355688"/>
                  </a:lnTo>
                  <a:lnTo>
                    <a:pt x="595617" y="243852"/>
                  </a:lnTo>
                  <a:lnTo>
                    <a:pt x="587438" y="232130"/>
                  </a:lnTo>
                  <a:lnTo>
                    <a:pt x="566000" y="214566"/>
                  </a:lnTo>
                  <a:lnTo>
                    <a:pt x="554050" y="204774"/>
                  </a:lnTo>
                  <a:lnTo>
                    <a:pt x="514045" y="187121"/>
                  </a:lnTo>
                  <a:lnTo>
                    <a:pt x="469620" y="180606"/>
                  </a:lnTo>
                  <a:lnTo>
                    <a:pt x="469277" y="180568"/>
                  </a:lnTo>
                  <a:lnTo>
                    <a:pt x="437400" y="180454"/>
                  </a:lnTo>
                  <a:lnTo>
                    <a:pt x="373659" y="180606"/>
                  </a:lnTo>
                  <a:lnTo>
                    <a:pt x="341807" y="180086"/>
                  </a:lnTo>
                  <a:lnTo>
                    <a:pt x="291642" y="200685"/>
                  </a:lnTo>
                  <a:lnTo>
                    <a:pt x="271487" y="250088"/>
                  </a:lnTo>
                  <a:lnTo>
                    <a:pt x="271373" y="253580"/>
                  </a:lnTo>
                  <a:lnTo>
                    <a:pt x="271729" y="285191"/>
                  </a:lnTo>
                  <a:lnTo>
                    <a:pt x="271805" y="354228"/>
                  </a:lnTo>
                  <a:lnTo>
                    <a:pt x="271716" y="379183"/>
                  </a:lnTo>
                  <a:lnTo>
                    <a:pt x="271653" y="602716"/>
                  </a:lnTo>
                  <a:lnTo>
                    <a:pt x="272643" y="607758"/>
                  </a:lnTo>
                  <a:lnTo>
                    <a:pt x="282054" y="631685"/>
                  </a:lnTo>
                  <a:lnTo>
                    <a:pt x="298691" y="649427"/>
                  </a:lnTo>
                  <a:lnTo>
                    <a:pt x="321017" y="659892"/>
                  </a:lnTo>
                  <a:lnTo>
                    <a:pt x="347459" y="661987"/>
                  </a:lnTo>
                  <a:lnTo>
                    <a:pt x="369684" y="655167"/>
                  </a:lnTo>
                  <a:lnTo>
                    <a:pt x="388162" y="640359"/>
                  </a:lnTo>
                  <a:lnTo>
                    <a:pt x="396087" y="627507"/>
                  </a:lnTo>
                  <a:lnTo>
                    <a:pt x="400850" y="619785"/>
                  </a:lnTo>
                  <a:lnTo>
                    <a:pt x="405714" y="595807"/>
                  </a:lnTo>
                  <a:lnTo>
                    <a:pt x="405790" y="590067"/>
                  </a:lnTo>
                  <a:lnTo>
                    <a:pt x="405904" y="577596"/>
                  </a:lnTo>
                  <a:lnTo>
                    <a:pt x="405892" y="541401"/>
                  </a:lnTo>
                  <a:lnTo>
                    <a:pt x="405676" y="523303"/>
                  </a:lnTo>
                  <a:lnTo>
                    <a:pt x="405561" y="515874"/>
                  </a:lnTo>
                  <a:lnTo>
                    <a:pt x="407809" y="513207"/>
                  </a:lnTo>
                  <a:lnTo>
                    <a:pt x="448335" y="513499"/>
                  </a:lnTo>
                  <a:lnTo>
                    <a:pt x="464578" y="513207"/>
                  </a:lnTo>
                  <a:lnTo>
                    <a:pt x="464769" y="513194"/>
                  </a:lnTo>
                  <a:lnTo>
                    <a:pt x="481203" y="512254"/>
                  </a:lnTo>
                  <a:lnTo>
                    <a:pt x="535546" y="499859"/>
                  </a:lnTo>
                  <a:lnTo>
                    <a:pt x="570699" y="478472"/>
                  </a:lnTo>
                  <a:lnTo>
                    <a:pt x="609727" y="434301"/>
                  </a:lnTo>
                  <a:lnTo>
                    <a:pt x="625716" y="395719"/>
                  </a:lnTo>
                  <a:lnTo>
                    <a:pt x="631075" y="354228"/>
                  </a:lnTo>
                  <a:close/>
                </a:path>
                <a:path w="843280" h="843279">
                  <a:moveTo>
                    <a:pt x="781596" y="428536"/>
                  </a:moveTo>
                  <a:lnTo>
                    <a:pt x="779068" y="378294"/>
                  </a:lnTo>
                  <a:lnTo>
                    <a:pt x="769048" y="325882"/>
                  </a:lnTo>
                  <a:lnTo>
                    <a:pt x="751840" y="276542"/>
                  </a:lnTo>
                  <a:lnTo>
                    <a:pt x="727278" y="230454"/>
                  </a:lnTo>
                  <a:lnTo>
                    <a:pt x="695172" y="187807"/>
                  </a:lnTo>
                  <a:lnTo>
                    <a:pt x="658787" y="151066"/>
                  </a:lnTo>
                  <a:lnTo>
                    <a:pt x="619798" y="120624"/>
                  </a:lnTo>
                  <a:lnTo>
                    <a:pt x="578231" y="96507"/>
                  </a:lnTo>
                  <a:lnTo>
                    <a:pt x="534111" y="78727"/>
                  </a:lnTo>
                  <a:lnTo>
                    <a:pt x="487438" y="67322"/>
                  </a:lnTo>
                  <a:lnTo>
                    <a:pt x="438264" y="62306"/>
                  </a:lnTo>
                  <a:lnTo>
                    <a:pt x="386588" y="63703"/>
                  </a:lnTo>
                  <a:lnTo>
                    <a:pt x="337464" y="71348"/>
                  </a:lnTo>
                  <a:lnTo>
                    <a:pt x="291172" y="85382"/>
                  </a:lnTo>
                  <a:lnTo>
                    <a:pt x="247789" y="105752"/>
                  </a:lnTo>
                  <a:lnTo>
                    <a:pt x="207340" y="132346"/>
                  </a:lnTo>
                  <a:lnTo>
                    <a:pt x="169900" y="165087"/>
                  </a:lnTo>
                  <a:lnTo>
                    <a:pt x="137261" y="201637"/>
                  </a:lnTo>
                  <a:lnTo>
                    <a:pt x="110502" y="240360"/>
                  </a:lnTo>
                  <a:lnTo>
                    <a:pt x="89636" y="281178"/>
                  </a:lnTo>
                  <a:lnTo>
                    <a:pt x="74676" y="324053"/>
                  </a:lnTo>
                  <a:lnTo>
                    <a:pt x="65595" y="368947"/>
                  </a:lnTo>
                  <a:lnTo>
                    <a:pt x="62420" y="415785"/>
                  </a:lnTo>
                  <a:lnTo>
                    <a:pt x="65151" y="464527"/>
                  </a:lnTo>
                  <a:lnTo>
                    <a:pt x="73406" y="510971"/>
                  </a:lnTo>
                  <a:lnTo>
                    <a:pt x="87185" y="554596"/>
                  </a:lnTo>
                  <a:lnTo>
                    <a:pt x="106375" y="595376"/>
                  </a:lnTo>
                  <a:lnTo>
                    <a:pt x="130873" y="633285"/>
                  </a:lnTo>
                  <a:lnTo>
                    <a:pt x="160566" y="668299"/>
                  </a:lnTo>
                  <a:lnTo>
                    <a:pt x="195326" y="700405"/>
                  </a:lnTo>
                  <a:lnTo>
                    <a:pt x="229603" y="725322"/>
                  </a:lnTo>
                  <a:lnTo>
                    <a:pt x="266153" y="745680"/>
                  </a:lnTo>
                  <a:lnTo>
                    <a:pt x="304927" y="761466"/>
                  </a:lnTo>
                  <a:lnTo>
                    <a:pt x="345846" y="772731"/>
                  </a:lnTo>
                  <a:lnTo>
                    <a:pt x="355714" y="772566"/>
                  </a:lnTo>
                  <a:lnTo>
                    <a:pt x="351485" y="738238"/>
                  </a:lnTo>
                  <a:lnTo>
                    <a:pt x="329755" y="732599"/>
                  </a:lnTo>
                  <a:lnTo>
                    <a:pt x="287934" y="716953"/>
                  </a:lnTo>
                  <a:lnTo>
                    <a:pt x="228168" y="681570"/>
                  </a:lnTo>
                  <a:lnTo>
                    <a:pt x="193154" y="651332"/>
                  </a:lnTo>
                  <a:lnTo>
                    <a:pt x="163080" y="616851"/>
                  </a:lnTo>
                  <a:lnTo>
                    <a:pt x="138264" y="578764"/>
                  </a:lnTo>
                  <a:lnTo>
                    <a:pt x="118999" y="537692"/>
                  </a:lnTo>
                  <a:lnTo>
                    <a:pt x="105613" y="494296"/>
                  </a:lnTo>
                  <a:lnTo>
                    <a:pt x="98399" y="449199"/>
                  </a:lnTo>
                  <a:lnTo>
                    <a:pt x="97663" y="403034"/>
                  </a:lnTo>
                  <a:lnTo>
                    <a:pt x="103708" y="356438"/>
                  </a:lnTo>
                  <a:lnTo>
                    <a:pt x="117944" y="307073"/>
                  </a:lnTo>
                  <a:lnTo>
                    <a:pt x="139192" y="261620"/>
                  </a:lnTo>
                  <a:lnTo>
                    <a:pt x="166712" y="220611"/>
                  </a:lnTo>
                  <a:lnTo>
                    <a:pt x="199771" y="184569"/>
                  </a:lnTo>
                  <a:lnTo>
                    <a:pt x="237604" y="154012"/>
                  </a:lnTo>
                  <a:lnTo>
                    <a:pt x="279501" y="129451"/>
                  </a:lnTo>
                  <a:lnTo>
                    <a:pt x="324700" y="111417"/>
                  </a:lnTo>
                  <a:lnTo>
                    <a:pt x="372478" y="100431"/>
                  </a:lnTo>
                  <a:lnTo>
                    <a:pt x="422071" y="97002"/>
                  </a:lnTo>
                  <a:lnTo>
                    <a:pt x="461987" y="99085"/>
                  </a:lnTo>
                  <a:lnTo>
                    <a:pt x="500684" y="106133"/>
                  </a:lnTo>
                  <a:lnTo>
                    <a:pt x="538149" y="118059"/>
                  </a:lnTo>
                  <a:lnTo>
                    <a:pt x="574421" y="134772"/>
                  </a:lnTo>
                  <a:lnTo>
                    <a:pt x="615988" y="161137"/>
                  </a:lnTo>
                  <a:lnTo>
                    <a:pt x="652792" y="192989"/>
                  </a:lnTo>
                  <a:lnTo>
                    <a:pt x="684288" y="229743"/>
                  </a:lnTo>
                  <a:lnTo>
                    <a:pt x="709955" y="270776"/>
                  </a:lnTo>
                  <a:lnTo>
                    <a:pt x="729221" y="315480"/>
                  </a:lnTo>
                  <a:lnTo>
                    <a:pt x="741565" y="363245"/>
                  </a:lnTo>
                  <a:lnTo>
                    <a:pt x="746442" y="413448"/>
                  </a:lnTo>
                  <a:lnTo>
                    <a:pt x="743318" y="465493"/>
                  </a:lnTo>
                  <a:lnTo>
                    <a:pt x="733640" y="512089"/>
                  </a:lnTo>
                  <a:lnTo>
                    <a:pt x="718096" y="555193"/>
                  </a:lnTo>
                  <a:lnTo>
                    <a:pt x="696823" y="594817"/>
                  </a:lnTo>
                  <a:lnTo>
                    <a:pt x="669925" y="630936"/>
                  </a:lnTo>
                  <a:lnTo>
                    <a:pt x="637540" y="663575"/>
                  </a:lnTo>
                  <a:lnTo>
                    <a:pt x="599770" y="692721"/>
                  </a:lnTo>
                  <a:lnTo>
                    <a:pt x="547751" y="720763"/>
                  </a:lnTo>
                  <a:lnTo>
                    <a:pt x="491324" y="738530"/>
                  </a:lnTo>
                  <a:lnTo>
                    <a:pt x="483489" y="741540"/>
                  </a:lnTo>
                  <a:lnTo>
                    <a:pt x="478116" y="746277"/>
                  </a:lnTo>
                  <a:lnTo>
                    <a:pt x="475399" y="752411"/>
                  </a:lnTo>
                  <a:lnTo>
                    <a:pt x="475500" y="759574"/>
                  </a:lnTo>
                  <a:lnTo>
                    <a:pt x="478345" y="766457"/>
                  </a:lnTo>
                  <a:lnTo>
                    <a:pt x="483374" y="771017"/>
                  </a:lnTo>
                  <a:lnTo>
                    <a:pt x="490321" y="773099"/>
                  </a:lnTo>
                  <a:lnTo>
                    <a:pt x="498894" y="772528"/>
                  </a:lnTo>
                  <a:lnTo>
                    <a:pt x="540816" y="760742"/>
                  </a:lnTo>
                  <a:lnTo>
                    <a:pt x="580923" y="743775"/>
                  </a:lnTo>
                  <a:lnTo>
                    <a:pt x="624382" y="718388"/>
                  </a:lnTo>
                  <a:lnTo>
                    <a:pt x="663257" y="687793"/>
                  </a:lnTo>
                  <a:lnTo>
                    <a:pt x="697217" y="652589"/>
                  </a:lnTo>
                  <a:lnTo>
                    <a:pt x="725919" y="613397"/>
                  </a:lnTo>
                  <a:lnTo>
                    <a:pt x="749033" y="570801"/>
                  </a:lnTo>
                  <a:lnTo>
                    <a:pt x="766241" y="525386"/>
                  </a:lnTo>
                  <a:lnTo>
                    <a:pt x="777201" y="477774"/>
                  </a:lnTo>
                  <a:lnTo>
                    <a:pt x="781596" y="428536"/>
                  </a:lnTo>
                  <a:close/>
                </a:path>
                <a:path w="843280" h="843279">
                  <a:moveTo>
                    <a:pt x="843178" y="386689"/>
                  </a:moveTo>
                  <a:lnTo>
                    <a:pt x="836091" y="339229"/>
                  </a:lnTo>
                  <a:lnTo>
                    <a:pt x="818451" y="276072"/>
                  </a:lnTo>
                  <a:lnTo>
                    <a:pt x="808659" y="253212"/>
                  </a:lnTo>
                  <a:lnTo>
                    <a:pt x="808659" y="421081"/>
                  </a:lnTo>
                  <a:lnTo>
                    <a:pt x="805942" y="469366"/>
                  </a:lnTo>
                  <a:lnTo>
                    <a:pt x="797306" y="515950"/>
                  </a:lnTo>
                  <a:lnTo>
                    <a:pt x="783132" y="560463"/>
                  </a:lnTo>
                  <a:lnTo>
                    <a:pt x="763816" y="602513"/>
                  </a:lnTo>
                  <a:lnTo>
                    <a:pt x="739736" y="641731"/>
                  </a:lnTo>
                  <a:lnTo>
                    <a:pt x="711263" y="677748"/>
                  </a:lnTo>
                  <a:lnTo>
                    <a:pt x="678802" y="710171"/>
                  </a:lnTo>
                  <a:lnTo>
                    <a:pt x="642734" y="738632"/>
                  </a:lnTo>
                  <a:lnTo>
                    <a:pt x="603427" y="762749"/>
                  </a:lnTo>
                  <a:lnTo>
                    <a:pt x="561289" y="782167"/>
                  </a:lnTo>
                  <a:lnTo>
                    <a:pt x="516686" y="796480"/>
                  </a:lnTo>
                  <a:lnTo>
                    <a:pt x="470014" y="805332"/>
                  </a:lnTo>
                  <a:lnTo>
                    <a:pt x="421665" y="808329"/>
                  </a:lnTo>
                  <a:lnTo>
                    <a:pt x="373316" y="805243"/>
                  </a:lnTo>
                  <a:lnTo>
                    <a:pt x="326707" y="796315"/>
                  </a:lnTo>
                  <a:lnTo>
                    <a:pt x="282219" y="781939"/>
                  </a:lnTo>
                  <a:lnTo>
                    <a:pt x="240207" y="762482"/>
                  </a:lnTo>
                  <a:lnTo>
                    <a:pt x="201066" y="738327"/>
                  </a:lnTo>
                  <a:lnTo>
                    <a:pt x="165125" y="709853"/>
                  </a:lnTo>
                  <a:lnTo>
                    <a:pt x="132791" y="677443"/>
                  </a:lnTo>
                  <a:lnTo>
                    <a:pt x="104406" y="641464"/>
                  </a:lnTo>
                  <a:lnTo>
                    <a:pt x="80352" y="602310"/>
                  </a:lnTo>
                  <a:lnTo>
                    <a:pt x="61010" y="560336"/>
                  </a:lnTo>
                  <a:lnTo>
                    <a:pt x="46723" y="515950"/>
                  </a:lnTo>
                  <a:lnTo>
                    <a:pt x="37871" y="469506"/>
                  </a:lnTo>
                  <a:lnTo>
                    <a:pt x="34823" y="421398"/>
                  </a:lnTo>
                  <a:lnTo>
                    <a:pt x="37833" y="373214"/>
                  </a:lnTo>
                  <a:lnTo>
                    <a:pt x="46672" y="326707"/>
                  </a:lnTo>
                  <a:lnTo>
                    <a:pt x="60960" y="282257"/>
                  </a:lnTo>
                  <a:lnTo>
                    <a:pt x="80327" y="240233"/>
                  </a:lnTo>
                  <a:lnTo>
                    <a:pt x="104406" y="201015"/>
                  </a:lnTo>
                  <a:lnTo>
                    <a:pt x="132829" y="164998"/>
                  </a:lnTo>
                  <a:lnTo>
                    <a:pt x="165227" y="132549"/>
                  </a:lnTo>
                  <a:lnTo>
                    <a:pt x="201218" y="104051"/>
                  </a:lnTo>
                  <a:lnTo>
                    <a:pt x="240436" y="79883"/>
                  </a:lnTo>
                  <a:lnTo>
                    <a:pt x="282511" y="60426"/>
                  </a:lnTo>
                  <a:lnTo>
                    <a:pt x="327075" y="46075"/>
                  </a:lnTo>
                  <a:lnTo>
                    <a:pt x="373748" y="37172"/>
                  </a:lnTo>
                  <a:lnTo>
                    <a:pt x="422173" y="34137"/>
                  </a:lnTo>
                  <a:lnTo>
                    <a:pt x="470344" y="37185"/>
                  </a:lnTo>
                  <a:lnTo>
                    <a:pt x="516940" y="46075"/>
                  </a:lnTo>
                  <a:lnTo>
                    <a:pt x="561352" y="60350"/>
                  </a:lnTo>
                  <a:lnTo>
                    <a:pt x="603402" y="79730"/>
                  </a:lnTo>
                  <a:lnTo>
                    <a:pt x="642632" y="103809"/>
                  </a:lnTo>
                  <a:lnTo>
                    <a:pt x="678662" y="132219"/>
                  </a:lnTo>
                  <a:lnTo>
                    <a:pt x="711111" y="164579"/>
                  </a:lnTo>
                  <a:lnTo>
                    <a:pt x="739571" y="200533"/>
                  </a:lnTo>
                  <a:lnTo>
                    <a:pt x="763676" y="239699"/>
                  </a:lnTo>
                  <a:lnTo>
                    <a:pt x="783018" y="281711"/>
                  </a:lnTo>
                  <a:lnTo>
                    <a:pt x="797229" y="326186"/>
                  </a:lnTo>
                  <a:lnTo>
                    <a:pt x="805903" y="372770"/>
                  </a:lnTo>
                  <a:lnTo>
                    <a:pt x="808659" y="421081"/>
                  </a:lnTo>
                  <a:lnTo>
                    <a:pt x="808659" y="253212"/>
                  </a:lnTo>
                  <a:lnTo>
                    <a:pt x="775741" y="190334"/>
                  </a:lnTo>
                  <a:lnTo>
                    <a:pt x="747356" y="152069"/>
                  </a:lnTo>
                  <a:lnTo>
                    <a:pt x="714336" y="116865"/>
                  </a:lnTo>
                  <a:lnTo>
                    <a:pt x="676694" y="84709"/>
                  </a:lnTo>
                  <a:lnTo>
                    <a:pt x="637692" y="58089"/>
                  </a:lnTo>
                  <a:lnTo>
                    <a:pt x="596684" y="36461"/>
                  </a:lnTo>
                  <a:lnTo>
                    <a:pt x="553707" y="19773"/>
                  </a:lnTo>
                  <a:lnTo>
                    <a:pt x="508825" y="7975"/>
                  </a:lnTo>
                  <a:lnTo>
                    <a:pt x="462051" y="1028"/>
                  </a:lnTo>
                  <a:lnTo>
                    <a:pt x="460730" y="901"/>
                  </a:lnTo>
                  <a:lnTo>
                    <a:pt x="459422" y="342"/>
                  </a:lnTo>
                  <a:lnTo>
                    <a:pt x="458114" y="0"/>
                  </a:lnTo>
                  <a:lnTo>
                    <a:pt x="385711" y="0"/>
                  </a:lnTo>
                  <a:lnTo>
                    <a:pt x="301472" y="16497"/>
                  </a:lnTo>
                  <a:lnTo>
                    <a:pt x="255676" y="32766"/>
                  </a:lnTo>
                  <a:lnTo>
                    <a:pt x="212674" y="53949"/>
                  </a:lnTo>
                  <a:lnTo>
                    <a:pt x="172529" y="80073"/>
                  </a:lnTo>
                  <a:lnTo>
                    <a:pt x="135280" y="111163"/>
                  </a:lnTo>
                  <a:lnTo>
                    <a:pt x="101003" y="147269"/>
                  </a:lnTo>
                  <a:lnTo>
                    <a:pt x="68821" y="189788"/>
                  </a:lnTo>
                  <a:lnTo>
                    <a:pt x="42837" y="234188"/>
                  </a:lnTo>
                  <a:lnTo>
                    <a:pt x="23025" y="280416"/>
                  </a:lnTo>
                  <a:lnTo>
                    <a:pt x="9309" y="328422"/>
                  </a:lnTo>
                  <a:lnTo>
                    <a:pt x="1651" y="378155"/>
                  </a:lnTo>
                  <a:lnTo>
                    <a:pt x="0" y="429564"/>
                  </a:lnTo>
                  <a:lnTo>
                    <a:pt x="4305" y="482600"/>
                  </a:lnTo>
                  <a:lnTo>
                    <a:pt x="13843" y="531253"/>
                  </a:lnTo>
                  <a:lnTo>
                    <a:pt x="28905" y="577494"/>
                  </a:lnTo>
                  <a:lnTo>
                    <a:pt x="49403" y="621284"/>
                  </a:lnTo>
                  <a:lnTo>
                    <a:pt x="75234" y="662584"/>
                  </a:lnTo>
                  <a:lnTo>
                    <a:pt x="106324" y="701357"/>
                  </a:lnTo>
                  <a:lnTo>
                    <a:pt x="140538" y="735799"/>
                  </a:lnTo>
                  <a:lnTo>
                    <a:pt x="177114" y="765505"/>
                  </a:lnTo>
                  <a:lnTo>
                    <a:pt x="216039" y="790460"/>
                  </a:lnTo>
                  <a:lnTo>
                    <a:pt x="257289" y="810653"/>
                  </a:lnTo>
                  <a:lnTo>
                    <a:pt x="300837" y="826058"/>
                  </a:lnTo>
                  <a:lnTo>
                    <a:pt x="346684" y="836676"/>
                  </a:lnTo>
                  <a:lnTo>
                    <a:pt x="394804" y="842479"/>
                  </a:lnTo>
                  <a:lnTo>
                    <a:pt x="442810" y="843178"/>
                  </a:lnTo>
                  <a:lnTo>
                    <a:pt x="489800" y="838555"/>
                  </a:lnTo>
                  <a:lnTo>
                    <a:pt x="535660" y="828548"/>
                  </a:lnTo>
                  <a:lnTo>
                    <a:pt x="580301" y="813079"/>
                  </a:lnTo>
                  <a:lnTo>
                    <a:pt x="590092" y="808329"/>
                  </a:lnTo>
                  <a:lnTo>
                    <a:pt x="623633" y="792086"/>
                  </a:lnTo>
                  <a:lnTo>
                    <a:pt x="665886" y="765581"/>
                  </a:lnTo>
                  <a:lnTo>
                    <a:pt x="703846" y="735609"/>
                  </a:lnTo>
                  <a:lnTo>
                    <a:pt x="737501" y="702195"/>
                  </a:lnTo>
                  <a:lnTo>
                    <a:pt x="766826" y="665314"/>
                  </a:lnTo>
                  <a:lnTo>
                    <a:pt x="791845" y="625005"/>
                  </a:lnTo>
                  <a:lnTo>
                    <a:pt x="812520" y="581240"/>
                  </a:lnTo>
                  <a:lnTo>
                    <a:pt x="828865" y="534047"/>
                  </a:lnTo>
                  <a:lnTo>
                    <a:pt x="837603" y="495223"/>
                  </a:lnTo>
                  <a:lnTo>
                    <a:pt x="843178" y="455803"/>
                  </a:lnTo>
                  <a:lnTo>
                    <a:pt x="843178" y="3866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443013" y="6985368"/>
              <a:ext cx="157230" cy="15734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2335007" y="7779867"/>
            <a:ext cx="7225030" cy="1644014"/>
            <a:chOff x="2335007" y="7779867"/>
            <a:chExt cx="7225030" cy="1644014"/>
          </a:xfrm>
        </p:grpSpPr>
        <p:sp>
          <p:nvSpPr>
            <p:cNvPr id="67" name="object 67"/>
            <p:cNvSpPr/>
            <p:nvPr/>
          </p:nvSpPr>
          <p:spPr>
            <a:xfrm>
              <a:off x="2335007" y="7779867"/>
              <a:ext cx="7224910" cy="16439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559890" y="8005316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46" y="0"/>
                  </a:lnTo>
                  <a:lnTo>
                    <a:pt x="272069" y="3461"/>
                  </a:lnTo>
                  <a:lnTo>
                    <a:pt x="227042" y="13516"/>
                  </a:lnTo>
                  <a:lnTo>
                    <a:pt x="184658" y="29670"/>
                  </a:lnTo>
                  <a:lnTo>
                    <a:pt x="145411" y="51431"/>
                  </a:lnTo>
                  <a:lnTo>
                    <a:pt x="109795" y="78304"/>
                  </a:lnTo>
                  <a:lnTo>
                    <a:pt x="78304" y="109795"/>
                  </a:lnTo>
                  <a:lnTo>
                    <a:pt x="51431" y="145411"/>
                  </a:lnTo>
                  <a:lnTo>
                    <a:pt x="29670" y="184658"/>
                  </a:lnTo>
                  <a:lnTo>
                    <a:pt x="13516" y="227042"/>
                  </a:lnTo>
                  <a:lnTo>
                    <a:pt x="3461" y="272069"/>
                  </a:lnTo>
                  <a:lnTo>
                    <a:pt x="0" y="319246"/>
                  </a:lnTo>
                  <a:lnTo>
                    <a:pt x="0" y="871292"/>
                  </a:lnTo>
                  <a:lnTo>
                    <a:pt x="3461" y="918469"/>
                  </a:lnTo>
                  <a:lnTo>
                    <a:pt x="13516" y="963497"/>
                  </a:lnTo>
                  <a:lnTo>
                    <a:pt x="29670" y="1005881"/>
                  </a:lnTo>
                  <a:lnTo>
                    <a:pt x="51431" y="1045127"/>
                  </a:lnTo>
                  <a:lnTo>
                    <a:pt x="78304" y="1080743"/>
                  </a:lnTo>
                  <a:lnTo>
                    <a:pt x="109795" y="1112235"/>
                  </a:lnTo>
                  <a:lnTo>
                    <a:pt x="145411" y="1139108"/>
                  </a:lnTo>
                  <a:lnTo>
                    <a:pt x="184658" y="1160868"/>
                  </a:lnTo>
                  <a:lnTo>
                    <a:pt x="227042" y="1177023"/>
                  </a:lnTo>
                  <a:lnTo>
                    <a:pt x="272069" y="1187078"/>
                  </a:lnTo>
                  <a:lnTo>
                    <a:pt x="319246" y="1190539"/>
                  </a:lnTo>
                  <a:lnTo>
                    <a:pt x="6460892" y="1190539"/>
                  </a:lnTo>
                  <a:lnTo>
                    <a:pt x="6508069" y="1187078"/>
                  </a:lnTo>
                  <a:lnTo>
                    <a:pt x="6553096" y="1177023"/>
                  </a:lnTo>
                  <a:lnTo>
                    <a:pt x="6595480" y="1160868"/>
                  </a:lnTo>
                  <a:lnTo>
                    <a:pt x="6634727" y="1139108"/>
                  </a:lnTo>
                  <a:lnTo>
                    <a:pt x="6670343" y="1112235"/>
                  </a:lnTo>
                  <a:lnTo>
                    <a:pt x="6701834" y="1080743"/>
                  </a:lnTo>
                  <a:lnTo>
                    <a:pt x="6728707" y="1045127"/>
                  </a:lnTo>
                  <a:lnTo>
                    <a:pt x="6750468" y="1005881"/>
                  </a:lnTo>
                  <a:lnTo>
                    <a:pt x="6766622" y="963497"/>
                  </a:lnTo>
                  <a:lnTo>
                    <a:pt x="6776677" y="918469"/>
                  </a:lnTo>
                  <a:lnTo>
                    <a:pt x="6780139" y="871292"/>
                  </a:lnTo>
                  <a:lnTo>
                    <a:pt x="6780139" y="319246"/>
                  </a:lnTo>
                  <a:lnTo>
                    <a:pt x="6776677" y="272069"/>
                  </a:lnTo>
                  <a:lnTo>
                    <a:pt x="6766622" y="227042"/>
                  </a:lnTo>
                  <a:lnTo>
                    <a:pt x="6750468" y="184658"/>
                  </a:lnTo>
                  <a:lnTo>
                    <a:pt x="6728707" y="145411"/>
                  </a:lnTo>
                  <a:lnTo>
                    <a:pt x="6701834" y="109795"/>
                  </a:lnTo>
                  <a:lnTo>
                    <a:pt x="6670343" y="78304"/>
                  </a:lnTo>
                  <a:lnTo>
                    <a:pt x="6634727" y="51431"/>
                  </a:lnTo>
                  <a:lnTo>
                    <a:pt x="6595480" y="29670"/>
                  </a:lnTo>
                  <a:lnTo>
                    <a:pt x="6553096" y="13516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0" name="object 70"/>
          <p:cNvGrpSpPr/>
          <p:nvPr/>
        </p:nvGrpSpPr>
        <p:grpSpPr>
          <a:xfrm>
            <a:off x="901721" y="8010007"/>
            <a:ext cx="1181735" cy="1181735"/>
            <a:chOff x="901721" y="8010007"/>
            <a:chExt cx="1181735" cy="1181735"/>
          </a:xfrm>
        </p:grpSpPr>
        <p:sp>
          <p:nvSpPr>
            <p:cNvPr id="71" name="object 71"/>
            <p:cNvSpPr/>
            <p:nvPr/>
          </p:nvSpPr>
          <p:spPr>
            <a:xfrm>
              <a:off x="901721" y="8010007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5" h="1181734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3"/>
                  </a:lnTo>
                  <a:lnTo>
                    <a:pt x="403915" y="30108"/>
                  </a:lnTo>
                  <a:lnTo>
                    <a:pt x="360703" y="46410"/>
                  </a:lnTo>
                  <a:lnTo>
                    <a:pt x="319177" y="65919"/>
                  </a:lnTo>
                  <a:lnTo>
                    <a:pt x="279489" y="88482"/>
                  </a:lnTo>
                  <a:lnTo>
                    <a:pt x="241792" y="113947"/>
                  </a:lnTo>
                  <a:lnTo>
                    <a:pt x="206238" y="142162"/>
                  </a:lnTo>
                  <a:lnTo>
                    <a:pt x="172977" y="172976"/>
                  </a:lnTo>
                  <a:lnTo>
                    <a:pt x="142163" y="206236"/>
                  </a:lnTo>
                  <a:lnTo>
                    <a:pt x="113948" y="241790"/>
                  </a:lnTo>
                  <a:lnTo>
                    <a:pt x="88482" y="279486"/>
                  </a:lnTo>
                  <a:lnTo>
                    <a:pt x="65919" y="319173"/>
                  </a:lnTo>
                  <a:lnTo>
                    <a:pt x="46410" y="360698"/>
                  </a:lnTo>
                  <a:lnTo>
                    <a:pt x="30108" y="403910"/>
                  </a:lnTo>
                  <a:lnTo>
                    <a:pt x="17163" y="448655"/>
                  </a:lnTo>
                  <a:lnTo>
                    <a:pt x="7729" y="494783"/>
                  </a:lnTo>
                  <a:lnTo>
                    <a:pt x="1957" y="542142"/>
                  </a:lnTo>
                  <a:lnTo>
                    <a:pt x="0" y="590578"/>
                  </a:lnTo>
                  <a:lnTo>
                    <a:pt x="1957" y="639015"/>
                  </a:lnTo>
                  <a:lnTo>
                    <a:pt x="7729" y="686374"/>
                  </a:lnTo>
                  <a:lnTo>
                    <a:pt x="17163" y="732502"/>
                  </a:lnTo>
                  <a:lnTo>
                    <a:pt x="30108" y="777248"/>
                  </a:lnTo>
                  <a:lnTo>
                    <a:pt x="46410" y="820460"/>
                  </a:lnTo>
                  <a:lnTo>
                    <a:pt x="65919" y="861986"/>
                  </a:lnTo>
                  <a:lnTo>
                    <a:pt x="88482" y="901673"/>
                  </a:lnTo>
                  <a:lnTo>
                    <a:pt x="113948" y="939370"/>
                  </a:lnTo>
                  <a:lnTo>
                    <a:pt x="142163" y="974925"/>
                  </a:lnTo>
                  <a:lnTo>
                    <a:pt x="172977" y="1008186"/>
                  </a:lnTo>
                  <a:lnTo>
                    <a:pt x="206238" y="1039001"/>
                  </a:lnTo>
                  <a:lnTo>
                    <a:pt x="241792" y="1067217"/>
                  </a:lnTo>
                  <a:lnTo>
                    <a:pt x="279489" y="1092683"/>
                  </a:lnTo>
                  <a:lnTo>
                    <a:pt x="319177" y="1115246"/>
                  </a:lnTo>
                  <a:lnTo>
                    <a:pt x="360703" y="1134756"/>
                  </a:lnTo>
                  <a:lnTo>
                    <a:pt x="403915" y="1151059"/>
                  </a:lnTo>
                  <a:lnTo>
                    <a:pt x="448662" y="1164003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2" y="1164003"/>
                  </a:lnTo>
                  <a:lnTo>
                    <a:pt x="777258" y="1151059"/>
                  </a:lnTo>
                  <a:lnTo>
                    <a:pt x="820469" y="1134756"/>
                  </a:lnTo>
                  <a:lnTo>
                    <a:pt x="861994" y="1115246"/>
                  </a:lnTo>
                  <a:lnTo>
                    <a:pt x="901681" y="1092683"/>
                  </a:lnTo>
                  <a:lnTo>
                    <a:pt x="939377" y="1067217"/>
                  </a:lnTo>
                  <a:lnTo>
                    <a:pt x="974931" y="1039001"/>
                  </a:lnTo>
                  <a:lnTo>
                    <a:pt x="1008191" y="1008186"/>
                  </a:lnTo>
                  <a:lnTo>
                    <a:pt x="1039005" y="974925"/>
                  </a:lnTo>
                  <a:lnTo>
                    <a:pt x="1067220" y="939370"/>
                  </a:lnTo>
                  <a:lnTo>
                    <a:pt x="1092686" y="901673"/>
                  </a:lnTo>
                  <a:lnTo>
                    <a:pt x="1115248" y="861986"/>
                  </a:lnTo>
                  <a:lnTo>
                    <a:pt x="1134757" y="820460"/>
                  </a:lnTo>
                  <a:lnTo>
                    <a:pt x="1151060" y="777248"/>
                  </a:lnTo>
                  <a:lnTo>
                    <a:pt x="1164004" y="732502"/>
                  </a:lnTo>
                  <a:lnTo>
                    <a:pt x="1173438" y="686374"/>
                  </a:lnTo>
                  <a:lnTo>
                    <a:pt x="1179210" y="639015"/>
                  </a:lnTo>
                  <a:lnTo>
                    <a:pt x="1181168" y="590578"/>
                  </a:lnTo>
                  <a:lnTo>
                    <a:pt x="1179210" y="542142"/>
                  </a:lnTo>
                  <a:lnTo>
                    <a:pt x="1173438" y="494783"/>
                  </a:lnTo>
                  <a:lnTo>
                    <a:pt x="1164004" y="448655"/>
                  </a:lnTo>
                  <a:lnTo>
                    <a:pt x="1151060" y="403910"/>
                  </a:lnTo>
                  <a:lnTo>
                    <a:pt x="1134757" y="360698"/>
                  </a:lnTo>
                  <a:lnTo>
                    <a:pt x="1115248" y="319173"/>
                  </a:lnTo>
                  <a:lnTo>
                    <a:pt x="1092686" y="279486"/>
                  </a:lnTo>
                  <a:lnTo>
                    <a:pt x="1067220" y="241790"/>
                  </a:lnTo>
                  <a:lnTo>
                    <a:pt x="1039005" y="206236"/>
                  </a:lnTo>
                  <a:lnTo>
                    <a:pt x="1008191" y="172976"/>
                  </a:lnTo>
                  <a:lnTo>
                    <a:pt x="974931" y="142162"/>
                  </a:lnTo>
                  <a:lnTo>
                    <a:pt x="939377" y="113947"/>
                  </a:lnTo>
                  <a:lnTo>
                    <a:pt x="901681" y="88482"/>
                  </a:lnTo>
                  <a:lnTo>
                    <a:pt x="861994" y="65919"/>
                  </a:lnTo>
                  <a:lnTo>
                    <a:pt x="820469" y="46410"/>
                  </a:lnTo>
                  <a:lnTo>
                    <a:pt x="777258" y="30108"/>
                  </a:lnTo>
                  <a:lnTo>
                    <a:pt x="732512" y="17163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210081" y="8243728"/>
              <a:ext cx="537210" cy="690245"/>
            </a:xfrm>
            <a:custGeom>
              <a:avLst/>
              <a:gdLst/>
              <a:ahLst/>
              <a:cxnLst/>
              <a:rect l="l" t="t" r="r" b="b"/>
              <a:pathLst>
                <a:path w="537210" h="690245">
                  <a:moveTo>
                    <a:pt x="232981" y="563321"/>
                  </a:moveTo>
                  <a:lnTo>
                    <a:pt x="210464" y="563295"/>
                  </a:lnTo>
                  <a:lnTo>
                    <a:pt x="130365" y="563321"/>
                  </a:lnTo>
                  <a:lnTo>
                    <a:pt x="232981" y="563321"/>
                  </a:lnTo>
                  <a:close/>
                </a:path>
                <a:path w="537210" h="690245">
                  <a:moveTo>
                    <a:pt x="322732" y="516509"/>
                  </a:moveTo>
                  <a:lnTo>
                    <a:pt x="322719" y="496506"/>
                  </a:lnTo>
                  <a:lnTo>
                    <a:pt x="319138" y="492899"/>
                  </a:lnTo>
                  <a:lnTo>
                    <a:pt x="299377" y="492899"/>
                  </a:lnTo>
                  <a:lnTo>
                    <a:pt x="299377" y="561695"/>
                  </a:lnTo>
                  <a:lnTo>
                    <a:pt x="296913" y="563448"/>
                  </a:lnTo>
                  <a:lnTo>
                    <a:pt x="130365" y="563321"/>
                  </a:lnTo>
                  <a:lnTo>
                    <a:pt x="109486" y="563270"/>
                  </a:lnTo>
                  <a:lnTo>
                    <a:pt x="99060" y="563283"/>
                  </a:lnTo>
                  <a:lnTo>
                    <a:pt x="83400" y="563473"/>
                  </a:lnTo>
                  <a:lnTo>
                    <a:pt x="81470" y="561644"/>
                  </a:lnTo>
                  <a:lnTo>
                    <a:pt x="81788" y="548093"/>
                  </a:lnTo>
                  <a:lnTo>
                    <a:pt x="81800" y="531596"/>
                  </a:lnTo>
                  <a:lnTo>
                    <a:pt x="81584" y="523367"/>
                  </a:lnTo>
                  <a:lnTo>
                    <a:pt x="81407" y="517817"/>
                  </a:lnTo>
                  <a:lnTo>
                    <a:pt x="83629" y="516559"/>
                  </a:lnTo>
                  <a:lnTo>
                    <a:pt x="139534" y="516686"/>
                  </a:lnTo>
                  <a:lnTo>
                    <a:pt x="202933" y="516686"/>
                  </a:lnTo>
                  <a:lnTo>
                    <a:pt x="240842" y="516699"/>
                  </a:lnTo>
                  <a:lnTo>
                    <a:pt x="266090" y="516674"/>
                  </a:lnTo>
                  <a:lnTo>
                    <a:pt x="288861" y="516559"/>
                  </a:lnTo>
                  <a:lnTo>
                    <a:pt x="297180" y="516559"/>
                  </a:lnTo>
                  <a:lnTo>
                    <a:pt x="299313" y="518083"/>
                  </a:lnTo>
                  <a:lnTo>
                    <a:pt x="299059" y="524129"/>
                  </a:lnTo>
                  <a:lnTo>
                    <a:pt x="298818" y="531596"/>
                  </a:lnTo>
                  <a:lnTo>
                    <a:pt x="299377" y="492899"/>
                  </a:lnTo>
                  <a:lnTo>
                    <a:pt x="190995" y="492887"/>
                  </a:lnTo>
                  <a:lnTo>
                    <a:pt x="61633" y="492912"/>
                  </a:lnTo>
                  <a:lnTo>
                    <a:pt x="57937" y="496658"/>
                  </a:lnTo>
                  <a:lnTo>
                    <a:pt x="57950" y="583438"/>
                  </a:lnTo>
                  <a:lnTo>
                    <a:pt x="62268" y="587870"/>
                  </a:lnTo>
                  <a:lnTo>
                    <a:pt x="167081" y="587921"/>
                  </a:lnTo>
                  <a:lnTo>
                    <a:pt x="318668" y="587870"/>
                  </a:lnTo>
                  <a:lnTo>
                    <a:pt x="322694" y="583844"/>
                  </a:lnTo>
                  <a:lnTo>
                    <a:pt x="322732" y="563473"/>
                  </a:lnTo>
                  <a:lnTo>
                    <a:pt x="322732" y="516509"/>
                  </a:lnTo>
                  <a:close/>
                </a:path>
                <a:path w="537210" h="690245">
                  <a:moveTo>
                    <a:pt x="342912" y="102882"/>
                  </a:moveTo>
                  <a:lnTo>
                    <a:pt x="341998" y="91122"/>
                  </a:lnTo>
                  <a:lnTo>
                    <a:pt x="337388" y="86677"/>
                  </a:lnTo>
                  <a:lnTo>
                    <a:pt x="328917" y="86106"/>
                  </a:lnTo>
                  <a:lnTo>
                    <a:pt x="76390" y="86194"/>
                  </a:lnTo>
                  <a:lnTo>
                    <a:pt x="70446" y="90728"/>
                  </a:lnTo>
                  <a:lnTo>
                    <a:pt x="70713" y="105435"/>
                  </a:lnTo>
                  <a:lnTo>
                    <a:pt x="76479" y="109855"/>
                  </a:lnTo>
                  <a:lnTo>
                    <a:pt x="329907" y="110045"/>
                  </a:lnTo>
                  <a:lnTo>
                    <a:pt x="338404" y="108546"/>
                  </a:lnTo>
                  <a:lnTo>
                    <a:pt x="342912" y="102882"/>
                  </a:lnTo>
                  <a:close/>
                </a:path>
                <a:path w="537210" h="690245">
                  <a:moveTo>
                    <a:pt x="342963" y="219176"/>
                  </a:moveTo>
                  <a:lnTo>
                    <a:pt x="338937" y="214109"/>
                  </a:lnTo>
                  <a:lnTo>
                    <a:pt x="329577" y="212102"/>
                  </a:lnTo>
                  <a:lnTo>
                    <a:pt x="326174" y="211912"/>
                  </a:lnTo>
                  <a:lnTo>
                    <a:pt x="89992" y="211899"/>
                  </a:lnTo>
                  <a:lnTo>
                    <a:pt x="83680" y="212077"/>
                  </a:lnTo>
                  <a:lnTo>
                    <a:pt x="74510" y="213931"/>
                  </a:lnTo>
                  <a:lnTo>
                    <a:pt x="70485" y="218859"/>
                  </a:lnTo>
                  <a:lnTo>
                    <a:pt x="70700" y="230352"/>
                  </a:lnTo>
                  <a:lnTo>
                    <a:pt x="75196" y="235343"/>
                  </a:lnTo>
                  <a:lnTo>
                    <a:pt x="83934" y="236575"/>
                  </a:lnTo>
                  <a:lnTo>
                    <a:pt x="86448" y="236461"/>
                  </a:lnTo>
                  <a:lnTo>
                    <a:pt x="324434" y="236461"/>
                  </a:lnTo>
                  <a:lnTo>
                    <a:pt x="329882" y="236601"/>
                  </a:lnTo>
                  <a:lnTo>
                    <a:pt x="338340" y="234721"/>
                  </a:lnTo>
                  <a:lnTo>
                    <a:pt x="341884" y="230873"/>
                  </a:lnTo>
                  <a:lnTo>
                    <a:pt x="342963" y="219176"/>
                  </a:lnTo>
                  <a:close/>
                </a:path>
                <a:path w="537210" h="690245">
                  <a:moveTo>
                    <a:pt x="536778" y="34505"/>
                  </a:moveTo>
                  <a:lnTo>
                    <a:pt x="534746" y="23774"/>
                  </a:lnTo>
                  <a:lnTo>
                    <a:pt x="534174" y="20751"/>
                  </a:lnTo>
                  <a:lnTo>
                    <a:pt x="526973" y="9829"/>
                  </a:lnTo>
                  <a:lnTo>
                    <a:pt x="516051" y="2641"/>
                  </a:lnTo>
                  <a:lnTo>
                    <a:pt x="513435" y="2159"/>
                  </a:lnTo>
                  <a:lnTo>
                    <a:pt x="513435" y="663714"/>
                  </a:lnTo>
                  <a:lnTo>
                    <a:pt x="511276" y="664349"/>
                  </a:lnTo>
                  <a:lnTo>
                    <a:pt x="474713" y="647484"/>
                  </a:lnTo>
                  <a:lnTo>
                    <a:pt x="460616" y="645833"/>
                  </a:lnTo>
                  <a:lnTo>
                    <a:pt x="446532" y="647598"/>
                  </a:lnTo>
                  <a:lnTo>
                    <a:pt x="432422" y="652830"/>
                  </a:lnTo>
                  <a:lnTo>
                    <a:pt x="426034" y="655993"/>
                  </a:lnTo>
                  <a:lnTo>
                    <a:pt x="419658" y="659320"/>
                  </a:lnTo>
                  <a:lnTo>
                    <a:pt x="413232" y="662508"/>
                  </a:lnTo>
                  <a:lnTo>
                    <a:pt x="404990" y="665581"/>
                  </a:lnTo>
                  <a:lnTo>
                    <a:pt x="396735" y="666610"/>
                  </a:lnTo>
                  <a:lnTo>
                    <a:pt x="388467" y="665619"/>
                  </a:lnTo>
                  <a:lnTo>
                    <a:pt x="380212" y="662635"/>
                  </a:lnTo>
                  <a:lnTo>
                    <a:pt x="374142" y="659714"/>
                  </a:lnTo>
                  <a:lnTo>
                    <a:pt x="367957" y="656386"/>
                  </a:lnTo>
                  <a:lnTo>
                    <a:pt x="362242" y="653427"/>
                  </a:lnTo>
                  <a:lnTo>
                    <a:pt x="347738" y="647801"/>
                  </a:lnTo>
                  <a:lnTo>
                    <a:pt x="333273" y="645858"/>
                  </a:lnTo>
                  <a:lnTo>
                    <a:pt x="318731" y="647547"/>
                  </a:lnTo>
                  <a:lnTo>
                    <a:pt x="304101" y="652830"/>
                  </a:lnTo>
                  <a:lnTo>
                    <a:pt x="297192" y="656424"/>
                  </a:lnTo>
                  <a:lnTo>
                    <a:pt x="290449" y="660031"/>
                  </a:lnTo>
                  <a:lnTo>
                    <a:pt x="283451" y="663270"/>
                  </a:lnTo>
                  <a:lnTo>
                    <a:pt x="276047" y="665645"/>
                  </a:lnTo>
                  <a:lnTo>
                    <a:pt x="267589" y="667588"/>
                  </a:lnTo>
                  <a:lnTo>
                    <a:pt x="266954" y="667499"/>
                  </a:lnTo>
                  <a:lnTo>
                    <a:pt x="259562" y="666407"/>
                  </a:lnTo>
                  <a:lnTo>
                    <a:pt x="245643" y="659498"/>
                  </a:lnTo>
                  <a:lnTo>
                    <a:pt x="239471" y="656285"/>
                  </a:lnTo>
                  <a:lnTo>
                    <a:pt x="233260" y="653173"/>
                  </a:lnTo>
                  <a:lnTo>
                    <a:pt x="218567" y="647636"/>
                  </a:lnTo>
                  <a:lnTo>
                    <a:pt x="203898" y="645845"/>
                  </a:lnTo>
                  <a:lnTo>
                    <a:pt x="189217" y="647801"/>
                  </a:lnTo>
                  <a:lnTo>
                    <a:pt x="174536" y="653465"/>
                  </a:lnTo>
                  <a:lnTo>
                    <a:pt x="161505" y="660412"/>
                  </a:lnTo>
                  <a:lnTo>
                    <a:pt x="154787" y="663448"/>
                  </a:lnTo>
                  <a:lnTo>
                    <a:pt x="147688" y="665670"/>
                  </a:lnTo>
                  <a:lnTo>
                    <a:pt x="139687" y="667499"/>
                  </a:lnTo>
                  <a:lnTo>
                    <a:pt x="132054" y="666521"/>
                  </a:lnTo>
                  <a:lnTo>
                    <a:pt x="127000" y="664133"/>
                  </a:lnTo>
                  <a:lnTo>
                    <a:pt x="118262" y="660006"/>
                  </a:lnTo>
                  <a:lnTo>
                    <a:pt x="111467" y="656386"/>
                  </a:lnTo>
                  <a:lnTo>
                    <a:pt x="105524" y="653364"/>
                  </a:lnTo>
                  <a:lnTo>
                    <a:pt x="90665" y="647700"/>
                  </a:lnTo>
                  <a:lnTo>
                    <a:pt x="75819" y="645833"/>
                  </a:lnTo>
                  <a:lnTo>
                    <a:pt x="60985" y="647750"/>
                  </a:lnTo>
                  <a:lnTo>
                    <a:pt x="46139" y="653465"/>
                  </a:lnTo>
                  <a:lnTo>
                    <a:pt x="40360" y="656424"/>
                  </a:lnTo>
                  <a:lnTo>
                    <a:pt x="25577" y="664133"/>
                  </a:lnTo>
                  <a:lnTo>
                    <a:pt x="23672" y="663575"/>
                  </a:lnTo>
                  <a:lnTo>
                    <a:pt x="23723" y="26784"/>
                  </a:lnTo>
                  <a:lnTo>
                    <a:pt x="26670" y="23774"/>
                  </a:lnTo>
                  <a:lnTo>
                    <a:pt x="510082" y="23774"/>
                  </a:lnTo>
                  <a:lnTo>
                    <a:pt x="513016" y="26784"/>
                  </a:lnTo>
                  <a:lnTo>
                    <a:pt x="512991" y="657491"/>
                  </a:lnTo>
                  <a:lnTo>
                    <a:pt x="513435" y="663714"/>
                  </a:lnTo>
                  <a:lnTo>
                    <a:pt x="513435" y="2159"/>
                  </a:lnTo>
                  <a:lnTo>
                    <a:pt x="502285" y="38"/>
                  </a:lnTo>
                  <a:lnTo>
                    <a:pt x="346329" y="0"/>
                  </a:lnTo>
                  <a:lnTo>
                    <a:pt x="34404" y="50"/>
                  </a:lnTo>
                  <a:lnTo>
                    <a:pt x="20662" y="2641"/>
                  </a:lnTo>
                  <a:lnTo>
                    <a:pt x="9753" y="9855"/>
                  </a:lnTo>
                  <a:lnTo>
                    <a:pt x="2565" y="20802"/>
                  </a:lnTo>
                  <a:lnTo>
                    <a:pt x="0" y="34505"/>
                  </a:lnTo>
                  <a:lnTo>
                    <a:pt x="88" y="662508"/>
                  </a:lnTo>
                  <a:lnTo>
                    <a:pt x="2997" y="676046"/>
                  </a:lnTo>
                  <a:lnTo>
                    <a:pt x="11087" y="685165"/>
                  </a:lnTo>
                  <a:lnTo>
                    <a:pt x="22860" y="688517"/>
                  </a:lnTo>
                  <a:lnTo>
                    <a:pt x="36906" y="685253"/>
                  </a:lnTo>
                  <a:lnTo>
                    <a:pt x="44208" y="681824"/>
                  </a:lnTo>
                  <a:lnTo>
                    <a:pt x="51346" y="678002"/>
                  </a:lnTo>
                  <a:lnTo>
                    <a:pt x="58547" y="674357"/>
                  </a:lnTo>
                  <a:lnTo>
                    <a:pt x="67437" y="671004"/>
                  </a:lnTo>
                  <a:lnTo>
                    <a:pt x="76288" y="669975"/>
                  </a:lnTo>
                  <a:lnTo>
                    <a:pt x="85140" y="671207"/>
                  </a:lnTo>
                  <a:lnTo>
                    <a:pt x="94005" y="674674"/>
                  </a:lnTo>
                  <a:lnTo>
                    <a:pt x="102336" y="679056"/>
                  </a:lnTo>
                  <a:lnTo>
                    <a:pt x="110718" y="683323"/>
                  </a:lnTo>
                  <a:lnTo>
                    <a:pt x="119329" y="687070"/>
                  </a:lnTo>
                  <a:lnTo>
                    <a:pt x="128346" y="689889"/>
                  </a:lnTo>
                  <a:lnTo>
                    <a:pt x="152577" y="689889"/>
                  </a:lnTo>
                  <a:lnTo>
                    <a:pt x="161467" y="686777"/>
                  </a:lnTo>
                  <a:lnTo>
                    <a:pt x="170002" y="682904"/>
                  </a:lnTo>
                  <a:lnTo>
                    <a:pt x="178117" y="678764"/>
                  </a:lnTo>
                  <a:lnTo>
                    <a:pt x="186690" y="674357"/>
                  </a:lnTo>
                  <a:lnTo>
                    <a:pt x="195567" y="671042"/>
                  </a:lnTo>
                  <a:lnTo>
                    <a:pt x="204317" y="669975"/>
                  </a:lnTo>
                  <a:lnTo>
                    <a:pt x="204444" y="669975"/>
                  </a:lnTo>
                  <a:lnTo>
                    <a:pt x="213245" y="671106"/>
                  </a:lnTo>
                  <a:lnTo>
                    <a:pt x="222110" y="674458"/>
                  </a:lnTo>
                  <a:lnTo>
                    <a:pt x="230492" y="678789"/>
                  </a:lnTo>
                  <a:lnTo>
                    <a:pt x="238798" y="683031"/>
                  </a:lnTo>
                  <a:lnTo>
                    <a:pt x="247345" y="686879"/>
                  </a:lnTo>
                  <a:lnTo>
                    <a:pt x="256260" y="689889"/>
                  </a:lnTo>
                  <a:lnTo>
                    <a:pt x="280492" y="689889"/>
                  </a:lnTo>
                  <a:lnTo>
                    <a:pt x="289420" y="686879"/>
                  </a:lnTo>
                  <a:lnTo>
                    <a:pt x="297967" y="683031"/>
                  </a:lnTo>
                  <a:lnTo>
                    <a:pt x="306324" y="678764"/>
                  </a:lnTo>
                  <a:lnTo>
                    <a:pt x="314655" y="674446"/>
                  </a:lnTo>
                  <a:lnTo>
                    <a:pt x="323532" y="671093"/>
                  </a:lnTo>
                  <a:lnTo>
                    <a:pt x="332333" y="669975"/>
                  </a:lnTo>
                  <a:lnTo>
                    <a:pt x="341198" y="671042"/>
                  </a:lnTo>
                  <a:lnTo>
                    <a:pt x="350113" y="674370"/>
                  </a:lnTo>
                  <a:lnTo>
                    <a:pt x="358711" y="678789"/>
                  </a:lnTo>
                  <a:lnTo>
                    <a:pt x="366776" y="682904"/>
                  </a:lnTo>
                  <a:lnTo>
                    <a:pt x="375310" y="686777"/>
                  </a:lnTo>
                  <a:lnTo>
                    <a:pt x="384187" y="689889"/>
                  </a:lnTo>
                  <a:lnTo>
                    <a:pt x="408419" y="689889"/>
                  </a:lnTo>
                  <a:lnTo>
                    <a:pt x="417576" y="686943"/>
                  </a:lnTo>
                  <a:lnTo>
                    <a:pt x="426491" y="683031"/>
                  </a:lnTo>
                  <a:lnTo>
                    <a:pt x="434936" y="678764"/>
                  </a:lnTo>
                  <a:lnTo>
                    <a:pt x="443420" y="674357"/>
                  </a:lnTo>
                  <a:lnTo>
                    <a:pt x="451904" y="671093"/>
                  </a:lnTo>
                  <a:lnTo>
                    <a:pt x="460209" y="669963"/>
                  </a:lnTo>
                  <a:lnTo>
                    <a:pt x="460463" y="669925"/>
                  </a:lnTo>
                  <a:lnTo>
                    <a:pt x="469036" y="670902"/>
                  </a:lnTo>
                  <a:lnTo>
                    <a:pt x="477621" y="674077"/>
                  </a:lnTo>
                  <a:lnTo>
                    <a:pt x="485051" y="677786"/>
                  </a:lnTo>
                  <a:lnTo>
                    <a:pt x="492366" y="681736"/>
                  </a:lnTo>
                  <a:lnTo>
                    <a:pt x="499884" y="685253"/>
                  </a:lnTo>
                  <a:lnTo>
                    <a:pt x="513880" y="688492"/>
                  </a:lnTo>
                  <a:lnTo>
                    <a:pt x="525640" y="685101"/>
                  </a:lnTo>
                  <a:lnTo>
                    <a:pt x="533755" y="675957"/>
                  </a:lnTo>
                  <a:lnTo>
                    <a:pt x="535051" y="669925"/>
                  </a:lnTo>
                  <a:lnTo>
                    <a:pt x="535559" y="667588"/>
                  </a:lnTo>
                  <a:lnTo>
                    <a:pt x="535762" y="666610"/>
                  </a:lnTo>
                  <a:lnTo>
                    <a:pt x="536244" y="664349"/>
                  </a:lnTo>
                  <a:lnTo>
                    <a:pt x="536651" y="662508"/>
                  </a:lnTo>
                  <a:lnTo>
                    <a:pt x="536778" y="652551"/>
                  </a:lnTo>
                  <a:lnTo>
                    <a:pt x="536778" y="345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602527" y="8723158"/>
              <a:ext cx="74884" cy="11766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278013" y="8329770"/>
              <a:ext cx="399415" cy="340360"/>
            </a:xfrm>
            <a:custGeom>
              <a:avLst/>
              <a:gdLst/>
              <a:ahLst/>
              <a:cxnLst/>
              <a:rect l="l" t="t" r="r" b="b"/>
              <a:pathLst>
                <a:path w="399414" h="340359">
                  <a:moveTo>
                    <a:pt x="115189" y="259461"/>
                  </a:moveTo>
                  <a:lnTo>
                    <a:pt x="112509" y="255549"/>
                  </a:lnTo>
                  <a:lnTo>
                    <a:pt x="104597" y="252387"/>
                  </a:lnTo>
                  <a:lnTo>
                    <a:pt x="101676" y="252272"/>
                  </a:lnTo>
                  <a:lnTo>
                    <a:pt x="13144" y="252387"/>
                  </a:lnTo>
                  <a:lnTo>
                    <a:pt x="5422" y="255727"/>
                  </a:lnTo>
                  <a:lnTo>
                    <a:pt x="2717" y="259575"/>
                  </a:lnTo>
                  <a:lnTo>
                    <a:pt x="2794" y="270027"/>
                  </a:lnTo>
                  <a:lnTo>
                    <a:pt x="5600" y="273939"/>
                  </a:lnTo>
                  <a:lnTo>
                    <a:pt x="13665" y="276872"/>
                  </a:lnTo>
                  <a:lnTo>
                    <a:pt x="98780" y="276847"/>
                  </a:lnTo>
                  <a:lnTo>
                    <a:pt x="104190" y="276593"/>
                  </a:lnTo>
                  <a:lnTo>
                    <a:pt x="112141" y="274396"/>
                  </a:lnTo>
                  <a:lnTo>
                    <a:pt x="114833" y="270383"/>
                  </a:lnTo>
                  <a:lnTo>
                    <a:pt x="115189" y="259461"/>
                  </a:lnTo>
                  <a:close/>
                </a:path>
                <a:path w="399414" h="340359">
                  <a:moveTo>
                    <a:pt x="184988" y="69189"/>
                  </a:moveTo>
                  <a:lnTo>
                    <a:pt x="181368" y="64630"/>
                  </a:lnTo>
                  <a:lnTo>
                    <a:pt x="171818" y="62865"/>
                  </a:lnTo>
                  <a:lnTo>
                    <a:pt x="168414" y="62674"/>
                  </a:lnTo>
                  <a:lnTo>
                    <a:pt x="23025" y="62674"/>
                  </a:lnTo>
                  <a:lnTo>
                    <a:pt x="15328" y="62852"/>
                  </a:lnTo>
                  <a:lnTo>
                    <a:pt x="3251" y="65684"/>
                  </a:lnTo>
                  <a:lnTo>
                    <a:pt x="0" y="75615"/>
                  </a:lnTo>
                  <a:lnTo>
                    <a:pt x="8585" y="86512"/>
                  </a:lnTo>
                  <a:lnTo>
                    <a:pt x="13119" y="87198"/>
                  </a:lnTo>
                  <a:lnTo>
                    <a:pt x="164757" y="87160"/>
                  </a:lnTo>
                  <a:lnTo>
                    <a:pt x="169494" y="87388"/>
                  </a:lnTo>
                  <a:lnTo>
                    <a:pt x="180682" y="86309"/>
                  </a:lnTo>
                  <a:lnTo>
                    <a:pt x="184835" y="81495"/>
                  </a:lnTo>
                  <a:lnTo>
                    <a:pt x="184988" y="69189"/>
                  </a:lnTo>
                  <a:close/>
                </a:path>
                <a:path w="399414" h="340359">
                  <a:moveTo>
                    <a:pt x="185102" y="322986"/>
                  </a:moveTo>
                  <a:lnTo>
                    <a:pt x="182740" y="319189"/>
                  </a:lnTo>
                  <a:lnTo>
                    <a:pt x="175056" y="315620"/>
                  </a:lnTo>
                  <a:lnTo>
                    <a:pt x="171919" y="315506"/>
                  </a:lnTo>
                  <a:lnTo>
                    <a:pt x="8686" y="315531"/>
                  </a:lnTo>
                  <a:lnTo>
                    <a:pt x="2705" y="319976"/>
                  </a:lnTo>
                  <a:lnTo>
                    <a:pt x="2616" y="335559"/>
                  </a:lnTo>
                  <a:lnTo>
                    <a:pt x="8623" y="340017"/>
                  </a:lnTo>
                  <a:lnTo>
                    <a:pt x="174713" y="340144"/>
                  </a:lnTo>
                  <a:lnTo>
                    <a:pt x="182372" y="336689"/>
                  </a:lnTo>
                  <a:lnTo>
                    <a:pt x="184823" y="333171"/>
                  </a:lnTo>
                  <a:lnTo>
                    <a:pt x="185102" y="322986"/>
                  </a:lnTo>
                  <a:close/>
                </a:path>
                <a:path w="399414" h="340359">
                  <a:moveTo>
                    <a:pt x="185140" y="195897"/>
                  </a:moveTo>
                  <a:lnTo>
                    <a:pt x="181483" y="191223"/>
                  </a:lnTo>
                  <a:lnTo>
                    <a:pt x="172440" y="189242"/>
                  </a:lnTo>
                  <a:lnTo>
                    <a:pt x="169481" y="189090"/>
                  </a:lnTo>
                  <a:lnTo>
                    <a:pt x="18084" y="189090"/>
                  </a:lnTo>
                  <a:lnTo>
                    <a:pt x="14668" y="189395"/>
                  </a:lnTo>
                  <a:lnTo>
                    <a:pt x="6019" y="191477"/>
                  </a:lnTo>
                  <a:lnTo>
                    <a:pt x="3035" y="195541"/>
                  </a:lnTo>
                  <a:lnTo>
                    <a:pt x="2501" y="206527"/>
                  </a:lnTo>
                  <a:lnTo>
                    <a:pt x="5422" y="210654"/>
                  </a:lnTo>
                  <a:lnTo>
                    <a:pt x="13690" y="213829"/>
                  </a:lnTo>
                  <a:lnTo>
                    <a:pt x="16624" y="213677"/>
                  </a:lnTo>
                  <a:lnTo>
                    <a:pt x="172351" y="213715"/>
                  </a:lnTo>
                  <a:lnTo>
                    <a:pt x="181051" y="212115"/>
                  </a:lnTo>
                  <a:lnTo>
                    <a:pt x="184835" y="207695"/>
                  </a:lnTo>
                  <a:lnTo>
                    <a:pt x="185140" y="195897"/>
                  </a:lnTo>
                  <a:close/>
                </a:path>
                <a:path w="399414" h="340359">
                  <a:moveTo>
                    <a:pt x="398818" y="320471"/>
                  </a:moveTo>
                  <a:lnTo>
                    <a:pt x="393738" y="315709"/>
                  </a:lnTo>
                  <a:lnTo>
                    <a:pt x="373862" y="315480"/>
                  </a:lnTo>
                  <a:lnTo>
                    <a:pt x="331978" y="315683"/>
                  </a:lnTo>
                  <a:lnTo>
                    <a:pt x="326631" y="320636"/>
                  </a:lnTo>
                  <a:lnTo>
                    <a:pt x="326618" y="335013"/>
                  </a:lnTo>
                  <a:lnTo>
                    <a:pt x="331978" y="339839"/>
                  </a:lnTo>
                  <a:lnTo>
                    <a:pt x="347967" y="340258"/>
                  </a:lnTo>
                  <a:lnTo>
                    <a:pt x="362762" y="340106"/>
                  </a:lnTo>
                  <a:lnTo>
                    <a:pt x="377558" y="340258"/>
                  </a:lnTo>
                  <a:lnTo>
                    <a:pt x="393725" y="339839"/>
                  </a:lnTo>
                  <a:lnTo>
                    <a:pt x="398818" y="335191"/>
                  </a:lnTo>
                  <a:lnTo>
                    <a:pt x="398818" y="320471"/>
                  </a:lnTo>
                  <a:close/>
                </a:path>
                <a:path w="399414" h="340359">
                  <a:moveTo>
                    <a:pt x="398856" y="257632"/>
                  </a:moveTo>
                  <a:lnTo>
                    <a:pt x="393928" y="252564"/>
                  </a:lnTo>
                  <a:lnTo>
                    <a:pt x="362851" y="252209"/>
                  </a:lnTo>
                  <a:lnTo>
                    <a:pt x="331571" y="252641"/>
                  </a:lnTo>
                  <a:lnTo>
                    <a:pt x="326656" y="257594"/>
                  </a:lnTo>
                  <a:lnTo>
                    <a:pt x="326605" y="271868"/>
                  </a:lnTo>
                  <a:lnTo>
                    <a:pt x="331800" y="276618"/>
                  </a:lnTo>
                  <a:lnTo>
                    <a:pt x="348119" y="277025"/>
                  </a:lnTo>
                  <a:lnTo>
                    <a:pt x="363359" y="276860"/>
                  </a:lnTo>
                  <a:lnTo>
                    <a:pt x="378155" y="277050"/>
                  </a:lnTo>
                  <a:lnTo>
                    <a:pt x="393941" y="276529"/>
                  </a:lnTo>
                  <a:lnTo>
                    <a:pt x="398792" y="271907"/>
                  </a:lnTo>
                  <a:lnTo>
                    <a:pt x="398856" y="257632"/>
                  </a:lnTo>
                  <a:close/>
                </a:path>
                <a:path w="399414" h="340359">
                  <a:moveTo>
                    <a:pt x="398881" y="18567"/>
                  </a:moveTo>
                  <a:lnTo>
                    <a:pt x="398792" y="4813"/>
                  </a:lnTo>
                  <a:lnTo>
                    <a:pt x="394258" y="355"/>
                  </a:lnTo>
                  <a:lnTo>
                    <a:pt x="378917" y="25"/>
                  </a:lnTo>
                  <a:lnTo>
                    <a:pt x="363232" y="165"/>
                  </a:lnTo>
                  <a:lnTo>
                    <a:pt x="346659" y="0"/>
                  </a:lnTo>
                  <a:lnTo>
                    <a:pt x="331330" y="419"/>
                  </a:lnTo>
                  <a:lnTo>
                    <a:pt x="326859" y="4953"/>
                  </a:lnTo>
                  <a:lnTo>
                    <a:pt x="326402" y="18262"/>
                  </a:lnTo>
                  <a:lnTo>
                    <a:pt x="330949" y="23609"/>
                  </a:lnTo>
                  <a:lnTo>
                    <a:pt x="362635" y="23964"/>
                  </a:lnTo>
                  <a:lnTo>
                    <a:pt x="394423" y="23647"/>
                  </a:lnTo>
                  <a:lnTo>
                    <a:pt x="398881" y="18567"/>
                  </a:lnTo>
                  <a:close/>
                </a:path>
                <a:path w="399414" h="340359">
                  <a:moveTo>
                    <a:pt x="399148" y="131902"/>
                  </a:moveTo>
                  <a:lnTo>
                    <a:pt x="394855" y="126631"/>
                  </a:lnTo>
                  <a:lnTo>
                    <a:pt x="374827" y="125742"/>
                  </a:lnTo>
                  <a:lnTo>
                    <a:pt x="362724" y="125564"/>
                  </a:lnTo>
                  <a:lnTo>
                    <a:pt x="350621" y="125742"/>
                  </a:lnTo>
                  <a:lnTo>
                    <a:pt x="330428" y="126923"/>
                  </a:lnTo>
                  <a:lnTo>
                    <a:pt x="326250" y="132003"/>
                  </a:lnTo>
                  <a:lnTo>
                    <a:pt x="327025" y="145897"/>
                  </a:lnTo>
                  <a:lnTo>
                    <a:pt x="331736" y="150114"/>
                  </a:lnTo>
                  <a:lnTo>
                    <a:pt x="347548" y="150558"/>
                  </a:lnTo>
                  <a:lnTo>
                    <a:pt x="362813" y="150393"/>
                  </a:lnTo>
                  <a:lnTo>
                    <a:pt x="378066" y="150545"/>
                  </a:lnTo>
                  <a:lnTo>
                    <a:pt x="393738" y="150164"/>
                  </a:lnTo>
                  <a:lnTo>
                    <a:pt x="398500" y="145859"/>
                  </a:lnTo>
                  <a:lnTo>
                    <a:pt x="399148" y="131902"/>
                  </a:lnTo>
                  <a:close/>
                </a:path>
                <a:path w="399414" h="340359">
                  <a:moveTo>
                    <a:pt x="399173" y="194729"/>
                  </a:moveTo>
                  <a:lnTo>
                    <a:pt x="394398" y="189496"/>
                  </a:lnTo>
                  <a:lnTo>
                    <a:pt x="374218" y="189052"/>
                  </a:lnTo>
                  <a:lnTo>
                    <a:pt x="351345" y="189052"/>
                  </a:lnTo>
                  <a:lnTo>
                    <a:pt x="331190" y="189471"/>
                  </a:lnTo>
                  <a:lnTo>
                    <a:pt x="326288" y="194729"/>
                  </a:lnTo>
                  <a:lnTo>
                    <a:pt x="326961" y="209080"/>
                  </a:lnTo>
                  <a:lnTo>
                    <a:pt x="331990" y="213423"/>
                  </a:lnTo>
                  <a:lnTo>
                    <a:pt x="347903" y="213804"/>
                  </a:lnTo>
                  <a:lnTo>
                    <a:pt x="362699" y="213677"/>
                  </a:lnTo>
                  <a:lnTo>
                    <a:pt x="381076" y="213766"/>
                  </a:lnTo>
                  <a:lnTo>
                    <a:pt x="393458" y="213360"/>
                  </a:lnTo>
                  <a:lnTo>
                    <a:pt x="398462" y="209169"/>
                  </a:lnTo>
                  <a:lnTo>
                    <a:pt x="399173" y="194729"/>
                  </a:lnTo>
                  <a:close/>
                </a:path>
                <a:path w="399414" h="340359">
                  <a:moveTo>
                    <a:pt x="399199" y="68719"/>
                  </a:moveTo>
                  <a:lnTo>
                    <a:pt x="395122" y="63754"/>
                  </a:lnTo>
                  <a:lnTo>
                    <a:pt x="374904" y="62560"/>
                  </a:lnTo>
                  <a:lnTo>
                    <a:pt x="362813" y="62357"/>
                  </a:lnTo>
                  <a:lnTo>
                    <a:pt x="350710" y="62560"/>
                  </a:lnTo>
                  <a:lnTo>
                    <a:pt x="330593" y="63690"/>
                  </a:lnTo>
                  <a:lnTo>
                    <a:pt x="326339" y="68757"/>
                  </a:lnTo>
                  <a:lnTo>
                    <a:pt x="326936" y="82613"/>
                  </a:lnTo>
                  <a:lnTo>
                    <a:pt x="331787" y="86944"/>
                  </a:lnTo>
                  <a:lnTo>
                    <a:pt x="347446" y="87274"/>
                  </a:lnTo>
                  <a:lnTo>
                    <a:pt x="362699" y="87147"/>
                  </a:lnTo>
                  <a:lnTo>
                    <a:pt x="377939" y="87274"/>
                  </a:lnTo>
                  <a:lnTo>
                    <a:pt x="393661" y="86956"/>
                  </a:lnTo>
                  <a:lnTo>
                    <a:pt x="398437" y="82765"/>
                  </a:lnTo>
                  <a:lnTo>
                    <a:pt x="399199" y="68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2335007" y="9235320"/>
            <a:ext cx="7225030" cy="1633855"/>
            <a:chOff x="2335007" y="9235320"/>
            <a:chExt cx="7225030" cy="1633855"/>
          </a:xfrm>
        </p:grpSpPr>
        <p:sp>
          <p:nvSpPr>
            <p:cNvPr id="76" name="object 76"/>
            <p:cNvSpPr/>
            <p:nvPr/>
          </p:nvSpPr>
          <p:spPr>
            <a:xfrm>
              <a:off x="2335007" y="9235320"/>
              <a:ext cx="7224910" cy="16334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559890" y="9458340"/>
              <a:ext cx="6780530" cy="1190625"/>
            </a:xfrm>
            <a:custGeom>
              <a:avLst/>
              <a:gdLst/>
              <a:ahLst/>
              <a:cxnLst/>
              <a:rect l="l" t="t" r="r" b="b"/>
              <a:pathLst>
                <a:path w="6780530" h="1190625">
                  <a:moveTo>
                    <a:pt x="6460892" y="0"/>
                  </a:moveTo>
                  <a:lnTo>
                    <a:pt x="319246" y="0"/>
                  </a:lnTo>
                  <a:lnTo>
                    <a:pt x="272069" y="3461"/>
                  </a:lnTo>
                  <a:lnTo>
                    <a:pt x="227042" y="13517"/>
                  </a:lnTo>
                  <a:lnTo>
                    <a:pt x="184658" y="29672"/>
                  </a:lnTo>
                  <a:lnTo>
                    <a:pt x="145411" y="51434"/>
                  </a:lnTo>
                  <a:lnTo>
                    <a:pt x="109795" y="78309"/>
                  </a:lnTo>
                  <a:lnTo>
                    <a:pt x="78304" y="109801"/>
                  </a:lnTo>
                  <a:lnTo>
                    <a:pt x="51431" y="145419"/>
                  </a:lnTo>
                  <a:lnTo>
                    <a:pt x="29670" y="184667"/>
                  </a:lnTo>
                  <a:lnTo>
                    <a:pt x="13516" y="227052"/>
                  </a:lnTo>
                  <a:lnTo>
                    <a:pt x="3461" y="272080"/>
                  </a:lnTo>
                  <a:lnTo>
                    <a:pt x="0" y="319257"/>
                  </a:lnTo>
                  <a:lnTo>
                    <a:pt x="0" y="871303"/>
                  </a:lnTo>
                  <a:lnTo>
                    <a:pt x="3461" y="918480"/>
                  </a:lnTo>
                  <a:lnTo>
                    <a:pt x="13516" y="963507"/>
                  </a:lnTo>
                  <a:lnTo>
                    <a:pt x="29670" y="1005891"/>
                  </a:lnTo>
                  <a:lnTo>
                    <a:pt x="51431" y="1045138"/>
                  </a:lnTo>
                  <a:lnTo>
                    <a:pt x="78304" y="1080754"/>
                  </a:lnTo>
                  <a:lnTo>
                    <a:pt x="109795" y="1112245"/>
                  </a:lnTo>
                  <a:lnTo>
                    <a:pt x="145411" y="1139118"/>
                  </a:lnTo>
                  <a:lnTo>
                    <a:pt x="184658" y="1160879"/>
                  </a:lnTo>
                  <a:lnTo>
                    <a:pt x="227042" y="1177033"/>
                  </a:lnTo>
                  <a:lnTo>
                    <a:pt x="272069" y="1187088"/>
                  </a:lnTo>
                  <a:lnTo>
                    <a:pt x="319246" y="1190550"/>
                  </a:lnTo>
                  <a:lnTo>
                    <a:pt x="6460892" y="1190550"/>
                  </a:lnTo>
                  <a:lnTo>
                    <a:pt x="6508069" y="1187088"/>
                  </a:lnTo>
                  <a:lnTo>
                    <a:pt x="6553096" y="1177033"/>
                  </a:lnTo>
                  <a:lnTo>
                    <a:pt x="6595480" y="1160879"/>
                  </a:lnTo>
                  <a:lnTo>
                    <a:pt x="6634727" y="1139118"/>
                  </a:lnTo>
                  <a:lnTo>
                    <a:pt x="6670343" y="1112245"/>
                  </a:lnTo>
                  <a:lnTo>
                    <a:pt x="6701834" y="1080754"/>
                  </a:lnTo>
                  <a:lnTo>
                    <a:pt x="6728707" y="1045138"/>
                  </a:lnTo>
                  <a:lnTo>
                    <a:pt x="6750468" y="1005891"/>
                  </a:lnTo>
                  <a:lnTo>
                    <a:pt x="6766622" y="963507"/>
                  </a:lnTo>
                  <a:lnTo>
                    <a:pt x="6776677" y="918480"/>
                  </a:lnTo>
                  <a:lnTo>
                    <a:pt x="6780139" y="871303"/>
                  </a:lnTo>
                  <a:lnTo>
                    <a:pt x="6780139" y="319257"/>
                  </a:lnTo>
                  <a:lnTo>
                    <a:pt x="6776677" y="272080"/>
                  </a:lnTo>
                  <a:lnTo>
                    <a:pt x="6766622" y="227052"/>
                  </a:lnTo>
                  <a:lnTo>
                    <a:pt x="6750468" y="184667"/>
                  </a:lnTo>
                  <a:lnTo>
                    <a:pt x="6728707" y="145419"/>
                  </a:lnTo>
                  <a:lnTo>
                    <a:pt x="6701834" y="109801"/>
                  </a:lnTo>
                  <a:lnTo>
                    <a:pt x="6670343" y="78309"/>
                  </a:lnTo>
                  <a:lnTo>
                    <a:pt x="6634727" y="51434"/>
                  </a:lnTo>
                  <a:lnTo>
                    <a:pt x="6595480" y="29672"/>
                  </a:lnTo>
                  <a:lnTo>
                    <a:pt x="6553096" y="13517"/>
                  </a:lnTo>
                  <a:lnTo>
                    <a:pt x="6508069" y="3461"/>
                  </a:lnTo>
                  <a:lnTo>
                    <a:pt x="6460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10232610" y="6538230"/>
            <a:ext cx="1181735" cy="1181735"/>
            <a:chOff x="10232610" y="6538230"/>
            <a:chExt cx="1181735" cy="1181735"/>
          </a:xfrm>
        </p:grpSpPr>
        <p:sp>
          <p:nvSpPr>
            <p:cNvPr id="81" name="object 81"/>
            <p:cNvSpPr/>
            <p:nvPr/>
          </p:nvSpPr>
          <p:spPr>
            <a:xfrm>
              <a:off x="10232610" y="6538230"/>
              <a:ext cx="1181735" cy="1181735"/>
            </a:xfrm>
            <a:custGeom>
              <a:avLst/>
              <a:gdLst/>
              <a:ahLst/>
              <a:cxnLst/>
              <a:rect l="l" t="t" r="r" b="b"/>
              <a:pathLst>
                <a:path w="1181734" h="1181734">
                  <a:moveTo>
                    <a:pt x="590589" y="0"/>
                  </a:moveTo>
                  <a:lnTo>
                    <a:pt x="542151" y="1957"/>
                  </a:lnTo>
                  <a:lnTo>
                    <a:pt x="494791" y="7729"/>
                  </a:lnTo>
                  <a:lnTo>
                    <a:pt x="448662" y="17164"/>
                  </a:lnTo>
                  <a:lnTo>
                    <a:pt x="403915" y="30109"/>
                  </a:lnTo>
                  <a:lnTo>
                    <a:pt x="360703" y="46412"/>
                  </a:lnTo>
                  <a:lnTo>
                    <a:pt x="319177" y="65921"/>
                  </a:lnTo>
                  <a:lnTo>
                    <a:pt x="279489" y="88485"/>
                  </a:lnTo>
                  <a:lnTo>
                    <a:pt x="241792" y="113951"/>
                  </a:lnTo>
                  <a:lnTo>
                    <a:pt x="206238" y="142167"/>
                  </a:lnTo>
                  <a:lnTo>
                    <a:pt x="172977" y="172981"/>
                  </a:lnTo>
                  <a:lnTo>
                    <a:pt x="142163" y="206242"/>
                  </a:lnTo>
                  <a:lnTo>
                    <a:pt x="113948" y="241797"/>
                  </a:lnTo>
                  <a:lnTo>
                    <a:pt x="88482" y="279494"/>
                  </a:lnTo>
                  <a:lnTo>
                    <a:pt x="65919" y="319181"/>
                  </a:lnTo>
                  <a:lnTo>
                    <a:pt x="46410" y="360707"/>
                  </a:lnTo>
                  <a:lnTo>
                    <a:pt x="30108" y="403919"/>
                  </a:lnTo>
                  <a:lnTo>
                    <a:pt x="17163" y="448665"/>
                  </a:lnTo>
                  <a:lnTo>
                    <a:pt x="7729" y="494794"/>
                  </a:lnTo>
                  <a:lnTo>
                    <a:pt x="1957" y="542152"/>
                  </a:lnTo>
                  <a:lnTo>
                    <a:pt x="0" y="590589"/>
                  </a:lnTo>
                  <a:lnTo>
                    <a:pt x="1957" y="639026"/>
                  </a:lnTo>
                  <a:lnTo>
                    <a:pt x="7729" y="686384"/>
                  </a:lnTo>
                  <a:lnTo>
                    <a:pt x="17163" y="732512"/>
                  </a:lnTo>
                  <a:lnTo>
                    <a:pt x="30108" y="777258"/>
                  </a:lnTo>
                  <a:lnTo>
                    <a:pt x="46410" y="820469"/>
                  </a:lnTo>
                  <a:lnTo>
                    <a:pt x="65919" y="861994"/>
                  </a:lnTo>
                  <a:lnTo>
                    <a:pt x="88482" y="901681"/>
                  </a:lnTo>
                  <a:lnTo>
                    <a:pt x="113948" y="939377"/>
                  </a:lnTo>
                  <a:lnTo>
                    <a:pt x="142163" y="974931"/>
                  </a:lnTo>
                  <a:lnTo>
                    <a:pt x="172977" y="1008191"/>
                  </a:lnTo>
                  <a:lnTo>
                    <a:pt x="206238" y="1039005"/>
                  </a:lnTo>
                  <a:lnTo>
                    <a:pt x="241792" y="1067220"/>
                  </a:lnTo>
                  <a:lnTo>
                    <a:pt x="279489" y="1092686"/>
                  </a:lnTo>
                  <a:lnTo>
                    <a:pt x="319177" y="1115248"/>
                  </a:lnTo>
                  <a:lnTo>
                    <a:pt x="360703" y="1134757"/>
                  </a:lnTo>
                  <a:lnTo>
                    <a:pt x="403915" y="1151060"/>
                  </a:lnTo>
                  <a:lnTo>
                    <a:pt x="448662" y="1164004"/>
                  </a:lnTo>
                  <a:lnTo>
                    <a:pt x="494791" y="1173438"/>
                  </a:lnTo>
                  <a:lnTo>
                    <a:pt x="542151" y="1179210"/>
                  </a:lnTo>
                  <a:lnTo>
                    <a:pt x="590589" y="1181168"/>
                  </a:lnTo>
                  <a:lnTo>
                    <a:pt x="639026" y="1179210"/>
                  </a:lnTo>
                  <a:lnTo>
                    <a:pt x="686384" y="1173438"/>
                  </a:lnTo>
                  <a:lnTo>
                    <a:pt x="732513" y="1164004"/>
                  </a:lnTo>
                  <a:lnTo>
                    <a:pt x="777259" y="1151060"/>
                  </a:lnTo>
                  <a:lnTo>
                    <a:pt x="820471" y="1134757"/>
                  </a:lnTo>
                  <a:lnTo>
                    <a:pt x="861996" y="1115248"/>
                  </a:lnTo>
                  <a:lnTo>
                    <a:pt x="901684" y="1092686"/>
                  </a:lnTo>
                  <a:lnTo>
                    <a:pt x="939381" y="1067220"/>
                  </a:lnTo>
                  <a:lnTo>
                    <a:pt x="974936" y="1039005"/>
                  </a:lnTo>
                  <a:lnTo>
                    <a:pt x="1008197" y="1008191"/>
                  </a:lnTo>
                  <a:lnTo>
                    <a:pt x="1039011" y="974931"/>
                  </a:lnTo>
                  <a:lnTo>
                    <a:pt x="1067227" y="939377"/>
                  </a:lnTo>
                  <a:lnTo>
                    <a:pt x="1092693" y="901681"/>
                  </a:lnTo>
                  <a:lnTo>
                    <a:pt x="1115257" y="861994"/>
                  </a:lnTo>
                  <a:lnTo>
                    <a:pt x="1134766" y="820469"/>
                  </a:lnTo>
                  <a:lnTo>
                    <a:pt x="1151069" y="777258"/>
                  </a:lnTo>
                  <a:lnTo>
                    <a:pt x="1164014" y="732512"/>
                  </a:lnTo>
                  <a:lnTo>
                    <a:pt x="1173448" y="686384"/>
                  </a:lnTo>
                  <a:lnTo>
                    <a:pt x="1179220" y="639026"/>
                  </a:lnTo>
                  <a:lnTo>
                    <a:pt x="1181178" y="590589"/>
                  </a:lnTo>
                  <a:lnTo>
                    <a:pt x="1179220" y="542152"/>
                  </a:lnTo>
                  <a:lnTo>
                    <a:pt x="1173448" y="494794"/>
                  </a:lnTo>
                  <a:lnTo>
                    <a:pt x="1164014" y="448665"/>
                  </a:lnTo>
                  <a:lnTo>
                    <a:pt x="1151069" y="403919"/>
                  </a:lnTo>
                  <a:lnTo>
                    <a:pt x="1134766" y="360707"/>
                  </a:lnTo>
                  <a:lnTo>
                    <a:pt x="1115257" y="319181"/>
                  </a:lnTo>
                  <a:lnTo>
                    <a:pt x="1092693" y="279494"/>
                  </a:lnTo>
                  <a:lnTo>
                    <a:pt x="1067227" y="241797"/>
                  </a:lnTo>
                  <a:lnTo>
                    <a:pt x="1039011" y="206242"/>
                  </a:lnTo>
                  <a:lnTo>
                    <a:pt x="1008197" y="172981"/>
                  </a:lnTo>
                  <a:lnTo>
                    <a:pt x="974936" y="142167"/>
                  </a:lnTo>
                  <a:lnTo>
                    <a:pt x="939381" y="113951"/>
                  </a:lnTo>
                  <a:lnTo>
                    <a:pt x="901684" y="88485"/>
                  </a:lnTo>
                  <a:lnTo>
                    <a:pt x="861996" y="65921"/>
                  </a:lnTo>
                  <a:lnTo>
                    <a:pt x="820471" y="46412"/>
                  </a:lnTo>
                  <a:lnTo>
                    <a:pt x="777259" y="30109"/>
                  </a:lnTo>
                  <a:lnTo>
                    <a:pt x="732513" y="17164"/>
                  </a:lnTo>
                  <a:lnTo>
                    <a:pt x="686384" y="7729"/>
                  </a:lnTo>
                  <a:lnTo>
                    <a:pt x="639026" y="1957"/>
                  </a:lnTo>
                  <a:lnTo>
                    <a:pt x="590589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499751" y="6762934"/>
              <a:ext cx="685165" cy="684530"/>
            </a:xfrm>
            <a:custGeom>
              <a:avLst/>
              <a:gdLst/>
              <a:ahLst/>
              <a:cxnLst/>
              <a:rect l="l" t="t" r="r" b="b"/>
              <a:pathLst>
                <a:path w="685165" h="684529">
                  <a:moveTo>
                    <a:pt x="1231" y="682879"/>
                  </a:moveTo>
                  <a:lnTo>
                    <a:pt x="0" y="682866"/>
                  </a:lnTo>
                  <a:lnTo>
                    <a:pt x="1231" y="684123"/>
                  </a:lnTo>
                  <a:lnTo>
                    <a:pt x="1231" y="682879"/>
                  </a:lnTo>
                  <a:close/>
                </a:path>
                <a:path w="685165" h="684529">
                  <a:moveTo>
                    <a:pt x="24587" y="659549"/>
                  </a:moveTo>
                  <a:lnTo>
                    <a:pt x="1117" y="659536"/>
                  </a:lnTo>
                  <a:lnTo>
                    <a:pt x="1231" y="682879"/>
                  </a:lnTo>
                  <a:lnTo>
                    <a:pt x="12903" y="682980"/>
                  </a:lnTo>
                  <a:lnTo>
                    <a:pt x="24587" y="682980"/>
                  </a:lnTo>
                  <a:lnTo>
                    <a:pt x="24587" y="659549"/>
                  </a:lnTo>
                  <a:close/>
                </a:path>
                <a:path w="685165" h="684529">
                  <a:moveTo>
                    <a:pt x="684923" y="659815"/>
                  </a:moveTo>
                  <a:lnTo>
                    <a:pt x="664425" y="659523"/>
                  </a:lnTo>
                  <a:lnTo>
                    <a:pt x="661593" y="660615"/>
                  </a:lnTo>
                  <a:lnTo>
                    <a:pt x="663041" y="670496"/>
                  </a:lnTo>
                  <a:lnTo>
                    <a:pt x="658774" y="677519"/>
                  </a:lnTo>
                  <a:lnTo>
                    <a:pt x="665556" y="683056"/>
                  </a:lnTo>
                  <a:lnTo>
                    <a:pt x="684923" y="682510"/>
                  </a:lnTo>
                  <a:lnTo>
                    <a:pt x="684923" y="659815"/>
                  </a:lnTo>
                  <a:close/>
                </a:path>
                <a:path w="685165" h="684529">
                  <a:moveTo>
                    <a:pt x="684923" y="454660"/>
                  </a:moveTo>
                  <a:lnTo>
                    <a:pt x="683590" y="452120"/>
                  </a:lnTo>
                  <a:lnTo>
                    <a:pt x="682917" y="450850"/>
                  </a:lnTo>
                  <a:lnTo>
                    <a:pt x="678929" y="443230"/>
                  </a:lnTo>
                  <a:lnTo>
                    <a:pt x="671118" y="435610"/>
                  </a:lnTo>
                  <a:lnTo>
                    <a:pt x="661847" y="431012"/>
                  </a:lnTo>
                  <a:lnTo>
                    <a:pt x="661847" y="455930"/>
                  </a:lnTo>
                  <a:lnTo>
                    <a:pt x="661771" y="469900"/>
                  </a:lnTo>
                  <a:lnTo>
                    <a:pt x="656755" y="472440"/>
                  </a:lnTo>
                  <a:lnTo>
                    <a:pt x="638632" y="473710"/>
                  </a:lnTo>
                  <a:lnTo>
                    <a:pt x="639305" y="472440"/>
                  </a:lnTo>
                  <a:lnTo>
                    <a:pt x="642035" y="467360"/>
                  </a:lnTo>
                  <a:lnTo>
                    <a:pt x="641324" y="462280"/>
                  </a:lnTo>
                  <a:lnTo>
                    <a:pt x="641540" y="457200"/>
                  </a:lnTo>
                  <a:lnTo>
                    <a:pt x="640080" y="453390"/>
                  </a:lnTo>
                  <a:lnTo>
                    <a:pt x="639597" y="452120"/>
                  </a:lnTo>
                  <a:lnTo>
                    <a:pt x="657225" y="453390"/>
                  </a:lnTo>
                  <a:lnTo>
                    <a:pt x="661847" y="455930"/>
                  </a:lnTo>
                  <a:lnTo>
                    <a:pt x="661847" y="431012"/>
                  </a:lnTo>
                  <a:lnTo>
                    <a:pt x="660882" y="430530"/>
                  </a:lnTo>
                  <a:lnTo>
                    <a:pt x="647585" y="429260"/>
                  </a:lnTo>
                  <a:lnTo>
                    <a:pt x="623265" y="429260"/>
                  </a:lnTo>
                  <a:lnTo>
                    <a:pt x="619112" y="430530"/>
                  </a:lnTo>
                  <a:lnTo>
                    <a:pt x="617931" y="434340"/>
                  </a:lnTo>
                  <a:lnTo>
                    <a:pt x="617855" y="447040"/>
                  </a:lnTo>
                  <a:lnTo>
                    <a:pt x="618451" y="450850"/>
                  </a:lnTo>
                  <a:lnTo>
                    <a:pt x="618185" y="450824"/>
                  </a:lnTo>
                  <a:lnTo>
                    <a:pt x="618185" y="593090"/>
                  </a:lnTo>
                  <a:lnTo>
                    <a:pt x="616356" y="594360"/>
                  </a:lnTo>
                  <a:lnTo>
                    <a:pt x="596760" y="594360"/>
                  </a:lnTo>
                  <a:lnTo>
                    <a:pt x="596760" y="636270"/>
                  </a:lnTo>
                  <a:lnTo>
                    <a:pt x="575576" y="660400"/>
                  </a:lnTo>
                  <a:lnTo>
                    <a:pt x="568274" y="659130"/>
                  </a:lnTo>
                  <a:lnTo>
                    <a:pt x="562089" y="656590"/>
                  </a:lnTo>
                  <a:lnTo>
                    <a:pt x="557352" y="651510"/>
                  </a:lnTo>
                  <a:lnTo>
                    <a:pt x="554355" y="643890"/>
                  </a:lnTo>
                  <a:lnTo>
                    <a:pt x="552335" y="637540"/>
                  </a:lnTo>
                  <a:lnTo>
                    <a:pt x="553504" y="629920"/>
                  </a:lnTo>
                  <a:lnTo>
                    <a:pt x="553237" y="618490"/>
                  </a:lnTo>
                  <a:lnTo>
                    <a:pt x="594842" y="618490"/>
                  </a:lnTo>
                  <a:lnTo>
                    <a:pt x="596379" y="619760"/>
                  </a:lnTo>
                  <a:lnTo>
                    <a:pt x="596150" y="629920"/>
                  </a:lnTo>
                  <a:lnTo>
                    <a:pt x="596760" y="636270"/>
                  </a:lnTo>
                  <a:lnTo>
                    <a:pt x="596760" y="594360"/>
                  </a:lnTo>
                  <a:lnTo>
                    <a:pt x="535609" y="594360"/>
                  </a:lnTo>
                  <a:lnTo>
                    <a:pt x="535609" y="661670"/>
                  </a:lnTo>
                  <a:lnTo>
                    <a:pt x="530631" y="660400"/>
                  </a:lnTo>
                  <a:lnTo>
                    <a:pt x="362381" y="660400"/>
                  </a:lnTo>
                  <a:lnTo>
                    <a:pt x="360895" y="659130"/>
                  </a:lnTo>
                  <a:lnTo>
                    <a:pt x="363296" y="654050"/>
                  </a:lnTo>
                  <a:lnTo>
                    <a:pt x="365442" y="646430"/>
                  </a:lnTo>
                  <a:lnTo>
                    <a:pt x="366293" y="638810"/>
                  </a:lnTo>
                  <a:lnTo>
                    <a:pt x="366293" y="629920"/>
                  </a:lnTo>
                  <a:lnTo>
                    <a:pt x="366166" y="624840"/>
                  </a:lnTo>
                  <a:lnTo>
                    <a:pt x="366064" y="619760"/>
                  </a:lnTo>
                  <a:lnTo>
                    <a:pt x="367728" y="618490"/>
                  </a:lnTo>
                  <a:lnTo>
                    <a:pt x="529932" y="618490"/>
                  </a:lnTo>
                  <a:lnTo>
                    <a:pt x="529882" y="621030"/>
                  </a:lnTo>
                  <a:lnTo>
                    <a:pt x="529780" y="633730"/>
                  </a:lnTo>
                  <a:lnTo>
                    <a:pt x="530034" y="640080"/>
                  </a:lnTo>
                  <a:lnTo>
                    <a:pt x="531177" y="648970"/>
                  </a:lnTo>
                  <a:lnTo>
                    <a:pt x="533628" y="656590"/>
                  </a:lnTo>
                  <a:lnTo>
                    <a:pt x="535609" y="661670"/>
                  </a:lnTo>
                  <a:lnTo>
                    <a:pt x="535609" y="594360"/>
                  </a:lnTo>
                  <a:lnTo>
                    <a:pt x="522490" y="594360"/>
                  </a:lnTo>
                  <a:lnTo>
                    <a:pt x="520446" y="593090"/>
                  </a:lnTo>
                  <a:lnTo>
                    <a:pt x="520877" y="581660"/>
                  </a:lnTo>
                  <a:lnTo>
                    <a:pt x="520763" y="575310"/>
                  </a:lnTo>
                  <a:lnTo>
                    <a:pt x="520674" y="565150"/>
                  </a:lnTo>
                  <a:lnTo>
                    <a:pt x="522427" y="562610"/>
                  </a:lnTo>
                  <a:lnTo>
                    <a:pt x="616369" y="562610"/>
                  </a:lnTo>
                  <a:lnTo>
                    <a:pt x="617982" y="565150"/>
                  </a:lnTo>
                  <a:lnTo>
                    <a:pt x="617664" y="581660"/>
                  </a:lnTo>
                  <a:lnTo>
                    <a:pt x="618185" y="593090"/>
                  </a:lnTo>
                  <a:lnTo>
                    <a:pt x="618185" y="450824"/>
                  </a:lnTo>
                  <a:lnTo>
                    <a:pt x="617943" y="450786"/>
                  </a:lnTo>
                  <a:lnTo>
                    <a:pt x="617943" y="483870"/>
                  </a:lnTo>
                  <a:lnTo>
                    <a:pt x="617829" y="494030"/>
                  </a:lnTo>
                  <a:lnTo>
                    <a:pt x="616826" y="493420"/>
                  </a:lnTo>
                  <a:lnTo>
                    <a:pt x="616826" y="538480"/>
                  </a:lnTo>
                  <a:lnTo>
                    <a:pt x="520395" y="538480"/>
                  </a:lnTo>
                  <a:lnTo>
                    <a:pt x="517474" y="537210"/>
                  </a:lnTo>
                  <a:lnTo>
                    <a:pt x="514921" y="533400"/>
                  </a:lnTo>
                  <a:lnTo>
                    <a:pt x="509282" y="525780"/>
                  </a:lnTo>
                  <a:lnTo>
                    <a:pt x="502450" y="520700"/>
                  </a:lnTo>
                  <a:lnTo>
                    <a:pt x="496697" y="518871"/>
                  </a:lnTo>
                  <a:lnTo>
                    <a:pt x="496697" y="593090"/>
                  </a:lnTo>
                  <a:lnTo>
                    <a:pt x="495033" y="594360"/>
                  </a:lnTo>
                  <a:lnTo>
                    <a:pt x="401116" y="594360"/>
                  </a:lnTo>
                  <a:lnTo>
                    <a:pt x="399211" y="593090"/>
                  </a:lnTo>
                  <a:lnTo>
                    <a:pt x="399338" y="588010"/>
                  </a:lnTo>
                  <a:lnTo>
                    <a:pt x="399427" y="562610"/>
                  </a:lnTo>
                  <a:lnTo>
                    <a:pt x="399503" y="551180"/>
                  </a:lnTo>
                  <a:lnTo>
                    <a:pt x="399605" y="544830"/>
                  </a:lnTo>
                  <a:lnTo>
                    <a:pt x="403047" y="541020"/>
                  </a:lnTo>
                  <a:lnTo>
                    <a:pt x="492963" y="541020"/>
                  </a:lnTo>
                  <a:lnTo>
                    <a:pt x="496404" y="544830"/>
                  </a:lnTo>
                  <a:lnTo>
                    <a:pt x="496493" y="551180"/>
                  </a:lnTo>
                  <a:lnTo>
                    <a:pt x="496570" y="581660"/>
                  </a:lnTo>
                  <a:lnTo>
                    <a:pt x="496697" y="593090"/>
                  </a:lnTo>
                  <a:lnTo>
                    <a:pt x="496697" y="518871"/>
                  </a:lnTo>
                  <a:lnTo>
                    <a:pt x="494461" y="518160"/>
                  </a:lnTo>
                  <a:lnTo>
                    <a:pt x="485368" y="516890"/>
                  </a:lnTo>
                  <a:lnTo>
                    <a:pt x="411353" y="516890"/>
                  </a:lnTo>
                  <a:lnTo>
                    <a:pt x="401726" y="518160"/>
                  </a:lnTo>
                  <a:lnTo>
                    <a:pt x="393331" y="521970"/>
                  </a:lnTo>
                  <a:lnTo>
                    <a:pt x="386181" y="527050"/>
                  </a:lnTo>
                  <a:lnTo>
                    <a:pt x="380301" y="534670"/>
                  </a:lnTo>
                  <a:lnTo>
                    <a:pt x="378307" y="537210"/>
                  </a:lnTo>
                  <a:lnTo>
                    <a:pt x="376021" y="538480"/>
                  </a:lnTo>
                  <a:lnTo>
                    <a:pt x="375450" y="538480"/>
                  </a:lnTo>
                  <a:lnTo>
                    <a:pt x="375450" y="593090"/>
                  </a:lnTo>
                  <a:lnTo>
                    <a:pt x="373672" y="594360"/>
                  </a:lnTo>
                  <a:lnTo>
                    <a:pt x="343319" y="594360"/>
                  </a:lnTo>
                  <a:lnTo>
                    <a:pt x="343319" y="636270"/>
                  </a:lnTo>
                  <a:lnTo>
                    <a:pt x="321310" y="660400"/>
                  </a:lnTo>
                  <a:lnTo>
                    <a:pt x="313956" y="659130"/>
                  </a:lnTo>
                  <a:lnTo>
                    <a:pt x="307886" y="655320"/>
                  </a:lnTo>
                  <a:lnTo>
                    <a:pt x="303339" y="650240"/>
                  </a:lnTo>
                  <a:lnTo>
                    <a:pt x="300558" y="642620"/>
                  </a:lnTo>
                  <a:lnTo>
                    <a:pt x="299542" y="638810"/>
                  </a:lnTo>
                  <a:lnTo>
                    <a:pt x="299669" y="636270"/>
                  </a:lnTo>
                  <a:lnTo>
                    <a:pt x="299796" y="618490"/>
                  </a:lnTo>
                  <a:lnTo>
                    <a:pt x="327952" y="618490"/>
                  </a:lnTo>
                  <a:lnTo>
                    <a:pt x="340880" y="617220"/>
                  </a:lnTo>
                  <a:lnTo>
                    <a:pt x="343242" y="619760"/>
                  </a:lnTo>
                  <a:lnTo>
                    <a:pt x="342392" y="629920"/>
                  </a:lnTo>
                  <a:lnTo>
                    <a:pt x="343319" y="636270"/>
                  </a:lnTo>
                  <a:lnTo>
                    <a:pt x="343319" y="594360"/>
                  </a:lnTo>
                  <a:lnTo>
                    <a:pt x="279806" y="594360"/>
                  </a:lnTo>
                  <a:lnTo>
                    <a:pt x="277749" y="593090"/>
                  </a:lnTo>
                  <a:lnTo>
                    <a:pt x="278358" y="581660"/>
                  </a:lnTo>
                  <a:lnTo>
                    <a:pt x="278231" y="575310"/>
                  </a:lnTo>
                  <a:lnTo>
                    <a:pt x="277964" y="565150"/>
                  </a:lnTo>
                  <a:lnTo>
                    <a:pt x="279590" y="562610"/>
                  </a:lnTo>
                  <a:lnTo>
                    <a:pt x="373494" y="562610"/>
                  </a:lnTo>
                  <a:lnTo>
                    <a:pt x="375361" y="565150"/>
                  </a:lnTo>
                  <a:lnTo>
                    <a:pt x="375170" y="575310"/>
                  </a:lnTo>
                  <a:lnTo>
                    <a:pt x="375119" y="581660"/>
                  </a:lnTo>
                  <a:lnTo>
                    <a:pt x="375450" y="593090"/>
                  </a:lnTo>
                  <a:lnTo>
                    <a:pt x="375450" y="538480"/>
                  </a:lnTo>
                  <a:lnTo>
                    <a:pt x="280149" y="538480"/>
                  </a:lnTo>
                  <a:lnTo>
                    <a:pt x="279819" y="537210"/>
                  </a:lnTo>
                  <a:lnTo>
                    <a:pt x="314883" y="499110"/>
                  </a:lnTo>
                  <a:lnTo>
                    <a:pt x="331254" y="496570"/>
                  </a:lnTo>
                  <a:lnTo>
                    <a:pt x="564629" y="496570"/>
                  </a:lnTo>
                  <a:lnTo>
                    <a:pt x="606374" y="516890"/>
                  </a:lnTo>
                  <a:lnTo>
                    <a:pt x="616826" y="538480"/>
                  </a:lnTo>
                  <a:lnTo>
                    <a:pt x="616826" y="493420"/>
                  </a:lnTo>
                  <a:lnTo>
                    <a:pt x="611606" y="490220"/>
                  </a:lnTo>
                  <a:lnTo>
                    <a:pt x="605955" y="486410"/>
                  </a:lnTo>
                  <a:lnTo>
                    <a:pt x="606209" y="476250"/>
                  </a:lnTo>
                  <a:lnTo>
                    <a:pt x="606005" y="474980"/>
                  </a:lnTo>
                  <a:lnTo>
                    <a:pt x="605802" y="473710"/>
                  </a:lnTo>
                  <a:lnTo>
                    <a:pt x="612978" y="474980"/>
                  </a:lnTo>
                  <a:lnTo>
                    <a:pt x="615276" y="473710"/>
                  </a:lnTo>
                  <a:lnTo>
                    <a:pt x="617562" y="472440"/>
                  </a:lnTo>
                  <a:lnTo>
                    <a:pt x="617816" y="478790"/>
                  </a:lnTo>
                  <a:lnTo>
                    <a:pt x="617943" y="483870"/>
                  </a:lnTo>
                  <a:lnTo>
                    <a:pt x="617943" y="450786"/>
                  </a:lnTo>
                  <a:lnTo>
                    <a:pt x="608380" y="449580"/>
                  </a:lnTo>
                  <a:lnTo>
                    <a:pt x="602068" y="453390"/>
                  </a:lnTo>
                  <a:lnTo>
                    <a:pt x="600811" y="444500"/>
                  </a:lnTo>
                  <a:lnTo>
                    <a:pt x="598106" y="426720"/>
                  </a:lnTo>
                  <a:lnTo>
                    <a:pt x="595261" y="407670"/>
                  </a:lnTo>
                  <a:lnTo>
                    <a:pt x="592289" y="388620"/>
                  </a:lnTo>
                  <a:lnTo>
                    <a:pt x="589241" y="370840"/>
                  </a:lnTo>
                  <a:lnTo>
                    <a:pt x="587209" y="364490"/>
                  </a:lnTo>
                  <a:lnTo>
                    <a:pt x="585165" y="358140"/>
                  </a:lnTo>
                  <a:lnTo>
                    <a:pt x="581469" y="353695"/>
                  </a:lnTo>
                  <a:lnTo>
                    <a:pt x="581469" y="473710"/>
                  </a:lnTo>
                  <a:lnTo>
                    <a:pt x="579983" y="474980"/>
                  </a:lnTo>
                  <a:lnTo>
                    <a:pt x="575310" y="473710"/>
                  </a:lnTo>
                  <a:lnTo>
                    <a:pt x="570623" y="472440"/>
                  </a:lnTo>
                  <a:lnTo>
                    <a:pt x="565277" y="473710"/>
                  </a:lnTo>
                  <a:lnTo>
                    <a:pt x="330847" y="473710"/>
                  </a:lnTo>
                  <a:lnTo>
                    <a:pt x="325704" y="472440"/>
                  </a:lnTo>
                  <a:lnTo>
                    <a:pt x="315887" y="474980"/>
                  </a:lnTo>
                  <a:lnTo>
                    <a:pt x="313448" y="473710"/>
                  </a:lnTo>
                  <a:lnTo>
                    <a:pt x="314020" y="472440"/>
                  </a:lnTo>
                  <a:lnTo>
                    <a:pt x="315163" y="469900"/>
                  </a:lnTo>
                  <a:lnTo>
                    <a:pt x="317881" y="452120"/>
                  </a:lnTo>
                  <a:lnTo>
                    <a:pt x="318071" y="450850"/>
                  </a:lnTo>
                  <a:lnTo>
                    <a:pt x="325843" y="400050"/>
                  </a:lnTo>
                  <a:lnTo>
                    <a:pt x="329425" y="375920"/>
                  </a:lnTo>
                  <a:lnTo>
                    <a:pt x="330923" y="367030"/>
                  </a:lnTo>
                  <a:lnTo>
                    <a:pt x="334035" y="364490"/>
                  </a:lnTo>
                  <a:lnTo>
                    <a:pt x="561962" y="364490"/>
                  </a:lnTo>
                  <a:lnTo>
                    <a:pt x="577100" y="445770"/>
                  </a:lnTo>
                  <a:lnTo>
                    <a:pt x="580732" y="469900"/>
                  </a:lnTo>
                  <a:lnTo>
                    <a:pt x="581469" y="473710"/>
                  </a:lnTo>
                  <a:lnTo>
                    <a:pt x="581469" y="353695"/>
                  </a:lnTo>
                  <a:lnTo>
                    <a:pt x="577773" y="349250"/>
                  </a:lnTo>
                  <a:lnTo>
                    <a:pt x="567436" y="342900"/>
                  </a:lnTo>
                  <a:lnTo>
                    <a:pt x="554520" y="341630"/>
                  </a:lnTo>
                  <a:lnTo>
                    <a:pt x="341718" y="341630"/>
                  </a:lnTo>
                  <a:lnTo>
                    <a:pt x="306819" y="369570"/>
                  </a:lnTo>
                  <a:lnTo>
                    <a:pt x="300774" y="407670"/>
                  </a:lnTo>
                  <a:lnTo>
                    <a:pt x="297891" y="426720"/>
                  </a:lnTo>
                  <a:lnTo>
                    <a:pt x="295071" y="444500"/>
                  </a:lnTo>
                  <a:lnTo>
                    <a:pt x="294462" y="449580"/>
                  </a:lnTo>
                  <a:lnTo>
                    <a:pt x="292620" y="450850"/>
                  </a:lnTo>
                  <a:lnTo>
                    <a:pt x="290563" y="450850"/>
                  </a:lnTo>
                  <a:lnTo>
                    <a:pt x="290563" y="478790"/>
                  </a:lnTo>
                  <a:lnTo>
                    <a:pt x="290144" y="483870"/>
                  </a:lnTo>
                  <a:lnTo>
                    <a:pt x="285381" y="488950"/>
                  </a:lnTo>
                  <a:lnTo>
                    <a:pt x="282473" y="491490"/>
                  </a:lnTo>
                  <a:lnTo>
                    <a:pt x="278130" y="494030"/>
                  </a:lnTo>
                  <a:lnTo>
                    <a:pt x="278066" y="476250"/>
                  </a:lnTo>
                  <a:lnTo>
                    <a:pt x="279539" y="473710"/>
                  </a:lnTo>
                  <a:lnTo>
                    <a:pt x="285191" y="474980"/>
                  </a:lnTo>
                  <a:lnTo>
                    <a:pt x="288798" y="472440"/>
                  </a:lnTo>
                  <a:lnTo>
                    <a:pt x="290563" y="478790"/>
                  </a:lnTo>
                  <a:lnTo>
                    <a:pt x="290563" y="450850"/>
                  </a:lnTo>
                  <a:lnTo>
                    <a:pt x="278130" y="450850"/>
                  </a:lnTo>
                  <a:lnTo>
                    <a:pt x="278091" y="439420"/>
                  </a:lnTo>
                  <a:lnTo>
                    <a:pt x="278130" y="434340"/>
                  </a:lnTo>
                  <a:lnTo>
                    <a:pt x="278333" y="430530"/>
                  </a:lnTo>
                  <a:lnTo>
                    <a:pt x="276542" y="429260"/>
                  </a:lnTo>
                  <a:lnTo>
                    <a:pt x="257098" y="429260"/>
                  </a:lnTo>
                  <a:lnTo>
                    <a:pt x="257098" y="452120"/>
                  </a:lnTo>
                  <a:lnTo>
                    <a:pt x="254114" y="458470"/>
                  </a:lnTo>
                  <a:lnTo>
                    <a:pt x="254723" y="463550"/>
                  </a:lnTo>
                  <a:lnTo>
                    <a:pt x="254038" y="467360"/>
                  </a:lnTo>
                  <a:lnTo>
                    <a:pt x="257060" y="473710"/>
                  </a:lnTo>
                  <a:lnTo>
                    <a:pt x="239407" y="472440"/>
                  </a:lnTo>
                  <a:lnTo>
                    <a:pt x="234188" y="469900"/>
                  </a:lnTo>
                  <a:lnTo>
                    <a:pt x="234226" y="455930"/>
                  </a:lnTo>
                  <a:lnTo>
                    <a:pt x="238836" y="453390"/>
                  </a:lnTo>
                  <a:lnTo>
                    <a:pt x="257098" y="452120"/>
                  </a:lnTo>
                  <a:lnTo>
                    <a:pt x="257098" y="429260"/>
                  </a:lnTo>
                  <a:lnTo>
                    <a:pt x="241846" y="429260"/>
                  </a:lnTo>
                  <a:lnTo>
                    <a:pt x="232270" y="431800"/>
                  </a:lnTo>
                  <a:lnTo>
                    <a:pt x="223710" y="435610"/>
                  </a:lnTo>
                  <a:lnTo>
                    <a:pt x="216827" y="443230"/>
                  </a:lnTo>
                  <a:lnTo>
                    <a:pt x="212267" y="452120"/>
                  </a:lnTo>
                  <a:lnTo>
                    <a:pt x="210743" y="467360"/>
                  </a:lnTo>
                  <a:lnTo>
                    <a:pt x="216446" y="482600"/>
                  </a:lnTo>
                  <a:lnTo>
                    <a:pt x="227990" y="492760"/>
                  </a:lnTo>
                  <a:lnTo>
                    <a:pt x="244005" y="496570"/>
                  </a:lnTo>
                  <a:lnTo>
                    <a:pt x="274485" y="496570"/>
                  </a:lnTo>
                  <a:lnTo>
                    <a:pt x="274574" y="499110"/>
                  </a:lnTo>
                  <a:lnTo>
                    <a:pt x="272757" y="500380"/>
                  </a:lnTo>
                  <a:lnTo>
                    <a:pt x="271589" y="502920"/>
                  </a:lnTo>
                  <a:lnTo>
                    <a:pt x="264185" y="513080"/>
                  </a:lnTo>
                  <a:lnTo>
                    <a:pt x="258851" y="525780"/>
                  </a:lnTo>
                  <a:lnTo>
                    <a:pt x="255651" y="537210"/>
                  </a:lnTo>
                  <a:lnTo>
                    <a:pt x="254647" y="551180"/>
                  </a:lnTo>
                  <a:lnTo>
                    <a:pt x="254660" y="617220"/>
                  </a:lnTo>
                  <a:lnTo>
                    <a:pt x="274726" y="618490"/>
                  </a:lnTo>
                  <a:lnTo>
                    <a:pt x="276402" y="619760"/>
                  </a:lnTo>
                  <a:lnTo>
                    <a:pt x="276313" y="624840"/>
                  </a:lnTo>
                  <a:lnTo>
                    <a:pt x="276199" y="638810"/>
                  </a:lnTo>
                  <a:lnTo>
                    <a:pt x="277037" y="646430"/>
                  </a:lnTo>
                  <a:lnTo>
                    <a:pt x="279196" y="654050"/>
                  </a:lnTo>
                  <a:lnTo>
                    <a:pt x="281584" y="659130"/>
                  </a:lnTo>
                  <a:lnTo>
                    <a:pt x="280098" y="660400"/>
                  </a:lnTo>
                  <a:lnTo>
                    <a:pt x="189966" y="660400"/>
                  </a:lnTo>
                  <a:lnTo>
                    <a:pt x="189890" y="351790"/>
                  </a:lnTo>
                  <a:lnTo>
                    <a:pt x="189865" y="328930"/>
                  </a:lnTo>
                  <a:lnTo>
                    <a:pt x="189839" y="308610"/>
                  </a:lnTo>
                  <a:lnTo>
                    <a:pt x="189839" y="307340"/>
                  </a:lnTo>
                  <a:lnTo>
                    <a:pt x="191592" y="304800"/>
                  </a:lnTo>
                  <a:lnTo>
                    <a:pt x="198069" y="303530"/>
                  </a:lnTo>
                  <a:lnTo>
                    <a:pt x="217500" y="295910"/>
                  </a:lnTo>
                  <a:lnTo>
                    <a:pt x="252082" y="275590"/>
                  </a:lnTo>
                  <a:lnTo>
                    <a:pt x="289712" y="232410"/>
                  </a:lnTo>
                  <a:lnTo>
                    <a:pt x="310616" y="166370"/>
                  </a:lnTo>
                  <a:lnTo>
                    <a:pt x="308533" y="128270"/>
                  </a:lnTo>
                  <a:lnTo>
                    <a:pt x="298170" y="92710"/>
                  </a:lnTo>
                  <a:lnTo>
                    <a:pt x="287083" y="72974"/>
                  </a:lnTo>
                  <a:lnTo>
                    <a:pt x="287083" y="154940"/>
                  </a:lnTo>
                  <a:lnTo>
                    <a:pt x="276796" y="205740"/>
                  </a:lnTo>
                  <a:lnTo>
                    <a:pt x="248805" y="247650"/>
                  </a:lnTo>
                  <a:lnTo>
                    <a:pt x="207200" y="275590"/>
                  </a:lnTo>
                  <a:lnTo>
                    <a:pt x="167589" y="283464"/>
                  </a:lnTo>
                  <a:lnTo>
                    <a:pt x="167589" y="657860"/>
                  </a:lnTo>
                  <a:lnTo>
                    <a:pt x="158813" y="661670"/>
                  </a:lnTo>
                  <a:lnTo>
                    <a:pt x="153047" y="660400"/>
                  </a:lnTo>
                  <a:lnTo>
                    <a:pt x="144627" y="657860"/>
                  </a:lnTo>
                  <a:lnTo>
                    <a:pt x="145961" y="654050"/>
                  </a:lnTo>
                  <a:lnTo>
                    <a:pt x="145986" y="359410"/>
                  </a:lnTo>
                  <a:lnTo>
                    <a:pt x="144310" y="355600"/>
                  </a:lnTo>
                  <a:lnTo>
                    <a:pt x="153606" y="353060"/>
                  </a:lnTo>
                  <a:lnTo>
                    <a:pt x="159232" y="351790"/>
                  </a:lnTo>
                  <a:lnTo>
                    <a:pt x="166636" y="355600"/>
                  </a:lnTo>
                  <a:lnTo>
                    <a:pt x="165823" y="359410"/>
                  </a:lnTo>
                  <a:lnTo>
                    <a:pt x="165798" y="652780"/>
                  </a:lnTo>
                  <a:lnTo>
                    <a:pt x="167589" y="657860"/>
                  </a:lnTo>
                  <a:lnTo>
                    <a:pt x="167589" y="283464"/>
                  </a:lnTo>
                  <a:lnTo>
                    <a:pt x="165874" y="283806"/>
                  </a:lnTo>
                  <a:lnTo>
                    <a:pt x="165874" y="308610"/>
                  </a:lnTo>
                  <a:lnTo>
                    <a:pt x="165836" y="328930"/>
                  </a:lnTo>
                  <a:lnTo>
                    <a:pt x="145884" y="328930"/>
                  </a:lnTo>
                  <a:lnTo>
                    <a:pt x="145897" y="317500"/>
                  </a:lnTo>
                  <a:lnTo>
                    <a:pt x="147116" y="314960"/>
                  </a:lnTo>
                  <a:lnTo>
                    <a:pt x="142989" y="308610"/>
                  </a:lnTo>
                  <a:lnTo>
                    <a:pt x="165874" y="308610"/>
                  </a:lnTo>
                  <a:lnTo>
                    <a:pt x="165874" y="283806"/>
                  </a:lnTo>
                  <a:lnTo>
                    <a:pt x="156057" y="285750"/>
                  </a:lnTo>
                  <a:lnTo>
                    <a:pt x="104876" y="275590"/>
                  </a:lnTo>
                  <a:lnTo>
                    <a:pt x="63144" y="247650"/>
                  </a:lnTo>
                  <a:lnTo>
                    <a:pt x="35013" y="205740"/>
                  </a:lnTo>
                  <a:lnTo>
                    <a:pt x="24625" y="154940"/>
                  </a:lnTo>
                  <a:lnTo>
                    <a:pt x="31216" y="113030"/>
                  </a:lnTo>
                  <a:lnTo>
                    <a:pt x="49771" y="76200"/>
                  </a:lnTo>
                  <a:lnTo>
                    <a:pt x="78143" y="48260"/>
                  </a:lnTo>
                  <a:lnTo>
                    <a:pt x="114198" y="29210"/>
                  </a:lnTo>
                  <a:lnTo>
                    <a:pt x="155778" y="22860"/>
                  </a:lnTo>
                  <a:lnTo>
                    <a:pt x="197434" y="29210"/>
                  </a:lnTo>
                  <a:lnTo>
                    <a:pt x="233514" y="48260"/>
                  </a:lnTo>
                  <a:lnTo>
                    <a:pt x="261899" y="76200"/>
                  </a:lnTo>
                  <a:lnTo>
                    <a:pt x="280454" y="113030"/>
                  </a:lnTo>
                  <a:lnTo>
                    <a:pt x="287083" y="154940"/>
                  </a:lnTo>
                  <a:lnTo>
                    <a:pt x="287083" y="72974"/>
                  </a:lnTo>
                  <a:lnTo>
                    <a:pt x="280339" y="60960"/>
                  </a:lnTo>
                  <a:lnTo>
                    <a:pt x="255308" y="35560"/>
                  </a:lnTo>
                  <a:lnTo>
                    <a:pt x="235318" y="22860"/>
                  </a:lnTo>
                  <a:lnTo>
                    <a:pt x="223329" y="15240"/>
                  </a:lnTo>
                  <a:lnTo>
                    <a:pt x="211404" y="8890"/>
                  </a:lnTo>
                  <a:lnTo>
                    <a:pt x="199123" y="5080"/>
                  </a:lnTo>
                  <a:lnTo>
                    <a:pt x="173786" y="0"/>
                  </a:lnTo>
                  <a:lnTo>
                    <a:pt x="137756" y="0"/>
                  </a:lnTo>
                  <a:lnTo>
                    <a:pt x="97358" y="10160"/>
                  </a:lnTo>
                  <a:lnTo>
                    <a:pt x="53276" y="38100"/>
                  </a:lnTo>
                  <a:lnTo>
                    <a:pt x="11988" y="96520"/>
                  </a:lnTo>
                  <a:lnTo>
                    <a:pt x="2743" y="133350"/>
                  </a:lnTo>
                  <a:lnTo>
                    <a:pt x="3009" y="179070"/>
                  </a:lnTo>
                  <a:lnTo>
                    <a:pt x="15684" y="220980"/>
                  </a:lnTo>
                  <a:lnTo>
                    <a:pt x="39471" y="256540"/>
                  </a:lnTo>
                  <a:lnTo>
                    <a:pt x="73126" y="284480"/>
                  </a:lnTo>
                  <a:lnTo>
                    <a:pt x="115366" y="303530"/>
                  </a:lnTo>
                  <a:lnTo>
                    <a:pt x="120929" y="304800"/>
                  </a:lnTo>
                  <a:lnTo>
                    <a:pt x="121856" y="308610"/>
                  </a:lnTo>
                  <a:lnTo>
                    <a:pt x="121767" y="660400"/>
                  </a:lnTo>
                  <a:lnTo>
                    <a:pt x="46888" y="660400"/>
                  </a:lnTo>
                  <a:lnTo>
                    <a:pt x="44945" y="661670"/>
                  </a:lnTo>
                  <a:lnTo>
                    <a:pt x="45110" y="668020"/>
                  </a:lnTo>
                  <a:lnTo>
                    <a:pt x="45262" y="678180"/>
                  </a:lnTo>
                  <a:lnTo>
                    <a:pt x="46393" y="683260"/>
                  </a:lnTo>
                  <a:lnTo>
                    <a:pt x="639737" y="683260"/>
                  </a:lnTo>
                  <a:lnTo>
                    <a:pt x="641426" y="681990"/>
                  </a:lnTo>
                  <a:lnTo>
                    <a:pt x="641324" y="666750"/>
                  </a:lnTo>
                  <a:lnTo>
                    <a:pt x="640130" y="661670"/>
                  </a:lnTo>
                  <a:lnTo>
                    <a:pt x="635482" y="660400"/>
                  </a:lnTo>
                  <a:lnTo>
                    <a:pt x="614705" y="660400"/>
                  </a:lnTo>
                  <a:lnTo>
                    <a:pt x="617067" y="652780"/>
                  </a:lnTo>
                  <a:lnTo>
                    <a:pt x="618820" y="646430"/>
                  </a:lnTo>
                  <a:lnTo>
                    <a:pt x="619645" y="638810"/>
                  </a:lnTo>
                  <a:lnTo>
                    <a:pt x="619721" y="636270"/>
                  </a:lnTo>
                  <a:lnTo>
                    <a:pt x="619633" y="623570"/>
                  </a:lnTo>
                  <a:lnTo>
                    <a:pt x="619493" y="619760"/>
                  </a:lnTo>
                  <a:lnTo>
                    <a:pt x="620242" y="618490"/>
                  </a:lnTo>
                  <a:lnTo>
                    <a:pt x="620979" y="617220"/>
                  </a:lnTo>
                  <a:lnTo>
                    <a:pt x="635990" y="618490"/>
                  </a:lnTo>
                  <a:lnTo>
                    <a:pt x="640207" y="617220"/>
                  </a:lnTo>
                  <a:lnTo>
                    <a:pt x="641337" y="612140"/>
                  </a:lnTo>
                  <a:lnTo>
                    <a:pt x="641324" y="594360"/>
                  </a:lnTo>
                  <a:lnTo>
                    <a:pt x="641299" y="562610"/>
                  </a:lnTo>
                  <a:lnTo>
                    <a:pt x="641311" y="551180"/>
                  </a:lnTo>
                  <a:lnTo>
                    <a:pt x="640651" y="541020"/>
                  </a:lnTo>
                  <a:lnTo>
                    <a:pt x="640486" y="538480"/>
                  </a:lnTo>
                  <a:lnTo>
                    <a:pt x="637247" y="525780"/>
                  </a:lnTo>
                  <a:lnTo>
                    <a:pt x="631761" y="513080"/>
                  </a:lnTo>
                  <a:lnTo>
                    <a:pt x="624078" y="501650"/>
                  </a:lnTo>
                  <a:lnTo>
                    <a:pt x="623023" y="500380"/>
                  </a:lnTo>
                  <a:lnTo>
                    <a:pt x="621461" y="499110"/>
                  </a:lnTo>
                  <a:lnTo>
                    <a:pt x="621525" y="496570"/>
                  </a:lnTo>
                  <a:lnTo>
                    <a:pt x="645236" y="496570"/>
                  </a:lnTo>
                  <a:lnTo>
                    <a:pt x="658672" y="495300"/>
                  </a:lnTo>
                  <a:lnTo>
                    <a:pt x="662406" y="494030"/>
                  </a:lnTo>
                  <a:lnTo>
                    <a:pt x="669861" y="491490"/>
                  </a:lnTo>
                  <a:lnTo>
                    <a:pt x="678649" y="482600"/>
                  </a:lnTo>
                  <a:lnTo>
                    <a:pt x="683526" y="473710"/>
                  </a:lnTo>
                  <a:lnTo>
                    <a:pt x="684923" y="471170"/>
                  </a:lnTo>
                  <a:lnTo>
                    <a:pt x="684923" y="454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0610639" y="6838099"/>
              <a:ext cx="111579" cy="14561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852989" y="7191241"/>
              <a:ext cx="189865" cy="24130"/>
            </a:xfrm>
            <a:custGeom>
              <a:avLst/>
              <a:gdLst/>
              <a:ahLst/>
              <a:cxnLst/>
              <a:rect l="l" t="t" r="r" b="b"/>
              <a:pathLst>
                <a:path w="189865" h="24129">
                  <a:moveTo>
                    <a:pt x="145478" y="1612"/>
                  </a:moveTo>
                  <a:lnTo>
                    <a:pt x="143027" y="0"/>
                  </a:lnTo>
                  <a:lnTo>
                    <a:pt x="121132" y="203"/>
                  </a:lnTo>
                  <a:lnTo>
                    <a:pt x="5905" y="152"/>
                  </a:lnTo>
                  <a:lnTo>
                    <a:pt x="1676" y="1219"/>
                  </a:lnTo>
                  <a:lnTo>
                    <a:pt x="469" y="5511"/>
                  </a:lnTo>
                  <a:lnTo>
                    <a:pt x="0" y="21996"/>
                  </a:lnTo>
                  <a:lnTo>
                    <a:pt x="2514" y="23787"/>
                  </a:lnTo>
                  <a:lnTo>
                    <a:pt x="139395" y="23672"/>
                  </a:lnTo>
                  <a:lnTo>
                    <a:pt x="143852" y="22504"/>
                  </a:lnTo>
                  <a:lnTo>
                    <a:pt x="145122" y="17970"/>
                  </a:lnTo>
                  <a:lnTo>
                    <a:pt x="145478" y="1612"/>
                  </a:lnTo>
                  <a:close/>
                </a:path>
                <a:path w="189865" h="24129">
                  <a:moveTo>
                    <a:pt x="189293" y="177"/>
                  </a:moveTo>
                  <a:lnTo>
                    <a:pt x="165823" y="177"/>
                  </a:lnTo>
                  <a:lnTo>
                    <a:pt x="165811" y="23634"/>
                  </a:lnTo>
                  <a:lnTo>
                    <a:pt x="189280" y="23647"/>
                  </a:lnTo>
                  <a:lnTo>
                    <a:pt x="189293" y="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/>
          <p:nvPr/>
        </p:nvSpPr>
        <p:spPr>
          <a:xfrm>
            <a:off x="901721" y="9463030"/>
            <a:ext cx="1181168" cy="118116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232610" y="8010007"/>
            <a:ext cx="1181178" cy="11811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413387" y="2722430"/>
            <a:ext cx="5330190" cy="2921635"/>
            <a:chOff x="7413387" y="2722430"/>
            <a:chExt cx="5330190" cy="2921635"/>
          </a:xfrm>
        </p:grpSpPr>
        <p:sp>
          <p:nvSpPr>
            <p:cNvPr id="7" name="object 7"/>
            <p:cNvSpPr/>
            <p:nvPr/>
          </p:nvSpPr>
          <p:spPr>
            <a:xfrm>
              <a:off x="7413387" y="2722430"/>
              <a:ext cx="5329680" cy="2921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2386" y="2921377"/>
              <a:ext cx="4932045" cy="2523490"/>
            </a:xfrm>
            <a:custGeom>
              <a:avLst/>
              <a:gdLst/>
              <a:ahLst/>
              <a:cxnLst/>
              <a:rect l="l" t="t" r="r" b="b"/>
              <a:pathLst>
                <a:path w="4932045" h="2523490">
                  <a:moveTo>
                    <a:pt x="4402117" y="0"/>
                  </a:moveTo>
                  <a:lnTo>
                    <a:pt x="529669" y="0"/>
                  </a:lnTo>
                  <a:lnTo>
                    <a:pt x="481457" y="2164"/>
                  </a:lnTo>
                  <a:lnTo>
                    <a:pt x="434459" y="8533"/>
                  </a:lnTo>
                  <a:lnTo>
                    <a:pt x="388860" y="18920"/>
                  </a:lnTo>
                  <a:lnTo>
                    <a:pt x="344847" y="33137"/>
                  </a:lnTo>
                  <a:lnTo>
                    <a:pt x="302609" y="50998"/>
                  </a:lnTo>
                  <a:lnTo>
                    <a:pt x="262332" y="72316"/>
                  </a:lnTo>
                  <a:lnTo>
                    <a:pt x="224202" y="96903"/>
                  </a:lnTo>
                  <a:lnTo>
                    <a:pt x="188407" y="124572"/>
                  </a:lnTo>
                  <a:lnTo>
                    <a:pt x="155134" y="155137"/>
                  </a:lnTo>
                  <a:lnTo>
                    <a:pt x="124569" y="188411"/>
                  </a:lnTo>
                  <a:lnTo>
                    <a:pt x="96900" y="224206"/>
                  </a:lnTo>
                  <a:lnTo>
                    <a:pt x="72313" y="262336"/>
                  </a:lnTo>
                  <a:lnTo>
                    <a:pt x="50997" y="302614"/>
                  </a:lnTo>
                  <a:lnTo>
                    <a:pt x="33136" y="344852"/>
                  </a:lnTo>
                  <a:lnTo>
                    <a:pt x="18919" y="388863"/>
                  </a:lnTo>
                  <a:lnTo>
                    <a:pt x="8533" y="434461"/>
                  </a:lnTo>
                  <a:lnTo>
                    <a:pt x="2164" y="481459"/>
                  </a:lnTo>
                  <a:lnTo>
                    <a:pt x="0" y="529669"/>
                  </a:lnTo>
                  <a:lnTo>
                    <a:pt x="0" y="1993813"/>
                  </a:lnTo>
                  <a:lnTo>
                    <a:pt x="2164" y="2042023"/>
                  </a:lnTo>
                  <a:lnTo>
                    <a:pt x="8533" y="2089021"/>
                  </a:lnTo>
                  <a:lnTo>
                    <a:pt x="18919" y="2134619"/>
                  </a:lnTo>
                  <a:lnTo>
                    <a:pt x="33136" y="2178631"/>
                  </a:lnTo>
                  <a:lnTo>
                    <a:pt x="50997" y="2220869"/>
                  </a:lnTo>
                  <a:lnTo>
                    <a:pt x="72313" y="2261146"/>
                  </a:lnTo>
                  <a:lnTo>
                    <a:pt x="96900" y="2299276"/>
                  </a:lnTo>
                  <a:lnTo>
                    <a:pt x="124569" y="2335071"/>
                  </a:lnTo>
                  <a:lnTo>
                    <a:pt x="155134" y="2368345"/>
                  </a:lnTo>
                  <a:lnTo>
                    <a:pt x="188407" y="2398910"/>
                  </a:lnTo>
                  <a:lnTo>
                    <a:pt x="224202" y="2426580"/>
                  </a:lnTo>
                  <a:lnTo>
                    <a:pt x="262332" y="2451167"/>
                  </a:lnTo>
                  <a:lnTo>
                    <a:pt x="302609" y="2472484"/>
                  </a:lnTo>
                  <a:lnTo>
                    <a:pt x="344847" y="2490345"/>
                  </a:lnTo>
                  <a:lnTo>
                    <a:pt x="388860" y="2504562"/>
                  </a:lnTo>
                  <a:lnTo>
                    <a:pt x="434459" y="2514949"/>
                  </a:lnTo>
                  <a:lnTo>
                    <a:pt x="481457" y="2521318"/>
                  </a:lnTo>
                  <a:lnTo>
                    <a:pt x="529669" y="2523483"/>
                  </a:lnTo>
                  <a:lnTo>
                    <a:pt x="4402117" y="2523483"/>
                  </a:lnTo>
                  <a:lnTo>
                    <a:pt x="4450327" y="2521318"/>
                  </a:lnTo>
                  <a:lnTo>
                    <a:pt x="4497325" y="2514949"/>
                  </a:lnTo>
                  <a:lnTo>
                    <a:pt x="4542923" y="2504562"/>
                  </a:lnTo>
                  <a:lnTo>
                    <a:pt x="4586934" y="2490345"/>
                  </a:lnTo>
                  <a:lnTo>
                    <a:pt x="4629172" y="2472484"/>
                  </a:lnTo>
                  <a:lnTo>
                    <a:pt x="4669450" y="2451167"/>
                  </a:lnTo>
                  <a:lnTo>
                    <a:pt x="4707580" y="2426580"/>
                  </a:lnTo>
                  <a:lnTo>
                    <a:pt x="4743375" y="2398910"/>
                  </a:lnTo>
                  <a:lnTo>
                    <a:pt x="4776649" y="2368345"/>
                  </a:lnTo>
                  <a:lnTo>
                    <a:pt x="4807214" y="2335071"/>
                  </a:lnTo>
                  <a:lnTo>
                    <a:pt x="4834883" y="2299276"/>
                  </a:lnTo>
                  <a:lnTo>
                    <a:pt x="4859470" y="2261146"/>
                  </a:lnTo>
                  <a:lnTo>
                    <a:pt x="4880788" y="2220869"/>
                  </a:lnTo>
                  <a:lnTo>
                    <a:pt x="4898649" y="2178631"/>
                  </a:lnTo>
                  <a:lnTo>
                    <a:pt x="4912866" y="2134619"/>
                  </a:lnTo>
                  <a:lnTo>
                    <a:pt x="4923253" y="2089021"/>
                  </a:lnTo>
                  <a:lnTo>
                    <a:pt x="4929622" y="2042023"/>
                  </a:lnTo>
                  <a:lnTo>
                    <a:pt x="4931787" y="1993813"/>
                  </a:lnTo>
                  <a:lnTo>
                    <a:pt x="4931787" y="529669"/>
                  </a:lnTo>
                  <a:lnTo>
                    <a:pt x="4929622" y="481459"/>
                  </a:lnTo>
                  <a:lnTo>
                    <a:pt x="4923253" y="434461"/>
                  </a:lnTo>
                  <a:lnTo>
                    <a:pt x="4912866" y="388863"/>
                  </a:lnTo>
                  <a:lnTo>
                    <a:pt x="4898649" y="344852"/>
                  </a:lnTo>
                  <a:lnTo>
                    <a:pt x="4880788" y="302614"/>
                  </a:lnTo>
                  <a:lnTo>
                    <a:pt x="4859470" y="262336"/>
                  </a:lnTo>
                  <a:lnTo>
                    <a:pt x="4834883" y="224206"/>
                  </a:lnTo>
                  <a:lnTo>
                    <a:pt x="4807214" y="188411"/>
                  </a:lnTo>
                  <a:lnTo>
                    <a:pt x="4776649" y="155137"/>
                  </a:lnTo>
                  <a:lnTo>
                    <a:pt x="4743375" y="124572"/>
                  </a:lnTo>
                  <a:lnTo>
                    <a:pt x="4707580" y="96903"/>
                  </a:lnTo>
                  <a:lnTo>
                    <a:pt x="4669450" y="72316"/>
                  </a:lnTo>
                  <a:lnTo>
                    <a:pt x="4629172" y="50998"/>
                  </a:lnTo>
                  <a:lnTo>
                    <a:pt x="4586934" y="33137"/>
                  </a:lnTo>
                  <a:lnTo>
                    <a:pt x="4542923" y="18920"/>
                  </a:lnTo>
                  <a:lnTo>
                    <a:pt x="4497325" y="8533"/>
                  </a:lnTo>
                  <a:lnTo>
                    <a:pt x="4450327" y="2164"/>
                  </a:lnTo>
                  <a:lnTo>
                    <a:pt x="4402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931908" y="2722430"/>
            <a:ext cx="5330190" cy="2921635"/>
            <a:chOff x="931908" y="2722430"/>
            <a:chExt cx="5330190" cy="2921635"/>
          </a:xfrm>
        </p:grpSpPr>
        <p:sp>
          <p:nvSpPr>
            <p:cNvPr id="10" name="object 10"/>
            <p:cNvSpPr/>
            <p:nvPr/>
          </p:nvSpPr>
          <p:spPr>
            <a:xfrm>
              <a:off x="931908" y="2722430"/>
              <a:ext cx="5329680" cy="2921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30855" y="2921377"/>
              <a:ext cx="4932045" cy="2523490"/>
            </a:xfrm>
            <a:custGeom>
              <a:avLst/>
              <a:gdLst/>
              <a:ahLst/>
              <a:cxnLst/>
              <a:rect l="l" t="t" r="r" b="b"/>
              <a:pathLst>
                <a:path w="4932045" h="2523490">
                  <a:moveTo>
                    <a:pt x="4402117" y="0"/>
                  </a:moveTo>
                  <a:lnTo>
                    <a:pt x="529669" y="0"/>
                  </a:lnTo>
                  <a:lnTo>
                    <a:pt x="481457" y="2164"/>
                  </a:lnTo>
                  <a:lnTo>
                    <a:pt x="434459" y="8533"/>
                  </a:lnTo>
                  <a:lnTo>
                    <a:pt x="388860" y="18920"/>
                  </a:lnTo>
                  <a:lnTo>
                    <a:pt x="344847" y="33137"/>
                  </a:lnTo>
                  <a:lnTo>
                    <a:pt x="302609" y="50998"/>
                  </a:lnTo>
                  <a:lnTo>
                    <a:pt x="262332" y="72316"/>
                  </a:lnTo>
                  <a:lnTo>
                    <a:pt x="224202" y="96903"/>
                  </a:lnTo>
                  <a:lnTo>
                    <a:pt x="188407" y="124572"/>
                  </a:lnTo>
                  <a:lnTo>
                    <a:pt x="155134" y="155137"/>
                  </a:lnTo>
                  <a:lnTo>
                    <a:pt x="124569" y="188411"/>
                  </a:lnTo>
                  <a:lnTo>
                    <a:pt x="96900" y="224206"/>
                  </a:lnTo>
                  <a:lnTo>
                    <a:pt x="72313" y="262336"/>
                  </a:lnTo>
                  <a:lnTo>
                    <a:pt x="50997" y="302614"/>
                  </a:lnTo>
                  <a:lnTo>
                    <a:pt x="33136" y="344852"/>
                  </a:lnTo>
                  <a:lnTo>
                    <a:pt x="18919" y="388863"/>
                  </a:lnTo>
                  <a:lnTo>
                    <a:pt x="8533" y="434461"/>
                  </a:lnTo>
                  <a:lnTo>
                    <a:pt x="2164" y="481459"/>
                  </a:lnTo>
                  <a:lnTo>
                    <a:pt x="0" y="529669"/>
                  </a:lnTo>
                  <a:lnTo>
                    <a:pt x="0" y="1993813"/>
                  </a:lnTo>
                  <a:lnTo>
                    <a:pt x="2164" y="2042023"/>
                  </a:lnTo>
                  <a:lnTo>
                    <a:pt x="8533" y="2089021"/>
                  </a:lnTo>
                  <a:lnTo>
                    <a:pt x="18919" y="2134619"/>
                  </a:lnTo>
                  <a:lnTo>
                    <a:pt x="33136" y="2178631"/>
                  </a:lnTo>
                  <a:lnTo>
                    <a:pt x="50997" y="2220869"/>
                  </a:lnTo>
                  <a:lnTo>
                    <a:pt x="72313" y="2261146"/>
                  </a:lnTo>
                  <a:lnTo>
                    <a:pt x="96900" y="2299276"/>
                  </a:lnTo>
                  <a:lnTo>
                    <a:pt x="124569" y="2335071"/>
                  </a:lnTo>
                  <a:lnTo>
                    <a:pt x="155134" y="2368345"/>
                  </a:lnTo>
                  <a:lnTo>
                    <a:pt x="188407" y="2398910"/>
                  </a:lnTo>
                  <a:lnTo>
                    <a:pt x="224202" y="2426580"/>
                  </a:lnTo>
                  <a:lnTo>
                    <a:pt x="262332" y="2451167"/>
                  </a:lnTo>
                  <a:lnTo>
                    <a:pt x="302609" y="2472484"/>
                  </a:lnTo>
                  <a:lnTo>
                    <a:pt x="344847" y="2490345"/>
                  </a:lnTo>
                  <a:lnTo>
                    <a:pt x="388860" y="2504562"/>
                  </a:lnTo>
                  <a:lnTo>
                    <a:pt x="434459" y="2514949"/>
                  </a:lnTo>
                  <a:lnTo>
                    <a:pt x="481457" y="2521318"/>
                  </a:lnTo>
                  <a:lnTo>
                    <a:pt x="529669" y="2523483"/>
                  </a:lnTo>
                  <a:lnTo>
                    <a:pt x="4402117" y="2523483"/>
                  </a:lnTo>
                  <a:lnTo>
                    <a:pt x="4450327" y="2521318"/>
                  </a:lnTo>
                  <a:lnTo>
                    <a:pt x="4497325" y="2514949"/>
                  </a:lnTo>
                  <a:lnTo>
                    <a:pt x="4542923" y="2504562"/>
                  </a:lnTo>
                  <a:lnTo>
                    <a:pt x="4586934" y="2490345"/>
                  </a:lnTo>
                  <a:lnTo>
                    <a:pt x="4629172" y="2472484"/>
                  </a:lnTo>
                  <a:lnTo>
                    <a:pt x="4669450" y="2451167"/>
                  </a:lnTo>
                  <a:lnTo>
                    <a:pt x="4707580" y="2426580"/>
                  </a:lnTo>
                  <a:lnTo>
                    <a:pt x="4743375" y="2398910"/>
                  </a:lnTo>
                  <a:lnTo>
                    <a:pt x="4776649" y="2368345"/>
                  </a:lnTo>
                  <a:lnTo>
                    <a:pt x="4807214" y="2335071"/>
                  </a:lnTo>
                  <a:lnTo>
                    <a:pt x="4834883" y="2299276"/>
                  </a:lnTo>
                  <a:lnTo>
                    <a:pt x="4859470" y="2261146"/>
                  </a:lnTo>
                  <a:lnTo>
                    <a:pt x="4880788" y="2220869"/>
                  </a:lnTo>
                  <a:lnTo>
                    <a:pt x="4898649" y="2178631"/>
                  </a:lnTo>
                  <a:lnTo>
                    <a:pt x="4912866" y="2134619"/>
                  </a:lnTo>
                  <a:lnTo>
                    <a:pt x="4923253" y="2089021"/>
                  </a:lnTo>
                  <a:lnTo>
                    <a:pt x="4929622" y="2042023"/>
                  </a:lnTo>
                  <a:lnTo>
                    <a:pt x="4931787" y="1993813"/>
                  </a:lnTo>
                  <a:lnTo>
                    <a:pt x="4931787" y="529669"/>
                  </a:lnTo>
                  <a:lnTo>
                    <a:pt x="4929622" y="481459"/>
                  </a:lnTo>
                  <a:lnTo>
                    <a:pt x="4923253" y="434461"/>
                  </a:lnTo>
                  <a:lnTo>
                    <a:pt x="4912866" y="388863"/>
                  </a:lnTo>
                  <a:lnTo>
                    <a:pt x="4898649" y="344852"/>
                  </a:lnTo>
                  <a:lnTo>
                    <a:pt x="4880788" y="302614"/>
                  </a:lnTo>
                  <a:lnTo>
                    <a:pt x="4859470" y="262336"/>
                  </a:lnTo>
                  <a:lnTo>
                    <a:pt x="4834883" y="224206"/>
                  </a:lnTo>
                  <a:lnTo>
                    <a:pt x="4807214" y="188411"/>
                  </a:lnTo>
                  <a:lnTo>
                    <a:pt x="4776649" y="155137"/>
                  </a:lnTo>
                  <a:lnTo>
                    <a:pt x="4743375" y="124572"/>
                  </a:lnTo>
                  <a:lnTo>
                    <a:pt x="4707580" y="96903"/>
                  </a:lnTo>
                  <a:lnTo>
                    <a:pt x="4669450" y="72316"/>
                  </a:lnTo>
                  <a:lnTo>
                    <a:pt x="4629172" y="50998"/>
                  </a:lnTo>
                  <a:lnTo>
                    <a:pt x="4586934" y="33137"/>
                  </a:lnTo>
                  <a:lnTo>
                    <a:pt x="4542923" y="18920"/>
                  </a:lnTo>
                  <a:lnTo>
                    <a:pt x="4497325" y="8533"/>
                  </a:lnTo>
                  <a:lnTo>
                    <a:pt x="4450327" y="2164"/>
                  </a:lnTo>
                  <a:lnTo>
                    <a:pt x="4402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931847" y="2261711"/>
            <a:ext cx="1319530" cy="1319530"/>
            <a:chOff x="2931847" y="2261711"/>
            <a:chExt cx="1319530" cy="1319530"/>
          </a:xfrm>
        </p:grpSpPr>
        <p:sp>
          <p:nvSpPr>
            <p:cNvPr id="14" name="object 14"/>
            <p:cNvSpPr/>
            <p:nvPr/>
          </p:nvSpPr>
          <p:spPr>
            <a:xfrm>
              <a:off x="2931847" y="2261711"/>
              <a:ext cx="1319530" cy="1319530"/>
            </a:xfrm>
            <a:custGeom>
              <a:avLst/>
              <a:gdLst/>
              <a:ahLst/>
              <a:cxnLst/>
              <a:rect l="l" t="t" r="r" b="b"/>
              <a:pathLst>
                <a:path w="1319529" h="1319529">
                  <a:moveTo>
                    <a:pt x="659665" y="0"/>
                  </a:moveTo>
                  <a:lnTo>
                    <a:pt x="612555" y="1656"/>
                  </a:lnTo>
                  <a:lnTo>
                    <a:pt x="566338" y="6550"/>
                  </a:lnTo>
                  <a:lnTo>
                    <a:pt x="521127" y="14571"/>
                  </a:lnTo>
                  <a:lnTo>
                    <a:pt x="477033" y="25607"/>
                  </a:lnTo>
                  <a:lnTo>
                    <a:pt x="434168" y="39547"/>
                  </a:lnTo>
                  <a:lnTo>
                    <a:pt x="392644" y="56278"/>
                  </a:lnTo>
                  <a:lnTo>
                    <a:pt x="352572" y="75689"/>
                  </a:lnTo>
                  <a:lnTo>
                    <a:pt x="314064" y="97668"/>
                  </a:lnTo>
                  <a:lnTo>
                    <a:pt x="277231" y="122104"/>
                  </a:lnTo>
                  <a:lnTo>
                    <a:pt x="242185" y="148886"/>
                  </a:lnTo>
                  <a:lnTo>
                    <a:pt x="209038" y="177901"/>
                  </a:lnTo>
                  <a:lnTo>
                    <a:pt x="177901" y="209038"/>
                  </a:lnTo>
                  <a:lnTo>
                    <a:pt x="148886" y="242185"/>
                  </a:lnTo>
                  <a:lnTo>
                    <a:pt x="122104" y="277231"/>
                  </a:lnTo>
                  <a:lnTo>
                    <a:pt x="97668" y="314064"/>
                  </a:lnTo>
                  <a:lnTo>
                    <a:pt x="75689" y="352572"/>
                  </a:lnTo>
                  <a:lnTo>
                    <a:pt x="56278" y="392644"/>
                  </a:lnTo>
                  <a:lnTo>
                    <a:pt x="39547" y="434168"/>
                  </a:lnTo>
                  <a:lnTo>
                    <a:pt x="25607" y="477033"/>
                  </a:lnTo>
                  <a:lnTo>
                    <a:pt x="14571" y="521127"/>
                  </a:lnTo>
                  <a:lnTo>
                    <a:pt x="6550" y="566338"/>
                  </a:lnTo>
                  <a:lnTo>
                    <a:pt x="1656" y="612555"/>
                  </a:lnTo>
                  <a:lnTo>
                    <a:pt x="0" y="659665"/>
                  </a:lnTo>
                  <a:lnTo>
                    <a:pt x="1656" y="706776"/>
                  </a:lnTo>
                  <a:lnTo>
                    <a:pt x="6550" y="752993"/>
                  </a:lnTo>
                  <a:lnTo>
                    <a:pt x="14571" y="798204"/>
                  </a:lnTo>
                  <a:lnTo>
                    <a:pt x="25607" y="842297"/>
                  </a:lnTo>
                  <a:lnTo>
                    <a:pt x="39547" y="885162"/>
                  </a:lnTo>
                  <a:lnTo>
                    <a:pt x="56278" y="926687"/>
                  </a:lnTo>
                  <a:lnTo>
                    <a:pt x="75689" y="966759"/>
                  </a:lnTo>
                  <a:lnTo>
                    <a:pt x="97668" y="1005267"/>
                  </a:lnTo>
                  <a:lnTo>
                    <a:pt x="122104" y="1042100"/>
                  </a:lnTo>
                  <a:lnTo>
                    <a:pt x="148886" y="1077146"/>
                  </a:lnTo>
                  <a:lnTo>
                    <a:pt x="177901" y="1110293"/>
                  </a:lnTo>
                  <a:lnTo>
                    <a:pt x="209038" y="1141430"/>
                  </a:lnTo>
                  <a:lnTo>
                    <a:pt x="242185" y="1170445"/>
                  </a:lnTo>
                  <a:lnTo>
                    <a:pt x="277231" y="1197226"/>
                  </a:lnTo>
                  <a:lnTo>
                    <a:pt x="314064" y="1221663"/>
                  </a:lnTo>
                  <a:lnTo>
                    <a:pt x="352572" y="1243642"/>
                  </a:lnTo>
                  <a:lnTo>
                    <a:pt x="392644" y="1263053"/>
                  </a:lnTo>
                  <a:lnTo>
                    <a:pt x="434168" y="1279784"/>
                  </a:lnTo>
                  <a:lnTo>
                    <a:pt x="477033" y="1293723"/>
                  </a:lnTo>
                  <a:lnTo>
                    <a:pt x="521127" y="1304759"/>
                  </a:lnTo>
                  <a:lnTo>
                    <a:pt x="566338" y="1312780"/>
                  </a:lnTo>
                  <a:lnTo>
                    <a:pt x="612555" y="1317675"/>
                  </a:lnTo>
                  <a:lnTo>
                    <a:pt x="659665" y="1319331"/>
                  </a:lnTo>
                  <a:lnTo>
                    <a:pt x="706776" y="1317675"/>
                  </a:lnTo>
                  <a:lnTo>
                    <a:pt x="752993" y="1312780"/>
                  </a:lnTo>
                  <a:lnTo>
                    <a:pt x="798204" y="1304759"/>
                  </a:lnTo>
                  <a:lnTo>
                    <a:pt x="842297" y="1293723"/>
                  </a:lnTo>
                  <a:lnTo>
                    <a:pt x="885162" y="1279784"/>
                  </a:lnTo>
                  <a:lnTo>
                    <a:pt x="926687" y="1263053"/>
                  </a:lnTo>
                  <a:lnTo>
                    <a:pt x="966759" y="1243642"/>
                  </a:lnTo>
                  <a:lnTo>
                    <a:pt x="1005267" y="1221663"/>
                  </a:lnTo>
                  <a:lnTo>
                    <a:pt x="1042100" y="1197226"/>
                  </a:lnTo>
                  <a:lnTo>
                    <a:pt x="1077146" y="1170445"/>
                  </a:lnTo>
                  <a:lnTo>
                    <a:pt x="1110293" y="1141430"/>
                  </a:lnTo>
                  <a:lnTo>
                    <a:pt x="1141430" y="1110293"/>
                  </a:lnTo>
                  <a:lnTo>
                    <a:pt x="1170445" y="1077146"/>
                  </a:lnTo>
                  <a:lnTo>
                    <a:pt x="1197226" y="1042100"/>
                  </a:lnTo>
                  <a:lnTo>
                    <a:pt x="1221663" y="1005267"/>
                  </a:lnTo>
                  <a:lnTo>
                    <a:pt x="1243642" y="966759"/>
                  </a:lnTo>
                  <a:lnTo>
                    <a:pt x="1263053" y="926687"/>
                  </a:lnTo>
                  <a:lnTo>
                    <a:pt x="1279784" y="885162"/>
                  </a:lnTo>
                  <a:lnTo>
                    <a:pt x="1293723" y="842297"/>
                  </a:lnTo>
                  <a:lnTo>
                    <a:pt x="1304759" y="798204"/>
                  </a:lnTo>
                  <a:lnTo>
                    <a:pt x="1312780" y="752993"/>
                  </a:lnTo>
                  <a:lnTo>
                    <a:pt x="1317675" y="706776"/>
                  </a:lnTo>
                  <a:lnTo>
                    <a:pt x="1319331" y="659665"/>
                  </a:lnTo>
                  <a:lnTo>
                    <a:pt x="1317675" y="612555"/>
                  </a:lnTo>
                  <a:lnTo>
                    <a:pt x="1312780" y="566338"/>
                  </a:lnTo>
                  <a:lnTo>
                    <a:pt x="1304759" y="521127"/>
                  </a:lnTo>
                  <a:lnTo>
                    <a:pt x="1293723" y="477033"/>
                  </a:lnTo>
                  <a:lnTo>
                    <a:pt x="1279784" y="434168"/>
                  </a:lnTo>
                  <a:lnTo>
                    <a:pt x="1263053" y="392644"/>
                  </a:lnTo>
                  <a:lnTo>
                    <a:pt x="1243642" y="352572"/>
                  </a:lnTo>
                  <a:lnTo>
                    <a:pt x="1221663" y="314064"/>
                  </a:lnTo>
                  <a:lnTo>
                    <a:pt x="1197226" y="277231"/>
                  </a:lnTo>
                  <a:lnTo>
                    <a:pt x="1170445" y="242185"/>
                  </a:lnTo>
                  <a:lnTo>
                    <a:pt x="1141430" y="209038"/>
                  </a:lnTo>
                  <a:lnTo>
                    <a:pt x="1110293" y="177901"/>
                  </a:lnTo>
                  <a:lnTo>
                    <a:pt x="1077146" y="148886"/>
                  </a:lnTo>
                  <a:lnTo>
                    <a:pt x="1042100" y="122104"/>
                  </a:lnTo>
                  <a:lnTo>
                    <a:pt x="1005267" y="97668"/>
                  </a:lnTo>
                  <a:lnTo>
                    <a:pt x="966759" y="75689"/>
                  </a:lnTo>
                  <a:lnTo>
                    <a:pt x="926687" y="56278"/>
                  </a:lnTo>
                  <a:lnTo>
                    <a:pt x="885162" y="39547"/>
                  </a:lnTo>
                  <a:lnTo>
                    <a:pt x="842297" y="25607"/>
                  </a:lnTo>
                  <a:lnTo>
                    <a:pt x="798204" y="14571"/>
                  </a:lnTo>
                  <a:lnTo>
                    <a:pt x="752993" y="6550"/>
                  </a:lnTo>
                  <a:lnTo>
                    <a:pt x="706776" y="1656"/>
                  </a:lnTo>
                  <a:lnTo>
                    <a:pt x="659665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50228" y="2519342"/>
              <a:ext cx="890308" cy="6964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413326" y="2261711"/>
            <a:ext cx="1319530" cy="1319530"/>
            <a:chOff x="9413326" y="2261711"/>
            <a:chExt cx="1319530" cy="1319530"/>
          </a:xfrm>
        </p:grpSpPr>
        <p:sp>
          <p:nvSpPr>
            <p:cNvPr id="18" name="object 18"/>
            <p:cNvSpPr/>
            <p:nvPr/>
          </p:nvSpPr>
          <p:spPr>
            <a:xfrm>
              <a:off x="9413326" y="2261711"/>
              <a:ext cx="1319530" cy="1319530"/>
            </a:xfrm>
            <a:custGeom>
              <a:avLst/>
              <a:gdLst/>
              <a:ahLst/>
              <a:cxnLst/>
              <a:rect l="l" t="t" r="r" b="b"/>
              <a:pathLst>
                <a:path w="1319529" h="1319529">
                  <a:moveTo>
                    <a:pt x="659665" y="0"/>
                  </a:moveTo>
                  <a:lnTo>
                    <a:pt x="612555" y="1656"/>
                  </a:lnTo>
                  <a:lnTo>
                    <a:pt x="566338" y="6550"/>
                  </a:lnTo>
                  <a:lnTo>
                    <a:pt x="521127" y="14571"/>
                  </a:lnTo>
                  <a:lnTo>
                    <a:pt x="477033" y="25607"/>
                  </a:lnTo>
                  <a:lnTo>
                    <a:pt x="434168" y="39547"/>
                  </a:lnTo>
                  <a:lnTo>
                    <a:pt x="392644" y="56278"/>
                  </a:lnTo>
                  <a:lnTo>
                    <a:pt x="352572" y="75689"/>
                  </a:lnTo>
                  <a:lnTo>
                    <a:pt x="314064" y="97668"/>
                  </a:lnTo>
                  <a:lnTo>
                    <a:pt x="277231" y="122104"/>
                  </a:lnTo>
                  <a:lnTo>
                    <a:pt x="242185" y="148886"/>
                  </a:lnTo>
                  <a:lnTo>
                    <a:pt x="209038" y="177901"/>
                  </a:lnTo>
                  <a:lnTo>
                    <a:pt x="177901" y="209038"/>
                  </a:lnTo>
                  <a:lnTo>
                    <a:pt x="148886" y="242185"/>
                  </a:lnTo>
                  <a:lnTo>
                    <a:pt x="122104" y="277231"/>
                  </a:lnTo>
                  <a:lnTo>
                    <a:pt x="97668" y="314064"/>
                  </a:lnTo>
                  <a:lnTo>
                    <a:pt x="75689" y="352572"/>
                  </a:lnTo>
                  <a:lnTo>
                    <a:pt x="56278" y="392644"/>
                  </a:lnTo>
                  <a:lnTo>
                    <a:pt x="39547" y="434168"/>
                  </a:lnTo>
                  <a:lnTo>
                    <a:pt x="25607" y="477033"/>
                  </a:lnTo>
                  <a:lnTo>
                    <a:pt x="14571" y="521127"/>
                  </a:lnTo>
                  <a:lnTo>
                    <a:pt x="6550" y="566338"/>
                  </a:lnTo>
                  <a:lnTo>
                    <a:pt x="1656" y="612555"/>
                  </a:lnTo>
                  <a:lnTo>
                    <a:pt x="0" y="659665"/>
                  </a:lnTo>
                  <a:lnTo>
                    <a:pt x="1656" y="706776"/>
                  </a:lnTo>
                  <a:lnTo>
                    <a:pt x="6550" y="752993"/>
                  </a:lnTo>
                  <a:lnTo>
                    <a:pt x="14571" y="798204"/>
                  </a:lnTo>
                  <a:lnTo>
                    <a:pt x="25607" y="842297"/>
                  </a:lnTo>
                  <a:lnTo>
                    <a:pt x="39547" y="885162"/>
                  </a:lnTo>
                  <a:lnTo>
                    <a:pt x="56278" y="926687"/>
                  </a:lnTo>
                  <a:lnTo>
                    <a:pt x="75689" y="966759"/>
                  </a:lnTo>
                  <a:lnTo>
                    <a:pt x="97668" y="1005267"/>
                  </a:lnTo>
                  <a:lnTo>
                    <a:pt x="122104" y="1042100"/>
                  </a:lnTo>
                  <a:lnTo>
                    <a:pt x="148886" y="1077146"/>
                  </a:lnTo>
                  <a:lnTo>
                    <a:pt x="177901" y="1110293"/>
                  </a:lnTo>
                  <a:lnTo>
                    <a:pt x="209038" y="1141430"/>
                  </a:lnTo>
                  <a:lnTo>
                    <a:pt x="242185" y="1170445"/>
                  </a:lnTo>
                  <a:lnTo>
                    <a:pt x="277231" y="1197226"/>
                  </a:lnTo>
                  <a:lnTo>
                    <a:pt x="314064" y="1221663"/>
                  </a:lnTo>
                  <a:lnTo>
                    <a:pt x="352572" y="1243642"/>
                  </a:lnTo>
                  <a:lnTo>
                    <a:pt x="392644" y="1263053"/>
                  </a:lnTo>
                  <a:lnTo>
                    <a:pt x="434168" y="1279784"/>
                  </a:lnTo>
                  <a:lnTo>
                    <a:pt x="477033" y="1293723"/>
                  </a:lnTo>
                  <a:lnTo>
                    <a:pt x="521127" y="1304759"/>
                  </a:lnTo>
                  <a:lnTo>
                    <a:pt x="566338" y="1312780"/>
                  </a:lnTo>
                  <a:lnTo>
                    <a:pt x="612555" y="1317675"/>
                  </a:lnTo>
                  <a:lnTo>
                    <a:pt x="659665" y="1319331"/>
                  </a:lnTo>
                  <a:lnTo>
                    <a:pt x="706776" y="1317675"/>
                  </a:lnTo>
                  <a:lnTo>
                    <a:pt x="752993" y="1312780"/>
                  </a:lnTo>
                  <a:lnTo>
                    <a:pt x="798204" y="1304759"/>
                  </a:lnTo>
                  <a:lnTo>
                    <a:pt x="842297" y="1293723"/>
                  </a:lnTo>
                  <a:lnTo>
                    <a:pt x="885162" y="1279784"/>
                  </a:lnTo>
                  <a:lnTo>
                    <a:pt x="926687" y="1263053"/>
                  </a:lnTo>
                  <a:lnTo>
                    <a:pt x="966759" y="1243642"/>
                  </a:lnTo>
                  <a:lnTo>
                    <a:pt x="1005267" y="1221663"/>
                  </a:lnTo>
                  <a:lnTo>
                    <a:pt x="1042100" y="1197226"/>
                  </a:lnTo>
                  <a:lnTo>
                    <a:pt x="1077146" y="1170445"/>
                  </a:lnTo>
                  <a:lnTo>
                    <a:pt x="1110293" y="1141430"/>
                  </a:lnTo>
                  <a:lnTo>
                    <a:pt x="1141430" y="1110293"/>
                  </a:lnTo>
                  <a:lnTo>
                    <a:pt x="1170445" y="1077146"/>
                  </a:lnTo>
                  <a:lnTo>
                    <a:pt x="1197226" y="1042100"/>
                  </a:lnTo>
                  <a:lnTo>
                    <a:pt x="1221663" y="1005267"/>
                  </a:lnTo>
                  <a:lnTo>
                    <a:pt x="1243642" y="966759"/>
                  </a:lnTo>
                  <a:lnTo>
                    <a:pt x="1263053" y="926687"/>
                  </a:lnTo>
                  <a:lnTo>
                    <a:pt x="1279784" y="885162"/>
                  </a:lnTo>
                  <a:lnTo>
                    <a:pt x="1293723" y="842297"/>
                  </a:lnTo>
                  <a:lnTo>
                    <a:pt x="1304759" y="798204"/>
                  </a:lnTo>
                  <a:lnTo>
                    <a:pt x="1312780" y="752993"/>
                  </a:lnTo>
                  <a:lnTo>
                    <a:pt x="1317675" y="706776"/>
                  </a:lnTo>
                  <a:lnTo>
                    <a:pt x="1319331" y="659665"/>
                  </a:lnTo>
                  <a:lnTo>
                    <a:pt x="1317675" y="612555"/>
                  </a:lnTo>
                  <a:lnTo>
                    <a:pt x="1312780" y="566338"/>
                  </a:lnTo>
                  <a:lnTo>
                    <a:pt x="1304759" y="521127"/>
                  </a:lnTo>
                  <a:lnTo>
                    <a:pt x="1293723" y="477033"/>
                  </a:lnTo>
                  <a:lnTo>
                    <a:pt x="1279784" y="434168"/>
                  </a:lnTo>
                  <a:lnTo>
                    <a:pt x="1263053" y="392644"/>
                  </a:lnTo>
                  <a:lnTo>
                    <a:pt x="1243642" y="352572"/>
                  </a:lnTo>
                  <a:lnTo>
                    <a:pt x="1221663" y="314064"/>
                  </a:lnTo>
                  <a:lnTo>
                    <a:pt x="1197226" y="277231"/>
                  </a:lnTo>
                  <a:lnTo>
                    <a:pt x="1170445" y="242185"/>
                  </a:lnTo>
                  <a:lnTo>
                    <a:pt x="1141430" y="209038"/>
                  </a:lnTo>
                  <a:lnTo>
                    <a:pt x="1110293" y="177901"/>
                  </a:lnTo>
                  <a:lnTo>
                    <a:pt x="1077146" y="148886"/>
                  </a:lnTo>
                  <a:lnTo>
                    <a:pt x="1042100" y="122104"/>
                  </a:lnTo>
                  <a:lnTo>
                    <a:pt x="1005267" y="97668"/>
                  </a:lnTo>
                  <a:lnTo>
                    <a:pt x="966759" y="75689"/>
                  </a:lnTo>
                  <a:lnTo>
                    <a:pt x="926687" y="56278"/>
                  </a:lnTo>
                  <a:lnTo>
                    <a:pt x="885162" y="39547"/>
                  </a:lnTo>
                  <a:lnTo>
                    <a:pt x="842297" y="25607"/>
                  </a:lnTo>
                  <a:lnTo>
                    <a:pt x="798204" y="14571"/>
                  </a:lnTo>
                  <a:lnTo>
                    <a:pt x="752993" y="6550"/>
                  </a:lnTo>
                  <a:lnTo>
                    <a:pt x="706776" y="1656"/>
                  </a:lnTo>
                  <a:lnTo>
                    <a:pt x="659665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652089" y="2513869"/>
              <a:ext cx="852805" cy="852169"/>
            </a:xfrm>
            <a:custGeom>
              <a:avLst/>
              <a:gdLst/>
              <a:ahLst/>
              <a:cxnLst/>
              <a:rect l="l" t="t" r="r" b="b"/>
              <a:pathLst>
                <a:path w="852804" h="852170">
                  <a:moveTo>
                    <a:pt x="151003" y="149174"/>
                  </a:moveTo>
                  <a:lnTo>
                    <a:pt x="150863" y="129209"/>
                  </a:lnTo>
                  <a:lnTo>
                    <a:pt x="143357" y="121881"/>
                  </a:lnTo>
                  <a:lnTo>
                    <a:pt x="124002" y="122224"/>
                  </a:lnTo>
                  <a:lnTo>
                    <a:pt x="116674" y="129590"/>
                  </a:lnTo>
                  <a:lnTo>
                    <a:pt x="116408" y="148920"/>
                  </a:lnTo>
                  <a:lnTo>
                    <a:pt x="123799" y="156400"/>
                  </a:lnTo>
                  <a:lnTo>
                    <a:pt x="143738" y="156464"/>
                  </a:lnTo>
                  <a:lnTo>
                    <a:pt x="151003" y="149174"/>
                  </a:lnTo>
                  <a:close/>
                </a:path>
                <a:path w="852804" h="852170">
                  <a:moveTo>
                    <a:pt x="852385" y="391160"/>
                  </a:moveTo>
                  <a:lnTo>
                    <a:pt x="846226" y="347980"/>
                  </a:lnTo>
                  <a:lnTo>
                    <a:pt x="836447" y="306070"/>
                  </a:lnTo>
                  <a:lnTo>
                    <a:pt x="825309" y="273050"/>
                  </a:lnTo>
                  <a:lnTo>
                    <a:pt x="817981" y="255803"/>
                  </a:lnTo>
                  <a:lnTo>
                    <a:pt x="817981" y="424180"/>
                  </a:lnTo>
                  <a:lnTo>
                    <a:pt x="817981" y="426720"/>
                  </a:lnTo>
                  <a:lnTo>
                    <a:pt x="814285" y="480060"/>
                  </a:lnTo>
                  <a:lnTo>
                    <a:pt x="802817" y="534670"/>
                  </a:lnTo>
                  <a:lnTo>
                    <a:pt x="800696" y="542290"/>
                  </a:lnTo>
                  <a:lnTo>
                    <a:pt x="797483" y="544830"/>
                  </a:lnTo>
                  <a:lnTo>
                    <a:pt x="786879" y="544830"/>
                  </a:lnTo>
                  <a:lnTo>
                    <a:pt x="786879" y="580390"/>
                  </a:lnTo>
                  <a:lnTo>
                    <a:pt x="756475" y="636270"/>
                  </a:lnTo>
                  <a:lnTo>
                    <a:pt x="726338" y="676910"/>
                  </a:lnTo>
                  <a:lnTo>
                    <a:pt x="692023" y="713740"/>
                  </a:lnTo>
                  <a:lnTo>
                    <a:pt x="653503" y="745490"/>
                  </a:lnTo>
                  <a:lnTo>
                    <a:pt x="610793" y="770890"/>
                  </a:lnTo>
                  <a:lnTo>
                    <a:pt x="563854" y="792480"/>
                  </a:lnTo>
                  <a:lnTo>
                    <a:pt x="512699" y="807720"/>
                  </a:lnTo>
                  <a:lnTo>
                    <a:pt x="495642" y="811530"/>
                  </a:lnTo>
                  <a:lnTo>
                    <a:pt x="503834" y="798830"/>
                  </a:lnTo>
                  <a:lnTo>
                    <a:pt x="511111" y="787400"/>
                  </a:lnTo>
                  <a:lnTo>
                    <a:pt x="535152" y="734060"/>
                  </a:lnTo>
                  <a:lnTo>
                    <a:pt x="553173" y="674370"/>
                  </a:lnTo>
                  <a:lnTo>
                    <a:pt x="559930" y="642620"/>
                  </a:lnTo>
                  <a:lnTo>
                    <a:pt x="561301" y="636270"/>
                  </a:lnTo>
                  <a:lnTo>
                    <a:pt x="564146" y="632460"/>
                  </a:lnTo>
                  <a:lnTo>
                    <a:pt x="571169" y="631190"/>
                  </a:lnTo>
                  <a:lnTo>
                    <a:pt x="587667" y="624840"/>
                  </a:lnTo>
                  <a:lnTo>
                    <a:pt x="601472" y="615950"/>
                  </a:lnTo>
                  <a:lnTo>
                    <a:pt x="612495" y="603250"/>
                  </a:lnTo>
                  <a:lnTo>
                    <a:pt x="615226" y="598170"/>
                  </a:lnTo>
                  <a:lnTo>
                    <a:pt x="620687" y="588010"/>
                  </a:lnTo>
                  <a:lnTo>
                    <a:pt x="623430" y="581660"/>
                  </a:lnTo>
                  <a:lnTo>
                    <a:pt x="627087" y="579120"/>
                  </a:lnTo>
                  <a:lnTo>
                    <a:pt x="786612" y="579120"/>
                  </a:lnTo>
                  <a:lnTo>
                    <a:pt x="786879" y="580390"/>
                  </a:lnTo>
                  <a:lnTo>
                    <a:pt x="786879" y="544830"/>
                  </a:lnTo>
                  <a:lnTo>
                    <a:pt x="626757" y="544830"/>
                  </a:lnTo>
                  <a:lnTo>
                    <a:pt x="623290" y="543560"/>
                  </a:lnTo>
                  <a:lnTo>
                    <a:pt x="620839" y="537210"/>
                  </a:lnTo>
                  <a:lnTo>
                    <a:pt x="616140" y="527050"/>
                  </a:lnTo>
                  <a:lnTo>
                    <a:pt x="614959" y="524510"/>
                  </a:lnTo>
                  <a:lnTo>
                    <a:pt x="607060" y="514350"/>
                  </a:lnTo>
                  <a:lnTo>
                    <a:pt x="597204" y="505460"/>
                  </a:lnTo>
                  <a:lnTo>
                    <a:pt x="590613" y="501878"/>
                  </a:lnTo>
                  <a:lnTo>
                    <a:pt x="590613" y="562610"/>
                  </a:lnTo>
                  <a:lnTo>
                    <a:pt x="587819" y="576580"/>
                  </a:lnTo>
                  <a:lnTo>
                    <a:pt x="580224" y="588010"/>
                  </a:lnTo>
                  <a:lnTo>
                    <a:pt x="568998" y="595630"/>
                  </a:lnTo>
                  <a:lnTo>
                    <a:pt x="555332" y="598170"/>
                  </a:lnTo>
                  <a:lnTo>
                    <a:pt x="541731" y="595630"/>
                  </a:lnTo>
                  <a:lnTo>
                    <a:pt x="530517" y="588010"/>
                  </a:lnTo>
                  <a:lnTo>
                    <a:pt x="527138" y="582968"/>
                  </a:lnTo>
                  <a:lnTo>
                    <a:pt x="527138" y="628650"/>
                  </a:lnTo>
                  <a:lnTo>
                    <a:pt x="517461" y="671830"/>
                  </a:lnTo>
                  <a:lnTo>
                    <a:pt x="506755" y="708660"/>
                  </a:lnTo>
                  <a:lnTo>
                    <a:pt x="492836" y="745490"/>
                  </a:lnTo>
                  <a:lnTo>
                    <a:pt x="474510" y="779780"/>
                  </a:lnTo>
                  <a:lnTo>
                    <a:pt x="446798" y="810260"/>
                  </a:lnTo>
                  <a:lnTo>
                    <a:pt x="426351" y="817880"/>
                  </a:lnTo>
                  <a:lnTo>
                    <a:pt x="416306" y="815340"/>
                  </a:lnTo>
                  <a:lnTo>
                    <a:pt x="408520" y="811530"/>
                  </a:lnTo>
                  <a:lnTo>
                    <a:pt x="405930" y="810260"/>
                  </a:lnTo>
                  <a:lnTo>
                    <a:pt x="397433" y="803910"/>
                  </a:lnTo>
                  <a:lnTo>
                    <a:pt x="390004" y="795020"/>
                  </a:lnTo>
                  <a:lnTo>
                    <a:pt x="383438" y="787400"/>
                  </a:lnTo>
                  <a:lnTo>
                    <a:pt x="377520" y="778510"/>
                  </a:lnTo>
                  <a:lnTo>
                    <a:pt x="363270" y="751840"/>
                  </a:lnTo>
                  <a:lnTo>
                    <a:pt x="357111" y="736866"/>
                  </a:lnTo>
                  <a:lnTo>
                    <a:pt x="357111" y="811530"/>
                  </a:lnTo>
                  <a:lnTo>
                    <a:pt x="312242" y="801370"/>
                  </a:lnTo>
                  <a:lnTo>
                    <a:pt x="274751" y="787400"/>
                  </a:lnTo>
                  <a:lnTo>
                    <a:pt x="247561" y="774700"/>
                  </a:lnTo>
                  <a:lnTo>
                    <a:pt x="229895" y="764540"/>
                  </a:lnTo>
                  <a:lnTo>
                    <a:pt x="208508" y="751840"/>
                  </a:lnTo>
                  <a:lnTo>
                    <a:pt x="203530" y="748030"/>
                  </a:lnTo>
                  <a:lnTo>
                    <a:pt x="201472" y="745490"/>
                  </a:lnTo>
                  <a:lnTo>
                    <a:pt x="203619" y="739140"/>
                  </a:lnTo>
                  <a:lnTo>
                    <a:pt x="207645" y="718820"/>
                  </a:lnTo>
                  <a:lnTo>
                    <a:pt x="197675" y="679450"/>
                  </a:lnTo>
                  <a:lnTo>
                    <a:pt x="172821" y="654304"/>
                  </a:lnTo>
                  <a:lnTo>
                    <a:pt x="172821" y="716280"/>
                  </a:lnTo>
                  <a:lnTo>
                    <a:pt x="169710" y="728980"/>
                  </a:lnTo>
                  <a:lnTo>
                    <a:pt x="161798" y="740410"/>
                  </a:lnTo>
                  <a:lnTo>
                    <a:pt x="150406" y="748030"/>
                  </a:lnTo>
                  <a:lnTo>
                    <a:pt x="136906" y="751840"/>
                  </a:lnTo>
                  <a:lnTo>
                    <a:pt x="123101" y="748030"/>
                  </a:lnTo>
                  <a:lnTo>
                    <a:pt x="111582" y="740410"/>
                  </a:lnTo>
                  <a:lnTo>
                    <a:pt x="103822" y="728980"/>
                  </a:lnTo>
                  <a:lnTo>
                    <a:pt x="101257" y="715010"/>
                  </a:lnTo>
                  <a:lnTo>
                    <a:pt x="104622" y="701040"/>
                  </a:lnTo>
                  <a:lnTo>
                    <a:pt x="112699" y="689610"/>
                  </a:lnTo>
                  <a:lnTo>
                    <a:pt x="124142" y="681990"/>
                  </a:lnTo>
                  <a:lnTo>
                    <a:pt x="137591" y="679450"/>
                  </a:lnTo>
                  <a:lnTo>
                    <a:pt x="151206" y="683260"/>
                  </a:lnTo>
                  <a:lnTo>
                    <a:pt x="162496" y="690880"/>
                  </a:lnTo>
                  <a:lnTo>
                    <a:pt x="170141" y="702310"/>
                  </a:lnTo>
                  <a:lnTo>
                    <a:pt x="172821" y="716280"/>
                  </a:lnTo>
                  <a:lnTo>
                    <a:pt x="172821" y="654304"/>
                  </a:lnTo>
                  <a:lnTo>
                    <a:pt x="170878" y="652780"/>
                  </a:lnTo>
                  <a:lnTo>
                    <a:pt x="163766" y="650240"/>
                  </a:lnTo>
                  <a:lnTo>
                    <a:pt x="153085" y="646430"/>
                  </a:lnTo>
                  <a:lnTo>
                    <a:pt x="133972" y="645160"/>
                  </a:lnTo>
                  <a:lnTo>
                    <a:pt x="113703" y="648970"/>
                  </a:lnTo>
                  <a:lnTo>
                    <a:pt x="108356" y="650240"/>
                  </a:lnTo>
                  <a:lnTo>
                    <a:pt x="105156" y="650240"/>
                  </a:lnTo>
                  <a:lnTo>
                    <a:pt x="93002" y="631190"/>
                  </a:lnTo>
                  <a:lnTo>
                    <a:pt x="84594" y="617220"/>
                  </a:lnTo>
                  <a:lnTo>
                    <a:pt x="76733" y="601980"/>
                  </a:lnTo>
                  <a:lnTo>
                    <a:pt x="69443" y="588010"/>
                  </a:lnTo>
                  <a:lnTo>
                    <a:pt x="66840" y="581660"/>
                  </a:lnTo>
                  <a:lnTo>
                    <a:pt x="67652" y="579120"/>
                  </a:lnTo>
                  <a:lnTo>
                    <a:pt x="280162" y="579120"/>
                  </a:lnTo>
                  <a:lnTo>
                    <a:pt x="282486" y="581660"/>
                  </a:lnTo>
                  <a:lnTo>
                    <a:pt x="283387" y="588010"/>
                  </a:lnTo>
                  <a:lnTo>
                    <a:pt x="289166" y="623570"/>
                  </a:lnTo>
                  <a:lnTo>
                    <a:pt x="305142" y="694690"/>
                  </a:lnTo>
                  <a:lnTo>
                    <a:pt x="324040" y="749300"/>
                  </a:lnTo>
                  <a:lnTo>
                    <a:pt x="344182" y="791210"/>
                  </a:lnTo>
                  <a:lnTo>
                    <a:pt x="357111" y="811530"/>
                  </a:lnTo>
                  <a:lnTo>
                    <a:pt x="357111" y="736866"/>
                  </a:lnTo>
                  <a:lnTo>
                    <a:pt x="351777" y="723900"/>
                  </a:lnTo>
                  <a:lnTo>
                    <a:pt x="342379" y="695960"/>
                  </a:lnTo>
                  <a:lnTo>
                    <a:pt x="329857" y="647700"/>
                  </a:lnTo>
                  <a:lnTo>
                    <a:pt x="322402" y="609600"/>
                  </a:lnTo>
                  <a:lnTo>
                    <a:pt x="317601" y="580390"/>
                  </a:lnTo>
                  <a:lnTo>
                    <a:pt x="318109" y="579120"/>
                  </a:lnTo>
                  <a:lnTo>
                    <a:pt x="483590" y="579120"/>
                  </a:lnTo>
                  <a:lnTo>
                    <a:pt x="486968" y="581660"/>
                  </a:lnTo>
                  <a:lnTo>
                    <a:pt x="489165" y="588010"/>
                  </a:lnTo>
                  <a:lnTo>
                    <a:pt x="494512" y="599440"/>
                  </a:lnTo>
                  <a:lnTo>
                    <a:pt x="501650" y="608330"/>
                  </a:lnTo>
                  <a:lnTo>
                    <a:pt x="510514" y="617220"/>
                  </a:lnTo>
                  <a:lnTo>
                    <a:pt x="521055" y="624840"/>
                  </a:lnTo>
                  <a:lnTo>
                    <a:pt x="524814" y="626110"/>
                  </a:lnTo>
                  <a:lnTo>
                    <a:pt x="527138" y="628650"/>
                  </a:lnTo>
                  <a:lnTo>
                    <a:pt x="527138" y="582968"/>
                  </a:lnTo>
                  <a:lnTo>
                    <a:pt x="524560" y="579120"/>
                  </a:lnTo>
                  <a:lnTo>
                    <a:pt x="522871" y="576580"/>
                  </a:lnTo>
                  <a:lnTo>
                    <a:pt x="519988" y="562610"/>
                  </a:lnTo>
                  <a:lnTo>
                    <a:pt x="522592" y="548640"/>
                  </a:lnTo>
                  <a:lnTo>
                    <a:pt x="525030" y="544830"/>
                  </a:lnTo>
                  <a:lnTo>
                    <a:pt x="529894" y="537210"/>
                  </a:lnTo>
                  <a:lnTo>
                    <a:pt x="540880" y="529590"/>
                  </a:lnTo>
                  <a:lnTo>
                    <a:pt x="554545" y="527050"/>
                  </a:lnTo>
                  <a:lnTo>
                    <a:pt x="568337" y="529590"/>
                  </a:lnTo>
                  <a:lnTo>
                    <a:pt x="579831" y="537210"/>
                  </a:lnTo>
                  <a:lnTo>
                    <a:pt x="587705" y="548640"/>
                  </a:lnTo>
                  <a:lnTo>
                    <a:pt x="590613" y="562610"/>
                  </a:lnTo>
                  <a:lnTo>
                    <a:pt x="590613" y="501878"/>
                  </a:lnTo>
                  <a:lnTo>
                    <a:pt x="585520" y="499110"/>
                  </a:lnTo>
                  <a:lnTo>
                    <a:pt x="579716" y="495300"/>
                  </a:lnTo>
                  <a:lnTo>
                    <a:pt x="578294" y="492760"/>
                  </a:lnTo>
                  <a:lnTo>
                    <a:pt x="578612" y="486410"/>
                  </a:lnTo>
                  <a:lnTo>
                    <a:pt x="580199" y="443230"/>
                  </a:lnTo>
                  <a:lnTo>
                    <a:pt x="580288" y="401320"/>
                  </a:lnTo>
                  <a:lnTo>
                    <a:pt x="578751" y="359410"/>
                  </a:lnTo>
                  <a:lnTo>
                    <a:pt x="575462" y="317500"/>
                  </a:lnTo>
                  <a:lnTo>
                    <a:pt x="574598" y="308610"/>
                  </a:lnTo>
                  <a:lnTo>
                    <a:pt x="575830" y="307340"/>
                  </a:lnTo>
                  <a:lnTo>
                    <a:pt x="790270" y="307340"/>
                  </a:lnTo>
                  <a:lnTo>
                    <a:pt x="797306" y="306070"/>
                  </a:lnTo>
                  <a:lnTo>
                    <a:pt x="800595" y="308610"/>
                  </a:lnTo>
                  <a:lnTo>
                    <a:pt x="802538" y="316230"/>
                  </a:lnTo>
                  <a:lnTo>
                    <a:pt x="814158" y="370840"/>
                  </a:lnTo>
                  <a:lnTo>
                    <a:pt x="817981" y="424180"/>
                  </a:lnTo>
                  <a:lnTo>
                    <a:pt x="817981" y="255803"/>
                  </a:lnTo>
                  <a:lnTo>
                    <a:pt x="812901" y="243840"/>
                  </a:lnTo>
                  <a:lnTo>
                    <a:pt x="797572" y="214630"/>
                  </a:lnTo>
                  <a:lnTo>
                    <a:pt x="788682" y="200660"/>
                  </a:lnTo>
                  <a:lnTo>
                    <a:pt x="786066" y="196557"/>
                  </a:lnTo>
                  <a:lnTo>
                    <a:pt x="786066" y="270510"/>
                  </a:lnTo>
                  <a:lnTo>
                    <a:pt x="785647" y="271780"/>
                  </a:lnTo>
                  <a:lnTo>
                    <a:pt x="573011" y="271780"/>
                  </a:lnTo>
                  <a:lnTo>
                    <a:pt x="570547" y="270510"/>
                  </a:lnTo>
                  <a:lnTo>
                    <a:pt x="569633" y="264160"/>
                  </a:lnTo>
                  <a:lnTo>
                    <a:pt x="563930" y="228600"/>
                  </a:lnTo>
                  <a:lnTo>
                    <a:pt x="556907" y="194310"/>
                  </a:lnTo>
                  <a:lnTo>
                    <a:pt x="548233" y="158750"/>
                  </a:lnTo>
                  <a:lnTo>
                    <a:pt x="544957" y="148221"/>
                  </a:lnTo>
                  <a:lnTo>
                    <a:pt x="544957" y="438150"/>
                  </a:lnTo>
                  <a:lnTo>
                    <a:pt x="544842" y="450850"/>
                  </a:lnTo>
                  <a:lnTo>
                    <a:pt x="543915" y="488950"/>
                  </a:lnTo>
                  <a:lnTo>
                    <a:pt x="535787" y="494030"/>
                  </a:lnTo>
                  <a:lnTo>
                    <a:pt x="520077" y="500380"/>
                  </a:lnTo>
                  <a:lnTo>
                    <a:pt x="506958" y="510540"/>
                  </a:lnTo>
                  <a:lnTo>
                    <a:pt x="496544" y="523240"/>
                  </a:lnTo>
                  <a:lnTo>
                    <a:pt x="488899" y="538480"/>
                  </a:lnTo>
                  <a:lnTo>
                    <a:pt x="486956" y="543560"/>
                  </a:lnTo>
                  <a:lnTo>
                    <a:pt x="484111" y="544830"/>
                  </a:lnTo>
                  <a:lnTo>
                    <a:pt x="314769" y="544830"/>
                  </a:lnTo>
                  <a:lnTo>
                    <a:pt x="313067" y="541020"/>
                  </a:lnTo>
                  <a:lnTo>
                    <a:pt x="309765" y="499110"/>
                  </a:lnTo>
                  <a:lnTo>
                    <a:pt x="308216" y="457200"/>
                  </a:lnTo>
                  <a:lnTo>
                    <a:pt x="307962" y="424180"/>
                  </a:lnTo>
                  <a:lnTo>
                    <a:pt x="308203" y="397510"/>
                  </a:lnTo>
                  <a:lnTo>
                    <a:pt x="309079" y="361950"/>
                  </a:lnTo>
                  <a:lnTo>
                    <a:pt x="311238" y="359410"/>
                  </a:lnTo>
                  <a:lnTo>
                    <a:pt x="316953" y="356870"/>
                  </a:lnTo>
                  <a:lnTo>
                    <a:pt x="332244" y="350520"/>
                  </a:lnTo>
                  <a:lnTo>
                    <a:pt x="345008" y="341630"/>
                  </a:lnTo>
                  <a:lnTo>
                    <a:pt x="355168" y="328930"/>
                  </a:lnTo>
                  <a:lnTo>
                    <a:pt x="357225" y="325120"/>
                  </a:lnTo>
                  <a:lnTo>
                    <a:pt x="362699" y="314960"/>
                  </a:lnTo>
                  <a:lnTo>
                    <a:pt x="364985" y="308610"/>
                  </a:lnTo>
                  <a:lnTo>
                    <a:pt x="368160" y="306070"/>
                  </a:lnTo>
                  <a:lnTo>
                    <a:pt x="374357" y="307340"/>
                  </a:lnTo>
                  <a:lnTo>
                    <a:pt x="509917" y="307340"/>
                  </a:lnTo>
                  <a:lnTo>
                    <a:pt x="529043" y="306070"/>
                  </a:lnTo>
                  <a:lnTo>
                    <a:pt x="537108" y="306070"/>
                  </a:lnTo>
                  <a:lnTo>
                    <a:pt x="539965" y="309880"/>
                  </a:lnTo>
                  <a:lnTo>
                    <a:pt x="540461" y="317500"/>
                  </a:lnTo>
                  <a:lnTo>
                    <a:pt x="541375" y="328930"/>
                  </a:lnTo>
                  <a:lnTo>
                    <a:pt x="544804" y="394970"/>
                  </a:lnTo>
                  <a:lnTo>
                    <a:pt x="544957" y="438150"/>
                  </a:lnTo>
                  <a:lnTo>
                    <a:pt x="544957" y="148221"/>
                  </a:lnTo>
                  <a:lnTo>
                    <a:pt x="537565" y="124460"/>
                  </a:lnTo>
                  <a:lnTo>
                    <a:pt x="535457" y="118948"/>
                  </a:lnTo>
                  <a:lnTo>
                    <a:pt x="535457" y="271780"/>
                  </a:lnTo>
                  <a:lnTo>
                    <a:pt x="393433" y="271780"/>
                  </a:lnTo>
                  <a:lnTo>
                    <a:pt x="368477" y="273050"/>
                  </a:lnTo>
                  <a:lnTo>
                    <a:pt x="364959" y="270510"/>
                  </a:lnTo>
                  <a:lnTo>
                    <a:pt x="362762" y="264160"/>
                  </a:lnTo>
                  <a:lnTo>
                    <a:pt x="357670" y="254000"/>
                  </a:lnTo>
                  <a:lnTo>
                    <a:pt x="350824" y="243840"/>
                  </a:lnTo>
                  <a:lnTo>
                    <a:pt x="342341" y="234950"/>
                  </a:lnTo>
                  <a:lnTo>
                    <a:pt x="332511" y="228714"/>
                  </a:lnTo>
                  <a:lnTo>
                    <a:pt x="332511" y="289560"/>
                  </a:lnTo>
                  <a:lnTo>
                    <a:pt x="329450" y="303530"/>
                  </a:lnTo>
                  <a:lnTo>
                    <a:pt x="321564" y="314960"/>
                  </a:lnTo>
                  <a:lnTo>
                    <a:pt x="310184" y="322580"/>
                  </a:lnTo>
                  <a:lnTo>
                    <a:pt x="296659" y="325120"/>
                  </a:lnTo>
                  <a:lnTo>
                    <a:pt x="283121" y="322580"/>
                  </a:lnTo>
                  <a:lnTo>
                    <a:pt x="278396" y="319417"/>
                  </a:lnTo>
                  <a:lnTo>
                    <a:pt x="278396" y="542290"/>
                  </a:lnTo>
                  <a:lnTo>
                    <a:pt x="276288" y="544830"/>
                  </a:lnTo>
                  <a:lnTo>
                    <a:pt x="55460" y="544830"/>
                  </a:lnTo>
                  <a:lnTo>
                    <a:pt x="52362" y="542290"/>
                  </a:lnTo>
                  <a:lnTo>
                    <a:pt x="50444" y="535940"/>
                  </a:lnTo>
                  <a:lnTo>
                    <a:pt x="38798" y="481330"/>
                  </a:lnTo>
                  <a:lnTo>
                    <a:pt x="34912" y="426720"/>
                  </a:lnTo>
                  <a:lnTo>
                    <a:pt x="38785" y="370840"/>
                  </a:lnTo>
                  <a:lnTo>
                    <a:pt x="50406" y="316230"/>
                  </a:lnTo>
                  <a:lnTo>
                    <a:pt x="52387" y="309880"/>
                  </a:lnTo>
                  <a:lnTo>
                    <a:pt x="55499" y="306070"/>
                  </a:lnTo>
                  <a:lnTo>
                    <a:pt x="63068" y="306070"/>
                  </a:lnTo>
                  <a:lnTo>
                    <a:pt x="101917" y="307340"/>
                  </a:lnTo>
                  <a:lnTo>
                    <a:pt x="224891" y="307340"/>
                  </a:lnTo>
                  <a:lnTo>
                    <a:pt x="228498" y="308610"/>
                  </a:lnTo>
                  <a:lnTo>
                    <a:pt x="230835" y="314960"/>
                  </a:lnTo>
                  <a:lnTo>
                    <a:pt x="236867" y="327660"/>
                  </a:lnTo>
                  <a:lnTo>
                    <a:pt x="245033" y="337820"/>
                  </a:lnTo>
                  <a:lnTo>
                    <a:pt x="255231" y="346710"/>
                  </a:lnTo>
                  <a:lnTo>
                    <a:pt x="267335" y="354330"/>
                  </a:lnTo>
                  <a:lnTo>
                    <a:pt x="273189" y="356870"/>
                  </a:lnTo>
                  <a:lnTo>
                    <a:pt x="274713" y="359410"/>
                  </a:lnTo>
                  <a:lnTo>
                    <a:pt x="272808" y="408940"/>
                  </a:lnTo>
                  <a:lnTo>
                    <a:pt x="272808" y="453390"/>
                  </a:lnTo>
                  <a:lnTo>
                    <a:pt x="274269" y="492760"/>
                  </a:lnTo>
                  <a:lnTo>
                    <a:pt x="277660" y="534670"/>
                  </a:lnTo>
                  <a:lnTo>
                    <a:pt x="278396" y="542290"/>
                  </a:lnTo>
                  <a:lnTo>
                    <a:pt x="278396" y="319417"/>
                  </a:lnTo>
                  <a:lnTo>
                    <a:pt x="271767" y="314960"/>
                  </a:lnTo>
                  <a:lnTo>
                    <a:pt x="265658" y="306070"/>
                  </a:lnTo>
                  <a:lnTo>
                    <a:pt x="263918" y="303530"/>
                  </a:lnTo>
                  <a:lnTo>
                    <a:pt x="260946" y="289560"/>
                  </a:lnTo>
                  <a:lnTo>
                    <a:pt x="263893" y="275590"/>
                  </a:lnTo>
                  <a:lnTo>
                    <a:pt x="265684" y="273050"/>
                  </a:lnTo>
                  <a:lnTo>
                    <a:pt x="271932" y="264160"/>
                  </a:lnTo>
                  <a:lnTo>
                    <a:pt x="283552" y="256540"/>
                  </a:lnTo>
                  <a:lnTo>
                    <a:pt x="297230" y="254000"/>
                  </a:lnTo>
                  <a:lnTo>
                    <a:pt x="310857" y="256540"/>
                  </a:lnTo>
                  <a:lnTo>
                    <a:pt x="322148" y="265430"/>
                  </a:lnTo>
                  <a:lnTo>
                    <a:pt x="329806" y="276860"/>
                  </a:lnTo>
                  <a:lnTo>
                    <a:pt x="332511" y="289560"/>
                  </a:lnTo>
                  <a:lnTo>
                    <a:pt x="332511" y="228714"/>
                  </a:lnTo>
                  <a:lnTo>
                    <a:pt x="332346" y="228600"/>
                  </a:lnTo>
                  <a:lnTo>
                    <a:pt x="328955" y="226060"/>
                  </a:lnTo>
                  <a:lnTo>
                    <a:pt x="325691" y="224790"/>
                  </a:lnTo>
                  <a:lnTo>
                    <a:pt x="335521" y="180340"/>
                  </a:lnTo>
                  <a:lnTo>
                    <a:pt x="346443" y="142240"/>
                  </a:lnTo>
                  <a:lnTo>
                    <a:pt x="360794" y="105410"/>
                  </a:lnTo>
                  <a:lnTo>
                    <a:pt x="379831" y="69850"/>
                  </a:lnTo>
                  <a:lnTo>
                    <a:pt x="385610" y="62230"/>
                  </a:lnTo>
                  <a:lnTo>
                    <a:pt x="392061" y="53340"/>
                  </a:lnTo>
                  <a:lnTo>
                    <a:pt x="399326" y="46990"/>
                  </a:lnTo>
                  <a:lnTo>
                    <a:pt x="407530" y="40640"/>
                  </a:lnTo>
                  <a:lnTo>
                    <a:pt x="417106" y="35560"/>
                  </a:lnTo>
                  <a:lnTo>
                    <a:pt x="426656" y="34290"/>
                  </a:lnTo>
                  <a:lnTo>
                    <a:pt x="436181" y="35560"/>
                  </a:lnTo>
                  <a:lnTo>
                    <a:pt x="445693" y="40640"/>
                  </a:lnTo>
                  <a:lnTo>
                    <a:pt x="454507" y="46990"/>
                  </a:lnTo>
                  <a:lnTo>
                    <a:pt x="462178" y="55880"/>
                  </a:lnTo>
                  <a:lnTo>
                    <a:pt x="468947" y="63500"/>
                  </a:lnTo>
                  <a:lnTo>
                    <a:pt x="488937" y="99060"/>
                  </a:lnTo>
                  <a:lnTo>
                    <a:pt x="509485" y="152400"/>
                  </a:lnTo>
                  <a:lnTo>
                    <a:pt x="522274" y="200660"/>
                  </a:lnTo>
                  <a:lnTo>
                    <a:pt x="530275" y="240030"/>
                  </a:lnTo>
                  <a:lnTo>
                    <a:pt x="535457" y="271780"/>
                  </a:lnTo>
                  <a:lnTo>
                    <a:pt x="535457" y="118948"/>
                  </a:lnTo>
                  <a:lnTo>
                    <a:pt x="529805" y="104140"/>
                  </a:lnTo>
                  <a:lnTo>
                    <a:pt x="521004" y="83820"/>
                  </a:lnTo>
                  <a:lnTo>
                    <a:pt x="510832" y="63500"/>
                  </a:lnTo>
                  <a:lnTo>
                    <a:pt x="498983" y="45720"/>
                  </a:lnTo>
                  <a:lnTo>
                    <a:pt x="498259" y="44450"/>
                  </a:lnTo>
                  <a:lnTo>
                    <a:pt x="497840" y="43180"/>
                  </a:lnTo>
                  <a:lnTo>
                    <a:pt x="496785" y="40640"/>
                  </a:lnTo>
                  <a:lnTo>
                    <a:pt x="541261" y="50800"/>
                  </a:lnTo>
                  <a:lnTo>
                    <a:pt x="583298" y="67310"/>
                  </a:lnTo>
                  <a:lnTo>
                    <a:pt x="630199" y="91440"/>
                  </a:lnTo>
                  <a:lnTo>
                    <a:pt x="651344" y="106680"/>
                  </a:lnTo>
                  <a:lnTo>
                    <a:pt x="649414" y="113030"/>
                  </a:lnTo>
                  <a:lnTo>
                    <a:pt x="645388" y="133350"/>
                  </a:lnTo>
                  <a:lnTo>
                    <a:pt x="666381" y="186690"/>
                  </a:lnTo>
                  <a:lnTo>
                    <a:pt x="700265" y="205740"/>
                  </a:lnTo>
                  <a:lnTo>
                    <a:pt x="719201" y="207010"/>
                  </a:lnTo>
                  <a:lnTo>
                    <a:pt x="739228" y="203200"/>
                  </a:lnTo>
                  <a:lnTo>
                    <a:pt x="745172" y="200660"/>
                  </a:lnTo>
                  <a:lnTo>
                    <a:pt x="748284" y="201930"/>
                  </a:lnTo>
                  <a:lnTo>
                    <a:pt x="751547" y="207010"/>
                  </a:lnTo>
                  <a:lnTo>
                    <a:pt x="760336" y="220980"/>
                  </a:lnTo>
                  <a:lnTo>
                    <a:pt x="768604" y="234950"/>
                  </a:lnTo>
                  <a:lnTo>
                    <a:pt x="776351" y="250190"/>
                  </a:lnTo>
                  <a:lnTo>
                    <a:pt x="783539" y="264160"/>
                  </a:lnTo>
                  <a:lnTo>
                    <a:pt x="786066" y="270510"/>
                  </a:lnTo>
                  <a:lnTo>
                    <a:pt x="786066" y="196557"/>
                  </a:lnTo>
                  <a:lnTo>
                    <a:pt x="779792" y="186690"/>
                  </a:lnTo>
                  <a:lnTo>
                    <a:pt x="775525" y="180340"/>
                  </a:lnTo>
                  <a:lnTo>
                    <a:pt x="774852" y="175260"/>
                  </a:lnTo>
                  <a:lnTo>
                    <a:pt x="776363" y="172720"/>
                  </a:lnTo>
                  <a:lnTo>
                    <a:pt x="778637" y="168910"/>
                  </a:lnTo>
                  <a:lnTo>
                    <a:pt x="785964" y="147320"/>
                  </a:lnTo>
                  <a:lnTo>
                    <a:pt x="785990" y="125730"/>
                  </a:lnTo>
                  <a:lnTo>
                    <a:pt x="779106" y="104140"/>
                  </a:lnTo>
                  <a:lnTo>
                    <a:pt x="776211" y="100330"/>
                  </a:lnTo>
                  <a:lnTo>
                    <a:pt x="765644" y="86360"/>
                  </a:lnTo>
                  <a:lnTo>
                    <a:pt x="752881" y="77470"/>
                  </a:lnTo>
                  <a:lnTo>
                    <a:pt x="751763" y="76695"/>
                  </a:lnTo>
                  <a:lnTo>
                    <a:pt x="751763" y="135890"/>
                  </a:lnTo>
                  <a:lnTo>
                    <a:pt x="749020" y="149860"/>
                  </a:lnTo>
                  <a:lnTo>
                    <a:pt x="741337" y="161290"/>
                  </a:lnTo>
                  <a:lnTo>
                    <a:pt x="730021" y="168910"/>
                  </a:lnTo>
                  <a:lnTo>
                    <a:pt x="716419" y="172720"/>
                  </a:lnTo>
                  <a:lnTo>
                    <a:pt x="702729" y="170180"/>
                  </a:lnTo>
                  <a:lnTo>
                    <a:pt x="691134" y="161290"/>
                  </a:lnTo>
                  <a:lnTo>
                    <a:pt x="683120" y="149860"/>
                  </a:lnTo>
                  <a:lnTo>
                    <a:pt x="680199" y="135890"/>
                  </a:lnTo>
                  <a:lnTo>
                    <a:pt x="683196" y="123190"/>
                  </a:lnTo>
                  <a:lnTo>
                    <a:pt x="691045" y="111760"/>
                  </a:lnTo>
                  <a:lnTo>
                    <a:pt x="702411" y="104140"/>
                  </a:lnTo>
                  <a:lnTo>
                    <a:pt x="715949" y="100330"/>
                  </a:lnTo>
                  <a:lnTo>
                    <a:pt x="729500" y="104140"/>
                  </a:lnTo>
                  <a:lnTo>
                    <a:pt x="740867" y="111760"/>
                  </a:lnTo>
                  <a:lnTo>
                    <a:pt x="748741" y="123190"/>
                  </a:lnTo>
                  <a:lnTo>
                    <a:pt x="751763" y="135890"/>
                  </a:lnTo>
                  <a:lnTo>
                    <a:pt x="751763" y="76695"/>
                  </a:lnTo>
                  <a:lnTo>
                    <a:pt x="747407" y="73660"/>
                  </a:lnTo>
                  <a:lnTo>
                    <a:pt x="726592" y="66040"/>
                  </a:lnTo>
                  <a:lnTo>
                    <a:pt x="704786" y="66040"/>
                  </a:lnTo>
                  <a:lnTo>
                    <a:pt x="683577" y="73660"/>
                  </a:lnTo>
                  <a:lnTo>
                    <a:pt x="677087" y="77470"/>
                  </a:lnTo>
                  <a:lnTo>
                    <a:pt x="672566" y="77470"/>
                  </a:lnTo>
                  <a:lnTo>
                    <a:pt x="666381" y="73660"/>
                  </a:lnTo>
                  <a:lnTo>
                    <a:pt x="620077" y="45720"/>
                  </a:lnTo>
                  <a:lnTo>
                    <a:pt x="608634" y="40640"/>
                  </a:lnTo>
                  <a:lnTo>
                    <a:pt x="594321" y="34290"/>
                  </a:lnTo>
                  <a:lnTo>
                    <a:pt x="571436" y="24130"/>
                  </a:lnTo>
                  <a:lnTo>
                    <a:pt x="520446" y="8890"/>
                  </a:lnTo>
                  <a:lnTo>
                    <a:pt x="467118" y="1270"/>
                  </a:lnTo>
                  <a:lnTo>
                    <a:pt x="465772" y="1270"/>
                  </a:lnTo>
                  <a:lnTo>
                    <a:pt x="464451" y="0"/>
                  </a:lnTo>
                  <a:lnTo>
                    <a:pt x="391579" y="0"/>
                  </a:lnTo>
                  <a:lnTo>
                    <a:pt x="355015" y="5080"/>
                  </a:lnTo>
                  <a:lnTo>
                    <a:pt x="282968" y="24130"/>
                  </a:lnTo>
                  <a:lnTo>
                    <a:pt x="215341" y="54610"/>
                  </a:lnTo>
                  <a:lnTo>
                    <a:pt x="177088" y="81280"/>
                  </a:lnTo>
                  <a:lnTo>
                    <a:pt x="173520" y="93980"/>
                  </a:lnTo>
                  <a:lnTo>
                    <a:pt x="176555" y="101600"/>
                  </a:lnTo>
                  <a:lnTo>
                    <a:pt x="181838" y="106680"/>
                  </a:lnTo>
                  <a:lnTo>
                    <a:pt x="188341" y="109220"/>
                  </a:lnTo>
                  <a:lnTo>
                    <a:pt x="195719" y="107950"/>
                  </a:lnTo>
                  <a:lnTo>
                    <a:pt x="203657" y="104140"/>
                  </a:lnTo>
                  <a:lnTo>
                    <a:pt x="238328" y="82550"/>
                  </a:lnTo>
                  <a:lnTo>
                    <a:pt x="274599" y="64770"/>
                  </a:lnTo>
                  <a:lnTo>
                    <a:pt x="312496" y="50800"/>
                  </a:lnTo>
                  <a:lnTo>
                    <a:pt x="352044" y="41910"/>
                  </a:lnTo>
                  <a:lnTo>
                    <a:pt x="354114" y="41910"/>
                  </a:lnTo>
                  <a:lnTo>
                    <a:pt x="355168" y="40640"/>
                  </a:lnTo>
                  <a:lnTo>
                    <a:pt x="355307" y="41910"/>
                  </a:lnTo>
                  <a:lnTo>
                    <a:pt x="355625" y="43180"/>
                  </a:lnTo>
                  <a:lnTo>
                    <a:pt x="355422" y="43180"/>
                  </a:lnTo>
                  <a:lnTo>
                    <a:pt x="334835" y="78740"/>
                  </a:lnTo>
                  <a:lnTo>
                    <a:pt x="318884" y="115570"/>
                  </a:lnTo>
                  <a:lnTo>
                    <a:pt x="306425" y="153670"/>
                  </a:lnTo>
                  <a:lnTo>
                    <a:pt x="296189" y="193040"/>
                  </a:lnTo>
                  <a:lnTo>
                    <a:pt x="296176" y="194310"/>
                  </a:lnTo>
                  <a:lnTo>
                    <a:pt x="294360" y="204470"/>
                  </a:lnTo>
                  <a:lnTo>
                    <a:pt x="289788" y="213360"/>
                  </a:lnTo>
                  <a:lnTo>
                    <a:pt x="281965" y="219710"/>
                  </a:lnTo>
                  <a:lnTo>
                    <a:pt x="270395" y="224790"/>
                  </a:lnTo>
                  <a:lnTo>
                    <a:pt x="256933" y="229870"/>
                  </a:lnTo>
                  <a:lnTo>
                    <a:pt x="245922" y="238760"/>
                  </a:lnTo>
                  <a:lnTo>
                    <a:pt x="237236" y="251460"/>
                  </a:lnTo>
                  <a:lnTo>
                    <a:pt x="230771" y="264160"/>
                  </a:lnTo>
                  <a:lnTo>
                    <a:pt x="228523" y="270510"/>
                  </a:lnTo>
                  <a:lnTo>
                    <a:pt x="225323" y="273050"/>
                  </a:lnTo>
                  <a:lnTo>
                    <a:pt x="183159" y="271780"/>
                  </a:lnTo>
                  <a:lnTo>
                    <a:pt x="111213" y="271780"/>
                  </a:lnTo>
                  <a:lnTo>
                    <a:pt x="67373" y="273050"/>
                  </a:lnTo>
                  <a:lnTo>
                    <a:pt x="67017" y="270510"/>
                  </a:lnTo>
                  <a:lnTo>
                    <a:pt x="69964" y="264160"/>
                  </a:lnTo>
                  <a:lnTo>
                    <a:pt x="76504" y="250190"/>
                  </a:lnTo>
                  <a:lnTo>
                    <a:pt x="83515" y="237490"/>
                  </a:lnTo>
                  <a:lnTo>
                    <a:pt x="90982" y="224790"/>
                  </a:lnTo>
                  <a:lnTo>
                    <a:pt x="98882" y="210820"/>
                  </a:lnTo>
                  <a:lnTo>
                    <a:pt x="102209" y="205740"/>
                  </a:lnTo>
                  <a:lnTo>
                    <a:pt x="105359" y="200660"/>
                  </a:lnTo>
                  <a:lnTo>
                    <a:pt x="101790" y="187960"/>
                  </a:lnTo>
                  <a:lnTo>
                    <a:pt x="97828" y="182880"/>
                  </a:lnTo>
                  <a:lnTo>
                    <a:pt x="84340" y="180340"/>
                  </a:lnTo>
                  <a:lnTo>
                    <a:pt x="78041" y="181610"/>
                  </a:lnTo>
                  <a:lnTo>
                    <a:pt x="39687" y="245110"/>
                  </a:lnTo>
                  <a:lnTo>
                    <a:pt x="21424" y="290830"/>
                  </a:lnTo>
                  <a:lnTo>
                    <a:pt x="8686" y="337820"/>
                  </a:lnTo>
                  <a:lnTo>
                    <a:pt x="1574" y="387350"/>
                  </a:lnTo>
                  <a:lnTo>
                    <a:pt x="0" y="438150"/>
                  </a:lnTo>
                  <a:lnTo>
                    <a:pt x="3860" y="486410"/>
                  </a:lnTo>
                  <a:lnTo>
                    <a:pt x="13195" y="533400"/>
                  </a:lnTo>
                  <a:lnTo>
                    <a:pt x="28016" y="579120"/>
                  </a:lnTo>
                  <a:lnTo>
                    <a:pt x="48336" y="623570"/>
                  </a:lnTo>
                  <a:lnTo>
                    <a:pt x="74180" y="666750"/>
                  </a:lnTo>
                  <a:lnTo>
                    <a:pt x="77749" y="671830"/>
                  </a:lnTo>
                  <a:lnTo>
                    <a:pt x="78168" y="675640"/>
                  </a:lnTo>
                  <a:lnTo>
                    <a:pt x="75031" y="681990"/>
                  </a:lnTo>
                  <a:lnTo>
                    <a:pt x="67335" y="703580"/>
                  </a:lnTo>
                  <a:lnTo>
                    <a:pt x="66941" y="725170"/>
                  </a:lnTo>
                  <a:lnTo>
                    <a:pt x="73571" y="746760"/>
                  </a:lnTo>
                  <a:lnTo>
                    <a:pt x="86944" y="765810"/>
                  </a:lnTo>
                  <a:lnTo>
                    <a:pt x="105448" y="778510"/>
                  </a:lnTo>
                  <a:lnTo>
                    <a:pt x="126555" y="786130"/>
                  </a:lnTo>
                  <a:lnTo>
                    <a:pt x="148742" y="784860"/>
                  </a:lnTo>
                  <a:lnTo>
                    <a:pt x="170434" y="777240"/>
                  </a:lnTo>
                  <a:lnTo>
                    <a:pt x="176555" y="774700"/>
                  </a:lnTo>
                  <a:lnTo>
                    <a:pt x="180784" y="774700"/>
                  </a:lnTo>
                  <a:lnTo>
                    <a:pt x="231025" y="805180"/>
                  </a:lnTo>
                  <a:lnTo>
                    <a:pt x="278130" y="826770"/>
                  </a:lnTo>
                  <a:lnTo>
                    <a:pt x="327469" y="842010"/>
                  </a:lnTo>
                  <a:lnTo>
                    <a:pt x="379018" y="849630"/>
                  </a:lnTo>
                  <a:lnTo>
                    <a:pt x="431330" y="852170"/>
                  </a:lnTo>
                  <a:lnTo>
                    <a:pt x="482409" y="849630"/>
                  </a:lnTo>
                  <a:lnTo>
                    <a:pt x="531863" y="839470"/>
                  </a:lnTo>
                  <a:lnTo>
                    <a:pt x="579310" y="824230"/>
                  </a:lnTo>
                  <a:lnTo>
                    <a:pt x="593382" y="817880"/>
                  </a:lnTo>
                  <a:lnTo>
                    <a:pt x="607466" y="811530"/>
                  </a:lnTo>
                  <a:lnTo>
                    <a:pt x="666648" y="779780"/>
                  </a:lnTo>
                  <a:lnTo>
                    <a:pt x="705764" y="749300"/>
                  </a:lnTo>
                  <a:lnTo>
                    <a:pt x="741349" y="713740"/>
                  </a:lnTo>
                  <a:lnTo>
                    <a:pt x="773010" y="675640"/>
                  </a:lnTo>
                  <a:lnTo>
                    <a:pt x="800366" y="632460"/>
                  </a:lnTo>
                  <a:lnTo>
                    <a:pt x="819683" y="593090"/>
                  </a:lnTo>
                  <a:lnTo>
                    <a:pt x="834605" y="552450"/>
                  </a:lnTo>
                  <a:lnTo>
                    <a:pt x="836523" y="544830"/>
                  </a:lnTo>
                  <a:lnTo>
                    <a:pt x="845159" y="510540"/>
                  </a:lnTo>
                  <a:lnTo>
                    <a:pt x="851560" y="464820"/>
                  </a:lnTo>
                  <a:lnTo>
                    <a:pt x="852043" y="462280"/>
                  </a:lnTo>
                  <a:lnTo>
                    <a:pt x="852385" y="461010"/>
                  </a:lnTo>
                  <a:lnTo>
                    <a:pt x="852385" y="3911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3894865" y="2722430"/>
            <a:ext cx="5330190" cy="2921635"/>
            <a:chOff x="13894865" y="2722430"/>
            <a:chExt cx="5330190" cy="2921635"/>
          </a:xfrm>
        </p:grpSpPr>
        <p:sp>
          <p:nvSpPr>
            <p:cNvPr id="21" name="object 21"/>
            <p:cNvSpPr/>
            <p:nvPr/>
          </p:nvSpPr>
          <p:spPr>
            <a:xfrm>
              <a:off x="13894865" y="2722430"/>
              <a:ext cx="5329680" cy="2921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093864" y="2921377"/>
              <a:ext cx="4932045" cy="2523490"/>
            </a:xfrm>
            <a:custGeom>
              <a:avLst/>
              <a:gdLst/>
              <a:ahLst/>
              <a:cxnLst/>
              <a:rect l="l" t="t" r="r" b="b"/>
              <a:pathLst>
                <a:path w="4932044" h="2523490">
                  <a:moveTo>
                    <a:pt x="4402117" y="0"/>
                  </a:moveTo>
                  <a:lnTo>
                    <a:pt x="529669" y="0"/>
                  </a:lnTo>
                  <a:lnTo>
                    <a:pt x="481457" y="2164"/>
                  </a:lnTo>
                  <a:lnTo>
                    <a:pt x="434459" y="8533"/>
                  </a:lnTo>
                  <a:lnTo>
                    <a:pt x="388860" y="18920"/>
                  </a:lnTo>
                  <a:lnTo>
                    <a:pt x="344847" y="33137"/>
                  </a:lnTo>
                  <a:lnTo>
                    <a:pt x="302609" y="50998"/>
                  </a:lnTo>
                  <a:lnTo>
                    <a:pt x="262332" y="72316"/>
                  </a:lnTo>
                  <a:lnTo>
                    <a:pt x="224202" y="96903"/>
                  </a:lnTo>
                  <a:lnTo>
                    <a:pt x="188407" y="124572"/>
                  </a:lnTo>
                  <a:lnTo>
                    <a:pt x="155134" y="155137"/>
                  </a:lnTo>
                  <a:lnTo>
                    <a:pt x="124569" y="188411"/>
                  </a:lnTo>
                  <a:lnTo>
                    <a:pt x="96900" y="224206"/>
                  </a:lnTo>
                  <a:lnTo>
                    <a:pt x="72313" y="262336"/>
                  </a:lnTo>
                  <a:lnTo>
                    <a:pt x="50997" y="302614"/>
                  </a:lnTo>
                  <a:lnTo>
                    <a:pt x="33136" y="344852"/>
                  </a:lnTo>
                  <a:lnTo>
                    <a:pt x="18919" y="388863"/>
                  </a:lnTo>
                  <a:lnTo>
                    <a:pt x="8533" y="434461"/>
                  </a:lnTo>
                  <a:lnTo>
                    <a:pt x="2164" y="481459"/>
                  </a:lnTo>
                  <a:lnTo>
                    <a:pt x="0" y="529669"/>
                  </a:lnTo>
                  <a:lnTo>
                    <a:pt x="0" y="1993813"/>
                  </a:lnTo>
                  <a:lnTo>
                    <a:pt x="2164" y="2042023"/>
                  </a:lnTo>
                  <a:lnTo>
                    <a:pt x="8533" y="2089021"/>
                  </a:lnTo>
                  <a:lnTo>
                    <a:pt x="18919" y="2134619"/>
                  </a:lnTo>
                  <a:lnTo>
                    <a:pt x="33136" y="2178631"/>
                  </a:lnTo>
                  <a:lnTo>
                    <a:pt x="50997" y="2220869"/>
                  </a:lnTo>
                  <a:lnTo>
                    <a:pt x="72313" y="2261146"/>
                  </a:lnTo>
                  <a:lnTo>
                    <a:pt x="96900" y="2299276"/>
                  </a:lnTo>
                  <a:lnTo>
                    <a:pt x="124569" y="2335071"/>
                  </a:lnTo>
                  <a:lnTo>
                    <a:pt x="155134" y="2368345"/>
                  </a:lnTo>
                  <a:lnTo>
                    <a:pt x="188407" y="2398910"/>
                  </a:lnTo>
                  <a:lnTo>
                    <a:pt x="224202" y="2426580"/>
                  </a:lnTo>
                  <a:lnTo>
                    <a:pt x="262332" y="2451167"/>
                  </a:lnTo>
                  <a:lnTo>
                    <a:pt x="302609" y="2472484"/>
                  </a:lnTo>
                  <a:lnTo>
                    <a:pt x="344847" y="2490345"/>
                  </a:lnTo>
                  <a:lnTo>
                    <a:pt x="388860" y="2504562"/>
                  </a:lnTo>
                  <a:lnTo>
                    <a:pt x="434459" y="2514949"/>
                  </a:lnTo>
                  <a:lnTo>
                    <a:pt x="481457" y="2521318"/>
                  </a:lnTo>
                  <a:lnTo>
                    <a:pt x="529669" y="2523483"/>
                  </a:lnTo>
                  <a:lnTo>
                    <a:pt x="4402117" y="2523483"/>
                  </a:lnTo>
                  <a:lnTo>
                    <a:pt x="4450327" y="2521318"/>
                  </a:lnTo>
                  <a:lnTo>
                    <a:pt x="4497325" y="2514949"/>
                  </a:lnTo>
                  <a:lnTo>
                    <a:pt x="4542923" y="2504562"/>
                  </a:lnTo>
                  <a:lnTo>
                    <a:pt x="4586934" y="2490345"/>
                  </a:lnTo>
                  <a:lnTo>
                    <a:pt x="4629172" y="2472484"/>
                  </a:lnTo>
                  <a:lnTo>
                    <a:pt x="4669450" y="2451167"/>
                  </a:lnTo>
                  <a:lnTo>
                    <a:pt x="4707580" y="2426580"/>
                  </a:lnTo>
                  <a:lnTo>
                    <a:pt x="4743375" y="2398910"/>
                  </a:lnTo>
                  <a:lnTo>
                    <a:pt x="4776649" y="2368345"/>
                  </a:lnTo>
                  <a:lnTo>
                    <a:pt x="4807214" y="2335071"/>
                  </a:lnTo>
                  <a:lnTo>
                    <a:pt x="4834883" y="2299276"/>
                  </a:lnTo>
                  <a:lnTo>
                    <a:pt x="4859470" y="2261146"/>
                  </a:lnTo>
                  <a:lnTo>
                    <a:pt x="4880788" y="2220869"/>
                  </a:lnTo>
                  <a:lnTo>
                    <a:pt x="4898649" y="2178631"/>
                  </a:lnTo>
                  <a:lnTo>
                    <a:pt x="4912866" y="2134619"/>
                  </a:lnTo>
                  <a:lnTo>
                    <a:pt x="4923253" y="2089021"/>
                  </a:lnTo>
                  <a:lnTo>
                    <a:pt x="4929622" y="2042023"/>
                  </a:lnTo>
                  <a:lnTo>
                    <a:pt x="4931787" y="1993813"/>
                  </a:lnTo>
                  <a:lnTo>
                    <a:pt x="4931787" y="529669"/>
                  </a:lnTo>
                  <a:lnTo>
                    <a:pt x="4929622" y="481459"/>
                  </a:lnTo>
                  <a:lnTo>
                    <a:pt x="4923253" y="434461"/>
                  </a:lnTo>
                  <a:lnTo>
                    <a:pt x="4912866" y="388863"/>
                  </a:lnTo>
                  <a:lnTo>
                    <a:pt x="4898649" y="344852"/>
                  </a:lnTo>
                  <a:lnTo>
                    <a:pt x="4880788" y="302614"/>
                  </a:lnTo>
                  <a:lnTo>
                    <a:pt x="4859470" y="262336"/>
                  </a:lnTo>
                  <a:lnTo>
                    <a:pt x="4834883" y="224206"/>
                  </a:lnTo>
                  <a:lnTo>
                    <a:pt x="4807214" y="188411"/>
                  </a:lnTo>
                  <a:lnTo>
                    <a:pt x="4776649" y="155137"/>
                  </a:lnTo>
                  <a:lnTo>
                    <a:pt x="4743375" y="124572"/>
                  </a:lnTo>
                  <a:lnTo>
                    <a:pt x="4707580" y="96903"/>
                  </a:lnTo>
                  <a:lnTo>
                    <a:pt x="4669450" y="72316"/>
                  </a:lnTo>
                  <a:lnTo>
                    <a:pt x="4629172" y="50998"/>
                  </a:lnTo>
                  <a:lnTo>
                    <a:pt x="4586934" y="33137"/>
                  </a:lnTo>
                  <a:lnTo>
                    <a:pt x="4542923" y="18920"/>
                  </a:lnTo>
                  <a:lnTo>
                    <a:pt x="4497325" y="8533"/>
                  </a:lnTo>
                  <a:lnTo>
                    <a:pt x="4450327" y="2164"/>
                  </a:lnTo>
                  <a:lnTo>
                    <a:pt x="4402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5894803" y="2261711"/>
            <a:ext cx="1319530" cy="1319530"/>
            <a:chOff x="15894803" y="2261711"/>
            <a:chExt cx="1319530" cy="1319530"/>
          </a:xfrm>
        </p:grpSpPr>
        <p:sp>
          <p:nvSpPr>
            <p:cNvPr id="25" name="object 25"/>
            <p:cNvSpPr/>
            <p:nvPr/>
          </p:nvSpPr>
          <p:spPr>
            <a:xfrm>
              <a:off x="15894803" y="2261711"/>
              <a:ext cx="1319530" cy="1319530"/>
            </a:xfrm>
            <a:custGeom>
              <a:avLst/>
              <a:gdLst/>
              <a:ahLst/>
              <a:cxnLst/>
              <a:rect l="l" t="t" r="r" b="b"/>
              <a:pathLst>
                <a:path w="1319530" h="1319529">
                  <a:moveTo>
                    <a:pt x="659665" y="0"/>
                  </a:moveTo>
                  <a:lnTo>
                    <a:pt x="612555" y="1656"/>
                  </a:lnTo>
                  <a:lnTo>
                    <a:pt x="566338" y="6550"/>
                  </a:lnTo>
                  <a:lnTo>
                    <a:pt x="521127" y="14571"/>
                  </a:lnTo>
                  <a:lnTo>
                    <a:pt x="477033" y="25607"/>
                  </a:lnTo>
                  <a:lnTo>
                    <a:pt x="434168" y="39547"/>
                  </a:lnTo>
                  <a:lnTo>
                    <a:pt x="392644" y="56278"/>
                  </a:lnTo>
                  <a:lnTo>
                    <a:pt x="352572" y="75689"/>
                  </a:lnTo>
                  <a:lnTo>
                    <a:pt x="314064" y="97668"/>
                  </a:lnTo>
                  <a:lnTo>
                    <a:pt x="277231" y="122104"/>
                  </a:lnTo>
                  <a:lnTo>
                    <a:pt x="242185" y="148886"/>
                  </a:lnTo>
                  <a:lnTo>
                    <a:pt x="209038" y="177901"/>
                  </a:lnTo>
                  <a:lnTo>
                    <a:pt x="177901" y="209038"/>
                  </a:lnTo>
                  <a:lnTo>
                    <a:pt x="148886" y="242185"/>
                  </a:lnTo>
                  <a:lnTo>
                    <a:pt x="122104" y="277231"/>
                  </a:lnTo>
                  <a:lnTo>
                    <a:pt x="97668" y="314064"/>
                  </a:lnTo>
                  <a:lnTo>
                    <a:pt x="75689" y="352572"/>
                  </a:lnTo>
                  <a:lnTo>
                    <a:pt x="56278" y="392644"/>
                  </a:lnTo>
                  <a:lnTo>
                    <a:pt x="39547" y="434168"/>
                  </a:lnTo>
                  <a:lnTo>
                    <a:pt x="25607" y="477033"/>
                  </a:lnTo>
                  <a:lnTo>
                    <a:pt x="14571" y="521127"/>
                  </a:lnTo>
                  <a:lnTo>
                    <a:pt x="6550" y="566338"/>
                  </a:lnTo>
                  <a:lnTo>
                    <a:pt x="1656" y="612555"/>
                  </a:lnTo>
                  <a:lnTo>
                    <a:pt x="0" y="659665"/>
                  </a:lnTo>
                  <a:lnTo>
                    <a:pt x="1656" y="706776"/>
                  </a:lnTo>
                  <a:lnTo>
                    <a:pt x="6550" y="752993"/>
                  </a:lnTo>
                  <a:lnTo>
                    <a:pt x="14571" y="798204"/>
                  </a:lnTo>
                  <a:lnTo>
                    <a:pt x="25607" y="842297"/>
                  </a:lnTo>
                  <a:lnTo>
                    <a:pt x="39547" y="885162"/>
                  </a:lnTo>
                  <a:lnTo>
                    <a:pt x="56278" y="926687"/>
                  </a:lnTo>
                  <a:lnTo>
                    <a:pt x="75689" y="966759"/>
                  </a:lnTo>
                  <a:lnTo>
                    <a:pt x="97668" y="1005267"/>
                  </a:lnTo>
                  <a:lnTo>
                    <a:pt x="122104" y="1042100"/>
                  </a:lnTo>
                  <a:lnTo>
                    <a:pt x="148886" y="1077146"/>
                  </a:lnTo>
                  <a:lnTo>
                    <a:pt x="177901" y="1110293"/>
                  </a:lnTo>
                  <a:lnTo>
                    <a:pt x="209038" y="1141430"/>
                  </a:lnTo>
                  <a:lnTo>
                    <a:pt x="242185" y="1170445"/>
                  </a:lnTo>
                  <a:lnTo>
                    <a:pt x="277231" y="1197226"/>
                  </a:lnTo>
                  <a:lnTo>
                    <a:pt x="314064" y="1221663"/>
                  </a:lnTo>
                  <a:lnTo>
                    <a:pt x="352572" y="1243642"/>
                  </a:lnTo>
                  <a:lnTo>
                    <a:pt x="392644" y="1263053"/>
                  </a:lnTo>
                  <a:lnTo>
                    <a:pt x="434168" y="1279784"/>
                  </a:lnTo>
                  <a:lnTo>
                    <a:pt x="477033" y="1293723"/>
                  </a:lnTo>
                  <a:lnTo>
                    <a:pt x="521127" y="1304759"/>
                  </a:lnTo>
                  <a:lnTo>
                    <a:pt x="566338" y="1312780"/>
                  </a:lnTo>
                  <a:lnTo>
                    <a:pt x="612555" y="1317675"/>
                  </a:lnTo>
                  <a:lnTo>
                    <a:pt x="659665" y="1319331"/>
                  </a:lnTo>
                  <a:lnTo>
                    <a:pt x="706776" y="1317675"/>
                  </a:lnTo>
                  <a:lnTo>
                    <a:pt x="752993" y="1312780"/>
                  </a:lnTo>
                  <a:lnTo>
                    <a:pt x="798204" y="1304759"/>
                  </a:lnTo>
                  <a:lnTo>
                    <a:pt x="842297" y="1293723"/>
                  </a:lnTo>
                  <a:lnTo>
                    <a:pt x="885162" y="1279784"/>
                  </a:lnTo>
                  <a:lnTo>
                    <a:pt x="926687" y="1263053"/>
                  </a:lnTo>
                  <a:lnTo>
                    <a:pt x="966759" y="1243642"/>
                  </a:lnTo>
                  <a:lnTo>
                    <a:pt x="1005267" y="1221663"/>
                  </a:lnTo>
                  <a:lnTo>
                    <a:pt x="1042100" y="1197226"/>
                  </a:lnTo>
                  <a:lnTo>
                    <a:pt x="1077146" y="1170445"/>
                  </a:lnTo>
                  <a:lnTo>
                    <a:pt x="1110293" y="1141430"/>
                  </a:lnTo>
                  <a:lnTo>
                    <a:pt x="1141430" y="1110293"/>
                  </a:lnTo>
                  <a:lnTo>
                    <a:pt x="1170445" y="1077146"/>
                  </a:lnTo>
                  <a:lnTo>
                    <a:pt x="1197226" y="1042100"/>
                  </a:lnTo>
                  <a:lnTo>
                    <a:pt x="1221663" y="1005267"/>
                  </a:lnTo>
                  <a:lnTo>
                    <a:pt x="1243642" y="966759"/>
                  </a:lnTo>
                  <a:lnTo>
                    <a:pt x="1263053" y="926687"/>
                  </a:lnTo>
                  <a:lnTo>
                    <a:pt x="1279784" y="885162"/>
                  </a:lnTo>
                  <a:lnTo>
                    <a:pt x="1293723" y="842297"/>
                  </a:lnTo>
                  <a:lnTo>
                    <a:pt x="1304759" y="798204"/>
                  </a:lnTo>
                  <a:lnTo>
                    <a:pt x="1312780" y="752993"/>
                  </a:lnTo>
                  <a:lnTo>
                    <a:pt x="1317675" y="706776"/>
                  </a:lnTo>
                  <a:lnTo>
                    <a:pt x="1319331" y="659665"/>
                  </a:lnTo>
                  <a:lnTo>
                    <a:pt x="1317675" y="612555"/>
                  </a:lnTo>
                  <a:lnTo>
                    <a:pt x="1312780" y="566338"/>
                  </a:lnTo>
                  <a:lnTo>
                    <a:pt x="1304759" y="521127"/>
                  </a:lnTo>
                  <a:lnTo>
                    <a:pt x="1293723" y="477033"/>
                  </a:lnTo>
                  <a:lnTo>
                    <a:pt x="1279784" y="434168"/>
                  </a:lnTo>
                  <a:lnTo>
                    <a:pt x="1263053" y="392644"/>
                  </a:lnTo>
                  <a:lnTo>
                    <a:pt x="1243642" y="352572"/>
                  </a:lnTo>
                  <a:lnTo>
                    <a:pt x="1221663" y="314064"/>
                  </a:lnTo>
                  <a:lnTo>
                    <a:pt x="1197226" y="277231"/>
                  </a:lnTo>
                  <a:lnTo>
                    <a:pt x="1170445" y="242185"/>
                  </a:lnTo>
                  <a:lnTo>
                    <a:pt x="1141430" y="209038"/>
                  </a:lnTo>
                  <a:lnTo>
                    <a:pt x="1110293" y="177901"/>
                  </a:lnTo>
                  <a:lnTo>
                    <a:pt x="1077146" y="148886"/>
                  </a:lnTo>
                  <a:lnTo>
                    <a:pt x="1042100" y="122104"/>
                  </a:lnTo>
                  <a:lnTo>
                    <a:pt x="1005267" y="97668"/>
                  </a:lnTo>
                  <a:lnTo>
                    <a:pt x="966759" y="75689"/>
                  </a:lnTo>
                  <a:lnTo>
                    <a:pt x="926687" y="56278"/>
                  </a:lnTo>
                  <a:lnTo>
                    <a:pt x="885162" y="39547"/>
                  </a:lnTo>
                  <a:lnTo>
                    <a:pt x="842297" y="25607"/>
                  </a:lnTo>
                  <a:lnTo>
                    <a:pt x="798204" y="14571"/>
                  </a:lnTo>
                  <a:lnTo>
                    <a:pt x="752993" y="6550"/>
                  </a:lnTo>
                  <a:lnTo>
                    <a:pt x="706776" y="1656"/>
                  </a:lnTo>
                  <a:lnTo>
                    <a:pt x="659665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187343" y="2566777"/>
              <a:ext cx="765810" cy="746760"/>
            </a:xfrm>
            <a:custGeom>
              <a:avLst/>
              <a:gdLst/>
              <a:ahLst/>
              <a:cxnLst/>
              <a:rect l="l" t="t" r="r" b="b"/>
              <a:pathLst>
                <a:path w="765809" h="746760">
                  <a:moveTo>
                    <a:pt x="692975" y="329768"/>
                  </a:moveTo>
                  <a:lnTo>
                    <a:pt x="674103" y="305460"/>
                  </a:lnTo>
                  <a:lnTo>
                    <a:pt x="668464" y="305460"/>
                  </a:lnTo>
                  <a:lnTo>
                    <a:pt x="668464" y="329971"/>
                  </a:lnTo>
                  <a:lnTo>
                    <a:pt x="668464" y="538657"/>
                  </a:lnTo>
                  <a:lnTo>
                    <a:pt x="296037" y="538835"/>
                  </a:lnTo>
                  <a:lnTo>
                    <a:pt x="293763" y="536867"/>
                  </a:lnTo>
                  <a:lnTo>
                    <a:pt x="293801" y="529196"/>
                  </a:lnTo>
                  <a:lnTo>
                    <a:pt x="293966" y="481761"/>
                  </a:lnTo>
                  <a:lnTo>
                    <a:pt x="293966" y="386880"/>
                  </a:lnTo>
                  <a:lnTo>
                    <a:pt x="293801" y="339432"/>
                  </a:lnTo>
                  <a:lnTo>
                    <a:pt x="293763" y="331762"/>
                  </a:lnTo>
                  <a:lnTo>
                    <a:pt x="296075" y="329768"/>
                  </a:lnTo>
                  <a:lnTo>
                    <a:pt x="392442" y="329984"/>
                  </a:lnTo>
                  <a:lnTo>
                    <a:pt x="668464" y="329971"/>
                  </a:lnTo>
                  <a:lnTo>
                    <a:pt x="668464" y="305460"/>
                  </a:lnTo>
                  <a:lnTo>
                    <a:pt x="288505" y="305460"/>
                  </a:lnTo>
                  <a:lnTo>
                    <a:pt x="279539" y="306235"/>
                  </a:lnTo>
                  <a:lnTo>
                    <a:pt x="274027" y="309041"/>
                  </a:lnTo>
                  <a:lnTo>
                    <a:pt x="271246" y="314566"/>
                  </a:lnTo>
                  <a:lnTo>
                    <a:pt x="270471" y="323532"/>
                  </a:lnTo>
                  <a:lnTo>
                    <a:pt x="270573" y="553516"/>
                  </a:lnTo>
                  <a:lnTo>
                    <a:pt x="338112" y="563168"/>
                  </a:lnTo>
                  <a:lnTo>
                    <a:pt x="673823" y="563168"/>
                  </a:lnTo>
                  <a:lnTo>
                    <a:pt x="683209" y="562305"/>
                  </a:lnTo>
                  <a:lnTo>
                    <a:pt x="689089" y="559320"/>
                  </a:lnTo>
                  <a:lnTo>
                    <a:pt x="692111" y="553516"/>
                  </a:lnTo>
                  <a:lnTo>
                    <a:pt x="692975" y="544258"/>
                  </a:lnTo>
                  <a:lnTo>
                    <a:pt x="692975" y="538835"/>
                  </a:lnTo>
                  <a:lnTo>
                    <a:pt x="692975" y="329958"/>
                  </a:lnTo>
                  <a:lnTo>
                    <a:pt x="692975" y="329768"/>
                  </a:lnTo>
                  <a:close/>
                </a:path>
                <a:path w="765809" h="746760">
                  <a:moveTo>
                    <a:pt x="765797" y="86360"/>
                  </a:moveTo>
                  <a:lnTo>
                    <a:pt x="765136" y="85090"/>
                  </a:lnTo>
                  <a:lnTo>
                    <a:pt x="759841" y="74930"/>
                  </a:lnTo>
                  <a:lnTo>
                    <a:pt x="751624" y="67310"/>
                  </a:lnTo>
                  <a:lnTo>
                    <a:pt x="742835" y="64122"/>
                  </a:lnTo>
                  <a:lnTo>
                    <a:pt x="742835" y="121920"/>
                  </a:lnTo>
                  <a:lnTo>
                    <a:pt x="742721" y="129540"/>
                  </a:lnTo>
                  <a:lnTo>
                    <a:pt x="742492" y="139700"/>
                  </a:lnTo>
                  <a:lnTo>
                    <a:pt x="738924" y="143510"/>
                  </a:lnTo>
                  <a:lnTo>
                    <a:pt x="165379" y="143510"/>
                  </a:lnTo>
                  <a:lnTo>
                    <a:pt x="165277" y="92710"/>
                  </a:lnTo>
                  <a:lnTo>
                    <a:pt x="165176" y="87630"/>
                  </a:lnTo>
                  <a:lnTo>
                    <a:pt x="167106" y="85090"/>
                  </a:lnTo>
                  <a:lnTo>
                    <a:pt x="175475" y="86360"/>
                  </a:lnTo>
                  <a:lnTo>
                    <a:pt x="726020" y="86360"/>
                  </a:lnTo>
                  <a:lnTo>
                    <a:pt x="729030" y="85090"/>
                  </a:lnTo>
                  <a:lnTo>
                    <a:pt x="738339" y="86360"/>
                  </a:lnTo>
                  <a:lnTo>
                    <a:pt x="742442" y="90170"/>
                  </a:lnTo>
                  <a:lnTo>
                    <a:pt x="742670" y="99060"/>
                  </a:lnTo>
                  <a:lnTo>
                    <a:pt x="742746" y="102870"/>
                  </a:lnTo>
                  <a:lnTo>
                    <a:pt x="742835" y="121920"/>
                  </a:lnTo>
                  <a:lnTo>
                    <a:pt x="742835" y="64122"/>
                  </a:lnTo>
                  <a:lnTo>
                    <a:pt x="741146" y="63500"/>
                  </a:lnTo>
                  <a:lnTo>
                    <a:pt x="728370" y="62230"/>
                  </a:lnTo>
                  <a:lnTo>
                    <a:pt x="167271" y="62230"/>
                  </a:lnTo>
                  <a:lnTo>
                    <a:pt x="165061" y="60960"/>
                  </a:lnTo>
                  <a:lnTo>
                    <a:pt x="165582" y="48260"/>
                  </a:lnTo>
                  <a:lnTo>
                    <a:pt x="165481" y="40640"/>
                  </a:lnTo>
                  <a:lnTo>
                    <a:pt x="165290" y="33020"/>
                  </a:lnTo>
                  <a:lnTo>
                    <a:pt x="163436" y="24130"/>
                  </a:lnTo>
                  <a:lnTo>
                    <a:pt x="162915" y="21590"/>
                  </a:lnTo>
                  <a:lnTo>
                    <a:pt x="156806" y="11430"/>
                  </a:lnTo>
                  <a:lnTo>
                    <a:pt x="147586" y="3810"/>
                  </a:lnTo>
                  <a:lnTo>
                    <a:pt x="141262" y="2451"/>
                  </a:lnTo>
                  <a:lnTo>
                    <a:pt x="141262" y="721360"/>
                  </a:lnTo>
                  <a:lnTo>
                    <a:pt x="139509" y="722630"/>
                  </a:lnTo>
                  <a:lnTo>
                    <a:pt x="84874" y="722630"/>
                  </a:lnTo>
                  <a:lnTo>
                    <a:pt x="82931" y="721360"/>
                  </a:lnTo>
                  <a:lnTo>
                    <a:pt x="83312" y="715010"/>
                  </a:lnTo>
                  <a:lnTo>
                    <a:pt x="83185" y="143510"/>
                  </a:lnTo>
                  <a:lnTo>
                    <a:pt x="83185" y="85090"/>
                  </a:lnTo>
                  <a:lnTo>
                    <a:pt x="83121" y="39370"/>
                  </a:lnTo>
                  <a:lnTo>
                    <a:pt x="83007" y="36830"/>
                  </a:lnTo>
                  <a:lnTo>
                    <a:pt x="84239" y="27940"/>
                  </a:lnTo>
                  <a:lnTo>
                    <a:pt x="87731" y="24130"/>
                  </a:lnTo>
                  <a:lnTo>
                    <a:pt x="137541" y="24130"/>
                  </a:lnTo>
                  <a:lnTo>
                    <a:pt x="140931" y="27940"/>
                  </a:lnTo>
                  <a:lnTo>
                    <a:pt x="140995" y="715010"/>
                  </a:lnTo>
                  <a:lnTo>
                    <a:pt x="141262" y="721360"/>
                  </a:lnTo>
                  <a:lnTo>
                    <a:pt x="141262" y="2451"/>
                  </a:lnTo>
                  <a:lnTo>
                    <a:pt x="135851" y="1270"/>
                  </a:lnTo>
                  <a:lnTo>
                    <a:pt x="124117" y="0"/>
                  </a:lnTo>
                  <a:lnTo>
                    <a:pt x="100622" y="0"/>
                  </a:lnTo>
                  <a:lnTo>
                    <a:pt x="62153" y="20320"/>
                  </a:lnTo>
                  <a:lnTo>
                    <a:pt x="59512" y="48260"/>
                  </a:lnTo>
                  <a:lnTo>
                    <a:pt x="60045" y="60960"/>
                  </a:lnTo>
                  <a:lnTo>
                    <a:pt x="59893" y="61061"/>
                  </a:lnTo>
                  <a:lnTo>
                    <a:pt x="59893" y="140970"/>
                  </a:lnTo>
                  <a:lnTo>
                    <a:pt x="58242" y="143510"/>
                  </a:lnTo>
                  <a:lnTo>
                    <a:pt x="24942" y="143510"/>
                  </a:lnTo>
                  <a:lnTo>
                    <a:pt x="23304" y="140970"/>
                  </a:lnTo>
                  <a:lnTo>
                    <a:pt x="23431" y="121920"/>
                  </a:lnTo>
                  <a:lnTo>
                    <a:pt x="23317" y="87630"/>
                  </a:lnTo>
                  <a:lnTo>
                    <a:pt x="24765" y="85090"/>
                  </a:lnTo>
                  <a:lnTo>
                    <a:pt x="37223" y="86360"/>
                  </a:lnTo>
                  <a:lnTo>
                    <a:pt x="45453" y="86360"/>
                  </a:lnTo>
                  <a:lnTo>
                    <a:pt x="58229" y="85090"/>
                  </a:lnTo>
                  <a:lnTo>
                    <a:pt x="59867" y="87630"/>
                  </a:lnTo>
                  <a:lnTo>
                    <a:pt x="59728" y="92710"/>
                  </a:lnTo>
                  <a:lnTo>
                    <a:pt x="59651" y="133350"/>
                  </a:lnTo>
                  <a:lnTo>
                    <a:pt x="59893" y="140970"/>
                  </a:lnTo>
                  <a:lnTo>
                    <a:pt x="59893" y="61061"/>
                  </a:lnTo>
                  <a:lnTo>
                    <a:pt x="58115" y="62230"/>
                  </a:lnTo>
                  <a:lnTo>
                    <a:pt x="4216" y="62230"/>
                  </a:lnTo>
                  <a:lnTo>
                    <a:pt x="0" y="66040"/>
                  </a:lnTo>
                  <a:lnTo>
                    <a:pt x="0" y="163830"/>
                  </a:lnTo>
                  <a:lnTo>
                    <a:pt x="4279" y="167640"/>
                  </a:lnTo>
                  <a:lnTo>
                    <a:pt x="59702" y="167640"/>
                  </a:lnTo>
                  <a:lnTo>
                    <a:pt x="59804" y="728980"/>
                  </a:lnTo>
                  <a:lnTo>
                    <a:pt x="60502" y="737870"/>
                  </a:lnTo>
                  <a:lnTo>
                    <a:pt x="63449" y="742950"/>
                  </a:lnTo>
                  <a:lnTo>
                    <a:pt x="69367" y="746760"/>
                  </a:lnTo>
                  <a:lnTo>
                    <a:pt x="155740" y="746760"/>
                  </a:lnTo>
                  <a:lnTo>
                    <a:pt x="161569" y="742950"/>
                  </a:lnTo>
                  <a:lnTo>
                    <a:pt x="164528" y="737870"/>
                  </a:lnTo>
                  <a:lnTo>
                    <a:pt x="165354" y="728980"/>
                  </a:lnTo>
                  <a:lnTo>
                    <a:pt x="165354" y="722630"/>
                  </a:lnTo>
                  <a:lnTo>
                    <a:pt x="165315" y="171450"/>
                  </a:lnTo>
                  <a:lnTo>
                    <a:pt x="164973" y="167640"/>
                  </a:lnTo>
                  <a:lnTo>
                    <a:pt x="274637" y="167640"/>
                  </a:lnTo>
                  <a:lnTo>
                    <a:pt x="276656" y="168910"/>
                  </a:lnTo>
                  <a:lnTo>
                    <a:pt x="276491" y="189230"/>
                  </a:lnTo>
                  <a:lnTo>
                    <a:pt x="276466" y="220980"/>
                  </a:lnTo>
                  <a:lnTo>
                    <a:pt x="276593" y="234950"/>
                  </a:lnTo>
                  <a:lnTo>
                    <a:pt x="276682" y="241300"/>
                  </a:lnTo>
                  <a:lnTo>
                    <a:pt x="274751" y="243840"/>
                  </a:lnTo>
                  <a:lnTo>
                    <a:pt x="261734" y="243840"/>
                  </a:lnTo>
                  <a:lnTo>
                    <a:pt x="247307" y="246380"/>
                  </a:lnTo>
                  <a:lnTo>
                    <a:pt x="214337" y="275590"/>
                  </a:lnTo>
                  <a:lnTo>
                    <a:pt x="206692" y="566420"/>
                  </a:lnTo>
                  <a:lnTo>
                    <a:pt x="207124" y="574040"/>
                  </a:lnTo>
                  <a:lnTo>
                    <a:pt x="231521" y="614680"/>
                  </a:lnTo>
                  <a:lnTo>
                    <a:pt x="271310" y="626110"/>
                  </a:lnTo>
                  <a:lnTo>
                    <a:pt x="592912" y="626110"/>
                  </a:lnTo>
                  <a:lnTo>
                    <a:pt x="595477" y="627380"/>
                  </a:lnTo>
                  <a:lnTo>
                    <a:pt x="603770" y="624840"/>
                  </a:lnTo>
                  <a:lnTo>
                    <a:pt x="607707" y="621030"/>
                  </a:lnTo>
                  <a:lnTo>
                    <a:pt x="607758" y="608330"/>
                  </a:lnTo>
                  <a:lnTo>
                    <a:pt x="604443" y="604520"/>
                  </a:lnTo>
                  <a:lnTo>
                    <a:pt x="594423" y="601980"/>
                  </a:lnTo>
                  <a:lnTo>
                    <a:pt x="271843" y="601980"/>
                  </a:lnTo>
                  <a:lnTo>
                    <a:pt x="254660" y="599440"/>
                  </a:lnTo>
                  <a:lnTo>
                    <a:pt x="241757" y="590550"/>
                  </a:lnTo>
                  <a:lnTo>
                    <a:pt x="233667" y="577850"/>
                  </a:lnTo>
                  <a:lnTo>
                    <a:pt x="230911" y="561340"/>
                  </a:lnTo>
                  <a:lnTo>
                    <a:pt x="231089" y="510540"/>
                  </a:lnTo>
                  <a:lnTo>
                    <a:pt x="231089" y="308610"/>
                  </a:lnTo>
                  <a:lnTo>
                    <a:pt x="233743" y="290830"/>
                  </a:lnTo>
                  <a:lnTo>
                    <a:pt x="241503" y="278130"/>
                  </a:lnTo>
                  <a:lnTo>
                    <a:pt x="254063" y="270510"/>
                  </a:lnTo>
                  <a:lnTo>
                    <a:pt x="271170" y="267970"/>
                  </a:lnTo>
                  <a:lnTo>
                    <a:pt x="355104" y="267970"/>
                  </a:lnTo>
                  <a:lnTo>
                    <a:pt x="359156" y="266700"/>
                  </a:lnTo>
                  <a:lnTo>
                    <a:pt x="368744" y="265430"/>
                  </a:lnTo>
                  <a:lnTo>
                    <a:pt x="371729" y="260350"/>
                  </a:lnTo>
                  <a:lnTo>
                    <a:pt x="371398" y="248920"/>
                  </a:lnTo>
                  <a:lnTo>
                    <a:pt x="367868" y="245110"/>
                  </a:lnTo>
                  <a:lnTo>
                    <a:pt x="359892" y="242570"/>
                  </a:lnTo>
                  <a:lnTo>
                    <a:pt x="357314" y="243840"/>
                  </a:lnTo>
                  <a:lnTo>
                    <a:pt x="332028" y="242570"/>
                  </a:lnTo>
                  <a:lnTo>
                    <a:pt x="320636" y="242570"/>
                  </a:lnTo>
                  <a:lnTo>
                    <a:pt x="309245" y="243840"/>
                  </a:lnTo>
                  <a:lnTo>
                    <a:pt x="303301" y="243840"/>
                  </a:lnTo>
                  <a:lnTo>
                    <a:pt x="300697" y="241300"/>
                  </a:lnTo>
                  <a:lnTo>
                    <a:pt x="300951" y="220980"/>
                  </a:lnTo>
                  <a:lnTo>
                    <a:pt x="300926" y="189230"/>
                  </a:lnTo>
                  <a:lnTo>
                    <a:pt x="300748" y="170180"/>
                  </a:lnTo>
                  <a:lnTo>
                    <a:pt x="302844" y="167640"/>
                  </a:lnTo>
                  <a:lnTo>
                    <a:pt x="660615" y="167640"/>
                  </a:lnTo>
                  <a:lnTo>
                    <a:pt x="662495" y="170180"/>
                  </a:lnTo>
                  <a:lnTo>
                    <a:pt x="662406" y="175260"/>
                  </a:lnTo>
                  <a:lnTo>
                    <a:pt x="662279" y="242570"/>
                  </a:lnTo>
                  <a:lnTo>
                    <a:pt x="649605" y="242570"/>
                  </a:lnTo>
                  <a:lnTo>
                    <a:pt x="408965" y="243840"/>
                  </a:lnTo>
                  <a:lnTo>
                    <a:pt x="405892" y="242570"/>
                  </a:lnTo>
                  <a:lnTo>
                    <a:pt x="397319" y="245110"/>
                  </a:lnTo>
                  <a:lnTo>
                    <a:pt x="393661" y="248920"/>
                  </a:lnTo>
                  <a:lnTo>
                    <a:pt x="392899" y="260350"/>
                  </a:lnTo>
                  <a:lnTo>
                    <a:pt x="396049" y="264160"/>
                  </a:lnTo>
                  <a:lnTo>
                    <a:pt x="406488" y="267970"/>
                  </a:lnTo>
                  <a:lnTo>
                    <a:pt x="697966" y="267970"/>
                  </a:lnTo>
                  <a:lnTo>
                    <a:pt x="706666" y="269240"/>
                  </a:lnTo>
                  <a:lnTo>
                    <a:pt x="731405" y="303530"/>
                  </a:lnTo>
                  <a:lnTo>
                    <a:pt x="731418" y="566420"/>
                  </a:lnTo>
                  <a:lnTo>
                    <a:pt x="731164" y="570230"/>
                  </a:lnTo>
                  <a:lnTo>
                    <a:pt x="704710" y="601980"/>
                  </a:lnTo>
                  <a:lnTo>
                    <a:pt x="644004" y="601980"/>
                  </a:lnTo>
                  <a:lnTo>
                    <a:pt x="633717" y="603250"/>
                  </a:lnTo>
                  <a:lnTo>
                    <a:pt x="629145" y="608330"/>
                  </a:lnTo>
                  <a:lnTo>
                    <a:pt x="629627" y="622300"/>
                  </a:lnTo>
                  <a:lnTo>
                    <a:pt x="634593" y="626110"/>
                  </a:lnTo>
                  <a:lnTo>
                    <a:pt x="654354" y="626110"/>
                  </a:lnTo>
                  <a:lnTo>
                    <a:pt x="666127" y="627380"/>
                  </a:lnTo>
                  <a:lnTo>
                    <a:pt x="717257" y="622300"/>
                  </a:lnTo>
                  <a:lnTo>
                    <a:pt x="751217" y="588010"/>
                  </a:lnTo>
                  <a:lnTo>
                    <a:pt x="755802" y="560070"/>
                  </a:lnTo>
                  <a:lnTo>
                    <a:pt x="755802" y="309880"/>
                  </a:lnTo>
                  <a:lnTo>
                    <a:pt x="751598" y="283210"/>
                  </a:lnTo>
                  <a:lnTo>
                    <a:pt x="739406" y="261620"/>
                  </a:lnTo>
                  <a:lnTo>
                    <a:pt x="719823" y="248920"/>
                  </a:lnTo>
                  <a:lnTo>
                    <a:pt x="693407" y="243840"/>
                  </a:lnTo>
                  <a:lnTo>
                    <a:pt x="688644" y="242570"/>
                  </a:lnTo>
                  <a:lnTo>
                    <a:pt x="686727" y="241300"/>
                  </a:lnTo>
                  <a:lnTo>
                    <a:pt x="686854" y="220980"/>
                  </a:lnTo>
                  <a:lnTo>
                    <a:pt x="686739" y="175260"/>
                  </a:lnTo>
                  <a:lnTo>
                    <a:pt x="686701" y="168910"/>
                  </a:lnTo>
                  <a:lnTo>
                    <a:pt x="688822" y="167640"/>
                  </a:lnTo>
                  <a:lnTo>
                    <a:pt x="728256" y="167640"/>
                  </a:lnTo>
                  <a:lnTo>
                    <a:pt x="741019" y="166370"/>
                  </a:lnTo>
                  <a:lnTo>
                    <a:pt x="751522" y="162560"/>
                  </a:lnTo>
                  <a:lnTo>
                    <a:pt x="759777" y="154940"/>
                  </a:lnTo>
                  <a:lnTo>
                    <a:pt x="765797" y="143510"/>
                  </a:lnTo>
                  <a:lnTo>
                    <a:pt x="765797" y="863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491172" y="2945678"/>
              <a:ext cx="354910" cy="1235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167412" y="6764191"/>
            <a:ext cx="5330190" cy="3403600"/>
            <a:chOff x="4167412" y="6764191"/>
            <a:chExt cx="5330190" cy="3403600"/>
          </a:xfrm>
        </p:grpSpPr>
        <p:sp>
          <p:nvSpPr>
            <p:cNvPr id="29" name="object 29"/>
            <p:cNvSpPr/>
            <p:nvPr/>
          </p:nvSpPr>
          <p:spPr>
            <a:xfrm>
              <a:off x="4167412" y="6764191"/>
              <a:ext cx="5329680" cy="34030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66359" y="6963138"/>
              <a:ext cx="4932045" cy="3005455"/>
            </a:xfrm>
            <a:custGeom>
              <a:avLst/>
              <a:gdLst/>
              <a:ahLst/>
              <a:cxnLst/>
              <a:rect l="l" t="t" r="r" b="b"/>
              <a:pathLst>
                <a:path w="4932045" h="3005454">
                  <a:moveTo>
                    <a:pt x="4402117" y="0"/>
                  </a:moveTo>
                  <a:lnTo>
                    <a:pt x="529669" y="0"/>
                  </a:lnTo>
                  <a:lnTo>
                    <a:pt x="481457" y="2164"/>
                  </a:lnTo>
                  <a:lnTo>
                    <a:pt x="434459" y="8533"/>
                  </a:lnTo>
                  <a:lnTo>
                    <a:pt x="388860" y="18920"/>
                  </a:lnTo>
                  <a:lnTo>
                    <a:pt x="344847" y="33137"/>
                  </a:lnTo>
                  <a:lnTo>
                    <a:pt x="302609" y="50998"/>
                  </a:lnTo>
                  <a:lnTo>
                    <a:pt x="262332" y="72316"/>
                  </a:lnTo>
                  <a:lnTo>
                    <a:pt x="224202" y="96903"/>
                  </a:lnTo>
                  <a:lnTo>
                    <a:pt x="188407" y="124572"/>
                  </a:lnTo>
                  <a:lnTo>
                    <a:pt x="155134" y="155137"/>
                  </a:lnTo>
                  <a:lnTo>
                    <a:pt x="124569" y="188411"/>
                  </a:lnTo>
                  <a:lnTo>
                    <a:pt x="96900" y="224206"/>
                  </a:lnTo>
                  <a:lnTo>
                    <a:pt x="72313" y="262336"/>
                  </a:lnTo>
                  <a:lnTo>
                    <a:pt x="50997" y="302614"/>
                  </a:lnTo>
                  <a:lnTo>
                    <a:pt x="33136" y="344852"/>
                  </a:lnTo>
                  <a:lnTo>
                    <a:pt x="18919" y="388863"/>
                  </a:lnTo>
                  <a:lnTo>
                    <a:pt x="8533" y="434461"/>
                  </a:lnTo>
                  <a:lnTo>
                    <a:pt x="2164" y="481459"/>
                  </a:lnTo>
                  <a:lnTo>
                    <a:pt x="0" y="529669"/>
                  </a:lnTo>
                  <a:lnTo>
                    <a:pt x="0" y="2475474"/>
                  </a:lnTo>
                  <a:lnTo>
                    <a:pt x="2164" y="2523684"/>
                  </a:lnTo>
                  <a:lnTo>
                    <a:pt x="8533" y="2570682"/>
                  </a:lnTo>
                  <a:lnTo>
                    <a:pt x="18919" y="2616280"/>
                  </a:lnTo>
                  <a:lnTo>
                    <a:pt x="33136" y="2660291"/>
                  </a:lnTo>
                  <a:lnTo>
                    <a:pt x="50997" y="2702529"/>
                  </a:lnTo>
                  <a:lnTo>
                    <a:pt x="72313" y="2742807"/>
                  </a:lnTo>
                  <a:lnTo>
                    <a:pt x="96900" y="2780937"/>
                  </a:lnTo>
                  <a:lnTo>
                    <a:pt x="124569" y="2816732"/>
                  </a:lnTo>
                  <a:lnTo>
                    <a:pt x="155134" y="2850006"/>
                  </a:lnTo>
                  <a:lnTo>
                    <a:pt x="188407" y="2880571"/>
                  </a:lnTo>
                  <a:lnTo>
                    <a:pt x="224202" y="2908240"/>
                  </a:lnTo>
                  <a:lnTo>
                    <a:pt x="262332" y="2932827"/>
                  </a:lnTo>
                  <a:lnTo>
                    <a:pt x="302609" y="2954145"/>
                  </a:lnTo>
                  <a:lnTo>
                    <a:pt x="344847" y="2972006"/>
                  </a:lnTo>
                  <a:lnTo>
                    <a:pt x="388860" y="2986223"/>
                  </a:lnTo>
                  <a:lnTo>
                    <a:pt x="434459" y="2996610"/>
                  </a:lnTo>
                  <a:lnTo>
                    <a:pt x="481457" y="3002979"/>
                  </a:lnTo>
                  <a:lnTo>
                    <a:pt x="529669" y="3005144"/>
                  </a:lnTo>
                  <a:lnTo>
                    <a:pt x="4402117" y="3005144"/>
                  </a:lnTo>
                  <a:lnTo>
                    <a:pt x="4450327" y="3002979"/>
                  </a:lnTo>
                  <a:lnTo>
                    <a:pt x="4497325" y="2996610"/>
                  </a:lnTo>
                  <a:lnTo>
                    <a:pt x="4542923" y="2986223"/>
                  </a:lnTo>
                  <a:lnTo>
                    <a:pt x="4586934" y="2972006"/>
                  </a:lnTo>
                  <a:lnTo>
                    <a:pt x="4629172" y="2954145"/>
                  </a:lnTo>
                  <a:lnTo>
                    <a:pt x="4669450" y="2932827"/>
                  </a:lnTo>
                  <a:lnTo>
                    <a:pt x="4707580" y="2908240"/>
                  </a:lnTo>
                  <a:lnTo>
                    <a:pt x="4743375" y="2880571"/>
                  </a:lnTo>
                  <a:lnTo>
                    <a:pt x="4776649" y="2850006"/>
                  </a:lnTo>
                  <a:lnTo>
                    <a:pt x="4807214" y="2816732"/>
                  </a:lnTo>
                  <a:lnTo>
                    <a:pt x="4834883" y="2780937"/>
                  </a:lnTo>
                  <a:lnTo>
                    <a:pt x="4859470" y="2742807"/>
                  </a:lnTo>
                  <a:lnTo>
                    <a:pt x="4880788" y="2702529"/>
                  </a:lnTo>
                  <a:lnTo>
                    <a:pt x="4898649" y="2660291"/>
                  </a:lnTo>
                  <a:lnTo>
                    <a:pt x="4912866" y="2616280"/>
                  </a:lnTo>
                  <a:lnTo>
                    <a:pt x="4923253" y="2570682"/>
                  </a:lnTo>
                  <a:lnTo>
                    <a:pt x="4929622" y="2523684"/>
                  </a:lnTo>
                  <a:lnTo>
                    <a:pt x="4931787" y="2475474"/>
                  </a:lnTo>
                  <a:lnTo>
                    <a:pt x="4931787" y="529669"/>
                  </a:lnTo>
                  <a:lnTo>
                    <a:pt x="4929622" y="481459"/>
                  </a:lnTo>
                  <a:lnTo>
                    <a:pt x="4923253" y="434461"/>
                  </a:lnTo>
                  <a:lnTo>
                    <a:pt x="4912866" y="388863"/>
                  </a:lnTo>
                  <a:lnTo>
                    <a:pt x="4898649" y="344852"/>
                  </a:lnTo>
                  <a:lnTo>
                    <a:pt x="4880788" y="302614"/>
                  </a:lnTo>
                  <a:lnTo>
                    <a:pt x="4859470" y="262336"/>
                  </a:lnTo>
                  <a:lnTo>
                    <a:pt x="4834883" y="224206"/>
                  </a:lnTo>
                  <a:lnTo>
                    <a:pt x="4807214" y="188411"/>
                  </a:lnTo>
                  <a:lnTo>
                    <a:pt x="4776649" y="155137"/>
                  </a:lnTo>
                  <a:lnTo>
                    <a:pt x="4743375" y="124572"/>
                  </a:lnTo>
                  <a:lnTo>
                    <a:pt x="4707580" y="96903"/>
                  </a:lnTo>
                  <a:lnTo>
                    <a:pt x="4669450" y="72316"/>
                  </a:lnTo>
                  <a:lnTo>
                    <a:pt x="4629172" y="50998"/>
                  </a:lnTo>
                  <a:lnTo>
                    <a:pt x="4586934" y="33137"/>
                  </a:lnTo>
                  <a:lnTo>
                    <a:pt x="4542923" y="18920"/>
                  </a:lnTo>
                  <a:lnTo>
                    <a:pt x="4497325" y="8533"/>
                  </a:lnTo>
                  <a:lnTo>
                    <a:pt x="4450327" y="2164"/>
                  </a:lnTo>
                  <a:lnTo>
                    <a:pt x="4402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167351" y="6303472"/>
            <a:ext cx="1319530" cy="1319530"/>
            <a:chOff x="6167351" y="6303472"/>
            <a:chExt cx="1319530" cy="1319530"/>
          </a:xfrm>
        </p:grpSpPr>
        <p:sp>
          <p:nvSpPr>
            <p:cNvPr id="33" name="object 33"/>
            <p:cNvSpPr/>
            <p:nvPr/>
          </p:nvSpPr>
          <p:spPr>
            <a:xfrm>
              <a:off x="6167351" y="6303472"/>
              <a:ext cx="1319530" cy="1319530"/>
            </a:xfrm>
            <a:custGeom>
              <a:avLst/>
              <a:gdLst/>
              <a:ahLst/>
              <a:cxnLst/>
              <a:rect l="l" t="t" r="r" b="b"/>
              <a:pathLst>
                <a:path w="1319529" h="1319529">
                  <a:moveTo>
                    <a:pt x="659665" y="0"/>
                  </a:moveTo>
                  <a:lnTo>
                    <a:pt x="612555" y="1656"/>
                  </a:lnTo>
                  <a:lnTo>
                    <a:pt x="566338" y="6550"/>
                  </a:lnTo>
                  <a:lnTo>
                    <a:pt x="521127" y="14571"/>
                  </a:lnTo>
                  <a:lnTo>
                    <a:pt x="477033" y="25607"/>
                  </a:lnTo>
                  <a:lnTo>
                    <a:pt x="434168" y="39547"/>
                  </a:lnTo>
                  <a:lnTo>
                    <a:pt x="392644" y="56278"/>
                  </a:lnTo>
                  <a:lnTo>
                    <a:pt x="352572" y="75689"/>
                  </a:lnTo>
                  <a:lnTo>
                    <a:pt x="314064" y="97668"/>
                  </a:lnTo>
                  <a:lnTo>
                    <a:pt x="277231" y="122104"/>
                  </a:lnTo>
                  <a:lnTo>
                    <a:pt x="242185" y="148886"/>
                  </a:lnTo>
                  <a:lnTo>
                    <a:pt x="209038" y="177901"/>
                  </a:lnTo>
                  <a:lnTo>
                    <a:pt x="177901" y="209038"/>
                  </a:lnTo>
                  <a:lnTo>
                    <a:pt x="148886" y="242185"/>
                  </a:lnTo>
                  <a:lnTo>
                    <a:pt x="122104" y="277231"/>
                  </a:lnTo>
                  <a:lnTo>
                    <a:pt x="97668" y="314064"/>
                  </a:lnTo>
                  <a:lnTo>
                    <a:pt x="75689" y="352572"/>
                  </a:lnTo>
                  <a:lnTo>
                    <a:pt x="56278" y="392644"/>
                  </a:lnTo>
                  <a:lnTo>
                    <a:pt x="39547" y="434168"/>
                  </a:lnTo>
                  <a:lnTo>
                    <a:pt x="25607" y="477033"/>
                  </a:lnTo>
                  <a:lnTo>
                    <a:pt x="14571" y="521127"/>
                  </a:lnTo>
                  <a:lnTo>
                    <a:pt x="6550" y="566338"/>
                  </a:lnTo>
                  <a:lnTo>
                    <a:pt x="1656" y="612555"/>
                  </a:lnTo>
                  <a:lnTo>
                    <a:pt x="0" y="659665"/>
                  </a:lnTo>
                  <a:lnTo>
                    <a:pt x="1656" y="706776"/>
                  </a:lnTo>
                  <a:lnTo>
                    <a:pt x="6550" y="752993"/>
                  </a:lnTo>
                  <a:lnTo>
                    <a:pt x="14571" y="798204"/>
                  </a:lnTo>
                  <a:lnTo>
                    <a:pt x="25607" y="842297"/>
                  </a:lnTo>
                  <a:lnTo>
                    <a:pt x="39547" y="885162"/>
                  </a:lnTo>
                  <a:lnTo>
                    <a:pt x="56278" y="926687"/>
                  </a:lnTo>
                  <a:lnTo>
                    <a:pt x="75689" y="966759"/>
                  </a:lnTo>
                  <a:lnTo>
                    <a:pt x="97668" y="1005267"/>
                  </a:lnTo>
                  <a:lnTo>
                    <a:pt x="122104" y="1042100"/>
                  </a:lnTo>
                  <a:lnTo>
                    <a:pt x="148886" y="1077146"/>
                  </a:lnTo>
                  <a:lnTo>
                    <a:pt x="177901" y="1110293"/>
                  </a:lnTo>
                  <a:lnTo>
                    <a:pt x="209038" y="1141430"/>
                  </a:lnTo>
                  <a:lnTo>
                    <a:pt x="242185" y="1170445"/>
                  </a:lnTo>
                  <a:lnTo>
                    <a:pt x="277231" y="1197226"/>
                  </a:lnTo>
                  <a:lnTo>
                    <a:pt x="314064" y="1221663"/>
                  </a:lnTo>
                  <a:lnTo>
                    <a:pt x="352572" y="1243642"/>
                  </a:lnTo>
                  <a:lnTo>
                    <a:pt x="392644" y="1263053"/>
                  </a:lnTo>
                  <a:lnTo>
                    <a:pt x="434168" y="1279784"/>
                  </a:lnTo>
                  <a:lnTo>
                    <a:pt x="477033" y="1293723"/>
                  </a:lnTo>
                  <a:lnTo>
                    <a:pt x="521127" y="1304759"/>
                  </a:lnTo>
                  <a:lnTo>
                    <a:pt x="566338" y="1312780"/>
                  </a:lnTo>
                  <a:lnTo>
                    <a:pt x="612555" y="1317675"/>
                  </a:lnTo>
                  <a:lnTo>
                    <a:pt x="659665" y="1319331"/>
                  </a:lnTo>
                  <a:lnTo>
                    <a:pt x="706776" y="1317675"/>
                  </a:lnTo>
                  <a:lnTo>
                    <a:pt x="752993" y="1312780"/>
                  </a:lnTo>
                  <a:lnTo>
                    <a:pt x="798204" y="1304759"/>
                  </a:lnTo>
                  <a:lnTo>
                    <a:pt x="842297" y="1293723"/>
                  </a:lnTo>
                  <a:lnTo>
                    <a:pt x="885162" y="1279784"/>
                  </a:lnTo>
                  <a:lnTo>
                    <a:pt x="926687" y="1263053"/>
                  </a:lnTo>
                  <a:lnTo>
                    <a:pt x="966759" y="1243642"/>
                  </a:lnTo>
                  <a:lnTo>
                    <a:pt x="1005267" y="1221663"/>
                  </a:lnTo>
                  <a:lnTo>
                    <a:pt x="1042100" y="1197226"/>
                  </a:lnTo>
                  <a:lnTo>
                    <a:pt x="1077146" y="1170445"/>
                  </a:lnTo>
                  <a:lnTo>
                    <a:pt x="1110293" y="1141430"/>
                  </a:lnTo>
                  <a:lnTo>
                    <a:pt x="1141430" y="1110293"/>
                  </a:lnTo>
                  <a:lnTo>
                    <a:pt x="1170445" y="1077146"/>
                  </a:lnTo>
                  <a:lnTo>
                    <a:pt x="1197226" y="1042100"/>
                  </a:lnTo>
                  <a:lnTo>
                    <a:pt x="1221663" y="1005267"/>
                  </a:lnTo>
                  <a:lnTo>
                    <a:pt x="1243642" y="966759"/>
                  </a:lnTo>
                  <a:lnTo>
                    <a:pt x="1263053" y="926687"/>
                  </a:lnTo>
                  <a:lnTo>
                    <a:pt x="1279784" y="885162"/>
                  </a:lnTo>
                  <a:lnTo>
                    <a:pt x="1293723" y="842297"/>
                  </a:lnTo>
                  <a:lnTo>
                    <a:pt x="1304759" y="798204"/>
                  </a:lnTo>
                  <a:lnTo>
                    <a:pt x="1312780" y="752993"/>
                  </a:lnTo>
                  <a:lnTo>
                    <a:pt x="1317675" y="706776"/>
                  </a:lnTo>
                  <a:lnTo>
                    <a:pt x="1319331" y="659665"/>
                  </a:lnTo>
                  <a:lnTo>
                    <a:pt x="1317675" y="612555"/>
                  </a:lnTo>
                  <a:lnTo>
                    <a:pt x="1312780" y="566338"/>
                  </a:lnTo>
                  <a:lnTo>
                    <a:pt x="1304759" y="521127"/>
                  </a:lnTo>
                  <a:lnTo>
                    <a:pt x="1293723" y="477033"/>
                  </a:lnTo>
                  <a:lnTo>
                    <a:pt x="1279784" y="434168"/>
                  </a:lnTo>
                  <a:lnTo>
                    <a:pt x="1263053" y="392644"/>
                  </a:lnTo>
                  <a:lnTo>
                    <a:pt x="1243642" y="352572"/>
                  </a:lnTo>
                  <a:lnTo>
                    <a:pt x="1221663" y="314064"/>
                  </a:lnTo>
                  <a:lnTo>
                    <a:pt x="1197226" y="277231"/>
                  </a:lnTo>
                  <a:lnTo>
                    <a:pt x="1170445" y="242185"/>
                  </a:lnTo>
                  <a:lnTo>
                    <a:pt x="1141430" y="209038"/>
                  </a:lnTo>
                  <a:lnTo>
                    <a:pt x="1110293" y="177901"/>
                  </a:lnTo>
                  <a:lnTo>
                    <a:pt x="1077146" y="148886"/>
                  </a:lnTo>
                  <a:lnTo>
                    <a:pt x="1042100" y="122104"/>
                  </a:lnTo>
                  <a:lnTo>
                    <a:pt x="1005267" y="97668"/>
                  </a:lnTo>
                  <a:lnTo>
                    <a:pt x="966759" y="75689"/>
                  </a:lnTo>
                  <a:lnTo>
                    <a:pt x="926687" y="56278"/>
                  </a:lnTo>
                  <a:lnTo>
                    <a:pt x="885162" y="39547"/>
                  </a:lnTo>
                  <a:lnTo>
                    <a:pt x="842297" y="25607"/>
                  </a:lnTo>
                  <a:lnTo>
                    <a:pt x="798204" y="14571"/>
                  </a:lnTo>
                  <a:lnTo>
                    <a:pt x="752993" y="6550"/>
                  </a:lnTo>
                  <a:lnTo>
                    <a:pt x="706776" y="1656"/>
                  </a:lnTo>
                  <a:lnTo>
                    <a:pt x="659665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437322" y="6568365"/>
              <a:ext cx="789703" cy="7899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0648890" y="6764191"/>
            <a:ext cx="5330190" cy="3403600"/>
            <a:chOff x="10648890" y="6764191"/>
            <a:chExt cx="5330190" cy="3403600"/>
          </a:xfrm>
        </p:grpSpPr>
        <p:sp>
          <p:nvSpPr>
            <p:cNvPr id="36" name="object 36"/>
            <p:cNvSpPr/>
            <p:nvPr/>
          </p:nvSpPr>
          <p:spPr>
            <a:xfrm>
              <a:off x="10648890" y="6764191"/>
              <a:ext cx="5329680" cy="34030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847889" y="6963138"/>
              <a:ext cx="4932045" cy="3005455"/>
            </a:xfrm>
            <a:custGeom>
              <a:avLst/>
              <a:gdLst/>
              <a:ahLst/>
              <a:cxnLst/>
              <a:rect l="l" t="t" r="r" b="b"/>
              <a:pathLst>
                <a:path w="4932044" h="3005454">
                  <a:moveTo>
                    <a:pt x="4402117" y="0"/>
                  </a:moveTo>
                  <a:lnTo>
                    <a:pt x="529669" y="0"/>
                  </a:lnTo>
                  <a:lnTo>
                    <a:pt x="481457" y="2164"/>
                  </a:lnTo>
                  <a:lnTo>
                    <a:pt x="434459" y="8533"/>
                  </a:lnTo>
                  <a:lnTo>
                    <a:pt x="388860" y="18920"/>
                  </a:lnTo>
                  <a:lnTo>
                    <a:pt x="344847" y="33137"/>
                  </a:lnTo>
                  <a:lnTo>
                    <a:pt x="302609" y="50998"/>
                  </a:lnTo>
                  <a:lnTo>
                    <a:pt x="262332" y="72316"/>
                  </a:lnTo>
                  <a:lnTo>
                    <a:pt x="224202" y="96903"/>
                  </a:lnTo>
                  <a:lnTo>
                    <a:pt x="188407" y="124572"/>
                  </a:lnTo>
                  <a:lnTo>
                    <a:pt x="155134" y="155137"/>
                  </a:lnTo>
                  <a:lnTo>
                    <a:pt x="124569" y="188411"/>
                  </a:lnTo>
                  <a:lnTo>
                    <a:pt x="96900" y="224206"/>
                  </a:lnTo>
                  <a:lnTo>
                    <a:pt x="72313" y="262336"/>
                  </a:lnTo>
                  <a:lnTo>
                    <a:pt x="50997" y="302614"/>
                  </a:lnTo>
                  <a:lnTo>
                    <a:pt x="33136" y="344852"/>
                  </a:lnTo>
                  <a:lnTo>
                    <a:pt x="18919" y="388863"/>
                  </a:lnTo>
                  <a:lnTo>
                    <a:pt x="8533" y="434461"/>
                  </a:lnTo>
                  <a:lnTo>
                    <a:pt x="2164" y="481459"/>
                  </a:lnTo>
                  <a:lnTo>
                    <a:pt x="0" y="529669"/>
                  </a:lnTo>
                  <a:lnTo>
                    <a:pt x="0" y="2475474"/>
                  </a:lnTo>
                  <a:lnTo>
                    <a:pt x="2164" y="2523684"/>
                  </a:lnTo>
                  <a:lnTo>
                    <a:pt x="8533" y="2570682"/>
                  </a:lnTo>
                  <a:lnTo>
                    <a:pt x="18919" y="2616280"/>
                  </a:lnTo>
                  <a:lnTo>
                    <a:pt x="33136" y="2660291"/>
                  </a:lnTo>
                  <a:lnTo>
                    <a:pt x="50997" y="2702529"/>
                  </a:lnTo>
                  <a:lnTo>
                    <a:pt x="72313" y="2742807"/>
                  </a:lnTo>
                  <a:lnTo>
                    <a:pt x="96900" y="2780937"/>
                  </a:lnTo>
                  <a:lnTo>
                    <a:pt x="124569" y="2816732"/>
                  </a:lnTo>
                  <a:lnTo>
                    <a:pt x="155134" y="2850006"/>
                  </a:lnTo>
                  <a:lnTo>
                    <a:pt x="188407" y="2880571"/>
                  </a:lnTo>
                  <a:lnTo>
                    <a:pt x="224202" y="2908240"/>
                  </a:lnTo>
                  <a:lnTo>
                    <a:pt x="262332" y="2932827"/>
                  </a:lnTo>
                  <a:lnTo>
                    <a:pt x="302609" y="2954145"/>
                  </a:lnTo>
                  <a:lnTo>
                    <a:pt x="344847" y="2972006"/>
                  </a:lnTo>
                  <a:lnTo>
                    <a:pt x="388860" y="2986223"/>
                  </a:lnTo>
                  <a:lnTo>
                    <a:pt x="434459" y="2996610"/>
                  </a:lnTo>
                  <a:lnTo>
                    <a:pt x="481457" y="3002979"/>
                  </a:lnTo>
                  <a:lnTo>
                    <a:pt x="529669" y="3005144"/>
                  </a:lnTo>
                  <a:lnTo>
                    <a:pt x="4402117" y="3005144"/>
                  </a:lnTo>
                  <a:lnTo>
                    <a:pt x="4450327" y="3002979"/>
                  </a:lnTo>
                  <a:lnTo>
                    <a:pt x="4497325" y="2996610"/>
                  </a:lnTo>
                  <a:lnTo>
                    <a:pt x="4542923" y="2986223"/>
                  </a:lnTo>
                  <a:lnTo>
                    <a:pt x="4586934" y="2972006"/>
                  </a:lnTo>
                  <a:lnTo>
                    <a:pt x="4629172" y="2954145"/>
                  </a:lnTo>
                  <a:lnTo>
                    <a:pt x="4669450" y="2932827"/>
                  </a:lnTo>
                  <a:lnTo>
                    <a:pt x="4707580" y="2908240"/>
                  </a:lnTo>
                  <a:lnTo>
                    <a:pt x="4743375" y="2880571"/>
                  </a:lnTo>
                  <a:lnTo>
                    <a:pt x="4776649" y="2850006"/>
                  </a:lnTo>
                  <a:lnTo>
                    <a:pt x="4807214" y="2816732"/>
                  </a:lnTo>
                  <a:lnTo>
                    <a:pt x="4834883" y="2780937"/>
                  </a:lnTo>
                  <a:lnTo>
                    <a:pt x="4859470" y="2742807"/>
                  </a:lnTo>
                  <a:lnTo>
                    <a:pt x="4880788" y="2702529"/>
                  </a:lnTo>
                  <a:lnTo>
                    <a:pt x="4898649" y="2660291"/>
                  </a:lnTo>
                  <a:lnTo>
                    <a:pt x="4912866" y="2616280"/>
                  </a:lnTo>
                  <a:lnTo>
                    <a:pt x="4923253" y="2570682"/>
                  </a:lnTo>
                  <a:lnTo>
                    <a:pt x="4929622" y="2523684"/>
                  </a:lnTo>
                  <a:lnTo>
                    <a:pt x="4931787" y="2475474"/>
                  </a:lnTo>
                  <a:lnTo>
                    <a:pt x="4931787" y="529669"/>
                  </a:lnTo>
                  <a:lnTo>
                    <a:pt x="4929622" y="481459"/>
                  </a:lnTo>
                  <a:lnTo>
                    <a:pt x="4923253" y="434461"/>
                  </a:lnTo>
                  <a:lnTo>
                    <a:pt x="4912866" y="388863"/>
                  </a:lnTo>
                  <a:lnTo>
                    <a:pt x="4898649" y="344852"/>
                  </a:lnTo>
                  <a:lnTo>
                    <a:pt x="4880788" y="302614"/>
                  </a:lnTo>
                  <a:lnTo>
                    <a:pt x="4859470" y="262336"/>
                  </a:lnTo>
                  <a:lnTo>
                    <a:pt x="4834883" y="224206"/>
                  </a:lnTo>
                  <a:lnTo>
                    <a:pt x="4807214" y="188411"/>
                  </a:lnTo>
                  <a:lnTo>
                    <a:pt x="4776649" y="155137"/>
                  </a:lnTo>
                  <a:lnTo>
                    <a:pt x="4743375" y="124572"/>
                  </a:lnTo>
                  <a:lnTo>
                    <a:pt x="4707580" y="96903"/>
                  </a:lnTo>
                  <a:lnTo>
                    <a:pt x="4669450" y="72316"/>
                  </a:lnTo>
                  <a:lnTo>
                    <a:pt x="4629172" y="50998"/>
                  </a:lnTo>
                  <a:lnTo>
                    <a:pt x="4586934" y="33137"/>
                  </a:lnTo>
                  <a:lnTo>
                    <a:pt x="4542923" y="18920"/>
                  </a:lnTo>
                  <a:lnTo>
                    <a:pt x="4497325" y="8533"/>
                  </a:lnTo>
                  <a:lnTo>
                    <a:pt x="4450327" y="2164"/>
                  </a:lnTo>
                  <a:lnTo>
                    <a:pt x="44021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2648829" y="6303472"/>
            <a:ext cx="1319530" cy="1319530"/>
            <a:chOff x="12648829" y="6303472"/>
            <a:chExt cx="1319530" cy="1319530"/>
          </a:xfrm>
        </p:grpSpPr>
        <p:sp>
          <p:nvSpPr>
            <p:cNvPr id="40" name="object 40"/>
            <p:cNvSpPr/>
            <p:nvPr/>
          </p:nvSpPr>
          <p:spPr>
            <a:xfrm>
              <a:off x="12648829" y="6303472"/>
              <a:ext cx="1319530" cy="1319530"/>
            </a:xfrm>
            <a:custGeom>
              <a:avLst/>
              <a:gdLst/>
              <a:ahLst/>
              <a:cxnLst/>
              <a:rect l="l" t="t" r="r" b="b"/>
              <a:pathLst>
                <a:path w="1319530" h="1319529">
                  <a:moveTo>
                    <a:pt x="659665" y="0"/>
                  </a:moveTo>
                  <a:lnTo>
                    <a:pt x="612555" y="1656"/>
                  </a:lnTo>
                  <a:lnTo>
                    <a:pt x="566338" y="6550"/>
                  </a:lnTo>
                  <a:lnTo>
                    <a:pt x="521127" y="14571"/>
                  </a:lnTo>
                  <a:lnTo>
                    <a:pt x="477033" y="25607"/>
                  </a:lnTo>
                  <a:lnTo>
                    <a:pt x="434168" y="39547"/>
                  </a:lnTo>
                  <a:lnTo>
                    <a:pt x="392644" y="56278"/>
                  </a:lnTo>
                  <a:lnTo>
                    <a:pt x="352572" y="75689"/>
                  </a:lnTo>
                  <a:lnTo>
                    <a:pt x="314064" y="97668"/>
                  </a:lnTo>
                  <a:lnTo>
                    <a:pt x="277231" y="122104"/>
                  </a:lnTo>
                  <a:lnTo>
                    <a:pt x="242185" y="148886"/>
                  </a:lnTo>
                  <a:lnTo>
                    <a:pt x="209038" y="177901"/>
                  </a:lnTo>
                  <a:lnTo>
                    <a:pt x="177901" y="209038"/>
                  </a:lnTo>
                  <a:lnTo>
                    <a:pt x="148886" y="242185"/>
                  </a:lnTo>
                  <a:lnTo>
                    <a:pt x="122104" y="277231"/>
                  </a:lnTo>
                  <a:lnTo>
                    <a:pt x="97668" y="314064"/>
                  </a:lnTo>
                  <a:lnTo>
                    <a:pt x="75689" y="352572"/>
                  </a:lnTo>
                  <a:lnTo>
                    <a:pt x="56278" y="392644"/>
                  </a:lnTo>
                  <a:lnTo>
                    <a:pt x="39547" y="434168"/>
                  </a:lnTo>
                  <a:lnTo>
                    <a:pt x="25607" y="477033"/>
                  </a:lnTo>
                  <a:lnTo>
                    <a:pt x="14571" y="521127"/>
                  </a:lnTo>
                  <a:lnTo>
                    <a:pt x="6550" y="566338"/>
                  </a:lnTo>
                  <a:lnTo>
                    <a:pt x="1656" y="612555"/>
                  </a:lnTo>
                  <a:lnTo>
                    <a:pt x="0" y="659665"/>
                  </a:lnTo>
                  <a:lnTo>
                    <a:pt x="1656" y="706776"/>
                  </a:lnTo>
                  <a:lnTo>
                    <a:pt x="6550" y="752993"/>
                  </a:lnTo>
                  <a:lnTo>
                    <a:pt x="14571" y="798204"/>
                  </a:lnTo>
                  <a:lnTo>
                    <a:pt x="25607" y="842297"/>
                  </a:lnTo>
                  <a:lnTo>
                    <a:pt x="39547" y="885162"/>
                  </a:lnTo>
                  <a:lnTo>
                    <a:pt x="56278" y="926687"/>
                  </a:lnTo>
                  <a:lnTo>
                    <a:pt x="75689" y="966759"/>
                  </a:lnTo>
                  <a:lnTo>
                    <a:pt x="97668" y="1005267"/>
                  </a:lnTo>
                  <a:lnTo>
                    <a:pt x="122104" y="1042100"/>
                  </a:lnTo>
                  <a:lnTo>
                    <a:pt x="148886" y="1077146"/>
                  </a:lnTo>
                  <a:lnTo>
                    <a:pt x="177901" y="1110293"/>
                  </a:lnTo>
                  <a:lnTo>
                    <a:pt x="209038" y="1141430"/>
                  </a:lnTo>
                  <a:lnTo>
                    <a:pt x="242185" y="1170445"/>
                  </a:lnTo>
                  <a:lnTo>
                    <a:pt x="277231" y="1197226"/>
                  </a:lnTo>
                  <a:lnTo>
                    <a:pt x="314064" y="1221663"/>
                  </a:lnTo>
                  <a:lnTo>
                    <a:pt x="352572" y="1243642"/>
                  </a:lnTo>
                  <a:lnTo>
                    <a:pt x="392644" y="1263053"/>
                  </a:lnTo>
                  <a:lnTo>
                    <a:pt x="434168" y="1279784"/>
                  </a:lnTo>
                  <a:lnTo>
                    <a:pt x="477033" y="1293723"/>
                  </a:lnTo>
                  <a:lnTo>
                    <a:pt x="521127" y="1304759"/>
                  </a:lnTo>
                  <a:lnTo>
                    <a:pt x="566338" y="1312780"/>
                  </a:lnTo>
                  <a:lnTo>
                    <a:pt x="612555" y="1317675"/>
                  </a:lnTo>
                  <a:lnTo>
                    <a:pt x="659665" y="1319331"/>
                  </a:lnTo>
                  <a:lnTo>
                    <a:pt x="706776" y="1317675"/>
                  </a:lnTo>
                  <a:lnTo>
                    <a:pt x="752993" y="1312780"/>
                  </a:lnTo>
                  <a:lnTo>
                    <a:pt x="798204" y="1304759"/>
                  </a:lnTo>
                  <a:lnTo>
                    <a:pt x="842297" y="1293723"/>
                  </a:lnTo>
                  <a:lnTo>
                    <a:pt x="885162" y="1279784"/>
                  </a:lnTo>
                  <a:lnTo>
                    <a:pt x="926687" y="1263053"/>
                  </a:lnTo>
                  <a:lnTo>
                    <a:pt x="966759" y="1243642"/>
                  </a:lnTo>
                  <a:lnTo>
                    <a:pt x="1005267" y="1221663"/>
                  </a:lnTo>
                  <a:lnTo>
                    <a:pt x="1042100" y="1197226"/>
                  </a:lnTo>
                  <a:lnTo>
                    <a:pt x="1077146" y="1170445"/>
                  </a:lnTo>
                  <a:lnTo>
                    <a:pt x="1110293" y="1141430"/>
                  </a:lnTo>
                  <a:lnTo>
                    <a:pt x="1141430" y="1110293"/>
                  </a:lnTo>
                  <a:lnTo>
                    <a:pt x="1170445" y="1077146"/>
                  </a:lnTo>
                  <a:lnTo>
                    <a:pt x="1197226" y="1042100"/>
                  </a:lnTo>
                  <a:lnTo>
                    <a:pt x="1221663" y="1005267"/>
                  </a:lnTo>
                  <a:lnTo>
                    <a:pt x="1243642" y="966759"/>
                  </a:lnTo>
                  <a:lnTo>
                    <a:pt x="1263053" y="926687"/>
                  </a:lnTo>
                  <a:lnTo>
                    <a:pt x="1279784" y="885162"/>
                  </a:lnTo>
                  <a:lnTo>
                    <a:pt x="1293723" y="842297"/>
                  </a:lnTo>
                  <a:lnTo>
                    <a:pt x="1304759" y="798204"/>
                  </a:lnTo>
                  <a:lnTo>
                    <a:pt x="1312780" y="752993"/>
                  </a:lnTo>
                  <a:lnTo>
                    <a:pt x="1317675" y="706776"/>
                  </a:lnTo>
                  <a:lnTo>
                    <a:pt x="1319331" y="659665"/>
                  </a:lnTo>
                  <a:lnTo>
                    <a:pt x="1317675" y="612555"/>
                  </a:lnTo>
                  <a:lnTo>
                    <a:pt x="1312780" y="566338"/>
                  </a:lnTo>
                  <a:lnTo>
                    <a:pt x="1304759" y="521127"/>
                  </a:lnTo>
                  <a:lnTo>
                    <a:pt x="1293723" y="477033"/>
                  </a:lnTo>
                  <a:lnTo>
                    <a:pt x="1279784" y="434168"/>
                  </a:lnTo>
                  <a:lnTo>
                    <a:pt x="1263053" y="392644"/>
                  </a:lnTo>
                  <a:lnTo>
                    <a:pt x="1243642" y="352572"/>
                  </a:lnTo>
                  <a:lnTo>
                    <a:pt x="1221663" y="314064"/>
                  </a:lnTo>
                  <a:lnTo>
                    <a:pt x="1197226" y="277231"/>
                  </a:lnTo>
                  <a:lnTo>
                    <a:pt x="1170445" y="242185"/>
                  </a:lnTo>
                  <a:lnTo>
                    <a:pt x="1141430" y="209038"/>
                  </a:lnTo>
                  <a:lnTo>
                    <a:pt x="1110293" y="177901"/>
                  </a:lnTo>
                  <a:lnTo>
                    <a:pt x="1077146" y="148886"/>
                  </a:lnTo>
                  <a:lnTo>
                    <a:pt x="1042100" y="122104"/>
                  </a:lnTo>
                  <a:lnTo>
                    <a:pt x="1005267" y="97668"/>
                  </a:lnTo>
                  <a:lnTo>
                    <a:pt x="966759" y="75689"/>
                  </a:lnTo>
                  <a:lnTo>
                    <a:pt x="926687" y="56278"/>
                  </a:lnTo>
                  <a:lnTo>
                    <a:pt x="885162" y="39547"/>
                  </a:lnTo>
                  <a:lnTo>
                    <a:pt x="842297" y="25607"/>
                  </a:lnTo>
                  <a:lnTo>
                    <a:pt x="798204" y="14571"/>
                  </a:lnTo>
                  <a:lnTo>
                    <a:pt x="752993" y="6550"/>
                  </a:lnTo>
                  <a:lnTo>
                    <a:pt x="706776" y="1656"/>
                  </a:lnTo>
                  <a:lnTo>
                    <a:pt x="659665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850622" y="6610521"/>
              <a:ext cx="926465" cy="626745"/>
            </a:xfrm>
            <a:custGeom>
              <a:avLst/>
              <a:gdLst/>
              <a:ahLst/>
              <a:cxnLst/>
              <a:rect l="l" t="t" r="r" b="b"/>
              <a:pathLst>
                <a:path w="926465" h="626745">
                  <a:moveTo>
                    <a:pt x="924280" y="500570"/>
                  </a:moveTo>
                  <a:lnTo>
                    <a:pt x="920661" y="493445"/>
                  </a:lnTo>
                  <a:lnTo>
                    <a:pt x="905484" y="488276"/>
                  </a:lnTo>
                  <a:lnTo>
                    <a:pt x="898613" y="491934"/>
                  </a:lnTo>
                  <a:lnTo>
                    <a:pt x="894054" y="501992"/>
                  </a:lnTo>
                  <a:lnTo>
                    <a:pt x="892873" y="505409"/>
                  </a:lnTo>
                  <a:lnTo>
                    <a:pt x="872921" y="543229"/>
                  </a:lnTo>
                  <a:lnTo>
                    <a:pt x="843762" y="571804"/>
                  </a:lnTo>
                  <a:lnTo>
                    <a:pt x="807148" y="589915"/>
                  </a:lnTo>
                  <a:lnTo>
                    <a:pt x="764794" y="596303"/>
                  </a:lnTo>
                  <a:lnTo>
                    <a:pt x="503821" y="596493"/>
                  </a:lnTo>
                  <a:lnTo>
                    <a:pt x="493610" y="599236"/>
                  </a:lnTo>
                  <a:lnTo>
                    <a:pt x="489966" y="604012"/>
                  </a:lnTo>
                  <a:lnTo>
                    <a:pt x="489508" y="617461"/>
                  </a:lnTo>
                  <a:lnTo>
                    <a:pt x="493014" y="622249"/>
                  </a:lnTo>
                  <a:lnTo>
                    <a:pt x="502526" y="625373"/>
                  </a:lnTo>
                  <a:lnTo>
                    <a:pt x="505929" y="625906"/>
                  </a:lnTo>
                  <a:lnTo>
                    <a:pt x="665911" y="626440"/>
                  </a:lnTo>
                  <a:lnTo>
                    <a:pt x="718146" y="626224"/>
                  </a:lnTo>
                  <a:lnTo>
                    <a:pt x="770369" y="625436"/>
                  </a:lnTo>
                  <a:lnTo>
                    <a:pt x="815187" y="618794"/>
                  </a:lnTo>
                  <a:lnTo>
                    <a:pt x="853757" y="601306"/>
                  </a:lnTo>
                  <a:lnTo>
                    <a:pt x="885990" y="573481"/>
                  </a:lnTo>
                  <a:lnTo>
                    <a:pt x="911860" y="535813"/>
                  </a:lnTo>
                  <a:lnTo>
                    <a:pt x="921994" y="509752"/>
                  </a:lnTo>
                  <a:lnTo>
                    <a:pt x="924280" y="500570"/>
                  </a:lnTo>
                  <a:close/>
                </a:path>
                <a:path w="926465" h="626745">
                  <a:moveTo>
                    <a:pt x="925931" y="443230"/>
                  </a:moveTo>
                  <a:lnTo>
                    <a:pt x="914666" y="400050"/>
                  </a:lnTo>
                  <a:lnTo>
                    <a:pt x="895261" y="367030"/>
                  </a:lnTo>
                  <a:lnTo>
                    <a:pt x="865225" y="337820"/>
                  </a:lnTo>
                  <a:lnTo>
                    <a:pt x="831011" y="317500"/>
                  </a:lnTo>
                  <a:lnTo>
                    <a:pt x="792619" y="306070"/>
                  </a:lnTo>
                  <a:lnTo>
                    <a:pt x="750074" y="304800"/>
                  </a:lnTo>
                  <a:lnTo>
                    <a:pt x="738682" y="306070"/>
                  </a:lnTo>
                  <a:lnTo>
                    <a:pt x="737768" y="306070"/>
                  </a:lnTo>
                  <a:lnTo>
                    <a:pt x="725690" y="246380"/>
                  </a:lnTo>
                  <a:lnTo>
                    <a:pt x="703224" y="201930"/>
                  </a:lnTo>
                  <a:lnTo>
                    <a:pt x="673569" y="166370"/>
                  </a:lnTo>
                  <a:lnTo>
                    <a:pt x="637705" y="138430"/>
                  </a:lnTo>
                  <a:lnTo>
                    <a:pt x="597255" y="119380"/>
                  </a:lnTo>
                  <a:lnTo>
                    <a:pt x="553847" y="109220"/>
                  </a:lnTo>
                  <a:lnTo>
                    <a:pt x="509104" y="107950"/>
                  </a:lnTo>
                  <a:lnTo>
                    <a:pt x="464667" y="115570"/>
                  </a:lnTo>
                  <a:lnTo>
                    <a:pt x="422148" y="134620"/>
                  </a:lnTo>
                  <a:lnTo>
                    <a:pt x="420243" y="134620"/>
                  </a:lnTo>
                  <a:lnTo>
                    <a:pt x="418553" y="137160"/>
                  </a:lnTo>
                  <a:lnTo>
                    <a:pt x="414134" y="135890"/>
                  </a:lnTo>
                  <a:lnTo>
                    <a:pt x="420433" y="129540"/>
                  </a:lnTo>
                  <a:lnTo>
                    <a:pt x="426440" y="124460"/>
                  </a:lnTo>
                  <a:lnTo>
                    <a:pt x="431977" y="118110"/>
                  </a:lnTo>
                  <a:lnTo>
                    <a:pt x="438315" y="109220"/>
                  </a:lnTo>
                  <a:lnTo>
                    <a:pt x="440499" y="99060"/>
                  </a:lnTo>
                  <a:lnTo>
                    <a:pt x="438492" y="88900"/>
                  </a:lnTo>
                  <a:lnTo>
                    <a:pt x="432269" y="78740"/>
                  </a:lnTo>
                  <a:lnTo>
                    <a:pt x="429793" y="76200"/>
                  </a:lnTo>
                  <a:lnTo>
                    <a:pt x="426059" y="72390"/>
                  </a:lnTo>
                  <a:lnTo>
                    <a:pt x="424789" y="71120"/>
                  </a:lnTo>
                  <a:lnTo>
                    <a:pt x="419709" y="66040"/>
                  </a:lnTo>
                  <a:lnTo>
                    <a:pt x="413258" y="59690"/>
                  </a:lnTo>
                  <a:lnTo>
                    <a:pt x="406692" y="53340"/>
                  </a:lnTo>
                  <a:lnTo>
                    <a:pt x="397459" y="46990"/>
                  </a:lnTo>
                  <a:lnTo>
                    <a:pt x="387692" y="45720"/>
                  </a:lnTo>
                  <a:lnTo>
                    <a:pt x="377888" y="48260"/>
                  </a:lnTo>
                  <a:lnTo>
                    <a:pt x="368541" y="53340"/>
                  </a:lnTo>
                  <a:lnTo>
                    <a:pt x="365874" y="55880"/>
                  </a:lnTo>
                  <a:lnTo>
                    <a:pt x="363423" y="58420"/>
                  </a:lnTo>
                  <a:lnTo>
                    <a:pt x="360807" y="60960"/>
                  </a:lnTo>
                  <a:lnTo>
                    <a:pt x="353860" y="68580"/>
                  </a:lnTo>
                  <a:lnTo>
                    <a:pt x="349973" y="71120"/>
                  </a:lnTo>
                  <a:lnTo>
                    <a:pt x="345528" y="69850"/>
                  </a:lnTo>
                  <a:lnTo>
                    <a:pt x="336931" y="66040"/>
                  </a:lnTo>
                  <a:lnTo>
                    <a:pt x="333667" y="63500"/>
                  </a:lnTo>
                  <a:lnTo>
                    <a:pt x="330454" y="62230"/>
                  </a:lnTo>
                  <a:lnTo>
                    <a:pt x="306044" y="30480"/>
                  </a:lnTo>
                  <a:lnTo>
                    <a:pt x="303898" y="17780"/>
                  </a:lnTo>
                  <a:lnTo>
                    <a:pt x="298069" y="8890"/>
                  </a:lnTo>
                  <a:lnTo>
                    <a:pt x="288772" y="2540"/>
                  </a:lnTo>
                  <a:lnTo>
                    <a:pt x="276225" y="0"/>
                  </a:lnTo>
                  <a:lnTo>
                    <a:pt x="249110" y="0"/>
                  </a:lnTo>
                  <a:lnTo>
                    <a:pt x="233997" y="2540"/>
                  </a:lnTo>
                  <a:lnTo>
                    <a:pt x="223443" y="8890"/>
                  </a:lnTo>
                  <a:lnTo>
                    <a:pt x="217195" y="19050"/>
                  </a:lnTo>
                  <a:lnTo>
                    <a:pt x="214998" y="34290"/>
                  </a:lnTo>
                  <a:lnTo>
                    <a:pt x="214998" y="46990"/>
                  </a:lnTo>
                  <a:lnTo>
                    <a:pt x="213728" y="53340"/>
                  </a:lnTo>
                  <a:lnTo>
                    <a:pt x="208508" y="55880"/>
                  </a:lnTo>
                  <a:lnTo>
                    <a:pt x="196697" y="59690"/>
                  </a:lnTo>
                  <a:lnTo>
                    <a:pt x="194995" y="60960"/>
                  </a:lnTo>
                  <a:lnTo>
                    <a:pt x="193319" y="60960"/>
                  </a:lnTo>
                  <a:lnTo>
                    <a:pt x="184696" y="64770"/>
                  </a:lnTo>
                  <a:lnTo>
                    <a:pt x="178257" y="72390"/>
                  </a:lnTo>
                  <a:lnTo>
                    <a:pt x="163982" y="68580"/>
                  </a:lnTo>
                  <a:lnTo>
                    <a:pt x="159727" y="60960"/>
                  </a:lnTo>
                  <a:lnTo>
                    <a:pt x="154051" y="54610"/>
                  </a:lnTo>
                  <a:lnTo>
                    <a:pt x="144145" y="48260"/>
                  </a:lnTo>
                  <a:lnTo>
                    <a:pt x="134073" y="45720"/>
                  </a:lnTo>
                  <a:lnTo>
                    <a:pt x="123939" y="48260"/>
                  </a:lnTo>
                  <a:lnTo>
                    <a:pt x="113880" y="54610"/>
                  </a:lnTo>
                  <a:lnTo>
                    <a:pt x="107759" y="59690"/>
                  </a:lnTo>
                  <a:lnTo>
                    <a:pt x="101790" y="66040"/>
                  </a:lnTo>
                  <a:lnTo>
                    <a:pt x="95910" y="72390"/>
                  </a:lnTo>
                  <a:lnTo>
                    <a:pt x="90119" y="77470"/>
                  </a:lnTo>
                  <a:lnTo>
                    <a:pt x="83083" y="87630"/>
                  </a:lnTo>
                  <a:lnTo>
                    <a:pt x="80835" y="99060"/>
                  </a:lnTo>
                  <a:lnTo>
                    <a:pt x="83337" y="109220"/>
                  </a:lnTo>
                  <a:lnTo>
                    <a:pt x="90563" y="119380"/>
                  </a:lnTo>
                  <a:lnTo>
                    <a:pt x="99136" y="129540"/>
                  </a:lnTo>
                  <a:lnTo>
                    <a:pt x="102311" y="135890"/>
                  </a:lnTo>
                  <a:lnTo>
                    <a:pt x="85318" y="177800"/>
                  </a:lnTo>
                  <a:lnTo>
                    <a:pt x="75387" y="181610"/>
                  </a:lnTo>
                  <a:lnTo>
                    <a:pt x="62230" y="181610"/>
                  </a:lnTo>
                  <a:lnTo>
                    <a:pt x="52057" y="182880"/>
                  </a:lnTo>
                  <a:lnTo>
                    <a:pt x="35560" y="233680"/>
                  </a:lnTo>
                  <a:lnTo>
                    <a:pt x="35610" y="236220"/>
                  </a:lnTo>
                  <a:lnTo>
                    <a:pt x="63563" y="270510"/>
                  </a:lnTo>
                  <a:lnTo>
                    <a:pt x="86067" y="270510"/>
                  </a:lnTo>
                  <a:lnTo>
                    <a:pt x="90182" y="271780"/>
                  </a:lnTo>
                  <a:lnTo>
                    <a:pt x="93814" y="288290"/>
                  </a:lnTo>
                  <a:lnTo>
                    <a:pt x="96901" y="295910"/>
                  </a:lnTo>
                  <a:lnTo>
                    <a:pt x="105016" y="309880"/>
                  </a:lnTo>
                  <a:lnTo>
                    <a:pt x="102730" y="312420"/>
                  </a:lnTo>
                  <a:lnTo>
                    <a:pt x="57315" y="339090"/>
                  </a:lnTo>
                  <a:lnTo>
                    <a:pt x="26454" y="373380"/>
                  </a:lnTo>
                  <a:lnTo>
                    <a:pt x="4025" y="424180"/>
                  </a:lnTo>
                  <a:lnTo>
                    <a:pt x="0" y="441960"/>
                  </a:lnTo>
                  <a:lnTo>
                    <a:pt x="0" y="485140"/>
                  </a:lnTo>
                  <a:lnTo>
                    <a:pt x="368" y="486410"/>
                  </a:lnTo>
                  <a:lnTo>
                    <a:pt x="901" y="487680"/>
                  </a:lnTo>
                  <a:lnTo>
                    <a:pt x="1117" y="488950"/>
                  </a:lnTo>
                  <a:lnTo>
                    <a:pt x="16192" y="534670"/>
                  </a:lnTo>
                  <a:lnTo>
                    <a:pt x="41846" y="571500"/>
                  </a:lnTo>
                  <a:lnTo>
                    <a:pt x="76403" y="600710"/>
                  </a:lnTo>
                  <a:lnTo>
                    <a:pt x="118173" y="619760"/>
                  </a:lnTo>
                  <a:lnTo>
                    <a:pt x="165468" y="626110"/>
                  </a:lnTo>
                  <a:lnTo>
                    <a:pt x="440880" y="626110"/>
                  </a:lnTo>
                  <a:lnTo>
                    <a:pt x="450697" y="623570"/>
                  </a:lnTo>
                  <a:lnTo>
                    <a:pt x="454126" y="618490"/>
                  </a:lnTo>
                  <a:lnTo>
                    <a:pt x="454736" y="605790"/>
                  </a:lnTo>
                  <a:lnTo>
                    <a:pt x="451561" y="600710"/>
                  </a:lnTo>
                  <a:lnTo>
                    <a:pt x="440994" y="596900"/>
                  </a:lnTo>
                  <a:lnTo>
                    <a:pt x="163449" y="596900"/>
                  </a:lnTo>
                  <a:lnTo>
                    <a:pt x="116941" y="588010"/>
                  </a:lnTo>
                  <a:lnTo>
                    <a:pt x="76771" y="565150"/>
                  </a:lnTo>
                  <a:lnTo>
                    <a:pt x="46672" y="529590"/>
                  </a:lnTo>
                  <a:lnTo>
                    <a:pt x="30353" y="485140"/>
                  </a:lnTo>
                  <a:lnTo>
                    <a:pt x="31534" y="434340"/>
                  </a:lnTo>
                  <a:lnTo>
                    <a:pt x="47205" y="394970"/>
                  </a:lnTo>
                  <a:lnTo>
                    <a:pt x="75361" y="361950"/>
                  </a:lnTo>
                  <a:lnTo>
                    <a:pt x="77139" y="360680"/>
                  </a:lnTo>
                  <a:lnTo>
                    <a:pt x="79997" y="355600"/>
                  </a:lnTo>
                  <a:lnTo>
                    <a:pt x="82334" y="360680"/>
                  </a:lnTo>
                  <a:lnTo>
                    <a:pt x="88544" y="370840"/>
                  </a:lnTo>
                  <a:lnTo>
                    <a:pt x="96342" y="379730"/>
                  </a:lnTo>
                  <a:lnTo>
                    <a:pt x="104876" y="387350"/>
                  </a:lnTo>
                  <a:lnTo>
                    <a:pt x="113296" y="396240"/>
                  </a:lnTo>
                  <a:lnTo>
                    <a:pt x="123304" y="403860"/>
                  </a:lnTo>
                  <a:lnTo>
                    <a:pt x="133667" y="406400"/>
                  </a:lnTo>
                  <a:lnTo>
                    <a:pt x="144132" y="403860"/>
                  </a:lnTo>
                  <a:lnTo>
                    <a:pt x="154508" y="396240"/>
                  </a:lnTo>
                  <a:lnTo>
                    <a:pt x="159702" y="391160"/>
                  </a:lnTo>
                  <a:lnTo>
                    <a:pt x="164096" y="383540"/>
                  </a:lnTo>
                  <a:lnTo>
                    <a:pt x="177406" y="378460"/>
                  </a:lnTo>
                  <a:lnTo>
                    <a:pt x="183489" y="387350"/>
                  </a:lnTo>
                  <a:lnTo>
                    <a:pt x="190703" y="388620"/>
                  </a:lnTo>
                  <a:lnTo>
                    <a:pt x="203111" y="392430"/>
                  </a:lnTo>
                  <a:lnTo>
                    <a:pt x="211226" y="398780"/>
                  </a:lnTo>
                  <a:lnTo>
                    <a:pt x="215328" y="408940"/>
                  </a:lnTo>
                  <a:lnTo>
                    <a:pt x="215722" y="422910"/>
                  </a:lnTo>
                  <a:lnTo>
                    <a:pt x="216827" y="433070"/>
                  </a:lnTo>
                  <a:lnTo>
                    <a:pt x="221805" y="441960"/>
                  </a:lnTo>
                  <a:lnTo>
                    <a:pt x="229997" y="447040"/>
                  </a:lnTo>
                  <a:lnTo>
                    <a:pt x="240779" y="450850"/>
                  </a:lnTo>
                  <a:lnTo>
                    <a:pt x="250901" y="450850"/>
                  </a:lnTo>
                  <a:lnTo>
                    <a:pt x="261061" y="452120"/>
                  </a:lnTo>
                  <a:lnTo>
                    <a:pt x="271221" y="450850"/>
                  </a:lnTo>
                  <a:lnTo>
                    <a:pt x="281343" y="450850"/>
                  </a:lnTo>
                  <a:lnTo>
                    <a:pt x="291934" y="447040"/>
                  </a:lnTo>
                  <a:lnTo>
                    <a:pt x="299872" y="440690"/>
                  </a:lnTo>
                  <a:lnTo>
                    <a:pt x="304634" y="433070"/>
                  </a:lnTo>
                  <a:lnTo>
                    <a:pt x="305663" y="421640"/>
                  </a:lnTo>
                  <a:lnTo>
                    <a:pt x="305676" y="410210"/>
                  </a:lnTo>
                  <a:lnTo>
                    <a:pt x="308622" y="400050"/>
                  </a:lnTo>
                  <a:lnTo>
                    <a:pt x="315442" y="393700"/>
                  </a:lnTo>
                  <a:lnTo>
                    <a:pt x="327126" y="389890"/>
                  </a:lnTo>
                  <a:lnTo>
                    <a:pt x="327964" y="389890"/>
                  </a:lnTo>
                  <a:lnTo>
                    <a:pt x="339217" y="383540"/>
                  </a:lnTo>
                  <a:lnTo>
                    <a:pt x="349415" y="383540"/>
                  </a:lnTo>
                  <a:lnTo>
                    <a:pt x="358965" y="387350"/>
                  </a:lnTo>
                  <a:lnTo>
                    <a:pt x="368312" y="396240"/>
                  </a:lnTo>
                  <a:lnTo>
                    <a:pt x="377240" y="403860"/>
                  </a:lnTo>
                  <a:lnTo>
                    <a:pt x="387311" y="406400"/>
                  </a:lnTo>
                  <a:lnTo>
                    <a:pt x="397700" y="403860"/>
                  </a:lnTo>
                  <a:lnTo>
                    <a:pt x="407581" y="397510"/>
                  </a:lnTo>
                  <a:lnTo>
                    <a:pt x="413473" y="391160"/>
                  </a:lnTo>
                  <a:lnTo>
                    <a:pt x="419265" y="386080"/>
                  </a:lnTo>
                  <a:lnTo>
                    <a:pt x="421551" y="383540"/>
                  </a:lnTo>
                  <a:lnTo>
                    <a:pt x="429514" y="374650"/>
                  </a:lnTo>
                  <a:lnTo>
                    <a:pt x="430657" y="373380"/>
                  </a:lnTo>
                  <a:lnTo>
                    <a:pt x="438111" y="363220"/>
                  </a:lnTo>
                  <a:lnTo>
                    <a:pt x="440575" y="353060"/>
                  </a:lnTo>
                  <a:lnTo>
                    <a:pt x="438048" y="341630"/>
                  </a:lnTo>
                  <a:lnTo>
                    <a:pt x="430555" y="331470"/>
                  </a:lnTo>
                  <a:lnTo>
                    <a:pt x="425551" y="326390"/>
                  </a:lnTo>
                  <a:lnTo>
                    <a:pt x="418376" y="322580"/>
                  </a:lnTo>
                  <a:lnTo>
                    <a:pt x="413829" y="308610"/>
                  </a:lnTo>
                  <a:lnTo>
                    <a:pt x="422681" y="302260"/>
                  </a:lnTo>
                  <a:lnTo>
                    <a:pt x="423786" y="295910"/>
                  </a:lnTo>
                  <a:lnTo>
                    <a:pt x="427939" y="281940"/>
                  </a:lnTo>
                  <a:lnTo>
                    <a:pt x="435419" y="274320"/>
                  </a:lnTo>
                  <a:lnTo>
                    <a:pt x="446176" y="270510"/>
                  </a:lnTo>
                  <a:lnTo>
                    <a:pt x="460082" y="270510"/>
                  </a:lnTo>
                  <a:lnTo>
                    <a:pt x="469938" y="269240"/>
                  </a:lnTo>
                  <a:lnTo>
                    <a:pt x="477812" y="262890"/>
                  </a:lnTo>
                  <a:lnTo>
                    <a:pt x="483082" y="255270"/>
                  </a:lnTo>
                  <a:lnTo>
                    <a:pt x="485140" y="245110"/>
                  </a:lnTo>
                  <a:lnTo>
                    <a:pt x="485330" y="233680"/>
                  </a:lnTo>
                  <a:lnTo>
                    <a:pt x="485216" y="210820"/>
                  </a:lnTo>
                  <a:lnTo>
                    <a:pt x="485165" y="208280"/>
                  </a:lnTo>
                  <a:lnTo>
                    <a:pt x="485114" y="205740"/>
                  </a:lnTo>
                  <a:lnTo>
                    <a:pt x="483057" y="196850"/>
                  </a:lnTo>
                  <a:lnTo>
                    <a:pt x="477850" y="187960"/>
                  </a:lnTo>
                  <a:lnTo>
                    <a:pt x="470128" y="182880"/>
                  </a:lnTo>
                  <a:lnTo>
                    <a:pt x="465302" y="181610"/>
                  </a:lnTo>
                  <a:lnTo>
                    <a:pt x="460476" y="180340"/>
                  </a:lnTo>
                  <a:lnTo>
                    <a:pt x="458101" y="180340"/>
                  </a:lnTo>
                  <a:lnTo>
                    <a:pt x="458101" y="212090"/>
                  </a:lnTo>
                  <a:lnTo>
                    <a:pt x="456603" y="222250"/>
                  </a:lnTo>
                  <a:lnTo>
                    <a:pt x="456819" y="223520"/>
                  </a:lnTo>
                  <a:lnTo>
                    <a:pt x="456793" y="236220"/>
                  </a:lnTo>
                  <a:lnTo>
                    <a:pt x="455510" y="241300"/>
                  </a:lnTo>
                  <a:lnTo>
                    <a:pt x="450786" y="242570"/>
                  </a:lnTo>
                  <a:lnTo>
                    <a:pt x="425742" y="242570"/>
                  </a:lnTo>
                  <a:lnTo>
                    <a:pt x="415391" y="243840"/>
                  </a:lnTo>
                  <a:lnTo>
                    <a:pt x="407949" y="251460"/>
                  </a:lnTo>
                  <a:lnTo>
                    <a:pt x="401980" y="270510"/>
                  </a:lnTo>
                  <a:lnTo>
                    <a:pt x="399440" y="279400"/>
                  </a:lnTo>
                  <a:lnTo>
                    <a:pt x="395935" y="287020"/>
                  </a:lnTo>
                  <a:lnTo>
                    <a:pt x="391744" y="295910"/>
                  </a:lnTo>
                  <a:lnTo>
                    <a:pt x="387172" y="303530"/>
                  </a:lnTo>
                  <a:lnTo>
                    <a:pt x="383057" y="312420"/>
                  </a:lnTo>
                  <a:lnTo>
                    <a:pt x="382244" y="318770"/>
                  </a:lnTo>
                  <a:lnTo>
                    <a:pt x="384810" y="326390"/>
                  </a:lnTo>
                  <a:lnTo>
                    <a:pt x="390817" y="332740"/>
                  </a:lnTo>
                  <a:lnTo>
                    <a:pt x="394652" y="336550"/>
                  </a:lnTo>
                  <a:lnTo>
                    <a:pt x="403860" y="347980"/>
                  </a:lnTo>
                  <a:lnTo>
                    <a:pt x="406438" y="355600"/>
                  </a:lnTo>
                  <a:lnTo>
                    <a:pt x="402196" y="363220"/>
                  </a:lnTo>
                  <a:lnTo>
                    <a:pt x="390944" y="372110"/>
                  </a:lnTo>
                  <a:lnTo>
                    <a:pt x="387070" y="374650"/>
                  </a:lnTo>
                  <a:lnTo>
                    <a:pt x="385000" y="373380"/>
                  </a:lnTo>
                  <a:lnTo>
                    <a:pt x="376783" y="364490"/>
                  </a:lnTo>
                  <a:lnTo>
                    <a:pt x="370992" y="359410"/>
                  </a:lnTo>
                  <a:lnTo>
                    <a:pt x="365277" y="353060"/>
                  </a:lnTo>
                  <a:lnTo>
                    <a:pt x="359930" y="349250"/>
                  </a:lnTo>
                  <a:lnTo>
                    <a:pt x="354266" y="346710"/>
                  </a:lnTo>
                  <a:lnTo>
                    <a:pt x="348348" y="347980"/>
                  </a:lnTo>
                  <a:lnTo>
                    <a:pt x="342252" y="350520"/>
                  </a:lnTo>
                  <a:lnTo>
                    <a:pt x="329730" y="356870"/>
                  </a:lnTo>
                  <a:lnTo>
                    <a:pt x="316852" y="363220"/>
                  </a:lnTo>
                  <a:lnTo>
                    <a:pt x="303555" y="367030"/>
                  </a:lnTo>
                  <a:lnTo>
                    <a:pt x="289814" y="372110"/>
                  </a:lnTo>
                  <a:lnTo>
                    <a:pt x="280098" y="373380"/>
                  </a:lnTo>
                  <a:lnTo>
                    <a:pt x="277063" y="382270"/>
                  </a:lnTo>
                  <a:lnTo>
                    <a:pt x="276352" y="396240"/>
                  </a:lnTo>
                  <a:lnTo>
                    <a:pt x="276237" y="400050"/>
                  </a:lnTo>
                  <a:lnTo>
                    <a:pt x="276352" y="406400"/>
                  </a:lnTo>
                  <a:lnTo>
                    <a:pt x="276479" y="419100"/>
                  </a:lnTo>
                  <a:lnTo>
                    <a:pt x="274345" y="421640"/>
                  </a:lnTo>
                  <a:lnTo>
                    <a:pt x="255066" y="421640"/>
                  </a:lnTo>
                  <a:lnTo>
                    <a:pt x="247700" y="420370"/>
                  </a:lnTo>
                  <a:lnTo>
                    <a:pt x="244983" y="412750"/>
                  </a:lnTo>
                  <a:lnTo>
                    <a:pt x="244627" y="400050"/>
                  </a:lnTo>
                  <a:lnTo>
                    <a:pt x="244538" y="397510"/>
                  </a:lnTo>
                  <a:lnTo>
                    <a:pt x="243967" y="386080"/>
                  </a:lnTo>
                  <a:lnTo>
                    <a:pt x="241363" y="378460"/>
                  </a:lnTo>
                  <a:lnTo>
                    <a:pt x="240931" y="377190"/>
                  </a:lnTo>
                  <a:lnTo>
                    <a:pt x="233807" y="372110"/>
                  </a:lnTo>
                  <a:lnTo>
                    <a:pt x="220916" y="368300"/>
                  </a:lnTo>
                  <a:lnTo>
                    <a:pt x="210985" y="365760"/>
                  </a:lnTo>
                  <a:lnTo>
                    <a:pt x="201371" y="361950"/>
                  </a:lnTo>
                  <a:lnTo>
                    <a:pt x="192024" y="356870"/>
                  </a:lnTo>
                  <a:lnTo>
                    <a:pt x="182918" y="351790"/>
                  </a:lnTo>
                  <a:lnTo>
                    <a:pt x="174358" y="347980"/>
                  </a:lnTo>
                  <a:lnTo>
                    <a:pt x="167271" y="346710"/>
                  </a:lnTo>
                  <a:lnTo>
                    <a:pt x="160591" y="349250"/>
                  </a:lnTo>
                  <a:lnTo>
                    <a:pt x="153263" y="355600"/>
                  </a:lnTo>
                  <a:lnTo>
                    <a:pt x="150050" y="359410"/>
                  </a:lnTo>
                  <a:lnTo>
                    <a:pt x="139141" y="369570"/>
                  </a:lnTo>
                  <a:lnTo>
                    <a:pt x="131368" y="372110"/>
                  </a:lnTo>
                  <a:lnTo>
                    <a:pt x="123952" y="368300"/>
                  </a:lnTo>
                  <a:lnTo>
                    <a:pt x="114134" y="355600"/>
                  </a:lnTo>
                  <a:lnTo>
                    <a:pt x="111569" y="353060"/>
                  </a:lnTo>
                  <a:lnTo>
                    <a:pt x="112407" y="350520"/>
                  </a:lnTo>
                  <a:lnTo>
                    <a:pt x="126961" y="336550"/>
                  </a:lnTo>
                  <a:lnTo>
                    <a:pt x="132778" y="330200"/>
                  </a:lnTo>
                  <a:lnTo>
                    <a:pt x="137375" y="325120"/>
                  </a:lnTo>
                  <a:lnTo>
                    <a:pt x="139484" y="318770"/>
                  </a:lnTo>
                  <a:lnTo>
                    <a:pt x="139090" y="313690"/>
                  </a:lnTo>
                  <a:lnTo>
                    <a:pt x="136169" y="307340"/>
                  </a:lnTo>
                  <a:lnTo>
                    <a:pt x="129540" y="294640"/>
                  </a:lnTo>
                  <a:lnTo>
                    <a:pt x="123786" y="281940"/>
                  </a:lnTo>
                  <a:lnTo>
                    <a:pt x="118999" y="269240"/>
                  </a:lnTo>
                  <a:lnTo>
                    <a:pt x="115239" y="256540"/>
                  </a:lnTo>
                  <a:lnTo>
                    <a:pt x="112991" y="246380"/>
                  </a:lnTo>
                  <a:lnTo>
                    <a:pt x="106553" y="242570"/>
                  </a:lnTo>
                  <a:lnTo>
                    <a:pt x="67411" y="242570"/>
                  </a:lnTo>
                  <a:lnTo>
                    <a:pt x="65074" y="240030"/>
                  </a:lnTo>
                  <a:lnTo>
                    <a:pt x="65290" y="236220"/>
                  </a:lnTo>
                  <a:lnTo>
                    <a:pt x="65303" y="217170"/>
                  </a:lnTo>
                  <a:lnTo>
                    <a:pt x="66929" y="210820"/>
                  </a:lnTo>
                  <a:lnTo>
                    <a:pt x="73571" y="209550"/>
                  </a:lnTo>
                  <a:lnTo>
                    <a:pt x="88646" y="209550"/>
                  </a:lnTo>
                  <a:lnTo>
                    <a:pt x="101244" y="208280"/>
                  </a:lnTo>
                  <a:lnTo>
                    <a:pt x="108940" y="205740"/>
                  </a:lnTo>
                  <a:lnTo>
                    <a:pt x="113677" y="199390"/>
                  </a:lnTo>
                  <a:lnTo>
                    <a:pt x="117386" y="187960"/>
                  </a:lnTo>
                  <a:lnTo>
                    <a:pt x="120535" y="176530"/>
                  </a:lnTo>
                  <a:lnTo>
                    <a:pt x="124485" y="166370"/>
                  </a:lnTo>
                  <a:lnTo>
                    <a:pt x="134454" y="147320"/>
                  </a:lnTo>
                  <a:lnTo>
                    <a:pt x="138569" y="139700"/>
                  </a:lnTo>
                  <a:lnTo>
                    <a:pt x="139433" y="132080"/>
                  </a:lnTo>
                  <a:lnTo>
                    <a:pt x="136918" y="125730"/>
                  </a:lnTo>
                  <a:lnTo>
                    <a:pt x="130898" y="119380"/>
                  </a:lnTo>
                  <a:lnTo>
                    <a:pt x="125603" y="113030"/>
                  </a:lnTo>
                  <a:lnTo>
                    <a:pt x="120345" y="107950"/>
                  </a:lnTo>
                  <a:lnTo>
                    <a:pt x="111747" y="100330"/>
                  </a:lnTo>
                  <a:lnTo>
                    <a:pt x="112039" y="97790"/>
                  </a:lnTo>
                  <a:lnTo>
                    <a:pt x="114782" y="95250"/>
                  </a:lnTo>
                  <a:lnTo>
                    <a:pt x="125082" y="83820"/>
                  </a:lnTo>
                  <a:lnTo>
                    <a:pt x="132257" y="78740"/>
                  </a:lnTo>
                  <a:lnTo>
                    <a:pt x="139687" y="82550"/>
                  </a:lnTo>
                  <a:lnTo>
                    <a:pt x="150787" y="92710"/>
                  </a:lnTo>
                  <a:lnTo>
                    <a:pt x="159816" y="101600"/>
                  </a:lnTo>
                  <a:lnTo>
                    <a:pt x="167322" y="104140"/>
                  </a:lnTo>
                  <a:lnTo>
                    <a:pt x="175387" y="102870"/>
                  </a:lnTo>
                  <a:lnTo>
                    <a:pt x="186118" y="97790"/>
                  </a:lnTo>
                  <a:lnTo>
                    <a:pt x="195072" y="92710"/>
                  </a:lnTo>
                  <a:lnTo>
                    <a:pt x="204317" y="88900"/>
                  </a:lnTo>
                  <a:lnTo>
                    <a:pt x="213842" y="85090"/>
                  </a:lnTo>
                  <a:lnTo>
                    <a:pt x="223621" y="82550"/>
                  </a:lnTo>
                  <a:lnTo>
                    <a:pt x="234530" y="78740"/>
                  </a:lnTo>
                  <a:lnTo>
                    <a:pt x="240880" y="73660"/>
                  </a:lnTo>
                  <a:lnTo>
                    <a:pt x="241376" y="72390"/>
                  </a:lnTo>
                  <a:lnTo>
                    <a:pt x="243852" y="66040"/>
                  </a:lnTo>
                  <a:lnTo>
                    <a:pt x="244513" y="55880"/>
                  </a:lnTo>
                  <a:lnTo>
                    <a:pt x="244640" y="48260"/>
                  </a:lnTo>
                  <a:lnTo>
                    <a:pt x="244754" y="43180"/>
                  </a:lnTo>
                  <a:lnTo>
                    <a:pt x="244462" y="31750"/>
                  </a:lnTo>
                  <a:lnTo>
                    <a:pt x="246608" y="30480"/>
                  </a:lnTo>
                  <a:lnTo>
                    <a:pt x="268173" y="30480"/>
                  </a:lnTo>
                  <a:lnTo>
                    <a:pt x="275170" y="31750"/>
                  </a:lnTo>
                  <a:lnTo>
                    <a:pt x="276580" y="38100"/>
                  </a:lnTo>
                  <a:lnTo>
                    <a:pt x="276479" y="54610"/>
                  </a:lnTo>
                  <a:lnTo>
                    <a:pt x="277317" y="66040"/>
                  </a:lnTo>
                  <a:lnTo>
                    <a:pt x="280504" y="73660"/>
                  </a:lnTo>
                  <a:lnTo>
                    <a:pt x="287274" y="78740"/>
                  </a:lnTo>
                  <a:lnTo>
                    <a:pt x="299008" y="82550"/>
                  </a:lnTo>
                  <a:lnTo>
                    <a:pt x="309397" y="85090"/>
                  </a:lnTo>
                  <a:lnTo>
                    <a:pt x="319468" y="90170"/>
                  </a:lnTo>
                  <a:lnTo>
                    <a:pt x="329234" y="93980"/>
                  </a:lnTo>
                  <a:lnTo>
                    <a:pt x="338734" y="99060"/>
                  </a:lnTo>
                  <a:lnTo>
                    <a:pt x="347002" y="102870"/>
                  </a:lnTo>
                  <a:lnTo>
                    <a:pt x="353923" y="104140"/>
                  </a:lnTo>
                  <a:lnTo>
                    <a:pt x="360451" y="101600"/>
                  </a:lnTo>
                  <a:lnTo>
                    <a:pt x="367576" y="95250"/>
                  </a:lnTo>
                  <a:lnTo>
                    <a:pt x="372503" y="91440"/>
                  </a:lnTo>
                  <a:lnTo>
                    <a:pt x="377685" y="86360"/>
                  </a:lnTo>
                  <a:lnTo>
                    <a:pt x="386461" y="76200"/>
                  </a:lnTo>
                  <a:lnTo>
                    <a:pt x="389610" y="76200"/>
                  </a:lnTo>
                  <a:lnTo>
                    <a:pt x="397268" y="85090"/>
                  </a:lnTo>
                  <a:lnTo>
                    <a:pt x="401396" y="90170"/>
                  </a:lnTo>
                  <a:lnTo>
                    <a:pt x="409968" y="97790"/>
                  </a:lnTo>
                  <a:lnTo>
                    <a:pt x="409486" y="100330"/>
                  </a:lnTo>
                  <a:lnTo>
                    <a:pt x="394284" y="114300"/>
                  </a:lnTo>
                  <a:lnTo>
                    <a:pt x="388912" y="120650"/>
                  </a:lnTo>
                  <a:lnTo>
                    <a:pt x="384340" y="125730"/>
                  </a:lnTo>
                  <a:lnTo>
                    <a:pt x="382219" y="132080"/>
                  </a:lnTo>
                  <a:lnTo>
                    <a:pt x="382574" y="138430"/>
                  </a:lnTo>
                  <a:lnTo>
                    <a:pt x="385495" y="144780"/>
                  </a:lnTo>
                  <a:lnTo>
                    <a:pt x="391985" y="157480"/>
                  </a:lnTo>
                  <a:lnTo>
                    <a:pt x="397560" y="168910"/>
                  </a:lnTo>
                  <a:lnTo>
                    <a:pt x="402247" y="181610"/>
                  </a:lnTo>
                  <a:lnTo>
                    <a:pt x="406082" y="194310"/>
                  </a:lnTo>
                  <a:lnTo>
                    <a:pt x="408876" y="205740"/>
                  </a:lnTo>
                  <a:lnTo>
                    <a:pt x="414058" y="209550"/>
                  </a:lnTo>
                  <a:lnTo>
                    <a:pt x="438988" y="209550"/>
                  </a:lnTo>
                  <a:lnTo>
                    <a:pt x="454685" y="208280"/>
                  </a:lnTo>
                  <a:lnTo>
                    <a:pt x="458101" y="212090"/>
                  </a:lnTo>
                  <a:lnTo>
                    <a:pt x="458101" y="180340"/>
                  </a:lnTo>
                  <a:lnTo>
                    <a:pt x="447789" y="180340"/>
                  </a:lnTo>
                  <a:lnTo>
                    <a:pt x="435025" y="181610"/>
                  </a:lnTo>
                  <a:lnTo>
                    <a:pt x="431685" y="179070"/>
                  </a:lnTo>
                  <a:lnTo>
                    <a:pt x="427723" y="165100"/>
                  </a:lnTo>
                  <a:lnTo>
                    <a:pt x="430847" y="162560"/>
                  </a:lnTo>
                  <a:lnTo>
                    <a:pt x="464832" y="146050"/>
                  </a:lnTo>
                  <a:lnTo>
                    <a:pt x="494538" y="138430"/>
                  </a:lnTo>
                  <a:lnTo>
                    <a:pt x="509803" y="137160"/>
                  </a:lnTo>
                  <a:lnTo>
                    <a:pt x="525081" y="135890"/>
                  </a:lnTo>
                  <a:lnTo>
                    <a:pt x="556399" y="138430"/>
                  </a:lnTo>
                  <a:lnTo>
                    <a:pt x="607999" y="154940"/>
                  </a:lnTo>
                  <a:lnTo>
                    <a:pt x="649693" y="182880"/>
                  </a:lnTo>
                  <a:lnTo>
                    <a:pt x="681405" y="222250"/>
                  </a:lnTo>
                  <a:lnTo>
                    <a:pt x="703110" y="271780"/>
                  </a:lnTo>
                  <a:lnTo>
                    <a:pt x="709409" y="320040"/>
                  </a:lnTo>
                  <a:lnTo>
                    <a:pt x="711669" y="327660"/>
                  </a:lnTo>
                  <a:lnTo>
                    <a:pt x="716191" y="334010"/>
                  </a:lnTo>
                  <a:lnTo>
                    <a:pt x="722706" y="336550"/>
                  </a:lnTo>
                  <a:lnTo>
                    <a:pt x="730986" y="337820"/>
                  </a:lnTo>
                  <a:lnTo>
                    <a:pt x="734872" y="337820"/>
                  </a:lnTo>
                  <a:lnTo>
                    <a:pt x="742556" y="335280"/>
                  </a:lnTo>
                  <a:lnTo>
                    <a:pt x="780135" y="334010"/>
                  </a:lnTo>
                  <a:lnTo>
                    <a:pt x="844727" y="358140"/>
                  </a:lnTo>
                  <a:lnTo>
                    <a:pt x="880872" y="397510"/>
                  </a:lnTo>
                  <a:lnTo>
                    <a:pt x="897458" y="441960"/>
                  </a:lnTo>
                  <a:lnTo>
                    <a:pt x="899083" y="449580"/>
                  </a:lnTo>
                  <a:lnTo>
                    <a:pt x="903147" y="455930"/>
                  </a:lnTo>
                  <a:lnTo>
                    <a:pt x="911809" y="455930"/>
                  </a:lnTo>
                  <a:lnTo>
                    <a:pt x="918578" y="454660"/>
                  </a:lnTo>
                  <a:lnTo>
                    <a:pt x="923417" y="450850"/>
                  </a:lnTo>
                  <a:lnTo>
                    <a:pt x="925931" y="4432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996377" y="6720297"/>
              <a:ext cx="230731" cy="23075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545083" y="2237010"/>
            <a:ext cx="2127757" cy="2127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81579" y="2237010"/>
            <a:ext cx="2127757" cy="2127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45083" y="6912365"/>
            <a:ext cx="2127757" cy="2127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1579" y="6912365"/>
            <a:ext cx="2127757" cy="2127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408689" y="2237010"/>
            <a:ext cx="2127757" cy="2127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6340477" y="2237010"/>
            <a:ext cx="2127885" cy="2127885"/>
            <a:chOff x="16340477" y="2237010"/>
            <a:chExt cx="2127885" cy="2127885"/>
          </a:xfrm>
        </p:grpSpPr>
        <p:sp>
          <p:nvSpPr>
            <p:cNvPr id="18" name="object 18"/>
            <p:cNvSpPr/>
            <p:nvPr/>
          </p:nvSpPr>
          <p:spPr>
            <a:xfrm>
              <a:off x="16340477" y="2237010"/>
              <a:ext cx="2127885" cy="2127885"/>
            </a:xfrm>
            <a:custGeom>
              <a:avLst/>
              <a:gdLst/>
              <a:ahLst/>
              <a:cxnLst/>
              <a:rect l="l" t="t" r="r" b="b"/>
              <a:pathLst>
                <a:path w="2127884" h="2127885">
                  <a:moveTo>
                    <a:pt x="1063873" y="0"/>
                  </a:moveTo>
                  <a:lnTo>
                    <a:pt x="1015175" y="1094"/>
                  </a:lnTo>
                  <a:lnTo>
                    <a:pt x="967040" y="4347"/>
                  </a:lnTo>
                  <a:lnTo>
                    <a:pt x="919513" y="9712"/>
                  </a:lnTo>
                  <a:lnTo>
                    <a:pt x="872642" y="17140"/>
                  </a:lnTo>
                  <a:lnTo>
                    <a:pt x="826474" y="26586"/>
                  </a:lnTo>
                  <a:lnTo>
                    <a:pt x="781056" y="38003"/>
                  </a:lnTo>
                  <a:lnTo>
                    <a:pt x="736434" y="51343"/>
                  </a:lnTo>
                  <a:lnTo>
                    <a:pt x="692656" y="66559"/>
                  </a:lnTo>
                  <a:lnTo>
                    <a:pt x="649769" y="83605"/>
                  </a:lnTo>
                  <a:lnTo>
                    <a:pt x="607819" y="102434"/>
                  </a:lnTo>
                  <a:lnTo>
                    <a:pt x="566853" y="122998"/>
                  </a:lnTo>
                  <a:lnTo>
                    <a:pt x="526919" y="145252"/>
                  </a:lnTo>
                  <a:lnTo>
                    <a:pt x="488064" y="169147"/>
                  </a:lnTo>
                  <a:lnTo>
                    <a:pt x="450333" y="194636"/>
                  </a:lnTo>
                  <a:lnTo>
                    <a:pt x="413775" y="221674"/>
                  </a:lnTo>
                  <a:lnTo>
                    <a:pt x="378436" y="250213"/>
                  </a:lnTo>
                  <a:lnTo>
                    <a:pt x="344363" y="280205"/>
                  </a:lnTo>
                  <a:lnTo>
                    <a:pt x="311604" y="311605"/>
                  </a:lnTo>
                  <a:lnTo>
                    <a:pt x="280204" y="344365"/>
                  </a:lnTo>
                  <a:lnTo>
                    <a:pt x="250212" y="378438"/>
                  </a:lnTo>
                  <a:lnTo>
                    <a:pt x="221673" y="413777"/>
                  </a:lnTo>
                  <a:lnTo>
                    <a:pt x="194636" y="450336"/>
                  </a:lnTo>
                  <a:lnTo>
                    <a:pt x="169146" y="488066"/>
                  </a:lnTo>
                  <a:lnTo>
                    <a:pt x="145251" y="526922"/>
                  </a:lnTo>
                  <a:lnTo>
                    <a:pt x="122998" y="566857"/>
                  </a:lnTo>
                  <a:lnTo>
                    <a:pt x="102434" y="607823"/>
                  </a:lnTo>
                  <a:lnTo>
                    <a:pt x="83605" y="649773"/>
                  </a:lnTo>
                  <a:lnTo>
                    <a:pt x="66559" y="692661"/>
                  </a:lnTo>
                  <a:lnTo>
                    <a:pt x="51343" y="736440"/>
                  </a:lnTo>
                  <a:lnTo>
                    <a:pt x="38003" y="781062"/>
                  </a:lnTo>
                  <a:lnTo>
                    <a:pt x="26586" y="826481"/>
                  </a:lnTo>
                  <a:lnTo>
                    <a:pt x="17140" y="872650"/>
                  </a:lnTo>
                  <a:lnTo>
                    <a:pt x="9712" y="919521"/>
                  </a:lnTo>
                  <a:lnTo>
                    <a:pt x="4347" y="967049"/>
                  </a:lnTo>
                  <a:lnTo>
                    <a:pt x="1094" y="1015185"/>
                  </a:lnTo>
                  <a:lnTo>
                    <a:pt x="0" y="1063883"/>
                  </a:lnTo>
                  <a:lnTo>
                    <a:pt x="1094" y="1112582"/>
                  </a:lnTo>
                  <a:lnTo>
                    <a:pt x="4347" y="1160718"/>
                  </a:lnTo>
                  <a:lnTo>
                    <a:pt x="9712" y="1208245"/>
                  </a:lnTo>
                  <a:lnTo>
                    <a:pt x="17140" y="1255117"/>
                  </a:lnTo>
                  <a:lnTo>
                    <a:pt x="26586" y="1301286"/>
                  </a:lnTo>
                  <a:lnTo>
                    <a:pt x="38003" y="1346705"/>
                  </a:lnTo>
                  <a:lnTo>
                    <a:pt x="51343" y="1391327"/>
                  </a:lnTo>
                  <a:lnTo>
                    <a:pt x="66559" y="1435105"/>
                  </a:lnTo>
                  <a:lnTo>
                    <a:pt x="83605" y="1477993"/>
                  </a:lnTo>
                  <a:lnTo>
                    <a:pt x="102434" y="1519944"/>
                  </a:lnTo>
                  <a:lnTo>
                    <a:pt x="122998" y="1560910"/>
                  </a:lnTo>
                  <a:lnTo>
                    <a:pt x="145251" y="1600844"/>
                  </a:lnTo>
                  <a:lnTo>
                    <a:pt x="169146" y="1639700"/>
                  </a:lnTo>
                  <a:lnTo>
                    <a:pt x="194636" y="1677431"/>
                  </a:lnTo>
                  <a:lnTo>
                    <a:pt x="221673" y="1713990"/>
                  </a:lnTo>
                  <a:lnTo>
                    <a:pt x="250212" y="1749329"/>
                  </a:lnTo>
                  <a:lnTo>
                    <a:pt x="280204" y="1783402"/>
                  </a:lnTo>
                  <a:lnTo>
                    <a:pt x="311604" y="1816161"/>
                  </a:lnTo>
                  <a:lnTo>
                    <a:pt x="344363" y="1847561"/>
                  </a:lnTo>
                  <a:lnTo>
                    <a:pt x="378436" y="1877554"/>
                  </a:lnTo>
                  <a:lnTo>
                    <a:pt x="413775" y="1906093"/>
                  </a:lnTo>
                  <a:lnTo>
                    <a:pt x="450333" y="1933130"/>
                  </a:lnTo>
                  <a:lnTo>
                    <a:pt x="488064" y="1958620"/>
                  </a:lnTo>
                  <a:lnTo>
                    <a:pt x="526919" y="1982515"/>
                  </a:lnTo>
                  <a:lnTo>
                    <a:pt x="566853" y="2004768"/>
                  </a:lnTo>
                  <a:lnTo>
                    <a:pt x="607819" y="2025333"/>
                  </a:lnTo>
                  <a:lnTo>
                    <a:pt x="649769" y="2044161"/>
                  </a:lnTo>
                  <a:lnTo>
                    <a:pt x="692656" y="2061208"/>
                  </a:lnTo>
                  <a:lnTo>
                    <a:pt x="736434" y="2076424"/>
                  </a:lnTo>
                  <a:lnTo>
                    <a:pt x="781056" y="2089764"/>
                  </a:lnTo>
                  <a:lnTo>
                    <a:pt x="826474" y="2101180"/>
                  </a:lnTo>
                  <a:lnTo>
                    <a:pt x="872642" y="2110626"/>
                  </a:lnTo>
                  <a:lnTo>
                    <a:pt x="919513" y="2118055"/>
                  </a:lnTo>
                  <a:lnTo>
                    <a:pt x="967040" y="2123419"/>
                  </a:lnTo>
                  <a:lnTo>
                    <a:pt x="1015175" y="2126672"/>
                  </a:lnTo>
                  <a:lnTo>
                    <a:pt x="1063873" y="2127767"/>
                  </a:lnTo>
                  <a:lnTo>
                    <a:pt x="1112572" y="2126672"/>
                  </a:lnTo>
                  <a:lnTo>
                    <a:pt x="1160709" y="2123419"/>
                  </a:lnTo>
                  <a:lnTo>
                    <a:pt x="1208237" y="2118055"/>
                  </a:lnTo>
                  <a:lnTo>
                    <a:pt x="1255109" y="2110626"/>
                  </a:lnTo>
                  <a:lnTo>
                    <a:pt x="1301278" y="2101180"/>
                  </a:lnTo>
                  <a:lnTo>
                    <a:pt x="1346698" y="2089764"/>
                  </a:lnTo>
                  <a:lnTo>
                    <a:pt x="1391320" y="2076424"/>
                  </a:lnTo>
                  <a:lnTo>
                    <a:pt x="1435099" y="2061208"/>
                  </a:lnTo>
                  <a:lnTo>
                    <a:pt x="1477987" y="2044161"/>
                  </a:lnTo>
                  <a:lnTo>
                    <a:pt x="1519938" y="2025333"/>
                  </a:lnTo>
                  <a:lnTo>
                    <a:pt x="1560904" y="2004768"/>
                  </a:lnTo>
                  <a:lnTo>
                    <a:pt x="1600838" y="1982515"/>
                  </a:lnTo>
                  <a:lnTo>
                    <a:pt x="1639695" y="1958620"/>
                  </a:lnTo>
                  <a:lnTo>
                    <a:pt x="1677425" y="1933130"/>
                  </a:lnTo>
                  <a:lnTo>
                    <a:pt x="1713984" y="1906093"/>
                  </a:lnTo>
                  <a:lnTo>
                    <a:pt x="1749323" y="1877554"/>
                  </a:lnTo>
                  <a:lnTo>
                    <a:pt x="1783395" y="1847561"/>
                  </a:lnTo>
                  <a:lnTo>
                    <a:pt x="1816155" y="1816161"/>
                  </a:lnTo>
                  <a:lnTo>
                    <a:pt x="1847554" y="1783402"/>
                  </a:lnTo>
                  <a:lnTo>
                    <a:pt x="1877547" y="1749329"/>
                  </a:lnTo>
                  <a:lnTo>
                    <a:pt x="1906085" y="1713990"/>
                  </a:lnTo>
                  <a:lnTo>
                    <a:pt x="1933123" y="1677431"/>
                  </a:lnTo>
                  <a:lnTo>
                    <a:pt x="1958612" y="1639700"/>
                  </a:lnTo>
                  <a:lnTo>
                    <a:pt x="1982507" y="1600844"/>
                  </a:lnTo>
                  <a:lnTo>
                    <a:pt x="2004760" y="1560910"/>
                  </a:lnTo>
                  <a:lnTo>
                    <a:pt x="2025324" y="1519944"/>
                  </a:lnTo>
                  <a:lnTo>
                    <a:pt x="2044152" y="1477993"/>
                  </a:lnTo>
                  <a:lnTo>
                    <a:pt x="2061198" y="1435105"/>
                  </a:lnTo>
                  <a:lnTo>
                    <a:pt x="2076414" y="1391327"/>
                  </a:lnTo>
                  <a:lnTo>
                    <a:pt x="2089754" y="1346705"/>
                  </a:lnTo>
                  <a:lnTo>
                    <a:pt x="2101170" y="1301286"/>
                  </a:lnTo>
                  <a:lnTo>
                    <a:pt x="2110616" y="1255117"/>
                  </a:lnTo>
                  <a:lnTo>
                    <a:pt x="2118045" y="1208245"/>
                  </a:lnTo>
                  <a:lnTo>
                    <a:pt x="2123409" y="1160718"/>
                  </a:lnTo>
                  <a:lnTo>
                    <a:pt x="2126662" y="1112582"/>
                  </a:lnTo>
                  <a:lnTo>
                    <a:pt x="2127757" y="1063883"/>
                  </a:lnTo>
                  <a:lnTo>
                    <a:pt x="2126662" y="1015185"/>
                  </a:lnTo>
                  <a:lnTo>
                    <a:pt x="2123409" y="967049"/>
                  </a:lnTo>
                  <a:lnTo>
                    <a:pt x="2118045" y="919521"/>
                  </a:lnTo>
                  <a:lnTo>
                    <a:pt x="2110616" y="872650"/>
                  </a:lnTo>
                  <a:lnTo>
                    <a:pt x="2101170" y="826481"/>
                  </a:lnTo>
                  <a:lnTo>
                    <a:pt x="2089754" y="781062"/>
                  </a:lnTo>
                  <a:lnTo>
                    <a:pt x="2076414" y="736440"/>
                  </a:lnTo>
                  <a:lnTo>
                    <a:pt x="2061198" y="692661"/>
                  </a:lnTo>
                  <a:lnTo>
                    <a:pt x="2044152" y="649773"/>
                  </a:lnTo>
                  <a:lnTo>
                    <a:pt x="2025324" y="607823"/>
                  </a:lnTo>
                  <a:lnTo>
                    <a:pt x="2004760" y="566857"/>
                  </a:lnTo>
                  <a:lnTo>
                    <a:pt x="1982507" y="526922"/>
                  </a:lnTo>
                  <a:lnTo>
                    <a:pt x="1958612" y="488066"/>
                  </a:lnTo>
                  <a:lnTo>
                    <a:pt x="1933123" y="450336"/>
                  </a:lnTo>
                  <a:lnTo>
                    <a:pt x="1906085" y="413777"/>
                  </a:lnTo>
                  <a:lnTo>
                    <a:pt x="1877547" y="378438"/>
                  </a:lnTo>
                  <a:lnTo>
                    <a:pt x="1847554" y="344365"/>
                  </a:lnTo>
                  <a:lnTo>
                    <a:pt x="1816155" y="311605"/>
                  </a:lnTo>
                  <a:lnTo>
                    <a:pt x="1783395" y="280205"/>
                  </a:lnTo>
                  <a:lnTo>
                    <a:pt x="1749323" y="250213"/>
                  </a:lnTo>
                  <a:lnTo>
                    <a:pt x="1713984" y="221674"/>
                  </a:lnTo>
                  <a:lnTo>
                    <a:pt x="1677425" y="194636"/>
                  </a:lnTo>
                  <a:lnTo>
                    <a:pt x="1639695" y="169147"/>
                  </a:lnTo>
                  <a:lnTo>
                    <a:pt x="1600838" y="145252"/>
                  </a:lnTo>
                  <a:lnTo>
                    <a:pt x="1560904" y="122998"/>
                  </a:lnTo>
                  <a:lnTo>
                    <a:pt x="1519938" y="102434"/>
                  </a:lnTo>
                  <a:lnTo>
                    <a:pt x="1477987" y="83605"/>
                  </a:lnTo>
                  <a:lnTo>
                    <a:pt x="1435099" y="66559"/>
                  </a:lnTo>
                  <a:lnTo>
                    <a:pt x="1391320" y="51343"/>
                  </a:lnTo>
                  <a:lnTo>
                    <a:pt x="1346698" y="38003"/>
                  </a:lnTo>
                  <a:lnTo>
                    <a:pt x="1301278" y="26586"/>
                  </a:lnTo>
                  <a:lnTo>
                    <a:pt x="1255109" y="17140"/>
                  </a:lnTo>
                  <a:lnTo>
                    <a:pt x="1208237" y="9712"/>
                  </a:lnTo>
                  <a:lnTo>
                    <a:pt x="1160709" y="4347"/>
                  </a:lnTo>
                  <a:lnTo>
                    <a:pt x="1112572" y="1094"/>
                  </a:lnTo>
                  <a:lnTo>
                    <a:pt x="1063873" y="0"/>
                  </a:lnTo>
                  <a:close/>
                </a:path>
              </a:pathLst>
            </a:custGeom>
            <a:solidFill>
              <a:srgbClr val="0379E2">
                <a:alpha val="14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48009" y="2444606"/>
              <a:ext cx="1712595" cy="1712595"/>
            </a:xfrm>
            <a:custGeom>
              <a:avLst/>
              <a:gdLst/>
              <a:ahLst/>
              <a:cxnLst/>
              <a:rect l="l" t="t" r="r" b="b"/>
              <a:pathLst>
                <a:path w="1712594" h="1712595">
                  <a:moveTo>
                    <a:pt x="856298" y="0"/>
                  </a:moveTo>
                  <a:lnTo>
                    <a:pt x="807707" y="1355"/>
                  </a:lnTo>
                  <a:lnTo>
                    <a:pt x="759827" y="5373"/>
                  </a:lnTo>
                  <a:lnTo>
                    <a:pt x="712730" y="11982"/>
                  </a:lnTo>
                  <a:lnTo>
                    <a:pt x="666489" y="21109"/>
                  </a:lnTo>
                  <a:lnTo>
                    <a:pt x="621176" y="32682"/>
                  </a:lnTo>
                  <a:lnTo>
                    <a:pt x="576864" y="46629"/>
                  </a:lnTo>
                  <a:lnTo>
                    <a:pt x="533623" y="62877"/>
                  </a:lnTo>
                  <a:lnTo>
                    <a:pt x="491528" y="81355"/>
                  </a:lnTo>
                  <a:lnTo>
                    <a:pt x="450650" y="101989"/>
                  </a:lnTo>
                  <a:lnTo>
                    <a:pt x="411061" y="124707"/>
                  </a:lnTo>
                  <a:lnTo>
                    <a:pt x="372833" y="149438"/>
                  </a:lnTo>
                  <a:lnTo>
                    <a:pt x="336040" y="176109"/>
                  </a:lnTo>
                  <a:lnTo>
                    <a:pt x="300753" y="204648"/>
                  </a:lnTo>
                  <a:lnTo>
                    <a:pt x="267044" y="234982"/>
                  </a:lnTo>
                  <a:lnTo>
                    <a:pt x="234987" y="267039"/>
                  </a:lnTo>
                  <a:lnTo>
                    <a:pt x="204652" y="300747"/>
                  </a:lnTo>
                  <a:lnTo>
                    <a:pt x="176113" y="336033"/>
                  </a:lnTo>
                  <a:lnTo>
                    <a:pt x="149442" y="372826"/>
                  </a:lnTo>
                  <a:lnTo>
                    <a:pt x="124710" y="411053"/>
                  </a:lnTo>
                  <a:lnTo>
                    <a:pt x="101991" y="450641"/>
                  </a:lnTo>
                  <a:lnTo>
                    <a:pt x="81357" y="491519"/>
                  </a:lnTo>
                  <a:lnTo>
                    <a:pt x="62879" y="533614"/>
                  </a:lnTo>
                  <a:lnTo>
                    <a:pt x="46630" y="576854"/>
                  </a:lnTo>
                  <a:lnTo>
                    <a:pt x="32683" y="621167"/>
                  </a:lnTo>
                  <a:lnTo>
                    <a:pt x="21110" y="666479"/>
                  </a:lnTo>
                  <a:lnTo>
                    <a:pt x="11983" y="712720"/>
                  </a:lnTo>
                  <a:lnTo>
                    <a:pt x="5373" y="759817"/>
                  </a:lnTo>
                  <a:lnTo>
                    <a:pt x="1355" y="807697"/>
                  </a:lnTo>
                  <a:lnTo>
                    <a:pt x="0" y="856288"/>
                  </a:lnTo>
                  <a:lnTo>
                    <a:pt x="1355" y="904879"/>
                  </a:lnTo>
                  <a:lnTo>
                    <a:pt x="5373" y="952758"/>
                  </a:lnTo>
                  <a:lnTo>
                    <a:pt x="11983" y="999855"/>
                  </a:lnTo>
                  <a:lnTo>
                    <a:pt x="21110" y="1046096"/>
                  </a:lnTo>
                  <a:lnTo>
                    <a:pt x="32683" y="1091408"/>
                  </a:lnTo>
                  <a:lnTo>
                    <a:pt x="46630" y="1135721"/>
                  </a:lnTo>
                  <a:lnTo>
                    <a:pt x="62879" y="1178961"/>
                  </a:lnTo>
                  <a:lnTo>
                    <a:pt x="81357" y="1221056"/>
                  </a:lnTo>
                  <a:lnTo>
                    <a:pt x="101991" y="1261934"/>
                  </a:lnTo>
                  <a:lnTo>
                    <a:pt x="124710" y="1301522"/>
                  </a:lnTo>
                  <a:lnTo>
                    <a:pt x="149442" y="1339749"/>
                  </a:lnTo>
                  <a:lnTo>
                    <a:pt x="176113" y="1376542"/>
                  </a:lnTo>
                  <a:lnTo>
                    <a:pt x="204652" y="1411828"/>
                  </a:lnTo>
                  <a:lnTo>
                    <a:pt x="234987" y="1445536"/>
                  </a:lnTo>
                  <a:lnTo>
                    <a:pt x="267044" y="1477593"/>
                  </a:lnTo>
                  <a:lnTo>
                    <a:pt x="300753" y="1507927"/>
                  </a:lnTo>
                  <a:lnTo>
                    <a:pt x="336040" y="1536466"/>
                  </a:lnTo>
                  <a:lnTo>
                    <a:pt x="372833" y="1563137"/>
                  </a:lnTo>
                  <a:lnTo>
                    <a:pt x="411061" y="1587868"/>
                  </a:lnTo>
                  <a:lnTo>
                    <a:pt x="450650" y="1610586"/>
                  </a:lnTo>
                  <a:lnTo>
                    <a:pt x="491528" y="1631221"/>
                  </a:lnTo>
                  <a:lnTo>
                    <a:pt x="533623" y="1649698"/>
                  </a:lnTo>
                  <a:lnTo>
                    <a:pt x="576864" y="1665946"/>
                  </a:lnTo>
                  <a:lnTo>
                    <a:pt x="621176" y="1679893"/>
                  </a:lnTo>
                  <a:lnTo>
                    <a:pt x="666489" y="1691466"/>
                  </a:lnTo>
                  <a:lnTo>
                    <a:pt x="712730" y="1700593"/>
                  </a:lnTo>
                  <a:lnTo>
                    <a:pt x="759827" y="1707202"/>
                  </a:lnTo>
                  <a:lnTo>
                    <a:pt x="807707" y="1711220"/>
                  </a:lnTo>
                  <a:lnTo>
                    <a:pt x="856298" y="1712576"/>
                  </a:lnTo>
                  <a:lnTo>
                    <a:pt x="904889" y="1711220"/>
                  </a:lnTo>
                  <a:lnTo>
                    <a:pt x="952769" y="1707202"/>
                  </a:lnTo>
                  <a:lnTo>
                    <a:pt x="999865" y="1700593"/>
                  </a:lnTo>
                  <a:lnTo>
                    <a:pt x="1046106" y="1691466"/>
                  </a:lnTo>
                  <a:lnTo>
                    <a:pt x="1091419" y="1679893"/>
                  </a:lnTo>
                  <a:lnTo>
                    <a:pt x="1135731" y="1665946"/>
                  </a:lnTo>
                  <a:lnTo>
                    <a:pt x="1178971" y="1649698"/>
                  </a:lnTo>
                  <a:lnTo>
                    <a:pt x="1221066" y="1631221"/>
                  </a:lnTo>
                  <a:lnTo>
                    <a:pt x="1261944" y="1610586"/>
                  </a:lnTo>
                  <a:lnTo>
                    <a:pt x="1301533" y="1587868"/>
                  </a:lnTo>
                  <a:lnTo>
                    <a:pt x="1339759" y="1563137"/>
                  </a:lnTo>
                  <a:lnTo>
                    <a:pt x="1376552" y="1536466"/>
                  </a:lnTo>
                  <a:lnTo>
                    <a:pt x="1411839" y="1507927"/>
                  </a:lnTo>
                  <a:lnTo>
                    <a:pt x="1445547" y="1477593"/>
                  </a:lnTo>
                  <a:lnTo>
                    <a:pt x="1477604" y="1445536"/>
                  </a:lnTo>
                  <a:lnTo>
                    <a:pt x="1507938" y="1411828"/>
                  </a:lnTo>
                  <a:lnTo>
                    <a:pt x="1536476" y="1376542"/>
                  </a:lnTo>
                  <a:lnTo>
                    <a:pt x="1563147" y="1339749"/>
                  </a:lnTo>
                  <a:lnTo>
                    <a:pt x="1587878" y="1301522"/>
                  </a:lnTo>
                  <a:lnTo>
                    <a:pt x="1610597" y="1261934"/>
                  </a:lnTo>
                  <a:lnTo>
                    <a:pt x="1631231" y="1221056"/>
                  </a:lnTo>
                  <a:lnTo>
                    <a:pt x="1649708" y="1178961"/>
                  </a:lnTo>
                  <a:lnTo>
                    <a:pt x="1665956" y="1135721"/>
                  </a:lnTo>
                  <a:lnTo>
                    <a:pt x="1679903" y="1091408"/>
                  </a:lnTo>
                  <a:lnTo>
                    <a:pt x="1691476" y="1046096"/>
                  </a:lnTo>
                  <a:lnTo>
                    <a:pt x="1700603" y="999855"/>
                  </a:lnTo>
                  <a:lnTo>
                    <a:pt x="1707212" y="952758"/>
                  </a:lnTo>
                  <a:lnTo>
                    <a:pt x="1711231" y="904879"/>
                  </a:lnTo>
                  <a:lnTo>
                    <a:pt x="1712586" y="856288"/>
                  </a:lnTo>
                  <a:lnTo>
                    <a:pt x="1711231" y="807697"/>
                  </a:lnTo>
                  <a:lnTo>
                    <a:pt x="1707212" y="759817"/>
                  </a:lnTo>
                  <a:lnTo>
                    <a:pt x="1700603" y="712720"/>
                  </a:lnTo>
                  <a:lnTo>
                    <a:pt x="1691476" y="666479"/>
                  </a:lnTo>
                  <a:lnTo>
                    <a:pt x="1679903" y="621167"/>
                  </a:lnTo>
                  <a:lnTo>
                    <a:pt x="1665956" y="576854"/>
                  </a:lnTo>
                  <a:lnTo>
                    <a:pt x="1649708" y="533614"/>
                  </a:lnTo>
                  <a:lnTo>
                    <a:pt x="1631231" y="491519"/>
                  </a:lnTo>
                  <a:lnTo>
                    <a:pt x="1610597" y="450641"/>
                  </a:lnTo>
                  <a:lnTo>
                    <a:pt x="1587878" y="411053"/>
                  </a:lnTo>
                  <a:lnTo>
                    <a:pt x="1563147" y="372826"/>
                  </a:lnTo>
                  <a:lnTo>
                    <a:pt x="1536476" y="336033"/>
                  </a:lnTo>
                  <a:lnTo>
                    <a:pt x="1507938" y="300747"/>
                  </a:lnTo>
                  <a:lnTo>
                    <a:pt x="1477604" y="267039"/>
                  </a:lnTo>
                  <a:lnTo>
                    <a:pt x="1445547" y="234982"/>
                  </a:lnTo>
                  <a:lnTo>
                    <a:pt x="1411839" y="204648"/>
                  </a:lnTo>
                  <a:lnTo>
                    <a:pt x="1376552" y="176109"/>
                  </a:lnTo>
                  <a:lnTo>
                    <a:pt x="1339759" y="149438"/>
                  </a:lnTo>
                  <a:lnTo>
                    <a:pt x="1301533" y="124707"/>
                  </a:lnTo>
                  <a:lnTo>
                    <a:pt x="1261944" y="101989"/>
                  </a:lnTo>
                  <a:lnTo>
                    <a:pt x="1221066" y="81355"/>
                  </a:lnTo>
                  <a:lnTo>
                    <a:pt x="1178971" y="62877"/>
                  </a:lnTo>
                  <a:lnTo>
                    <a:pt x="1135731" y="46629"/>
                  </a:lnTo>
                  <a:lnTo>
                    <a:pt x="1091419" y="32682"/>
                  </a:lnTo>
                  <a:lnTo>
                    <a:pt x="1046106" y="21109"/>
                  </a:lnTo>
                  <a:lnTo>
                    <a:pt x="999865" y="11982"/>
                  </a:lnTo>
                  <a:lnTo>
                    <a:pt x="952769" y="5373"/>
                  </a:lnTo>
                  <a:lnTo>
                    <a:pt x="904889" y="1355"/>
                  </a:lnTo>
                  <a:lnTo>
                    <a:pt x="856298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12007" y="2783782"/>
              <a:ext cx="1010285" cy="946150"/>
            </a:xfrm>
            <a:custGeom>
              <a:avLst/>
              <a:gdLst/>
              <a:ahLst/>
              <a:cxnLst/>
              <a:rect l="l" t="t" r="r" b="b"/>
              <a:pathLst>
                <a:path w="1010284" h="946150">
                  <a:moveTo>
                    <a:pt x="168986" y="909154"/>
                  </a:moveTo>
                  <a:lnTo>
                    <a:pt x="116509" y="909066"/>
                  </a:lnTo>
                  <a:lnTo>
                    <a:pt x="23152" y="909154"/>
                  </a:lnTo>
                  <a:lnTo>
                    <a:pt x="168986" y="909154"/>
                  </a:lnTo>
                  <a:close/>
                </a:path>
                <a:path w="1010284" h="946150">
                  <a:moveTo>
                    <a:pt x="758812" y="189928"/>
                  </a:moveTo>
                  <a:lnTo>
                    <a:pt x="758761" y="179920"/>
                  </a:lnTo>
                  <a:lnTo>
                    <a:pt x="754951" y="162445"/>
                  </a:lnTo>
                  <a:lnTo>
                    <a:pt x="750265" y="151752"/>
                  </a:lnTo>
                  <a:lnTo>
                    <a:pt x="749973" y="151091"/>
                  </a:lnTo>
                  <a:lnTo>
                    <a:pt x="748055" y="146710"/>
                  </a:lnTo>
                  <a:lnTo>
                    <a:pt x="737692" y="133426"/>
                  </a:lnTo>
                  <a:lnTo>
                    <a:pt x="723506" y="123266"/>
                  </a:lnTo>
                  <a:lnTo>
                    <a:pt x="711530" y="116128"/>
                  </a:lnTo>
                  <a:lnTo>
                    <a:pt x="702830" y="107861"/>
                  </a:lnTo>
                  <a:lnTo>
                    <a:pt x="698080" y="97320"/>
                  </a:lnTo>
                  <a:lnTo>
                    <a:pt x="698119" y="83502"/>
                  </a:lnTo>
                  <a:lnTo>
                    <a:pt x="698309" y="82435"/>
                  </a:lnTo>
                  <a:lnTo>
                    <a:pt x="697623" y="81178"/>
                  </a:lnTo>
                  <a:lnTo>
                    <a:pt x="694537" y="71386"/>
                  </a:lnTo>
                  <a:lnTo>
                    <a:pt x="688327" y="66535"/>
                  </a:lnTo>
                  <a:lnTo>
                    <a:pt x="670039" y="67106"/>
                  </a:lnTo>
                  <a:lnTo>
                    <a:pt x="664248" y="73152"/>
                  </a:lnTo>
                  <a:lnTo>
                    <a:pt x="661911" y="87134"/>
                  </a:lnTo>
                  <a:lnTo>
                    <a:pt x="661746" y="92062"/>
                  </a:lnTo>
                  <a:lnTo>
                    <a:pt x="663536" y="107010"/>
                  </a:lnTo>
                  <a:lnTo>
                    <a:pt x="662190" y="108686"/>
                  </a:lnTo>
                  <a:lnTo>
                    <a:pt x="662190" y="224650"/>
                  </a:lnTo>
                  <a:lnTo>
                    <a:pt x="659726" y="225450"/>
                  </a:lnTo>
                  <a:lnTo>
                    <a:pt x="654278" y="221932"/>
                  </a:lnTo>
                  <a:lnTo>
                    <a:pt x="642289" y="207645"/>
                  </a:lnTo>
                  <a:lnTo>
                    <a:pt x="638251" y="188556"/>
                  </a:lnTo>
                  <a:lnTo>
                    <a:pt x="642200" y="169354"/>
                  </a:lnTo>
                  <a:lnTo>
                    <a:pt x="654138" y="154711"/>
                  </a:lnTo>
                  <a:lnTo>
                    <a:pt x="659104" y="151345"/>
                  </a:lnTo>
                  <a:lnTo>
                    <a:pt x="662165" y="151091"/>
                  </a:lnTo>
                  <a:lnTo>
                    <a:pt x="662190" y="224650"/>
                  </a:lnTo>
                  <a:lnTo>
                    <a:pt x="662190" y="108686"/>
                  </a:lnTo>
                  <a:lnTo>
                    <a:pt x="659511" y="112014"/>
                  </a:lnTo>
                  <a:lnTo>
                    <a:pt x="649605" y="116166"/>
                  </a:lnTo>
                  <a:lnTo>
                    <a:pt x="631190" y="126555"/>
                  </a:lnTo>
                  <a:lnTo>
                    <a:pt x="617080" y="140563"/>
                  </a:lnTo>
                  <a:lnTo>
                    <a:pt x="607479" y="157975"/>
                  </a:lnTo>
                  <a:lnTo>
                    <a:pt x="602564" y="178676"/>
                  </a:lnTo>
                  <a:lnTo>
                    <a:pt x="602551" y="201980"/>
                  </a:lnTo>
                  <a:lnTo>
                    <a:pt x="608253" y="222986"/>
                  </a:lnTo>
                  <a:lnTo>
                    <a:pt x="620077" y="240512"/>
                  </a:lnTo>
                  <a:lnTo>
                    <a:pt x="638390" y="253428"/>
                  </a:lnTo>
                  <a:lnTo>
                    <a:pt x="652310" y="262458"/>
                  </a:lnTo>
                  <a:lnTo>
                    <a:pt x="659892" y="273100"/>
                  </a:lnTo>
                  <a:lnTo>
                    <a:pt x="662686" y="285534"/>
                  </a:lnTo>
                  <a:lnTo>
                    <a:pt x="662216" y="299948"/>
                  </a:lnTo>
                  <a:lnTo>
                    <a:pt x="662101" y="341630"/>
                  </a:lnTo>
                  <a:lnTo>
                    <a:pt x="662787" y="344601"/>
                  </a:lnTo>
                  <a:lnTo>
                    <a:pt x="657504" y="346494"/>
                  </a:lnTo>
                  <a:lnTo>
                    <a:pt x="655447" y="344538"/>
                  </a:lnTo>
                  <a:lnTo>
                    <a:pt x="653669" y="343027"/>
                  </a:lnTo>
                  <a:lnTo>
                    <a:pt x="646988" y="335991"/>
                  </a:lnTo>
                  <a:lnTo>
                    <a:pt x="642162" y="328028"/>
                  </a:lnTo>
                  <a:lnTo>
                    <a:pt x="638975" y="319227"/>
                  </a:lnTo>
                  <a:lnTo>
                    <a:pt x="637209" y="309676"/>
                  </a:lnTo>
                  <a:lnTo>
                    <a:pt x="635190" y="301917"/>
                  </a:lnTo>
                  <a:lnTo>
                    <a:pt x="631278" y="296456"/>
                  </a:lnTo>
                  <a:lnTo>
                    <a:pt x="625614" y="293331"/>
                  </a:lnTo>
                  <a:lnTo>
                    <a:pt x="618388" y="292595"/>
                  </a:lnTo>
                  <a:lnTo>
                    <a:pt x="611454" y="294195"/>
                  </a:lnTo>
                  <a:lnTo>
                    <a:pt x="606386" y="298018"/>
                  </a:lnTo>
                  <a:lnTo>
                    <a:pt x="603300" y="304038"/>
                  </a:lnTo>
                  <a:lnTo>
                    <a:pt x="602259" y="312178"/>
                  </a:lnTo>
                  <a:lnTo>
                    <a:pt x="604672" y="332371"/>
                  </a:lnTo>
                  <a:lnTo>
                    <a:pt x="611720" y="350037"/>
                  </a:lnTo>
                  <a:lnTo>
                    <a:pt x="623328" y="364731"/>
                  </a:lnTo>
                  <a:lnTo>
                    <a:pt x="639368" y="375996"/>
                  </a:lnTo>
                  <a:lnTo>
                    <a:pt x="650773" y="383006"/>
                  </a:lnTo>
                  <a:lnTo>
                    <a:pt x="658545" y="391109"/>
                  </a:lnTo>
                  <a:lnTo>
                    <a:pt x="662597" y="401243"/>
                  </a:lnTo>
                  <a:lnTo>
                    <a:pt x="662838" y="414337"/>
                  </a:lnTo>
                  <a:lnTo>
                    <a:pt x="661733" y="424014"/>
                  </a:lnTo>
                  <a:lnTo>
                    <a:pt x="669290" y="430695"/>
                  </a:lnTo>
                  <a:lnTo>
                    <a:pt x="689508" y="431647"/>
                  </a:lnTo>
                  <a:lnTo>
                    <a:pt x="695985" y="425805"/>
                  </a:lnTo>
                  <a:lnTo>
                    <a:pt x="698842" y="409714"/>
                  </a:lnTo>
                  <a:lnTo>
                    <a:pt x="698842" y="401243"/>
                  </a:lnTo>
                  <a:lnTo>
                    <a:pt x="698614" y="390093"/>
                  </a:lnTo>
                  <a:lnTo>
                    <a:pt x="700824" y="385826"/>
                  </a:lnTo>
                  <a:lnTo>
                    <a:pt x="747445" y="346494"/>
                  </a:lnTo>
                  <a:lnTo>
                    <a:pt x="747661" y="346163"/>
                  </a:lnTo>
                  <a:lnTo>
                    <a:pt x="754976" y="335241"/>
                  </a:lnTo>
                  <a:lnTo>
                    <a:pt x="758088" y="297116"/>
                  </a:lnTo>
                  <a:lnTo>
                    <a:pt x="747877" y="273672"/>
                  </a:lnTo>
                  <a:lnTo>
                    <a:pt x="742797" y="261975"/>
                  </a:lnTo>
                  <a:lnTo>
                    <a:pt x="722553" y="246468"/>
                  </a:lnTo>
                  <a:lnTo>
                    <a:pt x="722553" y="310108"/>
                  </a:lnTo>
                  <a:lnTo>
                    <a:pt x="718718" y="328295"/>
                  </a:lnTo>
                  <a:lnTo>
                    <a:pt x="707313" y="342671"/>
                  </a:lnTo>
                  <a:lnTo>
                    <a:pt x="705446" y="344055"/>
                  </a:lnTo>
                  <a:lnTo>
                    <a:pt x="703643" y="346163"/>
                  </a:lnTo>
                  <a:lnTo>
                    <a:pt x="698347" y="344004"/>
                  </a:lnTo>
                  <a:lnTo>
                    <a:pt x="698830" y="341630"/>
                  </a:lnTo>
                  <a:lnTo>
                    <a:pt x="698906" y="285534"/>
                  </a:lnTo>
                  <a:lnTo>
                    <a:pt x="698957" y="278472"/>
                  </a:lnTo>
                  <a:lnTo>
                    <a:pt x="698525" y="275590"/>
                  </a:lnTo>
                  <a:lnTo>
                    <a:pt x="703821" y="273672"/>
                  </a:lnTo>
                  <a:lnTo>
                    <a:pt x="705599" y="275831"/>
                  </a:lnTo>
                  <a:lnTo>
                    <a:pt x="707453" y="277253"/>
                  </a:lnTo>
                  <a:lnTo>
                    <a:pt x="718794" y="291858"/>
                  </a:lnTo>
                  <a:lnTo>
                    <a:pt x="722553" y="310108"/>
                  </a:lnTo>
                  <a:lnTo>
                    <a:pt x="722553" y="246468"/>
                  </a:lnTo>
                  <a:lnTo>
                    <a:pt x="710311" y="237070"/>
                  </a:lnTo>
                  <a:lnTo>
                    <a:pt x="704265" y="234492"/>
                  </a:lnTo>
                  <a:lnTo>
                    <a:pt x="698639" y="232587"/>
                  </a:lnTo>
                  <a:lnTo>
                    <a:pt x="698754" y="225450"/>
                  </a:lnTo>
                  <a:lnTo>
                    <a:pt x="698893" y="210489"/>
                  </a:lnTo>
                  <a:lnTo>
                    <a:pt x="698893" y="157403"/>
                  </a:lnTo>
                  <a:lnTo>
                    <a:pt x="698334" y="154711"/>
                  </a:lnTo>
                  <a:lnTo>
                    <a:pt x="698360" y="154482"/>
                  </a:lnTo>
                  <a:lnTo>
                    <a:pt x="703973" y="151752"/>
                  </a:lnTo>
                  <a:lnTo>
                    <a:pt x="706056" y="154508"/>
                  </a:lnTo>
                  <a:lnTo>
                    <a:pt x="708050" y="156197"/>
                  </a:lnTo>
                  <a:lnTo>
                    <a:pt x="713930" y="162293"/>
                  </a:lnTo>
                  <a:lnTo>
                    <a:pt x="718197" y="169189"/>
                  </a:lnTo>
                  <a:lnTo>
                    <a:pt x="721042" y="176847"/>
                  </a:lnTo>
                  <a:lnTo>
                    <a:pt x="722668" y="185229"/>
                  </a:lnTo>
                  <a:lnTo>
                    <a:pt x="725131" y="195008"/>
                  </a:lnTo>
                  <a:lnTo>
                    <a:pt x="729576" y="201650"/>
                  </a:lnTo>
                  <a:lnTo>
                    <a:pt x="735863" y="205155"/>
                  </a:lnTo>
                  <a:lnTo>
                    <a:pt x="743800" y="205511"/>
                  </a:lnTo>
                  <a:lnTo>
                    <a:pt x="751128" y="202933"/>
                  </a:lnTo>
                  <a:lnTo>
                    <a:pt x="756208" y="197675"/>
                  </a:lnTo>
                  <a:lnTo>
                    <a:pt x="758812" y="189928"/>
                  </a:lnTo>
                  <a:close/>
                </a:path>
                <a:path w="1010284" h="946150">
                  <a:moveTo>
                    <a:pt x="928814" y="250456"/>
                  </a:moveTo>
                  <a:lnTo>
                    <a:pt x="925842" y="207416"/>
                  </a:lnTo>
                  <a:lnTo>
                    <a:pt x="915517" y="166712"/>
                  </a:lnTo>
                  <a:lnTo>
                    <a:pt x="898410" y="128308"/>
                  </a:lnTo>
                  <a:lnTo>
                    <a:pt x="893064" y="120281"/>
                  </a:lnTo>
                  <a:lnTo>
                    <a:pt x="893064" y="247929"/>
                  </a:lnTo>
                  <a:lnTo>
                    <a:pt x="887526" y="298792"/>
                  </a:lnTo>
                  <a:lnTo>
                    <a:pt x="871296" y="344525"/>
                  </a:lnTo>
                  <a:lnTo>
                    <a:pt x="845769" y="384162"/>
                  </a:lnTo>
                  <a:lnTo>
                    <a:pt x="812393" y="416725"/>
                  </a:lnTo>
                  <a:lnTo>
                    <a:pt x="772566" y="441236"/>
                  </a:lnTo>
                  <a:lnTo>
                    <a:pt x="727722" y="456704"/>
                  </a:lnTo>
                  <a:lnTo>
                    <a:pt x="679259" y="462165"/>
                  </a:lnTo>
                  <a:lnTo>
                    <a:pt x="630542" y="456590"/>
                  </a:lnTo>
                  <a:lnTo>
                    <a:pt x="585876" y="440486"/>
                  </a:lnTo>
                  <a:lnTo>
                    <a:pt x="546531" y="415137"/>
                  </a:lnTo>
                  <a:lnTo>
                    <a:pt x="513753" y="381838"/>
                  </a:lnTo>
                  <a:lnTo>
                    <a:pt x="488797" y="341884"/>
                  </a:lnTo>
                  <a:lnTo>
                    <a:pt x="472948" y="296570"/>
                  </a:lnTo>
                  <a:lnTo>
                    <a:pt x="467448" y="247205"/>
                  </a:lnTo>
                  <a:lnTo>
                    <a:pt x="473176" y="199021"/>
                  </a:lnTo>
                  <a:lnTo>
                    <a:pt x="489267" y="154673"/>
                  </a:lnTo>
                  <a:lnTo>
                    <a:pt x="514426" y="115443"/>
                  </a:lnTo>
                  <a:lnTo>
                    <a:pt x="547331" y="82651"/>
                  </a:lnTo>
                  <a:lnTo>
                    <a:pt x="586676" y="57607"/>
                  </a:lnTo>
                  <a:lnTo>
                    <a:pt x="631126" y="41617"/>
                  </a:lnTo>
                  <a:lnTo>
                    <a:pt x="679386" y="36004"/>
                  </a:lnTo>
                  <a:lnTo>
                    <a:pt x="727202" y="41338"/>
                  </a:lnTo>
                  <a:lnTo>
                    <a:pt x="771664" y="56515"/>
                  </a:lnTo>
                  <a:lnTo>
                    <a:pt x="811301" y="80619"/>
                  </a:lnTo>
                  <a:lnTo>
                    <a:pt x="844715" y="112725"/>
                  </a:lnTo>
                  <a:lnTo>
                    <a:pt x="870432" y="151930"/>
                  </a:lnTo>
                  <a:lnTo>
                    <a:pt x="887031" y="197307"/>
                  </a:lnTo>
                  <a:lnTo>
                    <a:pt x="893064" y="247929"/>
                  </a:lnTo>
                  <a:lnTo>
                    <a:pt x="893064" y="120281"/>
                  </a:lnTo>
                  <a:lnTo>
                    <a:pt x="875004" y="93141"/>
                  </a:lnTo>
                  <a:lnTo>
                    <a:pt x="845769" y="62204"/>
                  </a:lnTo>
                  <a:lnTo>
                    <a:pt x="811199" y="36461"/>
                  </a:lnTo>
                  <a:lnTo>
                    <a:pt x="810272" y="36004"/>
                  </a:lnTo>
                  <a:lnTo>
                    <a:pt x="771766" y="16865"/>
                  </a:lnTo>
                  <a:lnTo>
                    <a:pt x="727964" y="4394"/>
                  </a:lnTo>
                  <a:lnTo>
                    <a:pt x="680262" y="0"/>
                  </a:lnTo>
                  <a:lnTo>
                    <a:pt x="634682" y="3987"/>
                  </a:lnTo>
                  <a:lnTo>
                    <a:pt x="592061" y="15544"/>
                  </a:lnTo>
                  <a:lnTo>
                    <a:pt x="553059" y="33972"/>
                  </a:lnTo>
                  <a:lnTo>
                    <a:pt x="518312" y="58572"/>
                  </a:lnTo>
                  <a:lnTo>
                    <a:pt x="488480" y="88696"/>
                  </a:lnTo>
                  <a:lnTo>
                    <a:pt x="464197" y="123621"/>
                  </a:lnTo>
                  <a:lnTo>
                    <a:pt x="446112" y="162687"/>
                  </a:lnTo>
                  <a:lnTo>
                    <a:pt x="434860" y="205193"/>
                  </a:lnTo>
                  <a:lnTo>
                    <a:pt x="431114" y="250456"/>
                  </a:lnTo>
                  <a:lnTo>
                    <a:pt x="436232" y="300342"/>
                  </a:lnTo>
                  <a:lnTo>
                    <a:pt x="450507" y="346760"/>
                  </a:lnTo>
                  <a:lnTo>
                    <a:pt x="473062" y="388734"/>
                  </a:lnTo>
                  <a:lnTo>
                    <a:pt x="502970" y="425310"/>
                  </a:lnTo>
                  <a:lnTo>
                    <a:pt x="539356" y="455498"/>
                  </a:lnTo>
                  <a:lnTo>
                    <a:pt x="581304" y="478345"/>
                  </a:lnTo>
                  <a:lnTo>
                    <a:pt x="627913" y="492887"/>
                  </a:lnTo>
                  <a:lnTo>
                    <a:pt x="678294" y="498119"/>
                  </a:lnTo>
                  <a:lnTo>
                    <a:pt x="726592" y="493966"/>
                  </a:lnTo>
                  <a:lnTo>
                    <a:pt x="770826" y="481622"/>
                  </a:lnTo>
                  <a:lnTo>
                    <a:pt x="810399" y="462165"/>
                  </a:lnTo>
                  <a:lnTo>
                    <a:pt x="845312" y="436372"/>
                  </a:lnTo>
                  <a:lnTo>
                    <a:pt x="874661" y="405434"/>
                  </a:lnTo>
                  <a:lnTo>
                    <a:pt x="898144" y="370281"/>
                  </a:lnTo>
                  <a:lnTo>
                    <a:pt x="915314" y="331901"/>
                  </a:lnTo>
                  <a:lnTo>
                    <a:pt x="925715" y="291299"/>
                  </a:lnTo>
                  <a:lnTo>
                    <a:pt x="928814" y="250456"/>
                  </a:lnTo>
                  <a:close/>
                </a:path>
                <a:path w="1010284" h="946150">
                  <a:moveTo>
                    <a:pt x="1010272" y="580491"/>
                  </a:moveTo>
                  <a:lnTo>
                    <a:pt x="986231" y="550367"/>
                  </a:lnTo>
                  <a:lnTo>
                    <a:pt x="975563" y="548868"/>
                  </a:lnTo>
                  <a:lnTo>
                    <a:pt x="966851" y="549021"/>
                  </a:lnTo>
                  <a:lnTo>
                    <a:pt x="966851" y="586638"/>
                  </a:lnTo>
                  <a:lnTo>
                    <a:pt x="964692" y="589330"/>
                  </a:lnTo>
                  <a:lnTo>
                    <a:pt x="963637" y="590994"/>
                  </a:lnTo>
                  <a:lnTo>
                    <a:pt x="916787" y="636727"/>
                  </a:lnTo>
                  <a:lnTo>
                    <a:pt x="880859" y="671868"/>
                  </a:lnTo>
                  <a:lnTo>
                    <a:pt x="841629" y="709828"/>
                  </a:lnTo>
                  <a:lnTo>
                    <a:pt x="800836" y="748360"/>
                  </a:lnTo>
                  <a:lnTo>
                    <a:pt x="744143" y="783755"/>
                  </a:lnTo>
                  <a:lnTo>
                    <a:pt x="677976" y="797026"/>
                  </a:lnTo>
                  <a:lnTo>
                    <a:pt x="356793" y="811847"/>
                  </a:lnTo>
                  <a:lnTo>
                    <a:pt x="352564" y="809586"/>
                  </a:lnTo>
                  <a:lnTo>
                    <a:pt x="352679" y="801484"/>
                  </a:lnTo>
                  <a:lnTo>
                    <a:pt x="352844" y="783755"/>
                  </a:lnTo>
                  <a:lnTo>
                    <a:pt x="352933" y="769010"/>
                  </a:lnTo>
                  <a:lnTo>
                    <a:pt x="352806" y="693483"/>
                  </a:lnTo>
                  <a:lnTo>
                    <a:pt x="354241" y="688530"/>
                  </a:lnTo>
                  <a:lnTo>
                    <a:pt x="368884" y="671334"/>
                  </a:lnTo>
                  <a:lnTo>
                    <a:pt x="396443" y="638835"/>
                  </a:lnTo>
                  <a:lnTo>
                    <a:pt x="409067" y="623862"/>
                  </a:lnTo>
                  <a:lnTo>
                    <a:pt x="431266" y="597255"/>
                  </a:lnTo>
                  <a:lnTo>
                    <a:pt x="437273" y="594969"/>
                  </a:lnTo>
                  <a:lnTo>
                    <a:pt x="540499" y="595160"/>
                  </a:lnTo>
                  <a:lnTo>
                    <a:pt x="587971" y="595160"/>
                  </a:lnTo>
                  <a:lnTo>
                    <a:pt x="635457" y="595172"/>
                  </a:lnTo>
                  <a:lnTo>
                    <a:pt x="680707" y="613600"/>
                  </a:lnTo>
                  <a:lnTo>
                    <a:pt x="695896" y="636727"/>
                  </a:lnTo>
                  <a:lnTo>
                    <a:pt x="694397" y="640981"/>
                  </a:lnTo>
                  <a:lnTo>
                    <a:pt x="567131" y="671868"/>
                  </a:lnTo>
                  <a:lnTo>
                    <a:pt x="532053" y="680516"/>
                  </a:lnTo>
                  <a:lnTo>
                    <a:pt x="528485" y="681266"/>
                  </a:lnTo>
                  <a:lnTo>
                    <a:pt x="516343" y="686511"/>
                  </a:lnTo>
                  <a:lnTo>
                    <a:pt x="512546" y="693597"/>
                  </a:lnTo>
                  <a:lnTo>
                    <a:pt x="516648" y="712355"/>
                  </a:lnTo>
                  <a:lnTo>
                    <a:pt x="523316" y="717016"/>
                  </a:lnTo>
                  <a:lnTo>
                    <a:pt x="537171" y="716572"/>
                  </a:lnTo>
                  <a:lnTo>
                    <a:pt x="541477" y="715327"/>
                  </a:lnTo>
                  <a:lnTo>
                    <a:pt x="663981" y="685419"/>
                  </a:lnTo>
                  <a:lnTo>
                    <a:pt x="703300" y="675411"/>
                  </a:lnTo>
                  <a:lnTo>
                    <a:pt x="717537" y="672807"/>
                  </a:lnTo>
                  <a:lnTo>
                    <a:pt x="731761" y="671868"/>
                  </a:lnTo>
                  <a:lnTo>
                    <a:pt x="753313" y="671842"/>
                  </a:lnTo>
                  <a:lnTo>
                    <a:pt x="760234" y="671842"/>
                  </a:lnTo>
                  <a:lnTo>
                    <a:pt x="760780" y="671817"/>
                  </a:lnTo>
                  <a:lnTo>
                    <a:pt x="836739" y="636574"/>
                  </a:lnTo>
                  <a:lnTo>
                    <a:pt x="901001" y="601040"/>
                  </a:lnTo>
                  <a:lnTo>
                    <a:pt x="917930" y="593166"/>
                  </a:lnTo>
                  <a:lnTo>
                    <a:pt x="934478" y="588200"/>
                  </a:lnTo>
                  <a:lnTo>
                    <a:pt x="950760" y="586054"/>
                  </a:lnTo>
                  <a:lnTo>
                    <a:pt x="966851" y="586638"/>
                  </a:lnTo>
                  <a:lnTo>
                    <a:pt x="966851" y="549021"/>
                  </a:lnTo>
                  <a:lnTo>
                    <a:pt x="928700" y="552488"/>
                  </a:lnTo>
                  <a:lnTo>
                    <a:pt x="884593" y="568756"/>
                  </a:lnTo>
                  <a:lnTo>
                    <a:pt x="833031" y="597255"/>
                  </a:lnTo>
                  <a:lnTo>
                    <a:pt x="779411" y="627748"/>
                  </a:lnTo>
                  <a:lnTo>
                    <a:pt x="770077" y="632269"/>
                  </a:lnTo>
                  <a:lnTo>
                    <a:pt x="760577" y="635114"/>
                  </a:lnTo>
                  <a:lnTo>
                    <a:pt x="750824" y="636473"/>
                  </a:lnTo>
                  <a:lnTo>
                    <a:pt x="740702" y="636574"/>
                  </a:lnTo>
                  <a:lnTo>
                    <a:pt x="734669" y="636295"/>
                  </a:lnTo>
                  <a:lnTo>
                    <a:pt x="731723" y="634276"/>
                  </a:lnTo>
                  <a:lnTo>
                    <a:pt x="729602" y="628319"/>
                  </a:lnTo>
                  <a:lnTo>
                    <a:pt x="714514" y="598233"/>
                  </a:lnTo>
                  <a:lnTo>
                    <a:pt x="711530" y="595160"/>
                  </a:lnTo>
                  <a:lnTo>
                    <a:pt x="711352" y="594969"/>
                  </a:lnTo>
                  <a:lnTo>
                    <a:pt x="693597" y="576605"/>
                  </a:lnTo>
                  <a:lnTo>
                    <a:pt x="666661" y="563448"/>
                  </a:lnTo>
                  <a:lnTo>
                    <a:pt x="633501" y="558787"/>
                  </a:lnTo>
                  <a:lnTo>
                    <a:pt x="532574" y="558431"/>
                  </a:lnTo>
                  <a:lnTo>
                    <a:pt x="431660" y="558558"/>
                  </a:lnTo>
                  <a:lnTo>
                    <a:pt x="395998" y="583438"/>
                  </a:lnTo>
                  <a:lnTo>
                    <a:pt x="375551" y="607593"/>
                  </a:lnTo>
                  <a:lnTo>
                    <a:pt x="358394" y="628446"/>
                  </a:lnTo>
                  <a:lnTo>
                    <a:pt x="350659" y="635444"/>
                  </a:lnTo>
                  <a:lnTo>
                    <a:pt x="341261" y="638835"/>
                  </a:lnTo>
                  <a:lnTo>
                    <a:pt x="329158" y="636638"/>
                  </a:lnTo>
                  <a:lnTo>
                    <a:pt x="328803" y="636485"/>
                  </a:lnTo>
                  <a:lnTo>
                    <a:pt x="326428" y="635520"/>
                  </a:lnTo>
                  <a:lnTo>
                    <a:pt x="322846" y="636473"/>
                  </a:lnTo>
                  <a:lnTo>
                    <a:pt x="316179" y="636485"/>
                  </a:lnTo>
                  <a:lnTo>
                    <a:pt x="316179" y="674128"/>
                  </a:lnTo>
                  <a:lnTo>
                    <a:pt x="316179" y="906780"/>
                  </a:lnTo>
                  <a:lnTo>
                    <a:pt x="312851" y="909434"/>
                  </a:lnTo>
                  <a:lnTo>
                    <a:pt x="296710" y="908964"/>
                  </a:lnTo>
                  <a:lnTo>
                    <a:pt x="288061" y="908837"/>
                  </a:lnTo>
                  <a:lnTo>
                    <a:pt x="279412" y="908926"/>
                  </a:lnTo>
                  <a:lnTo>
                    <a:pt x="270789" y="909294"/>
                  </a:lnTo>
                  <a:lnTo>
                    <a:pt x="260477" y="909955"/>
                  </a:lnTo>
                  <a:lnTo>
                    <a:pt x="259930" y="909434"/>
                  </a:lnTo>
                  <a:lnTo>
                    <a:pt x="256832" y="906513"/>
                  </a:lnTo>
                  <a:lnTo>
                    <a:pt x="256997" y="895858"/>
                  </a:lnTo>
                  <a:lnTo>
                    <a:pt x="257200" y="875626"/>
                  </a:lnTo>
                  <a:lnTo>
                    <a:pt x="257263" y="671715"/>
                  </a:lnTo>
                  <a:lnTo>
                    <a:pt x="275894" y="671715"/>
                  </a:lnTo>
                  <a:lnTo>
                    <a:pt x="289344" y="671779"/>
                  </a:lnTo>
                  <a:lnTo>
                    <a:pt x="297395" y="671766"/>
                  </a:lnTo>
                  <a:lnTo>
                    <a:pt x="301345" y="671690"/>
                  </a:lnTo>
                  <a:lnTo>
                    <a:pt x="305435" y="671601"/>
                  </a:lnTo>
                  <a:lnTo>
                    <a:pt x="312420" y="671360"/>
                  </a:lnTo>
                  <a:lnTo>
                    <a:pt x="313004" y="671334"/>
                  </a:lnTo>
                  <a:lnTo>
                    <a:pt x="316179" y="674128"/>
                  </a:lnTo>
                  <a:lnTo>
                    <a:pt x="316179" y="636485"/>
                  </a:lnTo>
                  <a:lnTo>
                    <a:pt x="174383" y="636485"/>
                  </a:lnTo>
                  <a:lnTo>
                    <a:pt x="23075" y="636485"/>
                  </a:lnTo>
                  <a:lnTo>
                    <a:pt x="22885" y="636473"/>
                  </a:lnTo>
                  <a:lnTo>
                    <a:pt x="19037" y="636270"/>
                  </a:lnTo>
                  <a:lnTo>
                    <a:pt x="6096" y="638238"/>
                  </a:lnTo>
                  <a:lnTo>
                    <a:pt x="850" y="643699"/>
                  </a:lnTo>
                  <a:lnTo>
                    <a:pt x="0" y="662571"/>
                  </a:lnTo>
                  <a:lnTo>
                    <a:pt x="4838" y="668921"/>
                  </a:lnTo>
                  <a:lnTo>
                    <a:pt x="18427" y="672007"/>
                  </a:lnTo>
                  <a:lnTo>
                    <a:pt x="22936" y="671652"/>
                  </a:lnTo>
                  <a:lnTo>
                    <a:pt x="27317" y="671652"/>
                  </a:lnTo>
                  <a:lnTo>
                    <a:pt x="116890" y="671753"/>
                  </a:lnTo>
                  <a:lnTo>
                    <a:pt x="169037" y="671652"/>
                  </a:lnTo>
                  <a:lnTo>
                    <a:pt x="217792" y="671563"/>
                  </a:lnTo>
                  <a:lnTo>
                    <a:pt x="220687" y="674966"/>
                  </a:lnTo>
                  <a:lnTo>
                    <a:pt x="220522" y="709828"/>
                  </a:lnTo>
                  <a:lnTo>
                    <a:pt x="220408" y="845312"/>
                  </a:lnTo>
                  <a:lnTo>
                    <a:pt x="220649" y="890549"/>
                  </a:lnTo>
                  <a:lnTo>
                    <a:pt x="220751" y="906640"/>
                  </a:lnTo>
                  <a:lnTo>
                    <a:pt x="216611" y="909434"/>
                  </a:lnTo>
                  <a:lnTo>
                    <a:pt x="23152" y="909154"/>
                  </a:lnTo>
                  <a:lnTo>
                    <a:pt x="18669" y="908926"/>
                  </a:lnTo>
                  <a:lnTo>
                    <a:pt x="5676" y="911771"/>
                  </a:lnTo>
                  <a:lnTo>
                    <a:pt x="698" y="917511"/>
                  </a:lnTo>
                  <a:lnTo>
                    <a:pt x="127" y="935329"/>
                  </a:lnTo>
                  <a:lnTo>
                    <a:pt x="4368" y="941184"/>
                  </a:lnTo>
                  <a:lnTo>
                    <a:pt x="16167" y="945045"/>
                  </a:lnTo>
                  <a:lnTo>
                    <a:pt x="20256" y="945654"/>
                  </a:lnTo>
                  <a:lnTo>
                    <a:pt x="227215" y="945756"/>
                  </a:lnTo>
                  <a:lnTo>
                    <a:pt x="328726" y="945642"/>
                  </a:lnTo>
                  <a:lnTo>
                    <a:pt x="352882" y="909955"/>
                  </a:lnTo>
                  <a:lnTo>
                    <a:pt x="352882" y="909434"/>
                  </a:lnTo>
                  <a:lnTo>
                    <a:pt x="352844" y="869340"/>
                  </a:lnTo>
                  <a:lnTo>
                    <a:pt x="352691" y="860704"/>
                  </a:lnTo>
                  <a:lnTo>
                    <a:pt x="352463" y="851547"/>
                  </a:lnTo>
                  <a:lnTo>
                    <a:pt x="355434" y="848029"/>
                  </a:lnTo>
                  <a:lnTo>
                    <a:pt x="674801" y="833869"/>
                  </a:lnTo>
                  <a:lnTo>
                    <a:pt x="717588" y="828776"/>
                  </a:lnTo>
                  <a:lnTo>
                    <a:pt x="757720" y="817054"/>
                  </a:lnTo>
                  <a:lnTo>
                    <a:pt x="794880" y="798271"/>
                  </a:lnTo>
                  <a:lnTo>
                    <a:pt x="828751" y="771994"/>
                  </a:lnTo>
                  <a:lnTo>
                    <a:pt x="863219" y="739267"/>
                  </a:lnTo>
                  <a:lnTo>
                    <a:pt x="897394" y="706234"/>
                  </a:lnTo>
                  <a:lnTo>
                    <a:pt x="933119" y="671334"/>
                  </a:lnTo>
                  <a:lnTo>
                    <a:pt x="969721" y="635444"/>
                  </a:lnTo>
                  <a:lnTo>
                    <a:pt x="999324" y="606526"/>
                  </a:lnTo>
                  <a:lnTo>
                    <a:pt x="1005801" y="598538"/>
                  </a:lnTo>
                  <a:lnTo>
                    <a:pt x="1009472" y="589838"/>
                  </a:lnTo>
                  <a:lnTo>
                    <a:pt x="1009789" y="586054"/>
                  </a:lnTo>
                  <a:lnTo>
                    <a:pt x="1010272" y="5804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11408689" y="6912365"/>
            <a:ext cx="2127757" cy="2127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340477" y="6912365"/>
            <a:ext cx="2127757" cy="2127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4624050" y="1616075"/>
            <a:ext cx="4127329" cy="8473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" name="object 6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7" name="object 7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638400" y="2011751"/>
            <a:ext cx="10335947" cy="8374765"/>
            <a:chOff x="1638400" y="2011751"/>
            <a:chExt cx="10335947" cy="8374765"/>
          </a:xfrm>
        </p:grpSpPr>
        <p:sp>
          <p:nvSpPr>
            <p:cNvPr id="10" name="object 10"/>
            <p:cNvSpPr/>
            <p:nvPr/>
          </p:nvSpPr>
          <p:spPr>
            <a:xfrm>
              <a:off x="1638400" y="2011751"/>
              <a:ext cx="10335947" cy="83747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78390" y="2408073"/>
              <a:ext cx="9630410" cy="5541645"/>
            </a:xfrm>
            <a:custGeom>
              <a:avLst/>
              <a:gdLst/>
              <a:ahLst/>
              <a:cxnLst/>
              <a:rect l="l" t="t" r="r" b="b"/>
              <a:pathLst>
                <a:path w="9630410" h="5541645">
                  <a:moveTo>
                    <a:pt x="9630157" y="0"/>
                  </a:moveTo>
                  <a:lnTo>
                    <a:pt x="0" y="0"/>
                  </a:lnTo>
                  <a:lnTo>
                    <a:pt x="0" y="5541255"/>
                  </a:lnTo>
                  <a:lnTo>
                    <a:pt x="9630157" y="5541255"/>
                  </a:lnTo>
                  <a:lnTo>
                    <a:pt x="96301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463916"/>
              </p:ext>
            </p:extLst>
          </p:nvPr>
        </p:nvGraphicFramePr>
        <p:xfrm>
          <a:off x="1613678" y="4837548"/>
          <a:ext cx="1016000" cy="50364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15675">
                <a:tc gridSpan="2"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1315"/>
                        </a:spcBef>
                      </a:pPr>
                      <a:r>
                        <a:rPr lang="en-IN" sz="4200" b="1" spc="320" dirty="0">
                          <a:solidFill>
                            <a:srgbClr val="0379E2"/>
                          </a:solidFill>
                          <a:latin typeface="Arial"/>
                          <a:cs typeface="Arial"/>
                        </a:rPr>
                        <a:t>01</a:t>
                      </a:r>
                      <a:endParaRPr lang="en-IN" sz="4200" dirty="0">
                        <a:latin typeface="Arial"/>
                        <a:cs typeface="Arial"/>
                      </a:endParaRPr>
                    </a:p>
                  </a:txBody>
                  <a:tcPr marL="0" marR="0" marT="167005" marB="0">
                    <a:lnL w="12700">
                      <a:solidFill>
                        <a:srgbClr val="1D3046"/>
                      </a:solidFill>
                      <a:prstDash val="solid"/>
                    </a:lnL>
                    <a:lnR w="12700">
                      <a:solidFill>
                        <a:srgbClr val="1D3046"/>
                      </a:solidFill>
                      <a:prstDash val="solid"/>
                    </a:lnR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1D3046"/>
                      </a:solidFill>
                      <a:prstDash val="solid"/>
                    </a:lnR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3046"/>
                      </a:solidFill>
                      <a:prstDash val="solid"/>
                    </a:lnL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675">
                <a:tc gridSpan="2"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4200" b="1" spc="320" dirty="0">
                          <a:solidFill>
                            <a:srgbClr val="0379E2"/>
                          </a:solidFill>
                          <a:latin typeface="Arial"/>
                          <a:cs typeface="Arial"/>
                        </a:rPr>
                        <a:t>02</a:t>
                      </a:r>
                      <a:endParaRPr sz="4200" dirty="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lnL w="12700">
                      <a:solidFill>
                        <a:srgbClr val="1D3046"/>
                      </a:solidFill>
                      <a:prstDash val="solid"/>
                    </a:lnL>
                    <a:lnR w="12700">
                      <a:solidFill>
                        <a:srgbClr val="1D3046"/>
                      </a:solidFill>
                      <a:prstDash val="solid"/>
                    </a:lnR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1D3046"/>
                      </a:solidFill>
                      <a:prstDash val="solid"/>
                    </a:lnR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3046"/>
                      </a:solidFill>
                      <a:prstDash val="solid"/>
                    </a:lnL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5675">
                <a:tc gridSpan="2"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1065"/>
                        </a:spcBef>
                      </a:pPr>
                      <a:r>
                        <a:rPr sz="4200" b="1" spc="320" dirty="0">
                          <a:solidFill>
                            <a:srgbClr val="0379E2"/>
                          </a:solidFill>
                          <a:latin typeface="Arial"/>
                          <a:cs typeface="Arial"/>
                        </a:rPr>
                        <a:t>03</a:t>
                      </a:r>
                      <a:endParaRPr sz="4200">
                        <a:latin typeface="Arial"/>
                        <a:cs typeface="Arial"/>
                      </a:endParaRPr>
                    </a:p>
                  </a:txBody>
                  <a:tcPr marL="0" marR="0" marT="135255" marB="0">
                    <a:lnL w="12700">
                      <a:solidFill>
                        <a:srgbClr val="1D3046"/>
                      </a:solidFill>
                      <a:prstDash val="solid"/>
                    </a:lnL>
                    <a:lnR w="12700">
                      <a:solidFill>
                        <a:srgbClr val="1D3046"/>
                      </a:solidFill>
                      <a:prstDash val="solid"/>
                    </a:lnR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5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1D3046"/>
                      </a:solidFill>
                      <a:prstDash val="solid"/>
                    </a:lnR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1D3046"/>
                      </a:solidFill>
                      <a:prstDash val="solid"/>
                    </a:lnL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5675">
                <a:tc gridSpan="2"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sz="4200" b="1" spc="320" dirty="0">
                          <a:solidFill>
                            <a:srgbClr val="0379E2"/>
                          </a:solidFill>
                          <a:latin typeface="Arial"/>
                          <a:cs typeface="Arial"/>
                        </a:rPr>
                        <a:t>04</a:t>
                      </a:r>
                      <a:endParaRPr sz="4200" dirty="0">
                        <a:latin typeface="Arial"/>
                        <a:cs typeface="Arial"/>
                      </a:endParaRPr>
                    </a:p>
                  </a:txBody>
                  <a:tcPr marL="0" marR="0" marT="181610" marB="0">
                    <a:lnL w="12700">
                      <a:solidFill>
                        <a:srgbClr val="1D3046"/>
                      </a:solidFill>
                      <a:prstDash val="solid"/>
                    </a:lnL>
                    <a:lnR w="12700">
                      <a:solidFill>
                        <a:srgbClr val="1D3046"/>
                      </a:solidFill>
                      <a:prstDash val="solid"/>
                    </a:lnR>
                    <a:lnT w="12700">
                      <a:solidFill>
                        <a:srgbClr val="1D3046"/>
                      </a:solidFill>
                      <a:prstDash val="solid"/>
                    </a:lnT>
                    <a:lnB w="12700">
                      <a:solidFill>
                        <a:srgbClr val="1D304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5" name="object 5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042534" y="4979408"/>
            <a:ext cx="4203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0" dirty="0">
                <a:latin typeface="Arial"/>
                <a:cs typeface="Arial"/>
              </a:rPr>
              <a:t>Pune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2095328" y="1604788"/>
            <a:ext cx="4940935" cy="5371465"/>
            <a:chOff x="12095328" y="1604788"/>
            <a:chExt cx="4940935" cy="5371465"/>
          </a:xfrm>
        </p:grpSpPr>
        <p:sp>
          <p:nvSpPr>
            <p:cNvPr id="17" name="object 17"/>
            <p:cNvSpPr/>
            <p:nvPr/>
          </p:nvSpPr>
          <p:spPr>
            <a:xfrm>
              <a:off x="15359939" y="3164909"/>
              <a:ext cx="1635125" cy="1115060"/>
            </a:xfrm>
            <a:custGeom>
              <a:avLst/>
              <a:gdLst/>
              <a:ahLst/>
              <a:cxnLst/>
              <a:rect l="l" t="t" r="r" b="b"/>
              <a:pathLst>
                <a:path w="1635125" h="1115060">
                  <a:moveTo>
                    <a:pt x="25184" y="1110119"/>
                  </a:moveTo>
                  <a:lnTo>
                    <a:pt x="24320" y="1093444"/>
                  </a:lnTo>
                  <a:lnTo>
                    <a:pt x="19151" y="1088898"/>
                  </a:lnTo>
                  <a:lnTo>
                    <a:pt x="4102" y="1090155"/>
                  </a:lnTo>
                  <a:lnTo>
                    <a:pt x="0" y="1095997"/>
                  </a:lnTo>
                  <a:lnTo>
                    <a:pt x="1244" y="1111072"/>
                  </a:lnTo>
                  <a:lnTo>
                    <a:pt x="6565" y="1114844"/>
                  </a:lnTo>
                  <a:lnTo>
                    <a:pt x="20320" y="1114729"/>
                  </a:lnTo>
                  <a:lnTo>
                    <a:pt x="25184" y="1110119"/>
                  </a:lnTo>
                  <a:close/>
                </a:path>
                <a:path w="1635125" h="1115060">
                  <a:moveTo>
                    <a:pt x="1397469" y="21475"/>
                  </a:moveTo>
                  <a:lnTo>
                    <a:pt x="1396822" y="12001"/>
                  </a:lnTo>
                  <a:lnTo>
                    <a:pt x="1395831" y="5588"/>
                  </a:lnTo>
                  <a:lnTo>
                    <a:pt x="1392275" y="0"/>
                  </a:lnTo>
                  <a:lnTo>
                    <a:pt x="1376286" y="2324"/>
                  </a:lnTo>
                  <a:lnTo>
                    <a:pt x="1372285" y="7759"/>
                  </a:lnTo>
                  <a:lnTo>
                    <a:pt x="1373771" y="22580"/>
                  </a:lnTo>
                  <a:lnTo>
                    <a:pt x="1379080" y="26644"/>
                  </a:lnTo>
                  <a:lnTo>
                    <a:pt x="1392656" y="26263"/>
                  </a:lnTo>
                  <a:lnTo>
                    <a:pt x="1397469" y="21475"/>
                  </a:lnTo>
                  <a:close/>
                </a:path>
                <a:path w="1635125" h="1115060">
                  <a:moveTo>
                    <a:pt x="1444840" y="6934"/>
                  </a:moveTo>
                  <a:lnTo>
                    <a:pt x="1440878" y="1879"/>
                  </a:lnTo>
                  <a:lnTo>
                    <a:pt x="1432839" y="635"/>
                  </a:lnTo>
                  <a:lnTo>
                    <a:pt x="1425244" y="1854"/>
                  </a:lnTo>
                  <a:lnTo>
                    <a:pt x="1420406" y="6680"/>
                  </a:lnTo>
                  <a:lnTo>
                    <a:pt x="1420825" y="21297"/>
                  </a:lnTo>
                  <a:lnTo>
                    <a:pt x="1425689" y="26670"/>
                  </a:lnTo>
                  <a:lnTo>
                    <a:pt x="1440446" y="25946"/>
                  </a:lnTo>
                  <a:lnTo>
                    <a:pt x="1444472" y="21005"/>
                  </a:lnTo>
                  <a:lnTo>
                    <a:pt x="1444840" y="6934"/>
                  </a:lnTo>
                  <a:close/>
                </a:path>
                <a:path w="1635125" h="1115060">
                  <a:moveTo>
                    <a:pt x="1634718" y="249288"/>
                  </a:moveTo>
                  <a:lnTo>
                    <a:pt x="1632800" y="242341"/>
                  </a:lnTo>
                  <a:lnTo>
                    <a:pt x="1628736" y="237959"/>
                  </a:lnTo>
                  <a:lnTo>
                    <a:pt x="1612239" y="238721"/>
                  </a:lnTo>
                  <a:lnTo>
                    <a:pt x="1610067" y="243763"/>
                  </a:lnTo>
                  <a:lnTo>
                    <a:pt x="1610715" y="257251"/>
                  </a:lnTo>
                  <a:lnTo>
                    <a:pt x="1613115" y="262851"/>
                  </a:lnTo>
                  <a:lnTo>
                    <a:pt x="1629079" y="262496"/>
                  </a:lnTo>
                  <a:lnTo>
                    <a:pt x="1633194" y="257568"/>
                  </a:lnTo>
                  <a:lnTo>
                    <a:pt x="1634718" y="24928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95328" y="1604788"/>
              <a:ext cx="4852428" cy="53714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34239" y="1982717"/>
              <a:ext cx="3902075" cy="3906520"/>
            </a:xfrm>
            <a:custGeom>
              <a:avLst/>
              <a:gdLst/>
              <a:ahLst/>
              <a:cxnLst/>
              <a:rect l="l" t="t" r="r" b="b"/>
              <a:pathLst>
                <a:path w="3902075" h="3906520">
                  <a:moveTo>
                    <a:pt x="27343" y="3893477"/>
                  </a:moveTo>
                  <a:lnTo>
                    <a:pt x="25654" y="3886517"/>
                  </a:lnTo>
                  <a:lnTo>
                    <a:pt x="22783" y="3881005"/>
                  </a:lnTo>
                  <a:lnTo>
                    <a:pt x="6616" y="3881018"/>
                  </a:lnTo>
                  <a:lnTo>
                    <a:pt x="2438" y="3885234"/>
                  </a:lnTo>
                  <a:lnTo>
                    <a:pt x="0" y="3899827"/>
                  </a:lnTo>
                  <a:lnTo>
                    <a:pt x="5422" y="3904361"/>
                  </a:lnTo>
                  <a:lnTo>
                    <a:pt x="21285" y="3906443"/>
                  </a:lnTo>
                  <a:lnTo>
                    <a:pt x="25044" y="3900690"/>
                  </a:lnTo>
                  <a:lnTo>
                    <a:pt x="27343" y="3893477"/>
                  </a:lnTo>
                  <a:close/>
                </a:path>
                <a:path w="3902075" h="3906520">
                  <a:moveTo>
                    <a:pt x="1020622" y="20523"/>
                  </a:moveTo>
                  <a:lnTo>
                    <a:pt x="1019251" y="8204"/>
                  </a:lnTo>
                  <a:lnTo>
                    <a:pt x="1018336" y="3759"/>
                  </a:lnTo>
                  <a:lnTo>
                    <a:pt x="1013421" y="0"/>
                  </a:lnTo>
                  <a:lnTo>
                    <a:pt x="998296" y="1790"/>
                  </a:lnTo>
                  <a:lnTo>
                    <a:pt x="996022" y="7010"/>
                  </a:lnTo>
                  <a:lnTo>
                    <a:pt x="996772" y="21132"/>
                  </a:lnTo>
                  <a:lnTo>
                    <a:pt x="1001623" y="25628"/>
                  </a:lnTo>
                  <a:lnTo>
                    <a:pt x="1014488" y="24561"/>
                  </a:lnTo>
                  <a:lnTo>
                    <a:pt x="1020622" y="20523"/>
                  </a:lnTo>
                  <a:close/>
                </a:path>
                <a:path w="3902075" h="3906520">
                  <a:moveTo>
                    <a:pt x="2391460" y="1526387"/>
                  </a:moveTo>
                  <a:lnTo>
                    <a:pt x="2389594" y="1519694"/>
                  </a:lnTo>
                  <a:lnTo>
                    <a:pt x="2384806" y="1516151"/>
                  </a:lnTo>
                  <a:lnTo>
                    <a:pt x="2370251" y="1516354"/>
                  </a:lnTo>
                  <a:lnTo>
                    <a:pt x="2369159" y="1522679"/>
                  </a:lnTo>
                  <a:lnTo>
                    <a:pt x="2370061" y="1535379"/>
                  </a:lnTo>
                  <a:lnTo>
                    <a:pt x="2374265" y="1538236"/>
                  </a:lnTo>
                  <a:lnTo>
                    <a:pt x="2387371" y="1537563"/>
                  </a:lnTo>
                  <a:lnTo>
                    <a:pt x="2391067" y="1533474"/>
                  </a:lnTo>
                  <a:lnTo>
                    <a:pt x="2391460" y="1526387"/>
                  </a:lnTo>
                  <a:close/>
                </a:path>
                <a:path w="3902075" h="3906520">
                  <a:moveTo>
                    <a:pt x="3433102" y="2001507"/>
                  </a:moveTo>
                  <a:lnTo>
                    <a:pt x="3431971" y="1993900"/>
                  </a:lnTo>
                  <a:lnTo>
                    <a:pt x="3429228" y="1988502"/>
                  </a:lnTo>
                  <a:lnTo>
                    <a:pt x="3414903" y="1988705"/>
                  </a:lnTo>
                  <a:lnTo>
                    <a:pt x="3410407" y="1992261"/>
                  </a:lnTo>
                  <a:lnTo>
                    <a:pt x="3409696" y="2008708"/>
                  </a:lnTo>
                  <a:lnTo>
                    <a:pt x="3416439" y="2012238"/>
                  </a:lnTo>
                  <a:lnTo>
                    <a:pt x="3429724" y="2013356"/>
                  </a:lnTo>
                  <a:lnTo>
                    <a:pt x="3432899" y="2007349"/>
                  </a:lnTo>
                  <a:lnTo>
                    <a:pt x="3433102" y="2001507"/>
                  </a:lnTo>
                  <a:close/>
                </a:path>
                <a:path w="3902075" h="3906520">
                  <a:moveTo>
                    <a:pt x="3901884" y="1637436"/>
                  </a:moveTo>
                  <a:lnTo>
                    <a:pt x="3897211" y="1641906"/>
                  </a:lnTo>
                  <a:lnTo>
                    <a:pt x="3901884" y="163743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527127" y="2917275"/>
              <a:ext cx="203498" cy="20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091853" y="4916073"/>
              <a:ext cx="203498" cy="20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54271" y="4036602"/>
              <a:ext cx="203498" cy="20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287239" y="3245967"/>
              <a:ext cx="203498" cy="20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438334" y="4107679"/>
              <a:ext cx="203498" cy="20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754271" y="4747293"/>
              <a:ext cx="203498" cy="20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882509" y="5235885"/>
              <a:ext cx="203498" cy="20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669217" y="3539131"/>
              <a:ext cx="203498" cy="203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518227" y="5990990"/>
              <a:ext cx="203498" cy="2034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998003" y="5857737"/>
              <a:ext cx="203498" cy="2034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564570" y="5115059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599636" y="0"/>
                  </a:moveTo>
                  <a:lnTo>
                    <a:pt x="0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42403" y="5097290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8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2058974" y="6054318"/>
            <a:ext cx="7994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0" dirty="0">
                <a:latin typeface="Arial"/>
                <a:cs typeface="Arial"/>
              </a:rPr>
              <a:t>Bangalo</a:t>
            </a:r>
            <a:r>
              <a:rPr sz="1400" spc="-50" dirty="0">
                <a:latin typeface="Arial"/>
                <a:cs typeface="Arial"/>
              </a:rPr>
              <a:t>r</a:t>
            </a:r>
            <a:r>
              <a:rPr sz="1400" spc="-55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2977678" y="6012298"/>
            <a:ext cx="1803400" cy="195580"/>
            <a:chOff x="12977678" y="6012298"/>
            <a:chExt cx="1803400" cy="195580"/>
          </a:xfrm>
        </p:grpSpPr>
        <p:sp>
          <p:nvSpPr>
            <p:cNvPr id="34" name="object 34"/>
            <p:cNvSpPr/>
            <p:nvPr/>
          </p:nvSpPr>
          <p:spPr>
            <a:xfrm>
              <a:off x="12999834" y="6189968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599646" y="0"/>
                  </a:moveTo>
                  <a:lnTo>
                    <a:pt x="0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77678" y="6172199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9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9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159150" y="6030067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46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745519" y="601229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8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823409" y="9415472"/>
            <a:ext cx="25907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55" dirty="0">
                <a:latin typeface="Arial"/>
                <a:cs typeface="Arial"/>
              </a:rPr>
              <a:t>US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218569" y="9533353"/>
            <a:ext cx="5091430" cy="902335"/>
            <a:chOff x="11218569" y="9533353"/>
            <a:chExt cx="5091430" cy="902335"/>
          </a:xfrm>
        </p:grpSpPr>
        <p:sp>
          <p:nvSpPr>
            <p:cNvPr id="40" name="object 40"/>
            <p:cNvSpPr/>
            <p:nvPr/>
          </p:nvSpPr>
          <p:spPr>
            <a:xfrm>
              <a:off x="11240725" y="9551122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599646" y="0"/>
                  </a:moveTo>
                  <a:lnTo>
                    <a:pt x="0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218569" y="953335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2759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9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787193" y="9821470"/>
              <a:ext cx="1087120" cy="1270"/>
            </a:xfrm>
            <a:custGeom>
              <a:avLst/>
              <a:gdLst/>
              <a:ahLst/>
              <a:cxnLst/>
              <a:rect l="l" t="t" r="r" b="b"/>
              <a:pathLst>
                <a:path w="1087119" h="1270">
                  <a:moveTo>
                    <a:pt x="0" y="0"/>
                  </a:moveTo>
                  <a:lnTo>
                    <a:pt x="1086909" y="89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860773" y="9804602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2758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483538" y="9601582"/>
              <a:ext cx="1087120" cy="1270"/>
            </a:xfrm>
            <a:custGeom>
              <a:avLst/>
              <a:gdLst/>
              <a:ahLst/>
              <a:cxnLst/>
              <a:rect l="l" t="t" r="r" b="b"/>
              <a:pathLst>
                <a:path w="1087119" h="1270">
                  <a:moveTo>
                    <a:pt x="0" y="0"/>
                  </a:moveTo>
                  <a:lnTo>
                    <a:pt x="1086909" y="89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5687899" y="10417370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0" y="0"/>
                  </a:moveTo>
                  <a:lnTo>
                    <a:pt x="599646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274269" y="10399601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2758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4796482" y="5254803"/>
            <a:ext cx="871855" cy="869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latin typeface="Arial"/>
                <a:cs typeface="Arial"/>
              </a:rPr>
              <a:t>Hyderabad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Arial"/>
              <a:cs typeface="Arial"/>
            </a:endParaRPr>
          </a:p>
          <a:p>
            <a:pPr marL="56515">
              <a:lnSpc>
                <a:spcPct val="100000"/>
              </a:lnSpc>
            </a:pPr>
            <a:r>
              <a:rPr sz="1400" spc="-40" dirty="0">
                <a:latin typeface="Arial"/>
                <a:cs typeface="Arial"/>
              </a:rPr>
              <a:t>Chennai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545684" y="9466832"/>
            <a:ext cx="2501265" cy="1045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22960" algn="l"/>
                <a:tab pos="1129665" algn="l"/>
              </a:tabLst>
            </a:pPr>
            <a:r>
              <a:rPr sz="1400" u="sng" dirty="0">
                <a:uFill>
                  <a:solidFill>
                    <a:srgbClr val="0379E2"/>
                  </a:solidFill>
                </a:uFill>
                <a:latin typeface="Arial"/>
                <a:cs typeface="Arial"/>
              </a:rPr>
              <a:t> 	</a:t>
            </a:r>
            <a:r>
              <a:rPr sz="1400" dirty="0">
                <a:latin typeface="Arial"/>
                <a:cs typeface="Arial"/>
              </a:rPr>
              <a:t>	</a:t>
            </a:r>
            <a:r>
              <a:rPr sz="1400" spc="-40" dirty="0">
                <a:latin typeface="Arial"/>
                <a:cs typeface="Arial"/>
              </a:rPr>
              <a:t>UK</a:t>
            </a:r>
            <a:endParaRPr sz="1400">
              <a:latin typeface="Arial"/>
              <a:cs typeface="Arial"/>
            </a:endParaRPr>
          </a:p>
          <a:p>
            <a:pPr marL="1433195">
              <a:lnSpc>
                <a:spcPct val="100000"/>
              </a:lnSpc>
              <a:spcBef>
                <a:spcPts val="55"/>
              </a:spcBef>
            </a:pPr>
            <a:r>
              <a:rPr sz="1400" spc="-40" dirty="0">
                <a:latin typeface="Arial"/>
                <a:cs typeface="Arial"/>
              </a:rPr>
              <a:t>India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095"/>
              </a:spcBef>
            </a:pPr>
            <a:r>
              <a:rPr sz="1400" spc="-40" dirty="0">
                <a:latin typeface="Arial"/>
                <a:cs typeface="Arial"/>
              </a:rPr>
              <a:t>Australia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1840540" y="3080723"/>
            <a:ext cx="2896235" cy="2336800"/>
            <a:chOff x="11840540" y="3080723"/>
            <a:chExt cx="2896235" cy="2336800"/>
          </a:xfrm>
        </p:grpSpPr>
        <p:sp>
          <p:nvSpPr>
            <p:cNvPr id="50" name="object 50"/>
            <p:cNvSpPr/>
            <p:nvPr/>
          </p:nvSpPr>
          <p:spPr>
            <a:xfrm>
              <a:off x="14051299" y="5399333"/>
              <a:ext cx="663575" cy="0"/>
            </a:xfrm>
            <a:custGeom>
              <a:avLst/>
              <a:gdLst/>
              <a:ahLst/>
              <a:cxnLst/>
              <a:rect l="l" t="t" r="r" b="b"/>
              <a:pathLst>
                <a:path w="663575">
                  <a:moveTo>
                    <a:pt x="0" y="0"/>
                  </a:moveTo>
                  <a:lnTo>
                    <a:pt x="663142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701123" y="538156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8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680095" y="3098502"/>
              <a:ext cx="918210" cy="1270"/>
            </a:xfrm>
            <a:custGeom>
              <a:avLst/>
              <a:gdLst/>
              <a:ahLst/>
              <a:cxnLst/>
              <a:rect l="l" t="t" r="r" b="b"/>
              <a:pathLst>
                <a:path w="918209" h="1269">
                  <a:moveTo>
                    <a:pt x="918129" y="890"/>
                  </a:moveTo>
                  <a:lnTo>
                    <a:pt x="0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2657897" y="308072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8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3457391" y="3381876"/>
              <a:ext cx="1087120" cy="1270"/>
            </a:xfrm>
            <a:custGeom>
              <a:avLst/>
              <a:gdLst/>
              <a:ahLst/>
              <a:cxnLst/>
              <a:rect l="l" t="t" r="r" b="b"/>
              <a:pathLst>
                <a:path w="1087119" h="1270">
                  <a:moveTo>
                    <a:pt x="0" y="0"/>
                  </a:moveTo>
                  <a:lnTo>
                    <a:pt x="1086909" y="89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4530971" y="3365007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8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271375" y="3729237"/>
              <a:ext cx="1451610" cy="1270"/>
            </a:xfrm>
            <a:custGeom>
              <a:avLst/>
              <a:gdLst/>
              <a:ahLst/>
              <a:cxnLst/>
              <a:rect l="l" t="t" r="r" b="b"/>
              <a:pathLst>
                <a:path w="1451609" h="1270">
                  <a:moveTo>
                    <a:pt x="1451139" y="890"/>
                  </a:moveTo>
                  <a:lnTo>
                    <a:pt x="0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2249218" y="3711457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80" y="0"/>
                  </a:moveTo>
                  <a:lnTo>
                    <a:pt x="794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4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2164781" y="4866323"/>
              <a:ext cx="600075" cy="0"/>
            </a:xfrm>
            <a:custGeom>
              <a:avLst/>
              <a:gdLst/>
              <a:ahLst/>
              <a:cxnLst/>
              <a:rect l="l" t="t" r="r" b="b"/>
              <a:pathLst>
                <a:path w="600075">
                  <a:moveTo>
                    <a:pt x="599646" y="0"/>
                  </a:moveTo>
                  <a:lnTo>
                    <a:pt x="0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2142625" y="484855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9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9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862790" y="4102335"/>
              <a:ext cx="891540" cy="0"/>
            </a:xfrm>
            <a:custGeom>
              <a:avLst/>
              <a:gdLst/>
              <a:ahLst/>
              <a:cxnLst/>
              <a:rect l="l" t="t" r="r" b="b"/>
              <a:pathLst>
                <a:path w="891540">
                  <a:moveTo>
                    <a:pt x="891480" y="0"/>
                  </a:moveTo>
                  <a:lnTo>
                    <a:pt x="0" y="0"/>
                  </a:lnTo>
                </a:path>
              </a:pathLst>
            </a:custGeom>
            <a:ln w="7853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1840540" y="408456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2758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1713853" y="2962852"/>
            <a:ext cx="8286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latin typeface="Arial"/>
                <a:cs typeface="Arial"/>
              </a:rPr>
              <a:t>Delhi/NCR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636591" y="3247116"/>
            <a:ext cx="49275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latin typeface="Arial"/>
                <a:cs typeface="Arial"/>
              </a:rPr>
              <a:t>Jaipur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1749454" y="3593576"/>
            <a:ext cx="3848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latin typeface="Arial"/>
                <a:cs typeface="Arial"/>
              </a:rPr>
              <a:t>Agra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1411873" y="4730672"/>
            <a:ext cx="6438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latin typeface="Arial"/>
                <a:cs typeface="Arial"/>
              </a:rPr>
              <a:t>Mumbai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0754407" y="3966685"/>
            <a:ext cx="2767965" cy="4343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518795" marR="5080" indent="-506730">
              <a:lnSpc>
                <a:spcPts val="1540"/>
              </a:lnSpc>
              <a:spcBef>
                <a:spcPts val="265"/>
              </a:spcBef>
              <a:tabLst>
                <a:tab pos="1143635" algn="l"/>
                <a:tab pos="2754630" algn="l"/>
              </a:tabLst>
            </a:pPr>
            <a:r>
              <a:rPr sz="1400" spc="-20" dirty="0">
                <a:latin typeface="Arial"/>
                <a:cs typeface="Arial"/>
              </a:rPr>
              <a:t>Ahmedabad 	</a:t>
            </a:r>
            <a:r>
              <a:rPr sz="1400" u="sng" spc="-20" dirty="0">
                <a:uFill>
                  <a:solidFill>
                    <a:srgbClr val="878787"/>
                  </a:solidFill>
                </a:uFill>
                <a:latin typeface="Arial"/>
                <a:cs typeface="Arial"/>
              </a:rPr>
              <a:t>	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Indore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1876140" y="4280005"/>
            <a:ext cx="35560" cy="35560"/>
          </a:xfrm>
          <a:custGeom>
            <a:avLst/>
            <a:gdLst/>
            <a:ahLst/>
            <a:cxnLst/>
            <a:rect l="l" t="t" r="r" b="b"/>
            <a:pathLst>
              <a:path w="35559" h="35560">
                <a:moveTo>
                  <a:pt x="27590" y="0"/>
                </a:moveTo>
                <a:lnTo>
                  <a:pt x="7957" y="0"/>
                </a:lnTo>
                <a:lnTo>
                  <a:pt x="0" y="7957"/>
                </a:lnTo>
                <a:lnTo>
                  <a:pt x="0" y="27580"/>
                </a:lnTo>
                <a:lnTo>
                  <a:pt x="7957" y="35538"/>
                </a:lnTo>
                <a:lnTo>
                  <a:pt x="27590" y="35538"/>
                </a:lnTo>
                <a:lnTo>
                  <a:pt x="35538" y="27580"/>
                </a:lnTo>
                <a:lnTo>
                  <a:pt x="35538" y="7957"/>
                </a:lnTo>
                <a:close/>
              </a:path>
            </a:pathLst>
          </a:custGeom>
          <a:solidFill>
            <a:srgbClr val="8787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690562" y="8400688"/>
            <a:ext cx="285750" cy="153670"/>
          </a:xfrm>
          <a:custGeom>
            <a:avLst/>
            <a:gdLst/>
            <a:ahLst/>
            <a:cxnLst/>
            <a:rect l="l" t="t" r="r" b="b"/>
            <a:pathLst>
              <a:path w="285750" h="153670">
                <a:moveTo>
                  <a:pt x="12166" y="23939"/>
                </a:moveTo>
                <a:lnTo>
                  <a:pt x="9448" y="21221"/>
                </a:lnTo>
                <a:lnTo>
                  <a:pt x="2717" y="21221"/>
                </a:lnTo>
                <a:lnTo>
                  <a:pt x="0" y="23939"/>
                </a:lnTo>
                <a:lnTo>
                  <a:pt x="0" y="30670"/>
                </a:lnTo>
                <a:lnTo>
                  <a:pt x="2717" y="33401"/>
                </a:lnTo>
                <a:lnTo>
                  <a:pt x="9448" y="33401"/>
                </a:lnTo>
                <a:lnTo>
                  <a:pt x="12166" y="30670"/>
                </a:lnTo>
                <a:lnTo>
                  <a:pt x="12166" y="23939"/>
                </a:lnTo>
                <a:close/>
              </a:path>
              <a:path w="285750" h="153670">
                <a:moveTo>
                  <a:pt x="18554" y="52400"/>
                </a:moveTo>
                <a:lnTo>
                  <a:pt x="15836" y="49682"/>
                </a:lnTo>
                <a:lnTo>
                  <a:pt x="9105" y="49682"/>
                </a:lnTo>
                <a:lnTo>
                  <a:pt x="6375" y="52400"/>
                </a:lnTo>
                <a:lnTo>
                  <a:pt x="6375" y="59118"/>
                </a:lnTo>
                <a:lnTo>
                  <a:pt x="9105" y="61861"/>
                </a:lnTo>
                <a:lnTo>
                  <a:pt x="15836" y="61861"/>
                </a:lnTo>
                <a:lnTo>
                  <a:pt x="18554" y="59118"/>
                </a:lnTo>
                <a:lnTo>
                  <a:pt x="18554" y="52400"/>
                </a:lnTo>
                <a:close/>
              </a:path>
              <a:path w="285750" h="153670">
                <a:moveTo>
                  <a:pt x="24942" y="80899"/>
                </a:moveTo>
                <a:lnTo>
                  <a:pt x="22212" y="78181"/>
                </a:lnTo>
                <a:lnTo>
                  <a:pt x="15494" y="78181"/>
                </a:lnTo>
                <a:lnTo>
                  <a:pt x="12763" y="80899"/>
                </a:lnTo>
                <a:lnTo>
                  <a:pt x="12763" y="87630"/>
                </a:lnTo>
                <a:lnTo>
                  <a:pt x="15494" y="90360"/>
                </a:lnTo>
                <a:lnTo>
                  <a:pt x="22212" y="90360"/>
                </a:lnTo>
                <a:lnTo>
                  <a:pt x="24942" y="87630"/>
                </a:lnTo>
                <a:lnTo>
                  <a:pt x="24942" y="80899"/>
                </a:lnTo>
                <a:close/>
              </a:path>
              <a:path w="285750" h="153670">
                <a:moveTo>
                  <a:pt x="37820" y="23939"/>
                </a:moveTo>
                <a:lnTo>
                  <a:pt x="35102" y="21221"/>
                </a:lnTo>
                <a:lnTo>
                  <a:pt x="28371" y="21221"/>
                </a:lnTo>
                <a:lnTo>
                  <a:pt x="25641" y="23939"/>
                </a:lnTo>
                <a:lnTo>
                  <a:pt x="25641" y="30670"/>
                </a:lnTo>
                <a:lnTo>
                  <a:pt x="28371" y="33401"/>
                </a:lnTo>
                <a:lnTo>
                  <a:pt x="35102" y="33401"/>
                </a:lnTo>
                <a:lnTo>
                  <a:pt x="37820" y="30670"/>
                </a:lnTo>
                <a:lnTo>
                  <a:pt x="37820" y="23939"/>
                </a:lnTo>
                <a:close/>
              </a:path>
              <a:path w="285750" h="153670">
                <a:moveTo>
                  <a:pt x="44221" y="52539"/>
                </a:moveTo>
                <a:lnTo>
                  <a:pt x="41490" y="49809"/>
                </a:lnTo>
                <a:lnTo>
                  <a:pt x="34772" y="49809"/>
                </a:lnTo>
                <a:lnTo>
                  <a:pt x="32042" y="52539"/>
                </a:lnTo>
                <a:lnTo>
                  <a:pt x="32042" y="59270"/>
                </a:lnTo>
                <a:lnTo>
                  <a:pt x="34772" y="61988"/>
                </a:lnTo>
                <a:lnTo>
                  <a:pt x="41490" y="61988"/>
                </a:lnTo>
                <a:lnTo>
                  <a:pt x="44221" y="59270"/>
                </a:lnTo>
                <a:lnTo>
                  <a:pt x="44221" y="52539"/>
                </a:lnTo>
                <a:close/>
              </a:path>
              <a:path w="285750" h="153670">
                <a:moveTo>
                  <a:pt x="50596" y="81191"/>
                </a:moveTo>
                <a:lnTo>
                  <a:pt x="47866" y="78460"/>
                </a:lnTo>
                <a:lnTo>
                  <a:pt x="41148" y="78460"/>
                </a:lnTo>
                <a:lnTo>
                  <a:pt x="38430" y="81191"/>
                </a:lnTo>
                <a:lnTo>
                  <a:pt x="38430" y="87922"/>
                </a:lnTo>
                <a:lnTo>
                  <a:pt x="41148" y="90639"/>
                </a:lnTo>
                <a:lnTo>
                  <a:pt x="47866" y="90639"/>
                </a:lnTo>
                <a:lnTo>
                  <a:pt x="50596" y="87922"/>
                </a:lnTo>
                <a:lnTo>
                  <a:pt x="50596" y="81191"/>
                </a:lnTo>
                <a:close/>
              </a:path>
              <a:path w="285750" h="153670">
                <a:moveTo>
                  <a:pt x="63373" y="24498"/>
                </a:moveTo>
                <a:lnTo>
                  <a:pt x="60642" y="21767"/>
                </a:lnTo>
                <a:lnTo>
                  <a:pt x="53924" y="21767"/>
                </a:lnTo>
                <a:lnTo>
                  <a:pt x="51206" y="24498"/>
                </a:lnTo>
                <a:lnTo>
                  <a:pt x="51206" y="31216"/>
                </a:lnTo>
                <a:lnTo>
                  <a:pt x="53924" y="33947"/>
                </a:lnTo>
                <a:lnTo>
                  <a:pt x="60642" y="33947"/>
                </a:lnTo>
                <a:lnTo>
                  <a:pt x="63373" y="31216"/>
                </a:lnTo>
                <a:lnTo>
                  <a:pt x="63373" y="24498"/>
                </a:lnTo>
                <a:close/>
              </a:path>
              <a:path w="285750" h="153670">
                <a:moveTo>
                  <a:pt x="69761" y="53238"/>
                </a:moveTo>
                <a:lnTo>
                  <a:pt x="67030" y="50520"/>
                </a:lnTo>
                <a:lnTo>
                  <a:pt x="60312" y="50520"/>
                </a:lnTo>
                <a:lnTo>
                  <a:pt x="57594" y="53238"/>
                </a:lnTo>
                <a:lnTo>
                  <a:pt x="57594" y="59956"/>
                </a:lnTo>
                <a:lnTo>
                  <a:pt x="60312" y="62699"/>
                </a:lnTo>
                <a:lnTo>
                  <a:pt x="67030" y="62699"/>
                </a:lnTo>
                <a:lnTo>
                  <a:pt x="69761" y="59956"/>
                </a:lnTo>
                <a:lnTo>
                  <a:pt x="69761" y="53238"/>
                </a:lnTo>
                <a:close/>
              </a:path>
              <a:path w="285750" h="153670">
                <a:moveTo>
                  <a:pt x="76149" y="82054"/>
                </a:moveTo>
                <a:lnTo>
                  <a:pt x="73418" y="79324"/>
                </a:lnTo>
                <a:lnTo>
                  <a:pt x="66713" y="79324"/>
                </a:lnTo>
                <a:lnTo>
                  <a:pt x="63982" y="82054"/>
                </a:lnTo>
                <a:lnTo>
                  <a:pt x="63982" y="88773"/>
                </a:lnTo>
                <a:lnTo>
                  <a:pt x="66713" y="91503"/>
                </a:lnTo>
                <a:lnTo>
                  <a:pt x="73418" y="91503"/>
                </a:lnTo>
                <a:lnTo>
                  <a:pt x="76149" y="88773"/>
                </a:lnTo>
                <a:lnTo>
                  <a:pt x="76149" y="82054"/>
                </a:lnTo>
                <a:close/>
              </a:path>
              <a:path w="285750" h="153670">
                <a:moveTo>
                  <a:pt x="82524" y="110909"/>
                </a:moveTo>
                <a:lnTo>
                  <a:pt x="79806" y="108178"/>
                </a:lnTo>
                <a:lnTo>
                  <a:pt x="73088" y="108178"/>
                </a:lnTo>
                <a:lnTo>
                  <a:pt x="70358" y="110909"/>
                </a:lnTo>
                <a:lnTo>
                  <a:pt x="70358" y="117640"/>
                </a:lnTo>
                <a:lnTo>
                  <a:pt x="73088" y="120357"/>
                </a:lnTo>
                <a:lnTo>
                  <a:pt x="79806" y="120357"/>
                </a:lnTo>
                <a:lnTo>
                  <a:pt x="82524" y="117640"/>
                </a:lnTo>
                <a:lnTo>
                  <a:pt x="82524" y="110909"/>
                </a:lnTo>
                <a:close/>
              </a:path>
              <a:path w="285750" h="153670">
                <a:moveTo>
                  <a:pt x="88912" y="139814"/>
                </a:moveTo>
                <a:lnTo>
                  <a:pt x="86194" y="137083"/>
                </a:lnTo>
                <a:lnTo>
                  <a:pt x="79476" y="137083"/>
                </a:lnTo>
                <a:lnTo>
                  <a:pt x="76746" y="139814"/>
                </a:lnTo>
                <a:lnTo>
                  <a:pt x="76746" y="146532"/>
                </a:lnTo>
                <a:lnTo>
                  <a:pt x="79476" y="149263"/>
                </a:lnTo>
                <a:lnTo>
                  <a:pt x="86194" y="149263"/>
                </a:lnTo>
                <a:lnTo>
                  <a:pt x="88912" y="146532"/>
                </a:lnTo>
                <a:lnTo>
                  <a:pt x="88912" y="139814"/>
                </a:lnTo>
                <a:close/>
              </a:path>
              <a:path w="285750" h="153670">
                <a:moveTo>
                  <a:pt x="88925" y="25590"/>
                </a:moveTo>
                <a:lnTo>
                  <a:pt x="86194" y="22860"/>
                </a:lnTo>
                <a:lnTo>
                  <a:pt x="79489" y="22860"/>
                </a:lnTo>
                <a:lnTo>
                  <a:pt x="76746" y="25590"/>
                </a:lnTo>
                <a:lnTo>
                  <a:pt x="76746" y="32321"/>
                </a:lnTo>
                <a:lnTo>
                  <a:pt x="79489" y="35039"/>
                </a:lnTo>
                <a:lnTo>
                  <a:pt x="86194" y="35039"/>
                </a:lnTo>
                <a:lnTo>
                  <a:pt x="88925" y="32321"/>
                </a:lnTo>
                <a:lnTo>
                  <a:pt x="88925" y="25590"/>
                </a:lnTo>
                <a:close/>
              </a:path>
              <a:path w="285750" h="153670">
                <a:moveTo>
                  <a:pt x="95300" y="54521"/>
                </a:moveTo>
                <a:lnTo>
                  <a:pt x="92583" y="51777"/>
                </a:lnTo>
                <a:lnTo>
                  <a:pt x="85864" y="51777"/>
                </a:lnTo>
                <a:lnTo>
                  <a:pt x="83134" y="54521"/>
                </a:lnTo>
                <a:lnTo>
                  <a:pt x="83134" y="61239"/>
                </a:lnTo>
                <a:lnTo>
                  <a:pt x="85864" y="63957"/>
                </a:lnTo>
                <a:lnTo>
                  <a:pt x="92583" y="63957"/>
                </a:lnTo>
                <a:lnTo>
                  <a:pt x="95300" y="61239"/>
                </a:lnTo>
                <a:lnTo>
                  <a:pt x="95300" y="54521"/>
                </a:lnTo>
                <a:close/>
              </a:path>
              <a:path w="285750" h="153670">
                <a:moveTo>
                  <a:pt x="101688" y="83477"/>
                </a:moveTo>
                <a:lnTo>
                  <a:pt x="98971" y="80759"/>
                </a:lnTo>
                <a:lnTo>
                  <a:pt x="92252" y="80759"/>
                </a:lnTo>
                <a:lnTo>
                  <a:pt x="89522" y="83477"/>
                </a:lnTo>
                <a:lnTo>
                  <a:pt x="89522" y="90208"/>
                </a:lnTo>
                <a:lnTo>
                  <a:pt x="92252" y="92938"/>
                </a:lnTo>
                <a:lnTo>
                  <a:pt x="98971" y="92938"/>
                </a:lnTo>
                <a:lnTo>
                  <a:pt x="101688" y="90208"/>
                </a:lnTo>
                <a:lnTo>
                  <a:pt x="101688" y="83477"/>
                </a:lnTo>
                <a:close/>
              </a:path>
              <a:path w="285750" h="153670">
                <a:moveTo>
                  <a:pt x="108077" y="112522"/>
                </a:moveTo>
                <a:lnTo>
                  <a:pt x="105359" y="109791"/>
                </a:lnTo>
                <a:lnTo>
                  <a:pt x="98640" y="109791"/>
                </a:lnTo>
                <a:lnTo>
                  <a:pt x="95910" y="112522"/>
                </a:lnTo>
                <a:lnTo>
                  <a:pt x="95910" y="119253"/>
                </a:lnTo>
                <a:lnTo>
                  <a:pt x="98640" y="121970"/>
                </a:lnTo>
                <a:lnTo>
                  <a:pt x="105359" y="121970"/>
                </a:lnTo>
                <a:lnTo>
                  <a:pt x="108077" y="119253"/>
                </a:lnTo>
                <a:lnTo>
                  <a:pt x="108077" y="112522"/>
                </a:lnTo>
                <a:close/>
              </a:path>
              <a:path w="285750" h="153670">
                <a:moveTo>
                  <a:pt x="114465" y="27228"/>
                </a:moveTo>
                <a:lnTo>
                  <a:pt x="111747" y="24498"/>
                </a:lnTo>
                <a:lnTo>
                  <a:pt x="105016" y="24498"/>
                </a:lnTo>
                <a:lnTo>
                  <a:pt x="102298" y="27228"/>
                </a:lnTo>
                <a:lnTo>
                  <a:pt x="102298" y="33947"/>
                </a:lnTo>
                <a:lnTo>
                  <a:pt x="105016" y="36677"/>
                </a:lnTo>
                <a:lnTo>
                  <a:pt x="111747" y="36677"/>
                </a:lnTo>
                <a:lnTo>
                  <a:pt x="114465" y="33947"/>
                </a:lnTo>
                <a:lnTo>
                  <a:pt x="114465" y="27228"/>
                </a:lnTo>
                <a:close/>
              </a:path>
              <a:path w="285750" h="153670">
                <a:moveTo>
                  <a:pt x="114477" y="141617"/>
                </a:moveTo>
                <a:lnTo>
                  <a:pt x="111747" y="138899"/>
                </a:lnTo>
                <a:lnTo>
                  <a:pt x="105016" y="138899"/>
                </a:lnTo>
                <a:lnTo>
                  <a:pt x="102298" y="141617"/>
                </a:lnTo>
                <a:lnTo>
                  <a:pt x="102298" y="148361"/>
                </a:lnTo>
                <a:lnTo>
                  <a:pt x="105016" y="151079"/>
                </a:lnTo>
                <a:lnTo>
                  <a:pt x="111747" y="151079"/>
                </a:lnTo>
                <a:lnTo>
                  <a:pt x="114477" y="148361"/>
                </a:lnTo>
                <a:lnTo>
                  <a:pt x="114477" y="141617"/>
                </a:lnTo>
                <a:close/>
              </a:path>
              <a:path w="285750" h="153670">
                <a:moveTo>
                  <a:pt x="120865" y="56324"/>
                </a:moveTo>
                <a:lnTo>
                  <a:pt x="118135" y="53594"/>
                </a:lnTo>
                <a:lnTo>
                  <a:pt x="111417" y="53594"/>
                </a:lnTo>
                <a:lnTo>
                  <a:pt x="108686" y="56324"/>
                </a:lnTo>
                <a:lnTo>
                  <a:pt x="108686" y="63055"/>
                </a:lnTo>
                <a:lnTo>
                  <a:pt x="111417" y="65773"/>
                </a:lnTo>
                <a:lnTo>
                  <a:pt x="118135" y="65773"/>
                </a:lnTo>
                <a:lnTo>
                  <a:pt x="120865" y="63055"/>
                </a:lnTo>
                <a:lnTo>
                  <a:pt x="120865" y="56324"/>
                </a:lnTo>
                <a:close/>
              </a:path>
              <a:path w="285750" h="153670">
                <a:moveTo>
                  <a:pt x="127254" y="85483"/>
                </a:moveTo>
                <a:lnTo>
                  <a:pt x="124523" y="82765"/>
                </a:lnTo>
                <a:lnTo>
                  <a:pt x="117792" y="82765"/>
                </a:lnTo>
                <a:lnTo>
                  <a:pt x="115074" y="85483"/>
                </a:lnTo>
                <a:lnTo>
                  <a:pt x="115074" y="92227"/>
                </a:lnTo>
                <a:lnTo>
                  <a:pt x="117792" y="94945"/>
                </a:lnTo>
                <a:lnTo>
                  <a:pt x="124523" y="94945"/>
                </a:lnTo>
                <a:lnTo>
                  <a:pt x="127254" y="92227"/>
                </a:lnTo>
                <a:lnTo>
                  <a:pt x="127254" y="85483"/>
                </a:lnTo>
                <a:close/>
              </a:path>
              <a:path w="285750" h="153670">
                <a:moveTo>
                  <a:pt x="133540" y="114719"/>
                </a:moveTo>
                <a:lnTo>
                  <a:pt x="130797" y="112001"/>
                </a:lnTo>
                <a:lnTo>
                  <a:pt x="124079" y="112001"/>
                </a:lnTo>
                <a:lnTo>
                  <a:pt x="121361" y="114719"/>
                </a:lnTo>
                <a:lnTo>
                  <a:pt x="121361" y="121462"/>
                </a:lnTo>
                <a:lnTo>
                  <a:pt x="124079" y="124180"/>
                </a:lnTo>
                <a:lnTo>
                  <a:pt x="130797" y="124180"/>
                </a:lnTo>
                <a:lnTo>
                  <a:pt x="133540" y="121462"/>
                </a:lnTo>
                <a:lnTo>
                  <a:pt x="133540" y="114719"/>
                </a:lnTo>
                <a:close/>
              </a:path>
              <a:path w="285750" h="153670">
                <a:moveTo>
                  <a:pt x="139915" y="144043"/>
                </a:moveTo>
                <a:lnTo>
                  <a:pt x="137185" y="141312"/>
                </a:lnTo>
                <a:lnTo>
                  <a:pt x="130467" y="141312"/>
                </a:lnTo>
                <a:lnTo>
                  <a:pt x="127749" y="144043"/>
                </a:lnTo>
                <a:lnTo>
                  <a:pt x="127749" y="150761"/>
                </a:lnTo>
                <a:lnTo>
                  <a:pt x="130467" y="153492"/>
                </a:lnTo>
                <a:lnTo>
                  <a:pt x="137185" y="153492"/>
                </a:lnTo>
                <a:lnTo>
                  <a:pt x="139915" y="150761"/>
                </a:lnTo>
                <a:lnTo>
                  <a:pt x="139915" y="144043"/>
                </a:lnTo>
                <a:close/>
              </a:path>
              <a:path w="285750" h="153670">
                <a:moveTo>
                  <a:pt x="140017" y="29413"/>
                </a:moveTo>
                <a:lnTo>
                  <a:pt x="137287" y="26682"/>
                </a:lnTo>
                <a:lnTo>
                  <a:pt x="130568" y="26682"/>
                </a:lnTo>
                <a:lnTo>
                  <a:pt x="127838" y="29413"/>
                </a:lnTo>
                <a:lnTo>
                  <a:pt x="127838" y="36144"/>
                </a:lnTo>
                <a:lnTo>
                  <a:pt x="130568" y="38862"/>
                </a:lnTo>
                <a:lnTo>
                  <a:pt x="137287" y="38862"/>
                </a:lnTo>
                <a:lnTo>
                  <a:pt x="140017" y="36144"/>
                </a:lnTo>
                <a:lnTo>
                  <a:pt x="140017" y="29413"/>
                </a:lnTo>
                <a:close/>
              </a:path>
              <a:path w="285750" h="153670">
                <a:moveTo>
                  <a:pt x="146304" y="58699"/>
                </a:moveTo>
                <a:lnTo>
                  <a:pt x="143573" y="55968"/>
                </a:lnTo>
                <a:lnTo>
                  <a:pt x="136867" y="55968"/>
                </a:lnTo>
                <a:lnTo>
                  <a:pt x="134137" y="58699"/>
                </a:lnTo>
                <a:lnTo>
                  <a:pt x="134137" y="65430"/>
                </a:lnTo>
                <a:lnTo>
                  <a:pt x="136867" y="68148"/>
                </a:lnTo>
                <a:lnTo>
                  <a:pt x="143573" y="68148"/>
                </a:lnTo>
                <a:lnTo>
                  <a:pt x="146304" y="65430"/>
                </a:lnTo>
                <a:lnTo>
                  <a:pt x="146304" y="58699"/>
                </a:lnTo>
                <a:close/>
              </a:path>
              <a:path w="285750" h="153670">
                <a:moveTo>
                  <a:pt x="152692" y="88074"/>
                </a:moveTo>
                <a:lnTo>
                  <a:pt x="149961" y="85344"/>
                </a:lnTo>
                <a:lnTo>
                  <a:pt x="143243" y="85344"/>
                </a:lnTo>
                <a:lnTo>
                  <a:pt x="140512" y="88074"/>
                </a:lnTo>
                <a:lnTo>
                  <a:pt x="140512" y="94792"/>
                </a:lnTo>
                <a:lnTo>
                  <a:pt x="143243" y="97523"/>
                </a:lnTo>
                <a:lnTo>
                  <a:pt x="149961" y="97523"/>
                </a:lnTo>
                <a:lnTo>
                  <a:pt x="152692" y="94792"/>
                </a:lnTo>
                <a:lnTo>
                  <a:pt x="152692" y="88074"/>
                </a:lnTo>
                <a:close/>
              </a:path>
              <a:path w="285750" h="153670">
                <a:moveTo>
                  <a:pt x="159067" y="2730"/>
                </a:moveTo>
                <a:lnTo>
                  <a:pt x="156349" y="0"/>
                </a:lnTo>
                <a:lnTo>
                  <a:pt x="149631" y="0"/>
                </a:lnTo>
                <a:lnTo>
                  <a:pt x="146900" y="2730"/>
                </a:lnTo>
                <a:lnTo>
                  <a:pt x="146900" y="9448"/>
                </a:lnTo>
                <a:lnTo>
                  <a:pt x="149631" y="12166"/>
                </a:lnTo>
                <a:lnTo>
                  <a:pt x="156349" y="12166"/>
                </a:lnTo>
                <a:lnTo>
                  <a:pt x="159067" y="9448"/>
                </a:lnTo>
                <a:lnTo>
                  <a:pt x="159067" y="2730"/>
                </a:lnTo>
                <a:close/>
              </a:path>
              <a:path w="285750" h="153670">
                <a:moveTo>
                  <a:pt x="165455" y="32143"/>
                </a:moveTo>
                <a:lnTo>
                  <a:pt x="162737" y="29413"/>
                </a:lnTo>
                <a:lnTo>
                  <a:pt x="156019" y="29413"/>
                </a:lnTo>
                <a:lnTo>
                  <a:pt x="153289" y="32143"/>
                </a:lnTo>
                <a:lnTo>
                  <a:pt x="153289" y="38862"/>
                </a:lnTo>
                <a:lnTo>
                  <a:pt x="156019" y="41592"/>
                </a:lnTo>
                <a:lnTo>
                  <a:pt x="162737" y="41592"/>
                </a:lnTo>
                <a:lnTo>
                  <a:pt x="165455" y="38862"/>
                </a:lnTo>
                <a:lnTo>
                  <a:pt x="165455" y="32143"/>
                </a:lnTo>
                <a:close/>
              </a:path>
              <a:path w="285750" h="153670">
                <a:moveTo>
                  <a:pt x="171754" y="61645"/>
                </a:moveTo>
                <a:lnTo>
                  <a:pt x="169024" y="58915"/>
                </a:lnTo>
                <a:lnTo>
                  <a:pt x="162306" y="58915"/>
                </a:lnTo>
                <a:lnTo>
                  <a:pt x="159575" y="61645"/>
                </a:lnTo>
                <a:lnTo>
                  <a:pt x="159575" y="68364"/>
                </a:lnTo>
                <a:lnTo>
                  <a:pt x="162306" y="71094"/>
                </a:lnTo>
                <a:lnTo>
                  <a:pt x="169024" y="71094"/>
                </a:lnTo>
                <a:lnTo>
                  <a:pt x="171754" y="68364"/>
                </a:lnTo>
                <a:lnTo>
                  <a:pt x="171754" y="61645"/>
                </a:lnTo>
                <a:close/>
              </a:path>
              <a:path w="285750" h="153670">
                <a:moveTo>
                  <a:pt x="178130" y="91211"/>
                </a:moveTo>
                <a:lnTo>
                  <a:pt x="175412" y="88493"/>
                </a:lnTo>
                <a:lnTo>
                  <a:pt x="168681" y="88493"/>
                </a:lnTo>
                <a:lnTo>
                  <a:pt x="165963" y="91211"/>
                </a:lnTo>
                <a:lnTo>
                  <a:pt x="165963" y="97942"/>
                </a:lnTo>
                <a:lnTo>
                  <a:pt x="168681" y="100672"/>
                </a:lnTo>
                <a:lnTo>
                  <a:pt x="175412" y="100672"/>
                </a:lnTo>
                <a:lnTo>
                  <a:pt x="178130" y="97942"/>
                </a:lnTo>
                <a:lnTo>
                  <a:pt x="178130" y="91211"/>
                </a:lnTo>
                <a:close/>
              </a:path>
              <a:path w="285750" h="153670">
                <a:moveTo>
                  <a:pt x="184518" y="5791"/>
                </a:moveTo>
                <a:lnTo>
                  <a:pt x="181787" y="3048"/>
                </a:lnTo>
                <a:lnTo>
                  <a:pt x="175069" y="3048"/>
                </a:lnTo>
                <a:lnTo>
                  <a:pt x="172339" y="5791"/>
                </a:lnTo>
                <a:lnTo>
                  <a:pt x="172339" y="12509"/>
                </a:lnTo>
                <a:lnTo>
                  <a:pt x="175069" y="15227"/>
                </a:lnTo>
                <a:lnTo>
                  <a:pt x="181787" y="15227"/>
                </a:lnTo>
                <a:lnTo>
                  <a:pt x="184518" y="12509"/>
                </a:lnTo>
                <a:lnTo>
                  <a:pt x="184518" y="5791"/>
                </a:lnTo>
                <a:close/>
              </a:path>
              <a:path w="285750" h="153670">
                <a:moveTo>
                  <a:pt x="190804" y="35407"/>
                </a:moveTo>
                <a:lnTo>
                  <a:pt x="188074" y="32689"/>
                </a:lnTo>
                <a:lnTo>
                  <a:pt x="181368" y="32689"/>
                </a:lnTo>
                <a:lnTo>
                  <a:pt x="178638" y="35407"/>
                </a:lnTo>
                <a:lnTo>
                  <a:pt x="178638" y="42125"/>
                </a:lnTo>
                <a:lnTo>
                  <a:pt x="181368" y="44856"/>
                </a:lnTo>
                <a:lnTo>
                  <a:pt x="188074" y="44856"/>
                </a:lnTo>
                <a:lnTo>
                  <a:pt x="190804" y="42125"/>
                </a:lnTo>
                <a:lnTo>
                  <a:pt x="190804" y="35407"/>
                </a:lnTo>
                <a:close/>
              </a:path>
              <a:path w="285750" h="153670">
                <a:moveTo>
                  <a:pt x="197078" y="65138"/>
                </a:moveTo>
                <a:lnTo>
                  <a:pt x="194360" y="62395"/>
                </a:lnTo>
                <a:lnTo>
                  <a:pt x="187642" y="62395"/>
                </a:lnTo>
                <a:lnTo>
                  <a:pt x="184912" y="65138"/>
                </a:lnTo>
                <a:lnTo>
                  <a:pt x="184912" y="71856"/>
                </a:lnTo>
                <a:lnTo>
                  <a:pt x="187642" y="74574"/>
                </a:lnTo>
                <a:lnTo>
                  <a:pt x="194360" y="74574"/>
                </a:lnTo>
                <a:lnTo>
                  <a:pt x="197078" y="71856"/>
                </a:lnTo>
                <a:lnTo>
                  <a:pt x="197078" y="65138"/>
                </a:lnTo>
                <a:close/>
              </a:path>
              <a:path w="285750" h="153670">
                <a:moveTo>
                  <a:pt x="203365" y="94945"/>
                </a:moveTo>
                <a:lnTo>
                  <a:pt x="200647" y="92214"/>
                </a:lnTo>
                <a:lnTo>
                  <a:pt x="193916" y="92214"/>
                </a:lnTo>
                <a:lnTo>
                  <a:pt x="191198" y="94945"/>
                </a:lnTo>
                <a:lnTo>
                  <a:pt x="191198" y="101663"/>
                </a:lnTo>
                <a:lnTo>
                  <a:pt x="193916" y="104394"/>
                </a:lnTo>
                <a:lnTo>
                  <a:pt x="200647" y="104394"/>
                </a:lnTo>
                <a:lnTo>
                  <a:pt x="203365" y="101663"/>
                </a:lnTo>
                <a:lnTo>
                  <a:pt x="203365" y="94945"/>
                </a:lnTo>
                <a:close/>
              </a:path>
              <a:path w="285750" h="153670">
                <a:moveTo>
                  <a:pt x="209867" y="9372"/>
                </a:moveTo>
                <a:lnTo>
                  <a:pt x="207137" y="6654"/>
                </a:lnTo>
                <a:lnTo>
                  <a:pt x="200418" y="6654"/>
                </a:lnTo>
                <a:lnTo>
                  <a:pt x="197688" y="9372"/>
                </a:lnTo>
                <a:lnTo>
                  <a:pt x="197688" y="16103"/>
                </a:lnTo>
                <a:lnTo>
                  <a:pt x="200418" y="18834"/>
                </a:lnTo>
                <a:lnTo>
                  <a:pt x="207137" y="18834"/>
                </a:lnTo>
                <a:lnTo>
                  <a:pt x="209867" y="16103"/>
                </a:lnTo>
                <a:lnTo>
                  <a:pt x="209867" y="9372"/>
                </a:lnTo>
                <a:close/>
              </a:path>
              <a:path w="285750" h="153670">
                <a:moveTo>
                  <a:pt x="216141" y="39230"/>
                </a:moveTo>
                <a:lnTo>
                  <a:pt x="213410" y="36499"/>
                </a:lnTo>
                <a:lnTo>
                  <a:pt x="206692" y="36499"/>
                </a:lnTo>
                <a:lnTo>
                  <a:pt x="203974" y="39230"/>
                </a:lnTo>
                <a:lnTo>
                  <a:pt x="203974" y="45948"/>
                </a:lnTo>
                <a:lnTo>
                  <a:pt x="206692" y="48679"/>
                </a:lnTo>
                <a:lnTo>
                  <a:pt x="213410" y="48679"/>
                </a:lnTo>
                <a:lnTo>
                  <a:pt x="216141" y="45948"/>
                </a:lnTo>
                <a:lnTo>
                  <a:pt x="216141" y="39230"/>
                </a:lnTo>
                <a:close/>
              </a:path>
              <a:path w="285750" h="153670">
                <a:moveTo>
                  <a:pt x="222427" y="69176"/>
                </a:moveTo>
                <a:lnTo>
                  <a:pt x="219697" y="66446"/>
                </a:lnTo>
                <a:lnTo>
                  <a:pt x="212979" y="66446"/>
                </a:lnTo>
                <a:lnTo>
                  <a:pt x="210248" y="69176"/>
                </a:lnTo>
                <a:lnTo>
                  <a:pt x="210248" y="75895"/>
                </a:lnTo>
                <a:lnTo>
                  <a:pt x="212979" y="78625"/>
                </a:lnTo>
                <a:lnTo>
                  <a:pt x="219697" y="78625"/>
                </a:lnTo>
                <a:lnTo>
                  <a:pt x="222427" y="75895"/>
                </a:lnTo>
                <a:lnTo>
                  <a:pt x="222427" y="69176"/>
                </a:lnTo>
                <a:close/>
              </a:path>
              <a:path w="285750" h="153670">
                <a:moveTo>
                  <a:pt x="228612" y="99225"/>
                </a:moveTo>
                <a:lnTo>
                  <a:pt x="225882" y="96507"/>
                </a:lnTo>
                <a:lnTo>
                  <a:pt x="219163" y="96507"/>
                </a:lnTo>
                <a:lnTo>
                  <a:pt x="216433" y="99225"/>
                </a:lnTo>
                <a:lnTo>
                  <a:pt x="216433" y="105943"/>
                </a:lnTo>
                <a:lnTo>
                  <a:pt x="219163" y="108686"/>
                </a:lnTo>
                <a:lnTo>
                  <a:pt x="225882" y="108686"/>
                </a:lnTo>
                <a:lnTo>
                  <a:pt x="228612" y="105943"/>
                </a:lnTo>
                <a:lnTo>
                  <a:pt x="228612" y="99225"/>
                </a:lnTo>
                <a:close/>
              </a:path>
              <a:path w="285750" h="153670">
                <a:moveTo>
                  <a:pt x="235089" y="13487"/>
                </a:moveTo>
                <a:lnTo>
                  <a:pt x="232359" y="10769"/>
                </a:lnTo>
                <a:lnTo>
                  <a:pt x="225640" y="10769"/>
                </a:lnTo>
                <a:lnTo>
                  <a:pt x="222910" y="13487"/>
                </a:lnTo>
                <a:lnTo>
                  <a:pt x="222910" y="20218"/>
                </a:lnTo>
                <a:lnTo>
                  <a:pt x="225640" y="22948"/>
                </a:lnTo>
                <a:lnTo>
                  <a:pt x="232359" y="22948"/>
                </a:lnTo>
                <a:lnTo>
                  <a:pt x="235089" y="20218"/>
                </a:lnTo>
                <a:lnTo>
                  <a:pt x="235089" y="13487"/>
                </a:lnTo>
                <a:close/>
              </a:path>
              <a:path w="285750" h="153670">
                <a:moveTo>
                  <a:pt x="241388" y="43586"/>
                </a:moveTo>
                <a:lnTo>
                  <a:pt x="238645" y="40855"/>
                </a:lnTo>
                <a:lnTo>
                  <a:pt x="231940" y="40855"/>
                </a:lnTo>
                <a:lnTo>
                  <a:pt x="229209" y="43586"/>
                </a:lnTo>
                <a:lnTo>
                  <a:pt x="229209" y="50304"/>
                </a:lnTo>
                <a:lnTo>
                  <a:pt x="231940" y="53035"/>
                </a:lnTo>
                <a:lnTo>
                  <a:pt x="238645" y="53035"/>
                </a:lnTo>
                <a:lnTo>
                  <a:pt x="241388" y="50304"/>
                </a:lnTo>
                <a:lnTo>
                  <a:pt x="241388" y="43586"/>
                </a:lnTo>
                <a:close/>
              </a:path>
              <a:path w="285750" h="153670">
                <a:moveTo>
                  <a:pt x="260223" y="18148"/>
                </a:moveTo>
                <a:lnTo>
                  <a:pt x="257492" y="15417"/>
                </a:lnTo>
                <a:lnTo>
                  <a:pt x="250774" y="15417"/>
                </a:lnTo>
                <a:lnTo>
                  <a:pt x="248043" y="18148"/>
                </a:lnTo>
                <a:lnTo>
                  <a:pt x="248043" y="24879"/>
                </a:lnTo>
                <a:lnTo>
                  <a:pt x="250774" y="27597"/>
                </a:lnTo>
                <a:lnTo>
                  <a:pt x="257492" y="27597"/>
                </a:lnTo>
                <a:lnTo>
                  <a:pt x="260223" y="24879"/>
                </a:lnTo>
                <a:lnTo>
                  <a:pt x="260223" y="18148"/>
                </a:lnTo>
                <a:close/>
              </a:path>
              <a:path w="285750" h="153670">
                <a:moveTo>
                  <a:pt x="285356" y="23317"/>
                </a:moveTo>
                <a:lnTo>
                  <a:pt x="282625" y="20586"/>
                </a:lnTo>
                <a:lnTo>
                  <a:pt x="275907" y="20586"/>
                </a:lnTo>
                <a:lnTo>
                  <a:pt x="273177" y="23317"/>
                </a:lnTo>
                <a:lnTo>
                  <a:pt x="273177" y="30048"/>
                </a:lnTo>
                <a:lnTo>
                  <a:pt x="275907" y="32766"/>
                </a:lnTo>
                <a:lnTo>
                  <a:pt x="282625" y="32766"/>
                </a:lnTo>
                <a:lnTo>
                  <a:pt x="285356" y="30048"/>
                </a:lnTo>
                <a:lnTo>
                  <a:pt x="285356" y="23317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236369" y="10477227"/>
            <a:ext cx="339725" cy="37465"/>
          </a:xfrm>
          <a:custGeom>
            <a:avLst/>
            <a:gdLst/>
            <a:ahLst/>
            <a:cxnLst/>
            <a:rect l="l" t="t" r="r" b="b"/>
            <a:pathLst>
              <a:path w="339725" h="37465">
                <a:moveTo>
                  <a:pt x="12179" y="25019"/>
                </a:moveTo>
                <a:lnTo>
                  <a:pt x="9448" y="22288"/>
                </a:lnTo>
                <a:lnTo>
                  <a:pt x="2730" y="22288"/>
                </a:lnTo>
                <a:lnTo>
                  <a:pt x="0" y="25019"/>
                </a:lnTo>
                <a:lnTo>
                  <a:pt x="0" y="31737"/>
                </a:lnTo>
                <a:lnTo>
                  <a:pt x="2730" y="34467"/>
                </a:lnTo>
                <a:lnTo>
                  <a:pt x="9448" y="34467"/>
                </a:lnTo>
                <a:lnTo>
                  <a:pt x="12179" y="31737"/>
                </a:lnTo>
                <a:lnTo>
                  <a:pt x="12179" y="25019"/>
                </a:lnTo>
                <a:close/>
              </a:path>
              <a:path w="339725" h="37465">
                <a:moveTo>
                  <a:pt x="24853" y="2730"/>
                </a:moveTo>
                <a:lnTo>
                  <a:pt x="22123" y="0"/>
                </a:lnTo>
                <a:lnTo>
                  <a:pt x="15405" y="0"/>
                </a:lnTo>
                <a:lnTo>
                  <a:pt x="12674" y="2730"/>
                </a:lnTo>
                <a:lnTo>
                  <a:pt x="12674" y="9461"/>
                </a:lnTo>
                <a:lnTo>
                  <a:pt x="15405" y="12179"/>
                </a:lnTo>
                <a:lnTo>
                  <a:pt x="22123" y="12179"/>
                </a:lnTo>
                <a:lnTo>
                  <a:pt x="24853" y="9461"/>
                </a:lnTo>
                <a:lnTo>
                  <a:pt x="24853" y="2730"/>
                </a:lnTo>
                <a:close/>
              </a:path>
              <a:path w="339725" h="37465">
                <a:moveTo>
                  <a:pt x="44335" y="26301"/>
                </a:moveTo>
                <a:lnTo>
                  <a:pt x="41605" y="23571"/>
                </a:lnTo>
                <a:lnTo>
                  <a:pt x="34886" y="23571"/>
                </a:lnTo>
                <a:lnTo>
                  <a:pt x="32156" y="26301"/>
                </a:lnTo>
                <a:lnTo>
                  <a:pt x="32156" y="33020"/>
                </a:lnTo>
                <a:lnTo>
                  <a:pt x="34886" y="35737"/>
                </a:lnTo>
                <a:lnTo>
                  <a:pt x="41605" y="35737"/>
                </a:lnTo>
                <a:lnTo>
                  <a:pt x="44335" y="33020"/>
                </a:lnTo>
                <a:lnTo>
                  <a:pt x="44335" y="26301"/>
                </a:lnTo>
                <a:close/>
              </a:path>
              <a:path w="339725" h="37465">
                <a:moveTo>
                  <a:pt x="56680" y="3911"/>
                </a:moveTo>
                <a:lnTo>
                  <a:pt x="53962" y="1181"/>
                </a:lnTo>
                <a:lnTo>
                  <a:pt x="47231" y="1181"/>
                </a:lnTo>
                <a:lnTo>
                  <a:pt x="44513" y="3911"/>
                </a:lnTo>
                <a:lnTo>
                  <a:pt x="44513" y="10629"/>
                </a:lnTo>
                <a:lnTo>
                  <a:pt x="47231" y="13360"/>
                </a:lnTo>
                <a:lnTo>
                  <a:pt x="53962" y="13360"/>
                </a:lnTo>
                <a:lnTo>
                  <a:pt x="56680" y="10629"/>
                </a:lnTo>
                <a:lnTo>
                  <a:pt x="56680" y="3911"/>
                </a:lnTo>
                <a:close/>
              </a:path>
              <a:path w="339725" h="37465">
                <a:moveTo>
                  <a:pt x="76263" y="27520"/>
                </a:moveTo>
                <a:lnTo>
                  <a:pt x="73520" y="24790"/>
                </a:lnTo>
                <a:lnTo>
                  <a:pt x="66814" y="24790"/>
                </a:lnTo>
                <a:lnTo>
                  <a:pt x="64084" y="27520"/>
                </a:lnTo>
                <a:lnTo>
                  <a:pt x="64084" y="34239"/>
                </a:lnTo>
                <a:lnTo>
                  <a:pt x="66814" y="36969"/>
                </a:lnTo>
                <a:lnTo>
                  <a:pt x="73520" y="36969"/>
                </a:lnTo>
                <a:lnTo>
                  <a:pt x="76263" y="34239"/>
                </a:lnTo>
                <a:lnTo>
                  <a:pt x="76263" y="27520"/>
                </a:lnTo>
                <a:close/>
              </a:path>
              <a:path w="339725" h="37465">
                <a:moveTo>
                  <a:pt x="88506" y="5029"/>
                </a:moveTo>
                <a:lnTo>
                  <a:pt x="85788" y="2298"/>
                </a:lnTo>
                <a:lnTo>
                  <a:pt x="79070" y="2298"/>
                </a:lnTo>
                <a:lnTo>
                  <a:pt x="76339" y="5029"/>
                </a:lnTo>
                <a:lnTo>
                  <a:pt x="76339" y="11760"/>
                </a:lnTo>
                <a:lnTo>
                  <a:pt x="79070" y="14478"/>
                </a:lnTo>
                <a:lnTo>
                  <a:pt x="85788" y="14478"/>
                </a:lnTo>
                <a:lnTo>
                  <a:pt x="88506" y="11760"/>
                </a:lnTo>
                <a:lnTo>
                  <a:pt x="88506" y="5029"/>
                </a:lnTo>
                <a:close/>
              </a:path>
              <a:path w="339725" h="37465">
                <a:moveTo>
                  <a:pt x="120129" y="6108"/>
                </a:moveTo>
                <a:lnTo>
                  <a:pt x="117398" y="3378"/>
                </a:lnTo>
                <a:lnTo>
                  <a:pt x="110693" y="3378"/>
                </a:lnTo>
                <a:lnTo>
                  <a:pt x="107950" y="6108"/>
                </a:lnTo>
                <a:lnTo>
                  <a:pt x="107950" y="12827"/>
                </a:lnTo>
                <a:lnTo>
                  <a:pt x="110693" y="15557"/>
                </a:lnTo>
                <a:lnTo>
                  <a:pt x="117398" y="15557"/>
                </a:lnTo>
                <a:lnTo>
                  <a:pt x="120129" y="12827"/>
                </a:lnTo>
                <a:lnTo>
                  <a:pt x="120129" y="6108"/>
                </a:lnTo>
                <a:close/>
              </a:path>
              <a:path w="339725" h="37465">
                <a:moveTo>
                  <a:pt x="151765" y="7124"/>
                </a:moveTo>
                <a:lnTo>
                  <a:pt x="149034" y="4394"/>
                </a:lnTo>
                <a:lnTo>
                  <a:pt x="142316" y="4394"/>
                </a:lnTo>
                <a:lnTo>
                  <a:pt x="139585" y="7124"/>
                </a:lnTo>
                <a:lnTo>
                  <a:pt x="139585" y="13855"/>
                </a:lnTo>
                <a:lnTo>
                  <a:pt x="142316" y="16573"/>
                </a:lnTo>
                <a:lnTo>
                  <a:pt x="149034" y="16573"/>
                </a:lnTo>
                <a:lnTo>
                  <a:pt x="151765" y="13855"/>
                </a:lnTo>
                <a:lnTo>
                  <a:pt x="151765" y="7124"/>
                </a:lnTo>
                <a:close/>
              </a:path>
              <a:path w="339725" h="37465">
                <a:moveTo>
                  <a:pt x="183273" y="8115"/>
                </a:moveTo>
                <a:lnTo>
                  <a:pt x="180543" y="5384"/>
                </a:lnTo>
                <a:lnTo>
                  <a:pt x="173824" y="5384"/>
                </a:lnTo>
                <a:lnTo>
                  <a:pt x="171094" y="8115"/>
                </a:lnTo>
                <a:lnTo>
                  <a:pt x="171094" y="14833"/>
                </a:lnTo>
                <a:lnTo>
                  <a:pt x="173824" y="17551"/>
                </a:lnTo>
                <a:lnTo>
                  <a:pt x="180543" y="17551"/>
                </a:lnTo>
                <a:lnTo>
                  <a:pt x="183273" y="14833"/>
                </a:lnTo>
                <a:lnTo>
                  <a:pt x="183273" y="8115"/>
                </a:lnTo>
                <a:close/>
              </a:path>
              <a:path w="339725" h="37465">
                <a:moveTo>
                  <a:pt x="214680" y="9042"/>
                </a:moveTo>
                <a:lnTo>
                  <a:pt x="211963" y="6311"/>
                </a:lnTo>
                <a:lnTo>
                  <a:pt x="205244" y="6311"/>
                </a:lnTo>
                <a:lnTo>
                  <a:pt x="202514" y="9042"/>
                </a:lnTo>
                <a:lnTo>
                  <a:pt x="202514" y="15773"/>
                </a:lnTo>
                <a:lnTo>
                  <a:pt x="205244" y="18491"/>
                </a:lnTo>
                <a:lnTo>
                  <a:pt x="211963" y="18491"/>
                </a:lnTo>
                <a:lnTo>
                  <a:pt x="214680" y="15773"/>
                </a:lnTo>
                <a:lnTo>
                  <a:pt x="214680" y="9042"/>
                </a:lnTo>
                <a:close/>
              </a:path>
              <a:path w="339725" h="37465">
                <a:moveTo>
                  <a:pt x="246113" y="9944"/>
                </a:moveTo>
                <a:lnTo>
                  <a:pt x="243370" y="7213"/>
                </a:lnTo>
                <a:lnTo>
                  <a:pt x="236664" y="7213"/>
                </a:lnTo>
                <a:lnTo>
                  <a:pt x="233934" y="9944"/>
                </a:lnTo>
                <a:lnTo>
                  <a:pt x="233934" y="16675"/>
                </a:lnTo>
                <a:lnTo>
                  <a:pt x="236664" y="19392"/>
                </a:lnTo>
                <a:lnTo>
                  <a:pt x="243370" y="19392"/>
                </a:lnTo>
                <a:lnTo>
                  <a:pt x="246113" y="16675"/>
                </a:lnTo>
                <a:lnTo>
                  <a:pt x="246113" y="9944"/>
                </a:lnTo>
                <a:close/>
              </a:path>
              <a:path w="339725" h="37465">
                <a:moveTo>
                  <a:pt x="277418" y="10807"/>
                </a:moveTo>
                <a:lnTo>
                  <a:pt x="274688" y="8077"/>
                </a:lnTo>
                <a:lnTo>
                  <a:pt x="267957" y="8077"/>
                </a:lnTo>
                <a:lnTo>
                  <a:pt x="265239" y="10807"/>
                </a:lnTo>
                <a:lnTo>
                  <a:pt x="265239" y="17526"/>
                </a:lnTo>
                <a:lnTo>
                  <a:pt x="267957" y="20256"/>
                </a:lnTo>
                <a:lnTo>
                  <a:pt x="274688" y="20256"/>
                </a:lnTo>
                <a:lnTo>
                  <a:pt x="277418" y="17526"/>
                </a:lnTo>
                <a:lnTo>
                  <a:pt x="277418" y="10807"/>
                </a:lnTo>
                <a:close/>
              </a:path>
              <a:path w="339725" h="37465">
                <a:moveTo>
                  <a:pt x="308610" y="11633"/>
                </a:moveTo>
                <a:lnTo>
                  <a:pt x="305879" y="8902"/>
                </a:lnTo>
                <a:lnTo>
                  <a:pt x="299161" y="8902"/>
                </a:lnTo>
                <a:lnTo>
                  <a:pt x="296430" y="11633"/>
                </a:lnTo>
                <a:lnTo>
                  <a:pt x="296430" y="18351"/>
                </a:lnTo>
                <a:lnTo>
                  <a:pt x="299161" y="21069"/>
                </a:lnTo>
                <a:lnTo>
                  <a:pt x="305879" y="21069"/>
                </a:lnTo>
                <a:lnTo>
                  <a:pt x="308610" y="18351"/>
                </a:lnTo>
                <a:lnTo>
                  <a:pt x="308610" y="11633"/>
                </a:lnTo>
                <a:close/>
              </a:path>
              <a:path w="339725" h="37465">
                <a:moveTo>
                  <a:pt x="339712" y="12420"/>
                </a:moveTo>
                <a:lnTo>
                  <a:pt x="336981" y="9690"/>
                </a:lnTo>
                <a:lnTo>
                  <a:pt x="330276" y="9690"/>
                </a:lnTo>
                <a:lnTo>
                  <a:pt x="327545" y="12420"/>
                </a:lnTo>
                <a:lnTo>
                  <a:pt x="327545" y="19138"/>
                </a:lnTo>
                <a:lnTo>
                  <a:pt x="330276" y="21869"/>
                </a:lnTo>
                <a:lnTo>
                  <a:pt x="336981" y="21869"/>
                </a:lnTo>
                <a:lnTo>
                  <a:pt x="339712" y="19138"/>
                </a:lnTo>
                <a:lnTo>
                  <a:pt x="339712" y="12420"/>
                </a:lnTo>
                <a:close/>
              </a:path>
            </a:pathLst>
          </a:custGeom>
          <a:solidFill>
            <a:srgbClr val="0379E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0" name="object 70"/>
          <p:cNvGrpSpPr/>
          <p:nvPr/>
        </p:nvGrpSpPr>
        <p:grpSpPr>
          <a:xfrm>
            <a:off x="10981016" y="8258712"/>
            <a:ext cx="5437505" cy="2719705"/>
            <a:chOff x="10981016" y="8258712"/>
            <a:chExt cx="5437505" cy="2719705"/>
          </a:xfrm>
        </p:grpSpPr>
        <p:sp>
          <p:nvSpPr>
            <p:cNvPr id="71" name="object 71"/>
            <p:cNvSpPr/>
            <p:nvPr/>
          </p:nvSpPr>
          <p:spPr>
            <a:xfrm>
              <a:off x="15557118" y="9584713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59">
                  <a:moveTo>
                    <a:pt x="27580" y="0"/>
                  </a:moveTo>
                  <a:lnTo>
                    <a:pt x="7957" y="0"/>
                  </a:lnTo>
                  <a:lnTo>
                    <a:pt x="0" y="7957"/>
                  </a:lnTo>
                  <a:lnTo>
                    <a:pt x="0" y="27580"/>
                  </a:lnTo>
                  <a:lnTo>
                    <a:pt x="7957" y="35538"/>
                  </a:lnTo>
                  <a:lnTo>
                    <a:pt x="27580" y="35538"/>
                  </a:lnTo>
                  <a:lnTo>
                    <a:pt x="35538" y="27580"/>
                  </a:lnTo>
                  <a:lnTo>
                    <a:pt x="35538" y="7957"/>
                  </a:lnTo>
                  <a:close/>
                </a:path>
              </a:pathLst>
            </a:custGeom>
            <a:solidFill>
              <a:srgbClr val="8787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3589305" y="9505283"/>
              <a:ext cx="240665" cy="240665"/>
            </a:xfrm>
            <a:custGeom>
              <a:avLst/>
              <a:gdLst/>
              <a:ahLst/>
              <a:cxnLst/>
              <a:rect l="l" t="t" r="r" b="b"/>
              <a:pathLst>
                <a:path w="240665" h="240665">
                  <a:moveTo>
                    <a:pt x="12166" y="116789"/>
                  </a:moveTo>
                  <a:lnTo>
                    <a:pt x="9448" y="114058"/>
                  </a:lnTo>
                  <a:lnTo>
                    <a:pt x="2730" y="114058"/>
                  </a:lnTo>
                  <a:lnTo>
                    <a:pt x="0" y="116789"/>
                  </a:lnTo>
                  <a:lnTo>
                    <a:pt x="0" y="123507"/>
                  </a:lnTo>
                  <a:lnTo>
                    <a:pt x="2730" y="126225"/>
                  </a:lnTo>
                  <a:lnTo>
                    <a:pt x="9448" y="126225"/>
                  </a:lnTo>
                  <a:lnTo>
                    <a:pt x="12166" y="123507"/>
                  </a:lnTo>
                  <a:lnTo>
                    <a:pt x="12166" y="116789"/>
                  </a:lnTo>
                  <a:close/>
                </a:path>
                <a:path w="240665" h="240665">
                  <a:moveTo>
                    <a:pt x="15100" y="142151"/>
                  </a:moveTo>
                  <a:lnTo>
                    <a:pt x="12382" y="139433"/>
                  </a:lnTo>
                  <a:lnTo>
                    <a:pt x="5651" y="139433"/>
                  </a:lnTo>
                  <a:lnTo>
                    <a:pt x="2921" y="142151"/>
                  </a:lnTo>
                  <a:lnTo>
                    <a:pt x="2921" y="148894"/>
                  </a:lnTo>
                  <a:lnTo>
                    <a:pt x="5651" y="151612"/>
                  </a:lnTo>
                  <a:lnTo>
                    <a:pt x="12382" y="151612"/>
                  </a:lnTo>
                  <a:lnTo>
                    <a:pt x="15100" y="148894"/>
                  </a:lnTo>
                  <a:lnTo>
                    <a:pt x="15100" y="142151"/>
                  </a:lnTo>
                  <a:close/>
                </a:path>
                <a:path w="240665" h="240665">
                  <a:moveTo>
                    <a:pt x="15100" y="91414"/>
                  </a:moveTo>
                  <a:lnTo>
                    <a:pt x="12382" y="88684"/>
                  </a:lnTo>
                  <a:lnTo>
                    <a:pt x="5651" y="88684"/>
                  </a:lnTo>
                  <a:lnTo>
                    <a:pt x="2921" y="91414"/>
                  </a:lnTo>
                  <a:lnTo>
                    <a:pt x="2921" y="98132"/>
                  </a:lnTo>
                  <a:lnTo>
                    <a:pt x="5651" y="100863"/>
                  </a:lnTo>
                  <a:lnTo>
                    <a:pt x="12382" y="100863"/>
                  </a:lnTo>
                  <a:lnTo>
                    <a:pt x="15100" y="98132"/>
                  </a:lnTo>
                  <a:lnTo>
                    <a:pt x="15100" y="91414"/>
                  </a:lnTo>
                  <a:close/>
                </a:path>
                <a:path w="240665" h="240665">
                  <a:moveTo>
                    <a:pt x="23482" y="166268"/>
                  </a:moveTo>
                  <a:lnTo>
                    <a:pt x="20751" y="163537"/>
                  </a:lnTo>
                  <a:lnTo>
                    <a:pt x="14033" y="163537"/>
                  </a:lnTo>
                  <a:lnTo>
                    <a:pt x="11303" y="166268"/>
                  </a:lnTo>
                  <a:lnTo>
                    <a:pt x="11303" y="172999"/>
                  </a:lnTo>
                  <a:lnTo>
                    <a:pt x="14033" y="175717"/>
                  </a:lnTo>
                  <a:lnTo>
                    <a:pt x="20751" y="175717"/>
                  </a:lnTo>
                  <a:lnTo>
                    <a:pt x="23482" y="172999"/>
                  </a:lnTo>
                  <a:lnTo>
                    <a:pt x="23482" y="166268"/>
                  </a:lnTo>
                  <a:close/>
                </a:path>
                <a:path w="240665" h="240665">
                  <a:moveTo>
                    <a:pt x="23482" y="67297"/>
                  </a:moveTo>
                  <a:lnTo>
                    <a:pt x="20751" y="64566"/>
                  </a:lnTo>
                  <a:lnTo>
                    <a:pt x="14033" y="64566"/>
                  </a:lnTo>
                  <a:lnTo>
                    <a:pt x="11303" y="67297"/>
                  </a:lnTo>
                  <a:lnTo>
                    <a:pt x="11303" y="74028"/>
                  </a:lnTo>
                  <a:lnTo>
                    <a:pt x="14033" y="76746"/>
                  </a:lnTo>
                  <a:lnTo>
                    <a:pt x="20751" y="76746"/>
                  </a:lnTo>
                  <a:lnTo>
                    <a:pt x="23482" y="74028"/>
                  </a:lnTo>
                  <a:lnTo>
                    <a:pt x="23482" y="67297"/>
                  </a:lnTo>
                  <a:close/>
                </a:path>
                <a:path w="240665" h="240665">
                  <a:moveTo>
                    <a:pt x="37096" y="187883"/>
                  </a:moveTo>
                  <a:lnTo>
                    <a:pt x="34366" y="185166"/>
                  </a:lnTo>
                  <a:lnTo>
                    <a:pt x="27660" y="185166"/>
                  </a:lnTo>
                  <a:lnTo>
                    <a:pt x="24917" y="187883"/>
                  </a:lnTo>
                  <a:lnTo>
                    <a:pt x="24917" y="194614"/>
                  </a:lnTo>
                  <a:lnTo>
                    <a:pt x="27660" y="197332"/>
                  </a:lnTo>
                  <a:lnTo>
                    <a:pt x="34366" y="197332"/>
                  </a:lnTo>
                  <a:lnTo>
                    <a:pt x="37096" y="194614"/>
                  </a:lnTo>
                  <a:lnTo>
                    <a:pt x="37096" y="187883"/>
                  </a:lnTo>
                  <a:close/>
                </a:path>
                <a:path w="240665" h="240665">
                  <a:moveTo>
                    <a:pt x="37096" y="45681"/>
                  </a:moveTo>
                  <a:lnTo>
                    <a:pt x="34366" y="42951"/>
                  </a:lnTo>
                  <a:lnTo>
                    <a:pt x="27660" y="42951"/>
                  </a:lnTo>
                  <a:lnTo>
                    <a:pt x="24917" y="45681"/>
                  </a:lnTo>
                  <a:lnTo>
                    <a:pt x="24917" y="52400"/>
                  </a:lnTo>
                  <a:lnTo>
                    <a:pt x="27660" y="55118"/>
                  </a:lnTo>
                  <a:lnTo>
                    <a:pt x="34366" y="55118"/>
                  </a:lnTo>
                  <a:lnTo>
                    <a:pt x="37096" y="52400"/>
                  </a:lnTo>
                  <a:lnTo>
                    <a:pt x="37096" y="45681"/>
                  </a:lnTo>
                  <a:close/>
                </a:path>
                <a:path w="240665" h="240665">
                  <a:moveTo>
                    <a:pt x="41694" y="129540"/>
                  </a:moveTo>
                  <a:lnTo>
                    <a:pt x="38976" y="126809"/>
                  </a:lnTo>
                  <a:lnTo>
                    <a:pt x="32258" y="126809"/>
                  </a:lnTo>
                  <a:lnTo>
                    <a:pt x="29527" y="129540"/>
                  </a:lnTo>
                  <a:lnTo>
                    <a:pt x="29527" y="136258"/>
                  </a:lnTo>
                  <a:lnTo>
                    <a:pt x="32258" y="138988"/>
                  </a:lnTo>
                  <a:lnTo>
                    <a:pt x="38976" y="138988"/>
                  </a:lnTo>
                  <a:lnTo>
                    <a:pt x="41694" y="136258"/>
                  </a:lnTo>
                  <a:lnTo>
                    <a:pt x="41694" y="129540"/>
                  </a:lnTo>
                  <a:close/>
                </a:path>
                <a:path w="240665" h="240665">
                  <a:moveTo>
                    <a:pt x="41694" y="104038"/>
                  </a:moveTo>
                  <a:lnTo>
                    <a:pt x="38976" y="101307"/>
                  </a:lnTo>
                  <a:lnTo>
                    <a:pt x="32258" y="101307"/>
                  </a:lnTo>
                  <a:lnTo>
                    <a:pt x="29527" y="104038"/>
                  </a:lnTo>
                  <a:lnTo>
                    <a:pt x="29527" y="110769"/>
                  </a:lnTo>
                  <a:lnTo>
                    <a:pt x="32258" y="113487"/>
                  </a:lnTo>
                  <a:lnTo>
                    <a:pt x="38976" y="113487"/>
                  </a:lnTo>
                  <a:lnTo>
                    <a:pt x="41694" y="110769"/>
                  </a:lnTo>
                  <a:lnTo>
                    <a:pt x="41694" y="104038"/>
                  </a:lnTo>
                  <a:close/>
                </a:path>
                <a:path w="240665" h="240665">
                  <a:moveTo>
                    <a:pt x="49136" y="153898"/>
                  </a:moveTo>
                  <a:lnTo>
                    <a:pt x="46405" y="151168"/>
                  </a:lnTo>
                  <a:lnTo>
                    <a:pt x="39687" y="151168"/>
                  </a:lnTo>
                  <a:lnTo>
                    <a:pt x="36957" y="153898"/>
                  </a:lnTo>
                  <a:lnTo>
                    <a:pt x="36957" y="160629"/>
                  </a:lnTo>
                  <a:lnTo>
                    <a:pt x="39687" y="163347"/>
                  </a:lnTo>
                  <a:lnTo>
                    <a:pt x="46405" y="163347"/>
                  </a:lnTo>
                  <a:lnTo>
                    <a:pt x="49136" y="160629"/>
                  </a:lnTo>
                  <a:lnTo>
                    <a:pt x="49136" y="153898"/>
                  </a:lnTo>
                  <a:close/>
                </a:path>
                <a:path w="240665" h="240665">
                  <a:moveTo>
                    <a:pt x="49136" y="79679"/>
                  </a:moveTo>
                  <a:lnTo>
                    <a:pt x="46405" y="76949"/>
                  </a:lnTo>
                  <a:lnTo>
                    <a:pt x="39687" y="76949"/>
                  </a:lnTo>
                  <a:lnTo>
                    <a:pt x="36957" y="79679"/>
                  </a:lnTo>
                  <a:lnTo>
                    <a:pt x="36957" y="86398"/>
                  </a:lnTo>
                  <a:lnTo>
                    <a:pt x="39687" y="89115"/>
                  </a:lnTo>
                  <a:lnTo>
                    <a:pt x="46405" y="89115"/>
                  </a:lnTo>
                  <a:lnTo>
                    <a:pt x="49136" y="86398"/>
                  </a:lnTo>
                  <a:lnTo>
                    <a:pt x="49136" y="79679"/>
                  </a:lnTo>
                  <a:close/>
                </a:path>
                <a:path w="240665" h="240665">
                  <a:moveTo>
                    <a:pt x="55105" y="205943"/>
                  </a:moveTo>
                  <a:lnTo>
                    <a:pt x="52374" y="203225"/>
                  </a:lnTo>
                  <a:lnTo>
                    <a:pt x="45669" y="203225"/>
                  </a:lnTo>
                  <a:lnTo>
                    <a:pt x="42938" y="205943"/>
                  </a:lnTo>
                  <a:lnTo>
                    <a:pt x="42938" y="212674"/>
                  </a:lnTo>
                  <a:lnTo>
                    <a:pt x="45669" y="215404"/>
                  </a:lnTo>
                  <a:lnTo>
                    <a:pt x="52374" y="215404"/>
                  </a:lnTo>
                  <a:lnTo>
                    <a:pt x="55105" y="212674"/>
                  </a:lnTo>
                  <a:lnTo>
                    <a:pt x="55105" y="205943"/>
                  </a:lnTo>
                  <a:close/>
                </a:path>
                <a:path w="240665" h="240665">
                  <a:moveTo>
                    <a:pt x="55105" y="27609"/>
                  </a:moveTo>
                  <a:lnTo>
                    <a:pt x="52374" y="24892"/>
                  </a:lnTo>
                  <a:lnTo>
                    <a:pt x="45669" y="24892"/>
                  </a:lnTo>
                  <a:lnTo>
                    <a:pt x="42938" y="27609"/>
                  </a:lnTo>
                  <a:lnTo>
                    <a:pt x="42938" y="34353"/>
                  </a:lnTo>
                  <a:lnTo>
                    <a:pt x="45669" y="37071"/>
                  </a:lnTo>
                  <a:lnTo>
                    <a:pt x="52374" y="37071"/>
                  </a:lnTo>
                  <a:lnTo>
                    <a:pt x="55105" y="34353"/>
                  </a:lnTo>
                  <a:lnTo>
                    <a:pt x="55105" y="27609"/>
                  </a:lnTo>
                  <a:close/>
                </a:path>
                <a:path w="240665" h="240665">
                  <a:moveTo>
                    <a:pt x="63588" y="174967"/>
                  </a:moveTo>
                  <a:lnTo>
                    <a:pt x="60858" y="172237"/>
                  </a:lnTo>
                  <a:lnTo>
                    <a:pt x="54152" y="172237"/>
                  </a:lnTo>
                  <a:lnTo>
                    <a:pt x="51409" y="174967"/>
                  </a:lnTo>
                  <a:lnTo>
                    <a:pt x="51409" y="181698"/>
                  </a:lnTo>
                  <a:lnTo>
                    <a:pt x="54152" y="184416"/>
                  </a:lnTo>
                  <a:lnTo>
                    <a:pt x="60858" y="184416"/>
                  </a:lnTo>
                  <a:lnTo>
                    <a:pt x="63588" y="181698"/>
                  </a:lnTo>
                  <a:lnTo>
                    <a:pt x="63588" y="174967"/>
                  </a:lnTo>
                  <a:close/>
                </a:path>
                <a:path w="240665" h="240665">
                  <a:moveTo>
                    <a:pt x="63588" y="58597"/>
                  </a:moveTo>
                  <a:lnTo>
                    <a:pt x="60858" y="55880"/>
                  </a:lnTo>
                  <a:lnTo>
                    <a:pt x="54152" y="55880"/>
                  </a:lnTo>
                  <a:lnTo>
                    <a:pt x="51409" y="58597"/>
                  </a:lnTo>
                  <a:lnTo>
                    <a:pt x="51409" y="65328"/>
                  </a:lnTo>
                  <a:lnTo>
                    <a:pt x="54152" y="68059"/>
                  </a:lnTo>
                  <a:lnTo>
                    <a:pt x="60858" y="68059"/>
                  </a:lnTo>
                  <a:lnTo>
                    <a:pt x="63588" y="65328"/>
                  </a:lnTo>
                  <a:lnTo>
                    <a:pt x="63588" y="58597"/>
                  </a:lnTo>
                  <a:close/>
                </a:path>
                <a:path w="240665" h="240665">
                  <a:moveTo>
                    <a:pt x="69240" y="116789"/>
                  </a:moveTo>
                  <a:lnTo>
                    <a:pt x="66509" y="114058"/>
                  </a:lnTo>
                  <a:lnTo>
                    <a:pt x="59791" y="114058"/>
                  </a:lnTo>
                  <a:lnTo>
                    <a:pt x="57061" y="116789"/>
                  </a:lnTo>
                  <a:lnTo>
                    <a:pt x="57061" y="123507"/>
                  </a:lnTo>
                  <a:lnTo>
                    <a:pt x="59791" y="126225"/>
                  </a:lnTo>
                  <a:lnTo>
                    <a:pt x="66509" y="126225"/>
                  </a:lnTo>
                  <a:lnTo>
                    <a:pt x="69240" y="123507"/>
                  </a:lnTo>
                  <a:lnTo>
                    <a:pt x="69240" y="116789"/>
                  </a:lnTo>
                  <a:close/>
                </a:path>
                <a:path w="240665" h="240665">
                  <a:moveTo>
                    <a:pt x="74891" y="141528"/>
                  </a:moveTo>
                  <a:lnTo>
                    <a:pt x="72174" y="138798"/>
                  </a:lnTo>
                  <a:lnTo>
                    <a:pt x="65443" y="138798"/>
                  </a:lnTo>
                  <a:lnTo>
                    <a:pt x="62725" y="141528"/>
                  </a:lnTo>
                  <a:lnTo>
                    <a:pt x="62725" y="148247"/>
                  </a:lnTo>
                  <a:lnTo>
                    <a:pt x="65443" y="150977"/>
                  </a:lnTo>
                  <a:lnTo>
                    <a:pt x="72174" y="150977"/>
                  </a:lnTo>
                  <a:lnTo>
                    <a:pt x="74891" y="148247"/>
                  </a:lnTo>
                  <a:lnTo>
                    <a:pt x="74891" y="141528"/>
                  </a:lnTo>
                  <a:close/>
                </a:path>
                <a:path w="240665" h="240665">
                  <a:moveTo>
                    <a:pt x="74891" y="92049"/>
                  </a:moveTo>
                  <a:lnTo>
                    <a:pt x="72174" y="89306"/>
                  </a:lnTo>
                  <a:lnTo>
                    <a:pt x="65443" y="89306"/>
                  </a:lnTo>
                  <a:lnTo>
                    <a:pt x="62725" y="92049"/>
                  </a:lnTo>
                  <a:lnTo>
                    <a:pt x="62725" y="98767"/>
                  </a:lnTo>
                  <a:lnTo>
                    <a:pt x="65443" y="101485"/>
                  </a:lnTo>
                  <a:lnTo>
                    <a:pt x="72174" y="101485"/>
                  </a:lnTo>
                  <a:lnTo>
                    <a:pt x="74891" y="98767"/>
                  </a:lnTo>
                  <a:lnTo>
                    <a:pt x="74891" y="92049"/>
                  </a:lnTo>
                  <a:close/>
                </a:path>
                <a:path w="240665" h="240665">
                  <a:moveTo>
                    <a:pt x="76784" y="219532"/>
                  </a:moveTo>
                  <a:lnTo>
                    <a:pt x="74053" y="216801"/>
                  </a:lnTo>
                  <a:lnTo>
                    <a:pt x="67335" y="216801"/>
                  </a:lnTo>
                  <a:lnTo>
                    <a:pt x="64604" y="219532"/>
                  </a:lnTo>
                  <a:lnTo>
                    <a:pt x="64604" y="226263"/>
                  </a:lnTo>
                  <a:lnTo>
                    <a:pt x="67335" y="228981"/>
                  </a:lnTo>
                  <a:lnTo>
                    <a:pt x="74053" y="228981"/>
                  </a:lnTo>
                  <a:lnTo>
                    <a:pt x="76784" y="226263"/>
                  </a:lnTo>
                  <a:lnTo>
                    <a:pt x="76784" y="219532"/>
                  </a:lnTo>
                  <a:close/>
                </a:path>
                <a:path w="240665" h="240665">
                  <a:moveTo>
                    <a:pt x="76784" y="14033"/>
                  </a:moveTo>
                  <a:lnTo>
                    <a:pt x="74053" y="11303"/>
                  </a:lnTo>
                  <a:lnTo>
                    <a:pt x="67335" y="11303"/>
                  </a:lnTo>
                  <a:lnTo>
                    <a:pt x="64604" y="14033"/>
                  </a:lnTo>
                  <a:lnTo>
                    <a:pt x="64604" y="20751"/>
                  </a:lnTo>
                  <a:lnTo>
                    <a:pt x="67335" y="23482"/>
                  </a:lnTo>
                  <a:lnTo>
                    <a:pt x="74053" y="23482"/>
                  </a:lnTo>
                  <a:lnTo>
                    <a:pt x="76784" y="20751"/>
                  </a:lnTo>
                  <a:lnTo>
                    <a:pt x="76784" y="14033"/>
                  </a:lnTo>
                  <a:close/>
                </a:path>
                <a:path w="240665" h="240665">
                  <a:moveTo>
                    <a:pt x="83477" y="190855"/>
                  </a:moveTo>
                  <a:lnTo>
                    <a:pt x="80759" y="188137"/>
                  </a:lnTo>
                  <a:lnTo>
                    <a:pt x="74028" y="188137"/>
                  </a:lnTo>
                  <a:lnTo>
                    <a:pt x="71310" y="190855"/>
                  </a:lnTo>
                  <a:lnTo>
                    <a:pt x="71310" y="197573"/>
                  </a:lnTo>
                  <a:lnTo>
                    <a:pt x="74028" y="200317"/>
                  </a:lnTo>
                  <a:lnTo>
                    <a:pt x="80759" y="200317"/>
                  </a:lnTo>
                  <a:lnTo>
                    <a:pt x="83477" y="197573"/>
                  </a:lnTo>
                  <a:lnTo>
                    <a:pt x="83477" y="190855"/>
                  </a:lnTo>
                  <a:close/>
                </a:path>
                <a:path w="240665" h="240665">
                  <a:moveTo>
                    <a:pt x="83477" y="42710"/>
                  </a:moveTo>
                  <a:lnTo>
                    <a:pt x="80759" y="39979"/>
                  </a:lnTo>
                  <a:lnTo>
                    <a:pt x="74028" y="39979"/>
                  </a:lnTo>
                  <a:lnTo>
                    <a:pt x="71310" y="42710"/>
                  </a:lnTo>
                  <a:lnTo>
                    <a:pt x="71310" y="49441"/>
                  </a:lnTo>
                  <a:lnTo>
                    <a:pt x="74028" y="52158"/>
                  </a:lnTo>
                  <a:lnTo>
                    <a:pt x="80759" y="52158"/>
                  </a:lnTo>
                  <a:lnTo>
                    <a:pt x="83477" y="49441"/>
                  </a:lnTo>
                  <a:lnTo>
                    <a:pt x="83477" y="42710"/>
                  </a:lnTo>
                  <a:close/>
                </a:path>
                <a:path w="240665" h="240665">
                  <a:moveTo>
                    <a:pt x="90716" y="161366"/>
                  </a:moveTo>
                  <a:lnTo>
                    <a:pt x="87985" y="158635"/>
                  </a:lnTo>
                  <a:lnTo>
                    <a:pt x="81267" y="158635"/>
                  </a:lnTo>
                  <a:lnTo>
                    <a:pt x="78536" y="161366"/>
                  </a:lnTo>
                  <a:lnTo>
                    <a:pt x="78536" y="168097"/>
                  </a:lnTo>
                  <a:lnTo>
                    <a:pt x="81267" y="170815"/>
                  </a:lnTo>
                  <a:lnTo>
                    <a:pt x="87985" y="170815"/>
                  </a:lnTo>
                  <a:lnTo>
                    <a:pt x="90716" y="168097"/>
                  </a:lnTo>
                  <a:lnTo>
                    <a:pt x="90716" y="161366"/>
                  </a:lnTo>
                  <a:close/>
                </a:path>
                <a:path w="240665" h="240665">
                  <a:moveTo>
                    <a:pt x="90716" y="72212"/>
                  </a:moveTo>
                  <a:lnTo>
                    <a:pt x="87985" y="69481"/>
                  </a:lnTo>
                  <a:lnTo>
                    <a:pt x="81267" y="69481"/>
                  </a:lnTo>
                  <a:lnTo>
                    <a:pt x="78536" y="72212"/>
                  </a:lnTo>
                  <a:lnTo>
                    <a:pt x="78536" y="78930"/>
                  </a:lnTo>
                  <a:lnTo>
                    <a:pt x="81267" y="81661"/>
                  </a:lnTo>
                  <a:lnTo>
                    <a:pt x="87985" y="81661"/>
                  </a:lnTo>
                  <a:lnTo>
                    <a:pt x="90716" y="78930"/>
                  </a:lnTo>
                  <a:lnTo>
                    <a:pt x="90716" y="72212"/>
                  </a:lnTo>
                  <a:close/>
                </a:path>
                <a:path w="240665" h="240665">
                  <a:moveTo>
                    <a:pt x="100558" y="129159"/>
                  </a:moveTo>
                  <a:lnTo>
                    <a:pt x="97828" y="126428"/>
                  </a:lnTo>
                  <a:lnTo>
                    <a:pt x="91097" y="126428"/>
                  </a:lnTo>
                  <a:lnTo>
                    <a:pt x="88379" y="129159"/>
                  </a:lnTo>
                  <a:lnTo>
                    <a:pt x="88379" y="135890"/>
                  </a:lnTo>
                  <a:lnTo>
                    <a:pt x="91097" y="138607"/>
                  </a:lnTo>
                  <a:lnTo>
                    <a:pt x="97828" y="138607"/>
                  </a:lnTo>
                  <a:lnTo>
                    <a:pt x="100558" y="135890"/>
                  </a:lnTo>
                  <a:lnTo>
                    <a:pt x="100558" y="129159"/>
                  </a:lnTo>
                  <a:close/>
                </a:path>
                <a:path w="240665" h="240665">
                  <a:moveTo>
                    <a:pt x="100558" y="104419"/>
                  </a:moveTo>
                  <a:lnTo>
                    <a:pt x="97828" y="101688"/>
                  </a:lnTo>
                  <a:lnTo>
                    <a:pt x="91097" y="101688"/>
                  </a:lnTo>
                  <a:lnTo>
                    <a:pt x="88379" y="104419"/>
                  </a:lnTo>
                  <a:lnTo>
                    <a:pt x="88379" y="111137"/>
                  </a:lnTo>
                  <a:lnTo>
                    <a:pt x="91097" y="113868"/>
                  </a:lnTo>
                  <a:lnTo>
                    <a:pt x="97828" y="113868"/>
                  </a:lnTo>
                  <a:lnTo>
                    <a:pt x="100558" y="111137"/>
                  </a:lnTo>
                  <a:lnTo>
                    <a:pt x="100558" y="104419"/>
                  </a:lnTo>
                  <a:close/>
                </a:path>
                <a:path w="240665" h="240665">
                  <a:moveTo>
                    <a:pt x="100863" y="227977"/>
                  </a:moveTo>
                  <a:lnTo>
                    <a:pt x="98120" y="225247"/>
                  </a:lnTo>
                  <a:lnTo>
                    <a:pt x="91414" y="225247"/>
                  </a:lnTo>
                  <a:lnTo>
                    <a:pt x="88684" y="227977"/>
                  </a:lnTo>
                  <a:lnTo>
                    <a:pt x="88684" y="234696"/>
                  </a:lnTo>
                  <a:lnTo>
                    <a:pt x="91414" y="237426"/>
                  </a:lnTo>
                  <a:lnTo>
                    <a:pt x="98120" y="237426"/>
                  </a:lnTo>
                  <a:lnTo>
                    <a:pt x="100863" y="234696"/>
                  </a:lnTo>
                  <a:lnTo>
                    <a:pt x="100863" y="227977"/>
                  </a:lnTo>
                  <a:close/>
                </a:path>
                <a:path w="240665" h="240665">
                  <a:moveTo>
                    <a:pt x="100863" y="5600"/>
                  </a:moveTo>
                  <a:lnTo>
                    <a:pt x="98120" y="2870"/>
                  </a:lnTo>
                  <a:lnTo>
                    <a:pt x="91414" y="2870"/>
                  </a:lnTo>
                  <a:lnTo>
                    <a:pt x="88684" y="5600"/>
                  </a:lnTo>
                  <a:lnTo>
                    <a:pt x="88684" y="12319"/>
                  </a:lnTo>
                  <a:lnTo>
                    <a:pt x="91414" y="15049"/>
                  </a:lnTo>
                  <a:lnTo>
                    <a:pt x="98120" y="15049"/>
                  </a:lnTo>
                  <a:lnTo>
                    <a:pt x="100863" y="12319"/>
                  </a:lnTo>
                  <a:lnTo>
                    <a:pt x="100863" y="5600"/>
                  </a:lnTo>
                  <a:close/>
                </a:path>
                <a:path w="240665" h="240665">
                  <a:moveTo>
                    <a:pt x="107251" y="200177"/>
                  </a:moveTo>
                  <a:lnTo>
                    <a:pt x="104521" y="197446"/>
                  </a:lnTo>
                  <a:lnTo>
                    <a:pt x="97802" y="197446"/>
                  </a:lnTo>
                  <a:lnTo>
                    <a:pt x="95072" y="200177"/>
                  </a:lnTo>
                  <a:lnTo>
                    <a:pt x="95072" y="206895"/>
                  </a:lnTo>
                  <a:lnTo>
                    <a:pt x="97802" y="209626"/>
                  </a:lnTo>
                  <a:lnTo>
                    <a:pt x="104521" y="209626"/>
                  </a:lnTo>
                  <a:lnTo>
                    <a:pt x="107251" y="206895"/>
                  </a:lnTo>
                  <a:lnTo>
                    <a:pt x="107251" y="200177"/>
                  </a:lnTo>
                  <a:close/>
                </a:path>
                <a:path w="240665" h="240665">
                  <a:moveTo>
                    <a:pt x="107251" y="33401"/>
                  </a:moveTo>
                  <a:lnTo>
                    <a:pt x="104521" y="30657"/>
                  </a:lnTo>
                  <a:lnTo>
                    <a:pt x="97802" y="30657"/>
                  </a:lnTo>
                  <a:lnTo>
                    <a:pt x="95072" y="33401"/>
                  </a:lnTo>
                  <a:lnTo>
                    <a:pt x="95072" y="40119"/>
                  </a:lnTo>
                  <a:lnTo>
                    <a:pt x="97802" y="42837"/>
                  </a:lnTo>
                  <a:lnTo>
                    <a:pt x="104521" y="42837"/>
                  </a:lnTo>
                  <a:lnTo>
                    <a:pt x="107251" y="40119"/>
                  </a:lnTo>
                  <a:lnTo>
                    <a:pt x="107251" y="33401"/>
                  </a:lnTo>
                  <a:close/>
                </a:path>
                <a:path w="240665" h="240665">
                  <a:moveTo>
                    <a:pt x="113525" y="172377"/>
                  </a:moveTo>
                  <a:lnTo>
                    <a:pt x="110794" y="169646"/>
                  </a:lnTo>
                  <a:lnTo>
                    <a:pt x="104089" y="169646"/>
                  </a:lnTo>
                  <a:lnTo>
                    <a:pt x="101346" y="172377"/>
                  </a:lnTo>
                  <a:lnTo>
                    <a:pt x="101346" y="179095"/>
                  </a:lnTo>
                  <a:lnTo>
                    <a:pt x="104089" y="181825"/>
                  </a:lnTo>
                  <a:lnTo>
                    <a:pt x="110794" y="181825"/>
                  </a:lnTo>
                  <a:lnTo>
                    <a:pt x="113525" y="179095"/>
                  </a:lnTo>
                  <a:lnTo>
                    <a:pt x="113525" y="172377"/>
                  </a:lnTo>
                  <a:close/>
                </a:path>
                <a:path w="240665" h="240665">
                  <a:moveTo>
                    <a:pt x="113525" y="61201"/>
                  </a:moveTo>
                  <a:lnTo>
                    <a:pt x="110794" y="58458"/>
                  </a:lnTo>
                  <a:lnTo>
                    <a:pt x="104089" y="58458"/>
                  </a:lnTo>
                  <a:lnTo>
                    <a:pt x="101346" y="61201"/>
                  </a:lnTo>
                  <a:lnTo>
                    <a:pt x="101346" y="67919"/>
                  </a:lnTo>
                  <a:lnTo>
                    <a:pt x="104089" y="70637"/>
                  </a:lnTo>
                  <a:lnTo>
                    <a:pt x="110794" y="70637"/>
                  </a:lnTo>
                  <a:lnTo>
                    <a:pt x="113525" y="67919"/>
                  </a:lnTo>
                  <a:lnTo>
                    <a:pt x="113525" y="61201"/>
                  </a:lnTo>
                  <a:close/>
                </a:path>
                <a:path w="240665" h="240665">
                  <a:moveTo>
                    <a:pt x="119913" y="144576"/>
                  </a:moveTo>
                  <a:lnTo>
                    <a:pt x="117195" y="141859"/>
                  </a:lnTo>
                  <a:lnTo>
                    <a:pt x="110464" y="141859"/>
                  </a:lnTo>
                  <a:lnTo>
                    <a:pt x="107746" y="144576"/>
                  </a:lnTo>
                  <a:lnTo>
                    <a:pt x="107746" y="151295"/>
                  </a:lnTo>
                  <a:lnTo>
                    <a:pt x="110464" y="154025"/>
                  </a:lnTo>
                  <a:lnTo>
                    <a:pt x="117195" y="154025"/>
                  </a:lnTo>
                  <a:lnTo>
                    <a:pt x="119913" y="151295"/>
                  </a:lnTo>
                  <a:lnTo>
                    <a:pt x="119913" y="144576"/>
                  </a:lnTo>
                  <a:close/>
                </a:path>
                <a:path w="240665" h="240665">
                  <a:moveTo>
                    <a:pt x="119913" y="89001"/>
                  </a:moveTo>
                  <a:lnTo>
                    <a:pt x="117195" y="86258"/>
                  </a:lnTo>
                  <a:lnTo>
                    <a:pt x="110464" y="86258"/>
                  </a:lnTo>
                  <a:lnTo>
                    <a:pt x="107746" y="89001"/>
                  </a:lnTo>
                  <a:lnTo>
                    <a:pt x="107746" y="95719"/>
                  </a:lnTo>
                  <a:lnTo>
                    <a:pt x="110464" y="98437"/>
                  </a:lnTo>
                  <a:lnTo>
                    <a:pt x="117195" y="98437"/>
                  </a:lnTo>
                  <a:lnTo>
                    <a:pt x="119913" y="95719"/>
                  </a:lnTo>
                  <a:lnTo>
                    <a:pt x="119913" y="89001"/>
                  </a:lnTo>
                  <a:close/>
                </a:path>
                <a:path w="240665" h="240665">
                  <a:moveTo>
                    <a:pt x="126199" y="230835"/>
                  </a:moveTo>
                  <a:lnTo>
                    <a:pt x="123469" y="228104"/>
                  </a:lnTo>
                  <a:lnTo>
                    <a:pt x="116751" y="228104"/>
                  </a:lnTo>
                  <a:lnTo>
                    <a:pt x="114020" y="230835"/>
                  </a:lnTo>
                  <a:lnTo>
                    <a:pt x="114020" y="237553"/>
                  </a:lnTo>
                  <a:lnTo>
                    <a:pt x="116751" y="240284"/>
                  </a:lnTo>
                  <a:lnTo>
                    <a:pt x="123469" y="240284"/>
                  </a:lnTo>
                  <a:lnTo>
                    <a:pt x="126199" y="237553"/>
                  </a:lnTo>
                  <a:lnTo>
                    <a:pt x="126199" y="230835"/>
                  </a:lnTo>
                  <a:close/>
                </a:path>
                <a:path w="240665" h="240665">
                  <a:moveTo>
                    <a:pt x="126199" y="116789"/>
                  </a:moveTo>
                  <a:lnTo>
                    <a:pt x="123469" y="114058"/>
                  </a:lnTo>
                  <a:lnTo>
                    <a:pt x="116751" y="114058"/>
                  </a:lnTo>
                  <a:lnTo>
                    <a:pt x="114020" y="116789"/>
                  </a:lnTo>
                  <a:lnTo>
                    <a:pt x="114020" y="123507"/>
                  </a:lnTo>
                  <a:lnTo>
                    <a:pt x="116751" y="126225"/>
                  </a:lnTo>
                  <a:lnTo>
                    <a:pt x="123469" y="126225"/>
                  </a:lnTo>
                  <a:lnTo>
                    <a:pt x="126199" y="123507"/>
                  </a:lnTo>
                  <a:lnTo>
                    <a:pt x="126199" y="116789"/>
                  </a:lnTo>
                  <a:close/>
                </a:path>
                <a:path w="240665" h="240665">
                  <a:moveTo>
                    <a:pt x="126199" y="2743"/>
                  </a:moveTo>
                  <a:lnTo>
                    <a:pt x="123469" y="0"/>
                  </a:lnTo>
                  <a:lnTo>
                    <a:pt x="116751" y="0"/>
                  </a:lnTo>
                  <a:lnTo>
                    <a:pt x="114020" y="2743"/>
                  </a:lnTo>
                  <a:lnTo>
                    <a:pt x="114020" y="9461"/>
                  </a:lnTo>
                  <a:lnTo>
                    <a:pt x="116751" y="12179"/>
                  </a:lnTo>
                  <a:lnTo>
                    <a:pt x="123469" y="12179"/>
                  </a:lnTo>
                  <a:lnTo>
                    <a:pt x="126199" y="9461"/>
                  </a:lnTo>
                  <a:lnTo>
                    <a:pt x="126199" y="2743"/>
                  </a:lnTo>
                  <a:close/>
                </a:path>
                <a:path w="240665" h="240665">
                  <a:moveTo>
                    <a:pt x="132600" y="202082"/>
                  </a:moveTo>
                  <a:lnTo>
                    <a:pt x="129857" y="199351"/>
                  </a:lnTo>
                  <a:lnTo>
                    <a:pt x="123151" y="199351"/>
                  </a:lnTo>
                  <a:lnTo>
                    <a:pt x="120421" y="202082"/>
                  </a:lnTo>
                  <a:lnTo>
                    <a:pt x="120421" y="208800"/>
                  </a:lnTo>
                  <a:lnTo>
                    <a:pt x="123151" y="211531"/>
                  </a:lnTo>
                  <a:lnTo>
                    <a:pt x="129857" y="211531"/>
                  </a:lnTo>
                  <a:lnTo>
                    <a:pt x="132600" y="208800"/>
                  </a:lnTo>
                  <a:lnTo>
                    <a:pt x="132600" y="202082"/>
                  </a:lnTo>
                  <a:close/>
                </a:path>
                <a:path w="240665" h="240665">
                  <a:moveTo>
                    <a:pt x="132600" y="31483"/>
                  </a:moveTo>
                  <a:lnTo>
                    <a:pt x="129857" y="28752"/>
                  </a:lnTo>
                  <a:lnTo>
                    <a:pt x="123151" y="28752"/>
                  </a:lnTo>
                  <a:lnTo>
                    <a:pt x="120421" y="31483"/>
                  </a:lnTo>
                  <a:lnTo>
                    <a:pt x="120421" y="38214"/>
                  </a:lnTo>
                  <a:lnTo>
                    <a:pt x="123151" y="40932"/>
                  </a:lnTo>
                  <a:lnTo>
                    <a:pt x="129857" y="40932"/>
                  </a:lnTo>
                  <a:lnTo>
                    <a:pt x="132600" y="38214"/>
                  </a:lnTo>
                  <a:lnTo>
                    <a:pt x="132600" y="31483"/>
                  </a:lnTo>
                  <a:close/>
                </a:path>
                <a:path w="240665" h="240665">
                  <a:moveTo>
                    <a:pt x="138988" y="172377"/>
                  </a:moveTo>
                  <a:lnTo>
                    <a:pt x="136245" y="169646"/>
                  </a:lnTo>
                  <a:lnTo>
                    <a:pt x="129540" y="169646"/>
                  </a:lnTo>
                  <a:lnTo>
                    <a:pt x="126809" y="172377"/>
                  </a:lnTo>
                  <a:lnTo>
                    <a:pt x="126809" y="179095"/>
                  </a:lnTo>
                  <a:lnTo>
                    <a:pt x="129540" y="181825"/>
                  </a:lnTo>
                  <a:lnTo>
                    <a:pt x="136245" y="181825"/>
                  </a:lnTo>
                  <a:lnTo>
                    <a:pt x="138988" y="179095"/>
                  </a:lnTo>
                  <a:lnTo>
                    <a:pt x="138988" y="172377"/>
                  </a:lnTo>
                  <a:close/>
                </a:path>
                <a:path w="240665" h="240665">
                  <a:moveTo>
                    <a:pt x="138988" y="61201"/>
                  </a:moveTo>
                  <a:lnTo>
                    <a:pt x="136245" y="58458"/>
                  </a:lnTo>
                  <a:lnTo>
                    <a:pt x="129540" y="58458"/>
                  </a:lnTo>
                  <a:lnTo>
                    <a:pt x="126809" y="61201"/>
                  </a:lnTo>
                  <a:lnTo>
                    <a:pt x="126809" y="67919"/>
                  </a:lnTo>
                  <a:lnTo>
                    <a:pt x="129540" y="70637"/>
                  </a:lnTo>
                  <a:lnTo>
                    <a:pt x="136245" y="70637"/>
                  </a:lnTo>
                  <a:lnTo>
                    <a:pt x="138988" y="67919"/>
                  </a:lnTo>
                  <a:lnTo>
                    <a:pt x="138988" y="61201"/>
                  </a:lnTo>
                  <a:close/>
                </a:path>
                <a:path w="240665" h="240665">
                  <a:moveTo>
                    <a:pt x="143992" y="139077"/>
                  </a:moveTo>
                  <a:lnTo>
                    <a:pt x="141274" y="136347"/>
                  </a:lnTo>
                  <a:lnTo>
                    <a:pt x="134556" y="136347"/>
                  </a:lnTo>
                  <a:lnTo>
                    <a:pt x="131826" y="139077"/>
                  </a:lnTo>
                  <a:lnTo>
                    <a:pt x="131826" y="145796"/>
                  </a:lnTo>
                  <a:lnTo>
                    <a:pt x="134556" y="148526"/>
                  </a:lnTo>
                  <a:lnTo>
                    <a:pt x="141274" y="148526"/>
                  </a:lnTo>
                  <a:lnTo>
                    <a:pt x="143992" y="145796"/>
                  </a:lnTo>
                  <a:lnTo>
                    <a:pt x="143992" y="139077"/>
                  </a:lnTo>
                  <a:close/>
                </a:path>
                <a:path w="240665" h="240665">
                  <a:moveTo>
                    <a:pt x="143992" y="94500"/>
                  </a:moveTo>
                  <a:lnTo>
                    <a:pt x="141274" y="91770"/>
                  </a:lnTo>
                  <a:lnTo>
                    <a:pt x="134556" y="91770"/>
                  </a:lnTo>
                  <a:lnTo>
                    <a:pt x="131826" y="94500"/>
                  </a:lnTo>
                  <a:lnTo>
                    <a:pt x="131826" y="101231"/>
                  </a:lnTo>
                  <a:lnTo>
                    <a:pt x="134556" y="103949"/>
                  </a:lnTo>
                  <a:lnTo>
                    <a:pt x="141274" y="103949"/>
                  </a:lnTo>
                  <a:lnTo>
                    <a:pt x="143992" y="101231"/>
                  </a:lnTo>
                  <a:lnTo>
                    <a:pt x="143992" y="94500"/>
                  </a:lnTo>
                  <a:close/>
                </a:path>
                <a:path w="240665" h="240665">
                  <a:moveTo>
                    <a:pt x="151650" y="227977"/>
                  </a:moveTo>
                  <a:lnTo>
                    <a:pt x="148920" y="225247"/>
                  </a:lnTo>
                  <a:lnTo>
                    <a:pt x="142201" y="225247"/>
                  </a:lnTo>
                  <a:lnTo>
                    <a:pt x="139471" y="227977"/>
                  </a:lnTo>
                  <a:lnTo>
                    <a:pt x="139471" y="234696"/>
                  </a:lnTo>
                  <a:lnTo>
                    <a:pt x="142201" y="237426"/>
                  </a:lnTo>
                  <a:lnTo>
                    <a:pt x="148920" y="237426"/>
                  </a:lnTo>
                  <a:lnTo>
                    <a:pt x="151650" y="234696"/>
                  </a:lnTo>
                  <a:lnTo>
                    <a:pt x="151650" y="227977"/>
                  </a:lnTo>
                  <a:close/>
                </a:path>
                <a:path w="240665" h="240665">
                  <a:moveTo>
                    <a:pt x="151650" y="5600"/>
                  </a:moveTo>
                  <a:lnTo>
                    <a:pt x="148920" y="2870"/>
                  </a:lnTo>
                  <a:lnTo>
                    <a:pt x="142201" y="2870"/>
                  </a:lnTo>
                  <a:lnTo>
                    <a:pt x="139471" y="5600"/>
                  </a:lnTo>
                  <a:lnTo>
                    <a:pt x="139471" y="12319"/>
                  </a:lnTo>
                  <a:lnTo>
                    <a:pt x="142201" y="15049"/>
                  </a:lnTo>
                  <a:lnTo>
                    <a:pt x="148920" y="15049"/>
                  </a:lnTo>
                  <a:lnTo>
                    <a:pt x="151650" y="12319"/>
                  </a:lnTo>
                  <a:lnTo>
                    <a:pt x="151650" y="5600"/>
                  </a:lnTo>
                  <a:close/>
                </a:path>
                <a:path w="240665" h="240665">
                  <a:moveTo>
                    <a:pt x="154787" y="116789"/>
                  </a:moveTo>
                  <a:lnTo>
                    <a:pt x="152057" y="114058"/>
                  </a:lnTo>
                  <a:lnTo>
                    <a:pt x="145338" y="114058"/>
                  </a:lnTo>
                  <a:lnTo>
                    <a:pt x="142608" y="116789"/>
                  </a:lnTo>
                  <a:lnTo>
                    <a:pt x="142608" y="123507"/>
                  </a:lnTo>
                  <a:lnTo>
                    <a:pt x="145338" y="126225"/>
                  </a:lnTo>
                  <a:lnTo>
                    <a:pt x="152057" y="126225"/>
                  </a:lnTo>
                  <a:lnTo>
                    <a:pt x="154787" y="123507"/>
                  </a:lnTo>
                  <a:lnTo>
                    <a:pt x="154787" y="116789"/>
                  </a:lnTo>
                  <a:close/>
                </a:path>
                <a:path w="240665" h="240665">
                  <a:moveTo>
                    <a:pt x="157505" y="196405"/>
                  </a:moveTo>
                  <a:lnTo>
                    <a:pt x="154774" y="193675"/>
                  </a:lnTo>
                  <a:lnTo>
                    <a:pt x="148056" y="193675"/>
                  </a:lnTo>
                  <a:lnTo>
                    <a:pt x="145326" y="196405"/>
                  </a:lnTo>
                  <a:lnTo>
                    <a:pt x="145326" y="203123"/>
                  </a:lnTo>
                  <a:lnTo>
                    <a:pt x="148056" y="205854"/>
                  </a:lnTo>
                  <a:lnTo>
                    <a:pt x="154774" y="205854"/>
                  </a:lnTo>
                  <a:lnTo>
                    <a:pt x="157505" y="203123"/>
                  </a:lnTo>
                  <a:lnTo>
                    <a:pt x="157505" y="196405"/>
                  </a:lnTo>
                  <a:close/>
                </a:path>
                <a:path w="240665" h="240665">
                  <a:moveTo>
                    <a:pt x="157505" y="37160"/>
                  </a:moveTo>
                  <a:lnTo>
                    <a:pt x="154774" y="34429"/>
                  </a:lnTo>
                  <a:lnTo>
                    <a:pt x="148056" y="34429"/>
                  </a:lnTo>
                  <a:lnTo>
                    <a:pt x="145326" y="37160"/>
                  </a:lnTo>
                  <a:lnTo>
                    <a:pt x="145326" y="43891"/>
                  </a:lnTo>
                  <a:lnTo>
                    <a:pt x="148056" y="46609"/>
                  </a:lnTo>
                  <a:lnTo>
                    <a:pt x="154774" y="46609"/>
                  </a:lnTo>
                  <a:lnTo>
                    <a:pt x="157505" y="43891"/>
                  </a:lnTo>
                  <a:lnTo>
                    <a:pt x="157505" y="37160"/>
                  </a:lnTo>
                  <a:close/>
                </a:path>
                <a:path w="240665" h="240665">
                  <a:moveTo>
                    <a:pt x="161810" y="161366"/>
                  </a:moveTo>
                  <a:lnTo>
                    <a:pt x="159080" y="158635"/>
                  </a:lnTo>
                  <a:lnTo>
                    <a:pt x="152361" y="158635"/>
                  </a:lnTo>
                  <a:lnTo>
                    <a:pt x="149631" y="161366"/>
                  </a:lnTo>
                  <a:lnTo>
                    <a:pt x="149631" y="168097"/>
                  </a:lnTo>
                  <a:lnTo>
                    <a:pt x="152361" y="170815"/>
                  </a:lnTo>
                  <a:lnTo>
                    <a:pt x="159080" y="170815"/>
                  </a:lnTo>
                  <a:lnTo>
                    <a:pt x="161810" y="168097"/>
                  </a:lnTo>
                  <a:lnTo>
                    <a:pt x="161810" y="161366"/>
                  </a:lnTo>
                  <a:close/>
                </a:path>
                <a:path w="240665" h="240665">
                  <a:moveTo>
                    <a:pt x="161810" y="72212"/>
                  </a:moveTo>
                  <a:lnTo>
                    <a:pt x="159080" y="69481"/>
                  </a:lnTo>
                  <a:lnTo>
                    <a:pt x="152361" y="69481"/>
                  </a:lnTo>
                  <a:lnTo>
                    <a:pt x="149631" y="72212"/>
                  </a:lnTo>
                  <a:lnTo>
                    <a:pt x="149631" y="78930"/>
                  </a:lnTo>
                  <a:lnTo>
                    <a:pt x="152361" y="81661"/>
                  </a:lnTo>
                  <a:lnTo>
                    <a:pt x="159080" y="81661"/>
                  </a:lnTo>
                  <a:lnTo>
                    <a:pt x="161810" y="78930"/>
                  </a:lnTo>
                  <a:lnTo>
                    <a:pt x="161810" y="72212"/>
                  </a:lnTo>
                  <a:close/>
                </a:path>
                <a:path w="240665" h="240665">
                  <a:moveTo>
                    <a:pt x="175729" y="219532"/>
                  </a:moveTo>
                  <a:lnTo>
                    <a:pt x="172986" y="216801"/>
                  </a:lnTo>
                  <a:lnTo>
                    <a:pt x="166281" y="216801"/>
                  </a:lnTo>
                  <a:lnTo>
                    <a:pt x="163550" y="219532"/>
                  </a:lnTo>
                  <a:lnTo>
                    <a:pt x="163550" y="226263"/>
                  </a:lnTo>
                  <a:lnTo>
                    <a:pt x="166281" y="228981"/>
                  </a:lnTo>
                  <a:lnTo>
                    <a:pt x="172986" y="228981"/>
                  </a:lnTo>
                  <a:lnTo>
                    <a:pt x="175729" y="226263"/>
                  </a:lnTo>
                  <a:lnTo>
                    <a:pt x="175729" y="219532"/>
                  </a:lnTo>
                  <a:close/>
                </a:path>
                <a:path w="240665" h="240665">
                  <a:moveTo>
                    <a:pt x="175729" y="14033"/>
                  </a:moveTo>
                  <a:lnTo>
                    <a:pt x="172986" y="11303"/>
                  </a:lnTo>
                  <a:lnTo>
                    <a:pt x="166281" y="11303"/>
                  </a:lnTo>
                  <a:lnTo>
                    <a:pt x="163550" y="14033"/>
                  </a:lnTo>
                  <a:lnTo>
                    <a:pt x="163550" y="20751"/>
                  </a:lnTo>
                  <a:lnTo>
                    <a:pt x="166281" y="23482"/>
                  </a:lnTo>
                  <a:lnTo>
                    <a:pt x="172986" y="23482"/>
                  </a:lnTo>
                  <a:lnTo>
                    <a:pt x="175729" y="20751"/>
                  </a:lnTo>
                  <a:lnTo>
                    <a:pt x="175729" y="14033"/>
                  </a:lnTo>
                  <a:close/>
                </a:path>
                <a:path w="240665" h="240665">
                  <a:moveTo>
                    <a:pt x="177609" y="141528"/>
                  </a:moveTo>
                  <a:lnTo>
                    <a:pt x="174891" y="138798"/>
                  </a:lnTo>
                  <a:lnTo>
                    <a:pt x="168160" y="138798"/>
                  </a:lnTo>
                  <a:lnTo>
                    <a:pt x="165430" y="141528"/>
                  </a:lnTo>
                  <a:lnTo>
                    <a:pt x="165430" y="148247"/>
                  </a:lnTo>
                  <a:lnTo>
                    <a:pt x="168160" y="150977"/>
                  </a:lnTo>
                  <a:lnTo>
                    <a:pt x="174891" y="150977"/>
                  </a:lnTo>
                  <a:lnTo>
                    <a:pt x="177609" y="148247"/>
                  </a:lnTo>
                  <a:lnTo>
                    <a:pt x="177609" y="141528"/>
                  </a:lnTo>
                  <a:close/>
                </a:path>
                <a:path w="240665" h="240665">
                  <a:moveTo>
                    <a:pt x="177609" y="92049"/>
                  </a:moveTo>
                  <a:lnTo>
                    <a:pt x="174891" y="89306"/>
                  </a:lnTo>
                  <a:lnTo>
                    <a:pt x="168160" y="89306"/>
                  </a:lnTo>
                  <a:lnTo>
                    <a:pt x="165430" y="92049"/>
                  </a:lnTo>
                  <a:lnTo>
                    <a:pt x="165430" y="98767"/>
                  </a:lnTo>
                  <a:lnTo>
                    <a:pt x="168160" y="101485"/>
                  </a:lnTo>
                  <a:lnTo>
                    <a:pt x="174891" y="101485"/>
                  </a:lnTo>
                  <a:lnTo>
                    <a:pt x="177609" y="98767"/>
                  </a:lnTo>
                  <a:lnTo>
                    <a:pt x="177609" y="92049"/>
                  </a:lnTo>
                  <a:close/>
                </a:path>
                <a:path w="240665" h="240665">
                  <a:moveTo>
                    <a:pt x="179603" y="183654"/>
                  </a:moveTo>
                  <a:lnTo>
                    <a:pt x="176872" y="180936"/>
                  </a:lnTo>
                  <a:lnTo>
                    <a:pt x="170154" y="180936"/>
                  </a:lnTo>
                  <a:lnTo>
                    <a:pt x="167436" y="183654"/>
                  </a:lnTo>
                  <a:lnTo>
                    <a:pt x="167436" y="190385"/>
                  </a:lnTo>
                  <a:lnTo>
                    <a:pt x="170154" y="193103"/>
                  </a:lnTo>
                  <a:lnTo>
                    <a:pt x="176872" y="193103"/>
                  </a:lnTo>
                  <a:lnTo>
                    <a:pt x="179603" y="190385"/>
                  </a:lnTo>
                  <a:lnTo>
                    <a:pt x="179603" y="183654"/>
                  </a:lnTo>
                  <a:close/>
                </a:path>
                <a:path w="240665" h="240665">
                  <a:moveTo>
                    <a:pt x="179603" y="49911"/>
                  </a:moveTo>
                  <a:lnTo>
                    <a:pt x="176872" y="47180"/>
                  </a:lnTo>
                  <a:lnTo>
                    <a:pt x="170154" y="47180"/>
                  </a:lnTo>
                  <a:lnTo>
                    <a:pt x="167436" y="49911"/>
                  </a:lnTo>
                  <a:lnTo>
                    <a:pt x="167436" y="56642"/>
                  </a:lnTo>
                  <a:lnTo>
                    <a:pt x="170154" y="59359"/>
                  </a:lnTo>
                  <a:lnTo>
                    <a:pt x="176872" y="59359"/>
                  </a:lnTo>
                  <a:lnTo>
                    <a:pt x="179603" y="56642"/>
                  </a:lnTo>
                  <a:lnTo>
                    <a:pt x="179603" y="49911"/>
                  </a:lnTo>
                  <a:close/>
                </a:path>
                <a:path w="240665" h="240665">
                  <a:moveTo>
                    <a:pt x="183261" y="116789"/>
                  </a:moveTo>
                  <a:lnTo>
                    <a:pt x="180543" y="114058"/>
                  </a:lnTo>
                  <a:lnTo>
                    <a:pt x="173824" y="114058"/>
                  </a:lnTo>
                  <a:lnTo>
                    <a:pt x="171094" y="116789"/>
                  </a:lnTo>
                  <a:lnTo>
                    <a:pt x="171094" y="123507"/>
                  </a:lnTo>
                  <a:lnTo>
                    <a:pt x="173824" y="126225"/>
                  </a:lnTo>
                  <a:lnTo>
                    <a:pt x="180543" y="126225"/>
                  </a:lnTo>
                  <a:lnTo>
                    <a:pt x="183261" y="123507"/>
                  </a:lnTo>
                  <a:lnTo>
                    <a:pt x="183261" y="116789"/>
                  </a:lnTo>
                  <a:close/>
                </a:path>
                <a:path w="240665" h="240665">
                  <a:moveTo>
                    <a:pt x="196875" y="164973"/>
                  </a:moveTo>
                  <a:lnTo>
                    <a:pt x="194157" y="162242"/>
                  </a:lnTo>
                  <a:lnTo>
                    <a:pt x="187426" y="162242"/>
                  </a:lnTo>
                  <a:lnTo>
                    <a:pt x="184708" y="164973"/>
                  </a:lnTo>
                  <a:lnTo>
                    <a:pt x="184708" y="171691"/>
                  </a:lnTo>
                  <a:lnTo>
                    <a:pt x="187426" y="174421"/>
                  </a:lnTo>
                  <a:lnTo>
                    <a:pt x="194157" y="174421"/>
                  </a:lnTo>
                  <a:lnTo>
                    <a:pt x="196875" y="171691"/>
                  </a:lnTo>
                  <a:lnTo>
                    <a:pt x="196875" y="164973"/>
                  </a:lnTo>
                  <a:close/>
                </a:path>
                <a:path w="240665" h="240665">
                  <a:moveTo>
                    <a:pt x="196875" y="68605"/>
                  </a:moveTo>
                  <a:lnTo>
                    <a:pt x="194157" y="65874"/>
                  </a:lnTo>
                  <a:lnTo>
                    <a:pt x="187426" y="65874"/>
                  </a:lnTo>
                  <a:lnTo>
                    <a:pt x="184708" y="68605"/>
                  </a:lnTo>
                  <a:lnTo>
                    <a:pt x="184708" y="75323"/>
                  </a:lnTo>
                  <a:lnTo>
                    <a:pt x="187426" y="78054"/>
                  </a:lnTo>
                  <a:lnTo>
                    <a:pt x="194157" y="78054"/>
                  </a:lnTo>
                  <a:lnTo>
                    <a:pt x="196875" y="75323"/>
                  </a:lnTo>
                  <a:lnTo>
                    <a:pt x="196875" y="68605"/>
                  </a:lnTo>
                  <a:close/>
                </a:path>
                <a:path w="240665" h="240665">
                  <a:moveTo>
                    <a:pt x="197307" y="205943"/>
                  </a:moveTo>
                  <a:lnTo>
                    <a:pt x="194576" y="203225"/>
                  </a:lnTo>
                  <a:lnTo>
                    <a:pt x="187858" y="203225"/>
                  </a:lnTo>
                  <a:lnTo>
                    <a:pt x="185127" y="205943"/>
                  </a:lnTo>
                  <a:lnTo>
                    <a:pt x="185127" y="212674"/>
                  </a:lnTo>
                  <a:lnTo>
                    <a:pt x="187858" y="215404"/>
                  </a:lnTo>
                  <a:lnTo>
                    <a:pt x="194576" y="215404"/>
                  </a:lnTo>
                  <a:lnTo>
                    <a:pt x="197307" y="212674"/>
                  </a:lnTo>
                  <a:lnTo>
                    <a:pt x="197307" y="205943"/>
                  </a:lnTo>
                  <a:close/>
                </a:path>
                <a:path w="240665" h="240665">
                  <a:moveTo>
                    <a:pt x="197307" y="27609"/>
                  </a:moveTo>
                  <a:lnTo>
                    <a:pt x="194576" y="24892"/>
                  </a:lnTo>
                  <a:lnTo>
                    <a:pt x="187858" y="24892"/>
                  </a:lnTo>
                  <a:lnTo>
                    <a:pt x="185127" y="27609"/>
                  </a:lnTo>
                  <a:lnTo>
                    <a:pt x="185127" y="34353"/>
                  </a:lnTo>
                  <a:lnTo>
                    <a:pt x="187858" y="37071"/>
                  </a:lnTo>
                  <a:lnTo>
                    <a:pt x="194576" y="37071"/>
                  </a:lnTo>
                  <a:lnTo>
                    <a:pt x="197307" y="34353"/>
                  </a:lnTo>
                  <a:lnTo>
                    <a:pt x="197307" y="27609"/>
                  </a:lnTo>
                  <a:close/>
                </a:path>
                <a:path w="240665" h="240665">
                  <a:moveTo>
                    <a:pt x="207975" y="141998"/>
                  </a:moveTo>
                  <a:lnTo>
                    <a:pt x="205244" y="139268"/>
                  </a:lnTo>
                  <a:lnTo>
                    <a:pt x="198526" y="139268"/>
                  </a:lnTo>
                  <a:lnTo>
                    <a:pt x="195795" y="141998"/>
                  </a:lnTo>
                  <a:lnTo>
                    <a:pt x="195795" y="148717"/>
                  </a:lnTo>
                  <a:lnTo>
                    <a:pt x="198526" y="151447"/>
                  </a:lnTo>
                  <a:lnTo>
                    <a:pt x="205244" y="151447"/>
                  </a:lnTo>
                  <a:lnTo>
                    <a:pt x="207975" y="148717"/>
                  </a:lnTo>
                  <a:lnTo>
                    <a:pt x="207975" y="141998"/>
                  </a:lnTo>
                  <a:close/>
                </a:path>
                <a:path w="240665" h="240665">
                  <a:moveTo>
                    <a:pt x="207975" y="91567"/>
                  </a:moveTo>
                  <a:lnTo>
                    <a:pt x="205244" y="88849"/>
                  </a:lnTo>
                  <a:lnTo>
                    <a:pt x="198526" y="88849"/>
                  </a:lnTo>
                  <a:lnTo>
                    <a:pt x="195795" y="91567"/>
                  </a:lnTo>
                  <a:lnTo>
                    <a:pt x="195795" y="98298"/>
                  </a:lnTo>
                  <a:lnTo>
                    <a:pt x="198526" y="101028"/>
                  </a:lnTo>
                  <a:lnTo>
                    <a:pt x="205244" y="101028"/>
                  </a:lnTo>
                  <a:lnTo>
                    <a:pt x="207975" y="98298"/>
                  </a:lnTo>
                  <a:lnTo>
                    <a:pt x="207975" y="91567"/>
                  </a:lnTo>
                  <a:close/>
                </a:path>
                <a:path w="240665" h="240665">
                  <a:moveTo>
                    <a:pt x="211759" y="116789"/>
                  </a:moveTo>
                  <a:lnTo>
                    <a:pt x="209016" y="114058"/>
                  </a:lnTo>
                  <a:lnTo>
                    <a:pt x="202311" y="114058"/>
                  </a:lnTo>
                  <a:lnTo>
                    <a:pt x="199580" y="116789"/>
                  </a:lnTo>
                  <a:lnTo>
                    <a:pt x="199580" y="123507"/>
                  </a:lnTo>
                  <a:lnTo>
                    <a:pt x="202311" y="126225"/>
                  </a:lnTo>
                  <a:lnTo>
                    <a:pt x="209016" y="126225"/>
                  </a:lnTo>
                  <a:lnTo>
                    <a:pt x="211759" y="123507"/>
                  </a:lnTo>
                  <a:lnTo>
                    <a:pt x="211759" y="116789"/>
                  </a:lnTo>
                  <a:close/>
                </a:path>
                <a:path w="240665" h="240665">
                  <a:moveTo>
                    <a:pt x="215417" y="187883"/>
                  </a:moveTo>
                  <a:lnTo>
                    <a:pt x="212686" y="185166"/>
                  </a:lnTo>
                  <a:lnTo>
                    <a:pt x="205981" y="185166"/>
                  </a:lnTo>
                  <a:lnTo>
                    <a:pt x="203238" y="187883"/>
                  </a:lnTo>
                  <a:lnTo>
                    <a:pt x="203238" y="194614"/>
                  </a:lnTo>
                  <a:lnTo>
                    <a:pt x="205981" y="197332"/>
                  </a:lnTo>
                  <a:lnTo>
                    <a:pt x="212686" y="197332"/>
                  </a:lnTo>
                  <a:lnTo>
                    <a:pt x="215417" y="194614"/>
                  </a:lnTo>
                  <a:lnTo>
                    <a:pt x="215417" y="187883"/>
                  </a:lnTo>
                  <a:close/>
                </a:path>
                <a:path w="240665" h="240665">
                  <a:moveTo>
                    <a:pt x="215417" y="45681"/>
                  </a:moveTo>
                  <a:lnTo>
                    <a:pt x="212686" y="42951"/>
                  </a:lnTo>
                  <a:lnTo>
                    <a:pt x="205981" y="42951"/>
                  </a:lnTo>
                  <a:lnTo>
                    <a:pt x="203238" y="45681"/>
                  </a:lnTo>
                  <a:lnTo>
                    <a:pt x="203238" y="52400"/>
                  </a:lnTo>
                  <a:lnTo>
                    <a:pt x="205981" y="55118"/>
                  </a:lnTo>
                  <a:lnTo>
                    <a:pt x="212686" y="55118"/>
                  </a:lnTo>
                  <a:lnTo>
                    <a:pt x="215417" y="52400"/>
                  </a:lnTo>
                  <a:lnTo>
                    <a:pt x="215417" y="45681"/>
                  </a:lnTo>
                  <a:close/>
                </a:path>
                <a:path w="240665" h="240665">
                  <a:moveTo>
                    <a:pt x="229031" y="166268"/>
                  </a:moveTo>
                  <a:lnTo>
                    <a:pt x="226301" y="163537"/>
                  </a:lnTo>
                  <a:lnTo>
                    <a:pt x="219583" y="163537"/>
                  </a:lnTo>
                  <a:lnTo>
                    <a:pt x="216852" y="166268"/>
                  </a:lnTo>
                  <a:lnTo>
                    <a:pt x="216852" y="172999"/>
                  </a:lnTo>
                  <a:lnTo>
                    <a:pt x="219583" y="175717"/>
                  </a:lnTo>
                  <a:lnTo>
                    <a:pt x="226301" y="175717"/>
                  </a:lnTo>
                  <a:lnTo>
                    <a:pt x="229031" y="172999"/>
                  </a:lnTo>
                  <a:lnTo>
                    <a:pt x="229031" y="166268"/>
                  </a:lnTo>
                  <a:close/>
                </a:path>
                <a:path w="240665" h="240665">
                  <a:moveTo>
                    <a:pt x="229031" y="67297"/>
                  </a:moveTo>
                  <a:lnTo>
                    <a:pt x="226301" y="64566"/>
                  </a:lnTo>
                  <a:lnTo>
                    <a:pt x="219583" y="64566"/>
                  </a:lnTo>
                  <a:lnTo>
                    <a:pt x="216852" y="67297"/>
                  </a:lnTo>
                  <a:lnTo>
                    <a:pt x="216852" y="74028"/>
                  </a:lnTo>
                  <a:lnTo>
                    <a:pt x="219583" y="76746"/>
                  </a:lnTo>
                  <a:lnTo>
                    <a:pt x="226301" y="76746"/>
                  </a:lnTo>
                  <a:lnTo>
                    <a:pt x="229031" y="74028"/>
                  </a:lnTo>
                  <a:lnTo>
                    <a:pt x="229031" y="67297"/>
                  </a:lnTo>
                  <a:close/>
                </a:path>
                <a:path w="240665" h="240665">
                  <a:moveTo>
                    <a:pt x="237413" y="142151"/>
                  </a:moveTo>
                  <a:lnTo>
                    <a:pt x="234670" y="139433"/>
                  </a:lnTo>
                  <a:lnTo>
                    <a:pt x="227952" y="139433"/>
                  </a:lnTo>
                  <a:lnTo>
                    <a:pt x="225234" y="142151"/>
                  </a:lnTo>
                  <a:lnTo>
                    <a:pt x="225234" y="148894"/>
                  </a:lnTo>
                  <a:lnTo>
                    <a:pt x="227952" y="151612"/>
                  </a:lnTo>
                  <a:lnTo>
                    <a:pt x="234670" y="151612"/>
                  </a:lnTo>
                  <a:lnTo>
                    <a:pt x="237413" y="148894"/>
                  </a:lnTo>
                  <a:lnTo>
                    <a:pt x="237413" y="142151"/>
                  </a:lnTo>
                  <a:close/>
                </a:path>
                <a:path w="240665" h="240665">
                  <a:moveTo>
                    <a:pt x="237413" y="91414"/>
                  </a:moveTo>
                  <a:lnTo>
                    <a:pt x="234670" y="88684"/>
                  </a:lnTo>
                  <a:lnTo>
                    <a:pt x="227952" y="88684"/>
                  </a:lnTo>
                  <a:lnTo>
                    <a:pt x="225234" y="91414"/>
                  </a:lnTo>
                  <a:lnTo>
                    <a:pt x="225234" y="98132"/>
                  </a:lnTo>
                  <a:lnTo>
                    <a:pt x="227952" y="100863"/>
                  </a:lnTo>
                  <a:lnTo>
                    <a:pt x="234670" y="100863"/>
                  </a:lnTo>
                  <a:lnTo>
                    <a:pt x="237413" y="98132"/>
                  </a:lnTo>
                  <a:lnTo>
                    <a:pt x="237413" y="91414"/>
                  </a:lnTo>
                  <a:close/>
                </a:path>
                <a:path w="240665" h="240665">
                  <a:moveTo>
                    <a:pt x="240334" y="116789"/>
                  </a:moveTo>
                  <a:lnTo>
                    <a:pt x="237604" y="114058"/>
                  </a:lnTo>
                  <a:lnTo>
                    <a:pt x="230886" y="114058"/>
                  </a:lnTo>
                  <a:lnTo>
                    <a:pt x="228155" y="116789"/>
                  </a:lnTo>
                  <a:lnTo>
                    <a:pt x="228155" y="123507"/>
                  </a:lnTo>
                  <a:lnTo>
                    <a:pt x="230886" y="126225"/>
                  </a:lnTo>
                  <a:lnTo>
                    <a:pt x="237604" y="126225"/>
                  </a:lnTo>
                  <a:lnTo>
                    <a:pt x="240334" y="123507"/>
                  </a:lnTo>
                  <a:lnTo>
                    <a:pt x="240334" y="11678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3532333" y="9448743"/>
              <a:ext cx="354330" cy="353695"/>
            </a:xfrm>
            <a:custGeom>
              <a:avLst/>
              <a:gdLst/>
              <a:ahLst/>
              <a:cxnLst/>
              <a:rect l="l" t="t" r="r" b="b"/>
              <a:pathLst>
                <a:path w="354330" h="353695">
                  <a:moveTo>
                    <a:pt x="12179" y="173329"/>
                  </a:moveTo>
                  <a:lnTo>
                    <a:pt x="9448" y="170599"/>
                  </a:lnTo>
                  <a:lnTo>
                    <a:pt x="2730" y="170599"/>
                  </a:lnTo>
                  <a:lnTo>
                    <a:pt x="0" y="173329"/>
                  </a:lnTo>
                  <a:lnTo>
                    <a:pt x="0" y="180047"/>
                  </a:lnTo>
                  <a:lnTo>
                    <a:pt x="2730" y="182765"/>
                  </a:lnTo>
                  <a:lnTo>
                    <a:pt x="9448" y="182765"/>
                  </a:lnTo>
                  <a:lnTo>
                    <a:pt x="12179" y="180047"/>
                  </a:lnTo>
                  <a:lnTo>
                    <a:pt x="12179" y="173329"/>
                  </a:lnTo>
                  <a:close/>
                </a:path>
                <a:path w="354330" h="353695">
                  <a:moveTo>
                    <a:pt x="14071" y="198818"/>
                  </a:moveTo>
                  <a:lnTo>
                    <a:pt x="11341" y="196088"/>
                  </a:lnTo>
                  <a:lnTo>
                    <a:pt x="4635" y="196088"/>
                  </a:lnTo>
                  <a:lnTo>
                    <a:pt x="1892" y="198818"/>
                  </a:lnTo>
                  <a:lnTo>
                    <a:pt x="1892" y="205549"/>
                  </a:lnTo>
                  <a:lnTo>
                    <a:pt x="4635" y="208267"/>
                  </a:lnTo>
                  <a:lnTo>
                    <a:pt x="11341" y="208267"/>
                  </a:lnTo>
                  <a:lnTo>
                    <a:pt x="14071" y="205549"/>
                  </a:lnTo>
                  <a:lnTo>
                    <a:pt x="14071" y="198818"/>
                  </a:lnTo>
                  <a:close/>
                </a:path>
                <a:path w="354330" h="353695">
                  <a:moveTo>
                    <a:pt x="14071" y="147815"/>
                  </a:moveTo>
                  <a:lnTo>
                    <a:pt x="11341" y="145097"/>
                  </a:lnTo>
                  <a:lnTo>
                    <a:pt x="4635" y="145097"/>
                  </a:lnTo>
                  <a:lnTo>
                    <a:pt x="1892" y="147815"/>
                  </a:lnTo>
                  <a:lnTo>
                    <a:pt x="1892" y="154546"/>
                  </a:lnTo>
                  <a:lnTo>
                    <a:pt x="4635" y="157276"/>
                  </a:lnTo>
                  <a:lnTo>
                    <a:pt x="11341" y="157276"/>
                  </a:lnTo>
                  <a:lnTo>
                    <a:pt x="14071" y="154546"/>
                  </a:lnTo>
                  <a:lnTo>
                    <a:pt x="14071" y="147815"/>
                  </a:lnTo>
                  <a:close/>
                </a:path>
                <a:path w="354330" h="353695">
                  <a:moveTo>
                    <a:pt x="19723" y="223748"/>
                  </a:moveTo>
                  <a:lnTo>
                    <a:pt x="16992" y="221018"/>
                  </a:lnTo>
                  <a:lnTo>
                    <a:pt x="10274" y="221018"/>
                  </a:lnTo>
                  <a:lnTo>
                    <a:pt x="7543" y="223748"/>
                  </a:lnTo>
                  <a:lnTo>
                    <a:pt x="7543" y="230479"/>
                  </a:lnTo>
                  <a:lnTo>
                    <a:pt x="10274" y="233197"/>
                  </a:lnTo>
                  <a:lnTo>
                    <a:pt x="16992" y="233197"/>
                  </a:lnTo>
                  <a:lnTo>
                    <a:pt x="19723" y="230479"/>
                  </a:lnTo>
                  <a:lnTo>
                    <a:pt x="19723" y="223748"/>
                  </a:lnTo>
                  <a:close/>
                </a:path>
                <a:path w="354330" h="353695">
                  <a:moveTo>
                    <a:pt x="19723" y="122897"/>
                  </a:moveTo>
                  <a:lnTo>
                    <a:pt x="16992" y="120167"/>
                  </a:lnTo>
                  <a:lnTo>
                    <a:pt x="10274" y="120167"/>
                  </a:lnTo>
                  <a:lnTo>
                    <a:pt x="7543" y="122897"/>
                  </a:lnTo>
                  <a:lnTo>
                    <a:pt x="7543" y="129616"/>
                  </a:lnTo>
                  <a:lnTo>
                    <a:pt x="10274" y="132346"/>
                  </a:lnTo>
                  <a:lnTo>
                    <a:pt x="16992" y="132346"/>
                  </a:lnTo>
                  <a:lnTo>
                    <a:pt x="19723" y="129616"/>
                  </a:lnTo>
                  <a:lnTo>
                    <a:pt x="19723" y="122897"/>
                  </a:lnTo>
                  <a:close/>
                </a:path>
                <a:path w="354330" h="353695">
                  <a:moveTo>
                    <a:pt x="29044" y="247548"/>
                  </a:moveTo>
                  <a:lnTo>
                    <a:pt x="26314" y="244817"/>
                  </a:lnTo>
                  <a:lnTo>
                    <a:pt x="19608" y="244817"/>
                  </a:lnTo>
                  <a:lnTo>
                    <a:pt x="16865" y="247548"/>
                  </a:lnTo>
                  <a:lnTo>
                    <a:pt x="16865" y="254279"/>
                  </a:lnTo>
                  <a:lnTo>
                    <a:pt x="19608" y="256997"/>
                  </a:lnTo>
                  <a:lnTo>
                    <a:pt x="26314" y="256997"/>
                  </a:lnTo>
                  <a:lnTo>
                    <a:pt x="29044" y="254279"/>
                  </a:lnTo>
                  <a:lnTo>
                    <a:pt x="29044" y="247548"/>
                  </a:lnTo>
                  <a:close/>
                </a:path>
                <a:path w="354330" h="353695">
                  <a:moveTo>
                    <a:pt x="29044" y="99098"/>
                  </a:moveTo>
                  <a:lnTo>
                    <a:pt x="26314" y="96367"/>
                  </a:lnTo>
                  <a:lnTo>
                    <a:pt x="19608" y="96367"/>
                  </a:lnTo>
                  <a:lnTo>
                    <a:pt x="16865" y="99098"/>
                  </a:lnTo>
                  <a:lnTo>
                    <a:pt x="16865" y="105816"/>
                  </a:lnTo>
                  <a:lnTo>
                    <a:pt x="19608" y="108546"/>
                  </a:lnTo>
                  <a:lnTo>
                    <a:pt x="26314" y="108546"/>
                  </a:lnTo>
                  <a:lnTo>
                    <a:pt x="29044" y="105816"/>
                  </a:lnTo>
                  <a:lnTo>
                    <a:pt x="29044" y="99098"/>
                  </a:lnTo>
                  <a:close/>
                </a:path>
                <a:path w="354330" h="353695">
                  <a:moveTo>
                    <a:pt x="41186" y="186105"/>
                  </a:moveTo>
                  <a:lnTo>
                    <a:pt x="38468" y="183375"/>
                  </a:lnTo>
                  <a:lnTo>
                    <a:pt x="31737" y="183375"/>
                  </a:lnTo>
                  <a:lnTo>
                    <a:pt x="29019" y="186105"/>
                  </a:lnTo>
                  <a:lnTo>
                    <a:pt x="29019" y="192836"/>
                  </a:lnTo>
                  <a:lnTo>
                    <a:pt x="31737" y="195554"/>
                  </a:lnTo>
                  <a:lnTo>
                    <a:pt x="38468" y="195554"/>
                  </a:lnTo>
                  <a:lnTo>
                    <a:pt x="41186" y="192836"/>
                  </a:lnTo>
                  <a:lnTo>
                    <a:pt x="41186" y="186105"/>
                  </a:lnTo>
                  <a:close/>
                </a:path>
                <a:path w="354330" h="353695">
                  <a:moveTo>
                    <a:pt x="41186" y="160553"/>
                  </a:moveTo>
                  <a:lnTo>
                    <a:pt x="38468" y="157822"/>
                  </a:lnTo>
                  <a:lnTo>
                    <a:pt x="31737" y="157822"/>
                  </a:lnTo>
                  <a:lnTo>
                    <a:pt x="29019" y="160553"/>
                  </a:lnTo>
                  <a:lnTo>
                    <a:pt x="29019" y="167271"/>
                  </a:lnTo>
                  <a:lnTo>
                    <a:pt x="31737" y="170002"/>
                  </a:lnTo>
                  <a:lnTo>
                    <a:pt x="38468" y="170002"/>
                  </a:lnTo>
                  <a:lnTo>
                    <a:pt x="41186" y="167271"/>
                  </a:lnTo>
                  <a:lnTo>
                    <a:pt x="41186" y="160553"/>
                  </a:lnTo>
                  <a:close/>
                </a:path>
                <a:path w="354330" h="353695">
                  <a:moveTo>
                    <a:pt x="41922" y="269684"/>
                  </a:moveTo>
                  <a:lnTo>
                    <a:pt x="39179" y="266966"/>
                  </a:lnTo>
                  <a:lnTo>
                    <a:pt x="32473" y="266966"/>
                  </a:lnTo>
                  <a:lnTo>
                    <a:pt x="29743" y="269684"/>
                  </a:lnTo>
                  <a:lnTo>
                    <a:pt x="29743" y="276428"/>
                  </a:lnTo>
                  <a:lnTo>
                    <a:pt x="32473" y="279146"/>
                  </a:lnTo>
                  <a:lnTo>
                    <a:pt x="39179" y="279146"/>
                  </a:lnTo>
                  <a:lnTo>
                    <a:pt x="41922" y="276428"/>
                  </a:lnTo>
                  <a:lnTo>
                    <a:pt x="41922" y="269684"/>
                  </a:lnTo>
                  <a:close/>
                </a:path>
                <a:path w="354330" h="353695">
                  <a:moveTo>
                    <a:pt x="41922" y="76962"/>
                  </a:moveTo>
                  <a:lnTo>
                    <a:pt x="39179" y="74231"/>
                  </a:lnTo>
                  <a:lnTo>
                    <a:pt x="32473" y="74231"/>
                  </a:lnTo>
                  <a:lnTo>
                    <a:pt x="29743" y="76962"/>
                  </a:lnTo>
                  <a:lnTo>
                    <a:pt x="29743" y="83680"/>
                  </a:lnTo>
                  <a:lnTo>
                    <a:pt x="32473" y="86410"/>
                  </a:lnTo>
                  <a:lnTo>
                    <a:pt x="39179" y="86410"/>
                  </a:lnTo>
                  <a:lnTo>
                    <a:pt x="41922" y="83680"/>
                  </a:lnTo>
                  <a:lnTo>
                    <a:pt x="41922" y="76962"/>
                  </a:lnTo>
                  <a:close/>
                </a:path>
                <a:path w="354330" h="353695">
                  <a:moveTo>
                    <a:pt x="45808" y="211251"/>
                  </a:moveTo>
                  <a:lnTo>
                    <a:pt x="43065" y="208534"/>
                  </a:lnTo>
                  <a:lnTo>
                    <a:pt x="36347" y="208534"/>
                  </a:lnTo>
                  <a:lnTo>
                    <a:pt x="33629" y="211251"/>
                  </a:lnTo>
                  <a:lnTo>
                    <a:pt x="33629" y="217982"/>
                  </a:lnTo>
                  <a:lnTo>
                    <a:pt x="36347" y="220713"/>
                  </a:lnTo>
                  <a:lnTo>
                    <a:pt x="43065" y="220713"/>
                  </a:lnTo>
                  <a:lnTo>
                    <a:pt x="45808" y="217982"/>
                  </a:lnTo>
                  <a:lnTo>
                    <a:pt x="45808" y="211251"/>
                  </a:lnTo>
                  <a:close/>
                </a:path>
                <a:path w="354330" h="353695">
                  <a:moveTo>
                    <a:pt x="45808" y="135394"/>
                  </a:moveTo>
                  <a:lnTo>
                    <a:pt x="43065" y="132664"/>
                  </a:lnTo>
                  <a:lnTo>
                    <a:pt x="36347" y="132664"/>
                  </a:lnTo>
                  <a:lnTo>
                    <a:pt x="33629" y="135394"/>
                  </a:lnTo>
                  <a:lnTo>
                    <a:pt x="33629" y="142125"/>
                  </a:lnTo>
                  <a:lnTo>
                    <a:pt x="36347" y="144843"/>
                  </a:lnTo>
                  <a:lnTo>
                    <a:pt x="43065" y="144843"/>
                  </a:lnTo>
                  <a:lnTo>
                    <a:pt x="45808" y="142125"/>
                  </a:lnTo>
                  <a:lnTo>
                    <a:pt x="45808" y="135394"/>
                  </a:lnTo>
                  <a:close/>
                </a:path>
                <a:path w="354330" h="353695">
                  <a:moveTo>
                    <a:pt x="54813" y="235191"/>
                  </a:moveTo>
                  <a:lnTo>
                    <a:pt x="52070" y="232460"/>
                  </a:lnTo>
                  <a:lnTo>
                    <a:pt x="45364" y="232460"/>
                  </a:lnTo>
                  <a:lnTo>
                    <a:pt x="42633" y="235191"/>
                  </a:lnTo>
                  <a:lnTo>
                    <a:pt x="42633" y="241909"/>
                  </a:lnTo>
                  <a:lnTo>
                    <a:pt x="45364" y="244627"/>
                  </a:lnTo>
                  <a:lnTo>
                    <a:pt x="52070" y="244627"/>
                  </a:lnTo>
                  <a:lnTo>
                    <a:pt x="54813" y="241909"/>
                  </a:lnTo>
                  <a:lnTo>
                    <a:pt x="54813" y="235191"/>
                  </a:lnTo>
                  <a:close/>
                </a:path>
                <a:path w="354330" h="353695">
                  <a:moveTo>
                    <a:pt x="54813" y="111467"/>
                  </a:moveTo>
                  <a:lnTo>
                    <a:pt x="52070" y="108737"/>
                  </a:lnTo>
                  <a:lnTo>
                    <a:pt x="45364" y="108737"/>
                  </a:lnTo>
                  <a:lnTo>
                    <a:pt x="42633" y="111467"/>
                  </a:lnTo>
                  <a:lnTo>
                    <a:pt x="42633" y="118186"/>
                  </a:lnTo>
                  <a:lnTo>
                    <a:pt x="45364" y="120916"/>
                  </a:lnTo>
                  <a:lnTo>
                    <a:pt x="52070" y="120916"/>
                  </a:lnTo>
                  <a:lnTo>
                    <a:pt x="54813" y="118186"/>
                  </a:lnTo>
                  <a:lnTo>
                    <a:pt x="54813" y="111467"/>
                  </a:lnTo>
                  <a:close/>
                </a:path>
                <a:path w="354330" h="353695">
                  <a:moveTo>
                    <a:pt x="57835" y="289687"/>
                  </a:moveTo>
                  <a:lnTo>
                    <a:pt x="55105" y="286956"/>
                  </a:lnTo>
                  <a:lnTo>
                    <a:pt x="48387" y="286956"/>
                  </a:lnTo>
                  <a:lnTo>
                    <a:pt x="45656" y="289687"/>
                  </a:lnTo>
                  <a:lnTo>
                    <a:pt x="45656" y="296418"/>
                  </a:lnTo>
                  <a:lnTo>
                    <a:pt x="48387" y="299135"/>
                  </a:lnTo>
                  <a:lnTo>
                    <a:pt x="55105" y="299135"/>
                  </a:lnTo>
                  <a:lnTo>
                    <a:pt x="57835" y="296418"/>
                  </a:lnTo>
                  <a:lnTo>
                    <a:pt x="57835" y="289687"/>
                  </a:lnTo>
                  <a:close/>
                </a:path>
                <a:path w="354330" h="353695">
                  <a:moveTo>
                    <a:pt x="57835" y="56972"/>
                  </a:moveTo>
                  <a:lnTo>
                    <a:pt x="55105" y="54241"/>
                  </a:lnTo>
                  <a:lnTo>
                    <a:pt x="48387" y="54241"/>
                  </a:lnTo>
                  <a:lnTo>
                    <a:pt x="45656" y="56972"/>
                  </a:lnTo>
                  <a:lnTo>
                    <a:pt x="45656" y="63690"/>
                  </a:lnTo>
                  <a:lnTo>
                    <a:pt x="48387" y="66421"/>
                  </a:lnTo>
                  <a:lnTo>
                    <a:pt x="55105" y="66421"/>
                  </a:lnTo>
                  <a:lnTo>
                    <a:pt x="57835" y="63690"/>
                  </a:lnTo>
                  <a:lnTo>
                    <a:pt x="57835" y="56972"/>
                  </a:lnTo>
                  <a:close/>
                </a:path>
                <a:path w="354330" h="353695">
                  <a:moveTo>
                    <a:pt x="67894" y="257124"/>
                  </a:moveTo>
                  <a:lnTo>
                    <a:pt x="65163" y="254393"/>
                  </a:lnTo>
                  <a:lnTo>
                    <a:pt x="58445" y="254393"/>
                  </a:lnTo>
                  <a:lnTo>
                    <a:pt x="55714" y="257124"/>
                  </a:lnTo>
                  <a:lnTo>
                    <a:pt x="55714" y="263842"/>
                  </a:lnTo>
                  <a:lnTo>
                    <a:pt x="58445" y="266573"/>
                  </a:lnTo>
                  <a:lnTo>
                    <a:pt x="65163" y="266573"/>
                  </a:lnTo>
                  <a:lnTo>
                    <a:pt x="67894" y="263842"/>
                  </a:lnTo>
                  <a:lnTo>
                    <a:pt x="67894" y="257124"/>
                  </a:lnTo>
                  <a:close/>
                </a:path>
                <a:path w="354330" h="353695">
                  <a:moveTo>
                    <a:pt x="67894" y="89535"/>
                  </a:moveTo>
                  <a:lnTo>
                    <a:pt x="65163" y="86804"/>
                  </a:lnTo>
                  <a:lnTo>
                    <a:pt x="58445" y="86804"/>
                  </a:lnTo>
                  <a:lnTo>
                    <a:pt x="55714" y="89535"/>
                  </a:lnTo>
                  <a:lnTo>
                    <a:pt x="55714" y="96266"/>
                  </a:lnTo>
                  <a:lnTo>
                    <a:pt x="58445" y="98983"/>
                  </a:lnTo>
                  <a:lnTo>
                    <a:pt x="65163" y="98983"/>
                  </a:lnTo>
                  <a:lnTo>
                    <a:pt x="67894" y="96266"/>
                  </a:lnTo>
                  <a:lnTo>
                    <a:pt x="67894" y="89535"/>
                  </a:lnTo>
                  <a:close/>
                </a:path>
                <a:path w="354330" h="353695">
                  <a:moveTo>
                    <a:pt x="76581" y="307086"/>
                  </a:moveTo>
                  <a:lnTo>
                    <a:pt x="73850" y="304342"/>
                  </a:lnTo>
                  <a:lnTo>
                    <a:pt x="67144" y="304342"/>
                  </a:lnTo>
                  <a:lnTo>
                    <a:pt x="64414" y="307086"/>
                  </a:lnTo>
                  <a:lnTo>
                    <a:pt x="64414" y="313804"/>
                  </a:lnTo>
                  <a:lnTo>
                    <a:pt x="67144" y="316522"/>
                  </a:lnTo>
                  <a:lnTo>
                    <a:pt x="73850" y="316522"/>
                  </a:lnTo>
                  <a:lnTo>
                    <a:pt x="76581" y="313804"/>
                  </a:lnTo>
                  <a:lnTo>
                    <a:pt x="76581" y="307086"/>
                  </a:lnTo>
                  <a:close/>
                </a:path>
                <a:path w="354330" h="353695">
                  <a:moveTo>
                    <a:pt x="76581" y="39573"/>
                  </a:moveTo>
                  <a:lnTo>
                    <a:pt x="73850" y="36855"/>
                  </a:lnTo>
                  <a:lnTo>
                    <a:pt x="67144" y="36855"/>
                  </a:lnTo>
                  <a:lnTo>
                    <a:pt x="64414" y="39573"/>
                  </a:lnTo>
                  <a:lnTo>
                    <a:pt x="64414" y="46304"/>
                  </a:lnTo>
                  <a:lnTo>
                    <a:pt x="67144" y="49022"/>
                  </a:lnTo>
                  <a:lnTo>
                    <a:pt x="73850" y="49022"/>
                  </a:lnTo>
                  <a:lnTo>
                    <a:pt x="76581" y="46304"/>
                  </a:lnTo>
                  <a:lnTo>
                    <a:pt x="76581" y="39573"/>
                  </a:lnTo>
                  <a:close/>
                </a:path>
                <a:path w="354330" h="353695">
                  <a:moveTo>
                    <a:pt x="84747" y="276364"/>
                  </a:moveTo>
                  <a:lnTo>
                    <a:pt x="82016" y="273634"/>
                  </a:lnTo>
                  <a:lnTo>
                    <a:pt x="75298" y="273634"/>
                  </a:lnTo>
                  <a:lnTo>
                    <a:pt x="72580" y="276364"/>
                  </a:lnTo>
                  <a:lnTo>
                    <a:pt x="72580" y="283095"/>
                  </a:lnTo>
                  <a:lnTo>
                    <a:pt x="75298" y="285813"/>
                  </a:lnTo>
                  <a:lnTo>
                    <a:pt x="82016" y="285813"/>
                  </a:lnTo>
                  <a:lnTo>
                    <a:pt x="84747" y="283095"/>
                  </a:lnTo>
                  <a:lnTo>
                    <a:pt x="84747" y="276364"/>
                  </a:lnTo>
                  <a:close/>
                </a:path>
                <a:path w="354330" h="353695">
                  <a:moveTo>
                    <a:pt x="84747" y="70281"/>
                  </a:moveTo>
                  <a:lnTo>
                    <a:pt x="82016" y="67564"/>
                  </a:lnTo>
                  <a:lnTo>
                    <a:pt x="75298" y="67564"/>
                  </a:lnTo>
                  <a:lnTo>
                    <a:pt x="72580" y="70281"/>
                  </a:lnTo>
                  <a:lnTo>
                    <a:pt x="72580" y="77012"/>
                  </a:lnTo>
                  <a:lnTo>
                    <a:pt x="75298" y="79743"/>
                  </a:lnTo>
                  <a:lnTo>
                    <a:pt x="82016" y="79743"/>
                  </a:lnTo>
                  <a:lnTo>
                    <a:pt x="84747" y="77012"/>
                  </a:lnTo>
                  <a:lnTo>
                    <a:pt x="84747" y="70281"/>
                  </a:lnTo>
                  <a:close/>
                </a:path>
                <a:path w="354330" h="353695">
                  <a:moveTo>
                    <a:pt x="97739" y="321475"/>
                  </a:moveTo>
                  <a:lnTo>
                    <a:pt x="95008" y="318744"/>
                  </a:lnTo>
                  <a:lnTo>
                    <a:pt x="88290" y="318744"/>
                  </a:lnTo>
                  <a:lnTo>
                    <a:pt x="85559" y="321475"/>
                  </a:lnTo>
                  <a:lnTo>
                    <a:pt x="85559" y="328206"/>
                  </a:lnTo>
                  <a:lnTo>
                    <a:pt x="88290" y="330923"/>
                  </a:lnTo>
                  <a:lnTo>
                    <a:pt x="95008" y="330923"/>
                  </a:lnTo>
                  <a:lnTo>
                    <a:pt x="97739" y="328206"/>
                  </a:lnTo>
                  <a:lnTo>
                    <a:pt x="97739" y="321475"/>
                  </a:lnTo>
                  <a:close/>
                </a:path>
                <a:path w="354330" h="353695">
                  <a:moveTo>
                    <a:pt x="97739" y="25158"/>
                  </a:moveTo>
                  <a:lnTo>
                    <a:pt x="95008" y="22440"/>
                  </a:lnTo>
                  <a:lnTo>
                    <a:pt x="88290" y="22440"/>
                  </a:lnTo>
                  <a:lnTo>
                    <a:pt x="85559" y="25158"/>
                  </a:lnTo>
                  <a:lnTo>
                    <a:pt x="85559" y="31889"/>
                  </a:lnTo>
                  <a:lnTo>
                    <a:pt x="88290" y="34620"/>
                  </a:lnTo>
                  <a:lnTo>
                    <a:pt x="95008" y="34620"/>
                  </a:lnTo>
                  <a:lnTo>
                    <a:pt x="97739" y="31889"/>
                  </a:lnTo>
                  <a:lnTo>
                    <a:pt x="97739" y="25158"/>
                  </a:lnTo>
                  <a:close/>
                </a:path>
                <a:path w="354330" h="353695">
                  <a:moveTo>
                    <a:pt x="104635" y="292290"/>
                  </a:moveTo>
                  <a:lnTo>
                    <a:pt x="101917" y="289572"/>
                  </a:lnTo>
                  <a:lnTo>
                    <a:pt x="95199" y="289572"/>
                  </a:lnTo>
                  <a:lnTo>
                    <a:pt x="92468" y="292290"/>
                  </a:lnTo>
                  <a:lnTo>
                    <a:pt x="92468" y="299021"/>
                  </a:lnTo>
                  <a:lnTo>
                    <a:pt x="95199" y="301752"/>
                  </a:lnTo>
                  <a:lnTo>
                    <a:pt x="101917" y="301752"/>
                  </a:lnTo>
                  <a:lnTo>
                    <a:pt x="104635" y="299021"/>
                  </a:lnTo>
                  <a:lnTo>
                    <a:pt x="104635" y="292290"/>
                  </a:lnTo>
                  <a:close/>
                </a:path>
                <a:path w="354330" h="353695">
                  <a:moveTo>
                    <a:pt x="104635" y="54356"/>
                  </a:moveTo>
                  <a:lnTo>
                    <a:pt x="101917" y="51625"/>
                  </a:lnTo>
                  <a:lnTo>
                    <a:pt x="95199" y="51625"/>
                  </a:lnTo>
                  <a:lnTo>
                    <a:pt x="92468" y="54356"/>
                  </a:lnTo>
                  <a:lnTo>
                    <a:pt x="92468" y="61074"/>
                  </a:lnTo>
                  <a:lnTo>
                    <a:pt x="95199" y="63804"/>
                  </a:lnTo>
                  <a:lnTo>
                    <a:pt x="101917" y="63804"/>
                  </a:lnTo>
                  <a:lnTo>
                    <a:pt x="104635" y="61074"/>
                  </a:lnTo>
                  <a:lnTo>
                    <a:pt x="104635" y="54356"/>
                  </a:lnTo>
                  <a:close/>
                </a:path>
                <a:path w="354330" h="353695">
                  <a:moveTo>
                    <a:pt x="120777" y="332562"/>
                  </a:moveTo>
                  <a:lnTo>
                    <a:pt x="118046" y="329844"/>
                  </a:lnTo>
                  <a:lnTo>
                    <a:pt x="111328" y="329844"/>
                  </a:lnTo>
                  <a:lnTo>
                    <a:pt x="108597" y="332562"/>
                  </a:lnTo>
                  <a:lnTo>
                    <a:pt x="108597" y="339305"/>
                  </a:lnTo>
                  <a:lnTo>
                    <a:pt x="111328" y="342023"/>
                  </a:lnTo>
                  <a:lnTo>
                    <a:pt x="118046" y="342023"/>
                  </a:lnTo>
                  <a:lnTo>
                    <a:pt x="120777" y="339305"/>
                  </a:lnTo>
                  <a:lnTo>
                    <a:pt x="120777" y="332562"/>
                  </a:lnTo>
                  <a:close/>
                </a:path>
                <a:path w="354330" h="353695">
                  <a:moveTo>
                    <a:pt x="120777" y="14084"/>
                  </a:moveTo>
                  <a:lnTo>
                    <a:pt x="118046" y="11353"/>
                  </a:lnTo>
                  <a:lnTo>
                    <a:pt x="111328" y="11353"/>
                  </a:lnTo>
                  <a:lnTo>
                    <a:pt x="108597" y="14084"/>
                  </a:lnTo>
                  <a:lnTo>
                    <a:pt x="108597" y="20802"/>
                  </a:lnTo>
                  <a:lnTo>
                    <a:pt x="111328" y="23533"/>
                  </a:lnTo>
                  <a:lnTo>
                    <a:pt x="118046" y="23533"/>
                  </a:lnTo>
                  <a:lnTo>
                    <a:pt x="120777" y="20802"/>
                  </a:lnTo>
                  <a:lnTo>
                    <a:pt x="120777" y="14084"/>
                  </a:lnTo>
                  <a:close/>
                </a:path>
                <a:path w="354330" h="353695">
                  <a:moveTo>
                    <a:pt x="127152" y="304406"/>
                  </a:moveTo>
                  <a:lnTo>
                    <a:pt x="124434" y="301675"/>
                  </a:lnTo>
                  <a:lnTo>
                    <a:pt x="117703" y="301675"/>
                  </a:lnTo>
                  <a:lnTo>
                    <a:pt x="114985" y="304406"/>
                  </a:lnTo>
                  <a:lnTo>
                    <a:pt x="114985" y="311137"/>
                  </a:lnTo>
                  <a:lnTo>
                    <a:pt x="117703" y="313855"/>
                  </a:lnTo>
                  <a:lnTo>
                    <a:pt x="124434" y="313855"/>
                  </a:lnTo>
                  <a:lnTo>
                    <a:pt x="127152" y="311137"/>
                  </a:lnTo>
                  <a:lnTo>
                    <a:pt x="127152" y="304406"/>
                  </a:lnTo>
                  <a:close/>
                </a:path>
                <a:path w="354330" h="353695">
                  <a:moveTo>
                    <a:pt x="127152" y="42240"/>
                  </a:moveTo>
                  <a:lnTo>
                    <a:pt x="124434" y="39509"/>
                  </a:lnTo>
                  <a:lnTo>
                    <a:pt x="117703" y="39509"/>
                  </a:lnTo>
                  <a:lnTo>
                    <a:pt x="114985" y="42240"/>
                  </a:lnTo>
                  <a:lnTo>
                    <a:pt x="114985" y="48958"/>
                  </a:lnTo>
                  <a:lnTo>
                    <a:pt x="117703" y="51689"/>
                  </a:lnTo>
                  <a:lnTo>
                    <a:pt x="124434" y="51689"/>
                  </a:lnTo>
                  <a:lnTo>
                    <a:pt x="127152" y="48958"/>
                  </a:lnTo>
                  <a:lnTo>
                    <a:pt x="127152" y="42240"/>
                  </a:lnTo>
                  <a:close/>
                </a:path>
                <a:path w="354330" h="353695">
                  <a:moveTo>
                    <a:pt x="145161" y="340106"/>
                  </a:moveTo>
                  <a:lnTo>
                    <a:pt x="142430" y="337388"/>
                  </a:lnTo>
                  <a:lnTo>
                    <a:pt x="135712" y="337388"/>
                  </a:lnTo>
                  <a:lnTo>
                    <a:pt x="132981" y="340106"/>
                  </a:lnTo>
                  <a:lnTo>
                    <a:pt x="132981" y="346837"/>
                  </a:lnTo>
                  <a:lnTo>
                    <a:pt x="135712" y="349567"/>
                  </a:lnTo>
                  <a:lnTo>
                    <a:pt x="142430" y="349567"/>
                  </a:lnTo>
                  <a:lnTo>
                    <a:pt x="145161" y="346837"/>
                  </a:lnTo>
                  <a:lnTo>
                    <a:pt x="145161" y="340106"/>
                  </a:lnTo>
                  <a:close/>
                </a:path>
                <a:path w="354330" h="353695">
                  <a:moveTo>
                    <a:pt x="145161" y="6540"/>
                  </a:moveTo>
                  <a:lnTo>
                    <a:pt x="142430" y="3810"/>
                  </a:lnTo>
                  <a:lnTo>
                    <a:pt x="135712" y="3810"/>
                  </a:lnTo>
                  <a:lnTo>
                    <a:pt x="132981" y="6540"/>
                  </a:lnTo>
                  <a:lnTo>
                    <a:pt x="132981" y="13271"/>
                  </a:lnTo>
                  <a:lnTo>
                    <a:pt x="135712" y="15989"/>
                  </a:lnTo>
                  <a:lnTo>
                    <a:pt x="142430" y="15989"/>
                  </a:lnTo>
                  <a:lnTo>
                    <a:pt x="145161" y="13271"/>
                  </a:lnTo>
                  <a:lnTo>
                    <a:pt x="145161" y="6540"/>
                  </a:lnTo>
                  <a:close/>
                </a:path>
                <a:path w="354330" h="353695">
                  <a:moveTo>
                    <a:pt x="151447" y="312318"/>
                  </a:moveTo>
                  <a:lnTo>
                    <a:pt x="148717" y="309587"/>
                  </a:lnTo>
                  <a:lnTo>
                    <a:pt x="141998" y="309587"/>
                  </a:lnTo>
                  <a:lnTo>
                    <a:pt x="139280" y="312318"/>
                  </a:lnTo>
                  <a:lnTo>
                    <a:pt x="139280" y="319036"/>
                  </a:lnTo>
                  <a:lnTo>
                    <a:pt x="141998" y="321767"/>
                  </a:lnTo>
                  <a:lnTo>
                    <a:pt x="148717" y="321767"/>
                  </a:lnTo>
                  <a:lnTo>
                    <a:pt x="151447" y="319036"/>
                  </a:lnTo>
                  <a:lnTo>
                    <a:pt x="151447" y="312318"/>
                  </a:lnTo>
                  <a:close/>
                </a:path>
                <a:path w="354330" h="353695">
                  <a:moveTo>
                    <a:pt x="151447" y="34340"/>
                  </a:moveTo>
                  <a:lnTo>
                    <a:pt x="148717" y="31610"/>
                  </a:lnTo>
                  <a:lnTo>
                    <a:pt x="141998" y="31610"/>
                  </a:lnTo>
                  <a:lnTo>
                    <a:pt x="139280" y="34340"/>
                  </a:lnTo>
                  <a:lnTo>
                    <a:pt x="139280" y="41071"/>
                  </a:lnTo>
                  <a:lnTo>
                    <a:pt x="141998" y="43789"/>
                  </a:lnTo>
                  <a:lnTo>
                    <a:pt x="148717" y="43789"/>
                  </a:lnTo>
                  <a:lnTo>
                    <a:pt x="151447" y="41071"/>
                  </a:lnTo>
                  <a:lnTo>
                    <a:pt x="151447" y="34340"/>
                  </a:lnTo>
                  <a:close/>
                </a:path>
                <a:path w="354330" h="353695">
                  <a:moveTo>
                    <a:pt x="170408" y="343916"/>
                  </a:moveTo>
                  <a:lnTo>
                    <a:pt x="167678" y="341185"/>
                  </a:lnTo>
                  <a:lnTo>
                    <a:pt x="160947" y="341185"/>
                  </a:lnTo>
                  <a:lnTo>
                    <a:pt x="158229" y="343916"/>
                  </a:lnTo>
                  <a:lnTo>
                    <a:pt x="158229" y="350634"/>
                  </a:lnTo>
                  <a:lnTo>
                    <a:pt x="160947" y="353364"/>
                  </a:lnTo>
                  <a:lnTo>
                    <a:pt x="167678" y="353364"/>
                  </a:lnTo>
                  <a:lnTo>
                    <a:pt x="170408" y="350634"/>
                  </a:lnTo>
                  <a:lnTo>
                    <a:pt x="170408" y="343916"/>
                  </a:lnTo>
                  <a:close/>
                </a:path>
                <a:path w="354330" h="353695">
                  <a:moveTo>
                    <a:pt x="170408" y="2730"/>
                  </a:moveTo>
                  <a:lnTo>
                    <a:pt x="167678" y="0"/>
                  </a:lnTo>
                  <a:lnTo>
                    <a:pt x="160947" y="0"/>
                  </a:lnTo>
                  <a:lnTo>
                    <a:pt x="158229" y="2730"/>
                  </a:lnTo>
                  <a:lnTo>
                    <a:pt x="158229" y="9461"/>
                  </a:lnTo>
                  <a:lnTo>
                    <a:pt x="160947" y="12179"/>
                  </a:lnTo>
                  <a:lnTo>
                    <a:pt x="167678" y="12179"/>
                  </a:lnTo>
                  <a:lnTo>
                    <a:pt x="170408" y="9461"/>
                  </a:lnTo>
                  <a:lnTo>
                    <a:pt x="170408" y="2730"/>
                  </a:lnTo>
                  <a:close/>
                </a:path>
                <a:path w="354330" h="353695">
                  <a:moveTo>
                    <a:pt x="176784" y="315747"/>
                  </a:moveTo>
                  <a:lnTo>
                    <a:pt x="174066" y="313016"/>
                  </a:lnTo>
                  <a:lnTo>
                    <a:pt x="167335" y="313016"/>
                  </a:lnTo>
                  <a:lnTo>
                    <a:pt x="164617" y="315747"/>
                  </a:lnTo>
                  <a:lnTo>
                    <a:pt x="164617" y="322478"/>
                  </a:lnTo>
                  <a:lnTo>
                    <a:pt x="167335" y="325196"/>
                  </a:lnTo>
                  <a:lnTo>
                    <a:pt x="174066" y="325196"/>
                  </a:lnTo>
                  <a:lnTo>
                    <a:pt x="176784" y="322478"/>
                  </a:lnTo>
                  <a:lnTo>
                    <a:pt x="176784" y="315747"/>
                  </a:lnTo>
                  <a:close/>
                </a:path>
                <a:path w="354330" h="353695">
                  <a:moveTo>
                    <a:pt x="176784" y="30899"/>
                  </a:moveTo>
                  <a:lnTo>
                    <a:pt x="174066" y="28181"/>
                  </a:lnTo>
                  <a:lnTo>
                    <a:pt x="167335" y="28181"/>
                  </a:lnTo>
                  <a:lnTo>
                    <a:pt x="164617" y="30899"/>
                  </a:lnTo>
                  <a:lnTo>
                    <a:pt x="164617" y="37630"/>
                  </a:lnTo>
                  <a:lnTo>
                    <a:pt x="167335" y="40360"/>
                  </a:lnTo>
                  <a:lnTo>
                    <a:pt x="174066" y="40360"/>
                  </a:lnTo>
                  <a:lnTo>
                    <a:pt x="176784" y="37630"/>
                  </a:lnTo>
                  <a:lnTo>
                    <a:pt x="176784" y="30899"/>
                  </a:lnTo>
                  <a:close/>
                </a:path>
                <a:path w="354330" h="353695">
                  <a:moveTo>
                    <a:pt x="196049" y="343916"/>
                  </a:moveTo>
                  <a:lnTo>
                    <a:pt x="193332" y="341185"/>
                  </a:lnTo>
                  <a:lnTo>
                    <a:pt x="186601" y="341185"/>
                  </a:lnTo>
                  <a:lnTo>
                    <a:pt x="183870" y="343916"/>
                  </a:lnTo>
                  <a:lnTo>
                    <a:pt x="183870" y="350634"/>
                  </a:lnTo>
                  <a:lnTo>
                    <a:pt x="186601" y="353364"/>
                  </a:lnTo>
                  <a:lnTo>
                    <a:pt x="193332" y="353364"/>
                  </a:lnTo>
                  <a:lnTo>
                    <a:pt x="196049" y="350634"/>
                  </a:lnTo>
                  <a:lnTo>
                    <a:pt x="196049" y="343916"/>
                  </a:lnTo>
                  <a:close/>
                </a:path>
                <a:path w="354330" h="353695">
                  <a:moveTo>
                    <a:pt x="202336" y="314591"/>
                  </a:moveTo>
                  <a:lnTo>
                    <a:pt x="199605" y="311861"/>
                  </a:lnTo>
                  <a:lnTo>
                    <a:pt x="192887" y="311861"/>
                  </a:lnTo>
                  <a:lnTo>
                    <a:pt x="190169" y="314591"/>
                  </a:lnTo>
                  <a:lnTo>
                    <a:pt x="190169" y="321322"/>
                  </a:lnTo>
                  <a:lnTo>
                    <a:pt x="192887" y="324040"/>
                  </a:lnTo>
                  <a:lnTo>
                    <a:pt x="199605" y="324040"/>
                  </a:lnTo>
                  <a:lnTo>
                    <a:pt x="202336" y="321322"/>
                  </a:lnTo>
                  <a:lnTo>
                    <a:pt x="202336" y="314591"/>
                  </a:lnTo>
                  <a:close/>
                </a:path>
                <a:path w="354330" h="353695">
                  <a:moveTo>
                    <a:pt x="221297" y="340106"/>
                  </a:moveTo>
                  <a:lnTo>
                    <a:pt x="218567" y="337388"/>
                  </a:lnTo>
                  <a:lnTo>
                    <a:pt x="211836" y="337388"/>
                  </a:lnTo>
                  <a:lnTo>
                    <a:pt x="209118" y="340106"/>
                  </a:lnTo>
                  <a:lnTo>
                    <a:pt x="209118" y="346837"/>
                  </a:lnTo>
                  <a:lnTo>
                    <a:pt x="211836" y="349567"/>
                  </a:lnTo>
                  <a:lnTo>
                    <a:pt x="218567" y="349567"/>
                  </a:lnTo>
                  <a:lnTo>
                    <a:pt x="221297" y="346837"/>
                  </a:lnTo>
                  <a:lnTo>
                    <a:pt x="221297" y="340106"/>
                  </a:lnTo>
                  <a:close/>
                </a:path>
                <a:path w="354330" h="353695">
                  <a:moveTo>
                    <a:pt x="227253" y="308914"/>
                  </a:moveTo>
                  <a:lnTo>
                    <a:pt x="224523" y="306184"/>
                  </a:lnTo>
                  <a:lnTo>
                    <a:pt x="217805" y="306184"/>
                  </a:lnTo>
                  <a:lnTo>
                    <a:pt x="215074" y="308914"/>
                  </a:lnTo>
                  <a:lnTo>
                    <a:pt x="215074" y="315633"/>
                  </a:lnTo>
                  <a:lnTo>
                    <a:pt x="217805" y="318363"/>
                  </a:lnTo>
                  <a:lnTo>
                    <a:pt x="224523" y="318363"/>
                  </a:lnTo>
                  <a:lnTo>
                    <a:pt x="227253" y="315633"/>
                  </a:lnTo>
                  <a:lnTo>
                    <a:pt x="227253" y="308914"/>
                  </a:lnTo>
                  <a:close/>
                </a:path>
                <a:path w="354330" h="353695">
                  <a:moveTo>
                    <a:pt x="245681" y="332562"/>
                  </a:moveTo>
                  <a:lnTo>
                    <a:pt x="242951" y="329844"/>
                  </a:lnTo>
                  <a:lnTo>
                    <a:pt x="236232" y="329844"/>
                  </a:lnTo>
                  <a:lnTo>
                    <a:pt x="233502" y="332562"/>
                  </a:lnTo>
                  <a:lnTo>
                    <a:pt x="233502" y="339305"/>
                  </a:lnTo>
                  <a:lnTo>
                    <a:pt x="236232" y="342023"/>
                  </a:lnTo>
                  <a:lnTo>
                    <a:pt x="242951" y="342023"/>
                  </a:lnTo>
                  <a:lnTo>
                    <a:pt x="245681" y="339305"/>
                  </a:lnTo>
                  <a:lnTo>
                    <a:pt x="245681" y="332562"/>
                  </a:lnTo>
                  <a:close/>
                </a:path>
                <a:path w="354330" h="353695">
                  <a:moveTo>
                    <a:pt x="250812" y="298856"/>
                  </a:moveTo>
                  <a:lnTo>
                    <a:pt x="248094" y="296138"/>
                  </a:lnTo>
                  <a:lnTo>
                    <a:pt x="241363" y="296138"/>
                  </a:lnTo>
                  <a:lnTo>
                    <a:pt x="238645" y="298856"/>
                  </a:lnTo>
                  <a:lnTo>
                    <a:pt x="238645" y="305600"/>
                  </a:lnTo>
                  <a:lnTo>
                    <a:pt x="241363" y="308317"/>
                  </a:lnTo>
                  <a:lnTo>
                    <a:pt x="248094" y="308317"/>
                  </a:lnTo>
                  <a:lnTo>
                    <a:pt x="250812" y="305600"/>
                  </a:lnTo>
                  <a:lnTo>
                    <a:pt x="250812" y="298856"/>
                  </a:lnTo>
                  <a:close/>
                </a:path>
                <a:path w="354330" h="353695">
                  <a:moveTo>
                    <a:pt x="250812" y="47790"/>
                  </a:moveTo>
                  <a:lnTo>
                    <a:pt x="248094" y="45059"/>
                  </a:lnTo>
                  <a:lnTo>
                    <a:pt x="241363" y="45059"/>
                  </a:lnTo>
                  <a:lnTo>
                    <a:pt x="238645" y="47790"/>
                  </a:lnTo>
                  <a:lnTo>
                    <a:pt x="238645" y="54508"/>
                  </a:lnTo>
                  <a:lnTo>
                    <a:pt x="241363" y="57238"/>
                  </a:lnTo>
                  <a:lnTo>
                    <a:pt x="248094" y="57238"/>
                  </a:lnTo>
                  <a:lnTo>
                    <a:pt x="250812" y="54508"/>
                  </a:lnTo>
                  <a:lnTo>
                    <a:pt x="250812" y="47790"/>
                  </a:lnTo>
                  <a:close/>
                </a:path>
                <a:path w="354330" h="353695">
                  <a:moveTo>
                    <a:pt x="268732" y="321475"/>
                  </a:moveTo>
                  <a:lnTo>
                    <a:pt x="265988" y="318744"/>
                  </a:lnTo>
                  <a:lnTo>
                    <a:pt x="259283" y="318744"/>
                  </a:lnTo>
                  <a:lnTo>
                    <a:pt x="256552" y="321475"/>
                  </a:lnTo>
                  <a:lnTo>
                    <a:pt x="256552" y="328206"/>
                  </a:lnTo>
                  <a:lnTo>
                    <a:pt x="259283" y="330923"/>
                  </a:lnTo>
                  <a:lnTo>
                    <a:pt x="265988" y="330923"/>
                  </a:lnTo>
                  <a:lnTo>
                    <a:pt x="268732" y="328206"/>
                  </a:lnTo>
                  <a:lnTo>
                    <a:pt x="268732" y="321475"/>
                  </a:lnTo>
                  <a:close/>
                </a:path>
                <a:path w="354330" h="353695">
                  <a:moveTo>
                    <a:pt x="272072" y="284784"/>
                  </a:moveTo>
                  <a:lnTo>
                    <a:pt x="269341" y="282054"/>
                  </a:lnTo>
                  <a:lnTo>
                    <a:pt x="262623" y="282054"/>
                  </a:lnTo>
                  <a:lnTo>
                    <a:pt x="259905" y="284784"/>
                  </a:lnTo>
                  <a:lnTo>
                    <a:pt x="259905" y="291515"/>
                  </a:lnTo>
                  <a:lnTo>
                    <a:pt x="262623" y="294233"/>
                  </a:lnTo>
                  <a:lnTo>
                    <a:pt x="269341" y="294233"/>
                  </a:lnTo>
                  <a:lnTo>
                    <a:pt x="272072" y="291515"/>
                  </a:lnTo>
                  <a:lnTo>
                    <a:pt x="272072" y="284784"/>
                  </a:lnTo>
                  <a:close/>
                </a:path>
                <a:path w="354330" h="353695">
                  <a:moveTo>
                    <a:pt x="272072" y="61861"/>
                  </a:moveTo>
                  <a:lnTo>
                    <a:pt x="269341" y="59143"/>
                  </a:lnTo>
                  <a:lnTo>
                    <a:pt x="262623" y="59143"/>
                  </a:lnTo>
                  <a:lnTo>
                    <a:pt x="259905" y="61861"/>
                  </a:lnTo>
                  <a:lnTo>
                    <a:pt x="259905" y="68592"/>
                  </a:lnTo>
                  <a:lnTo>
                    <a:pt x="262623" y="71323"/>
                  </a:lnTo>
                  <a:lnTo>
                    <a:pt x="269341" y="71323"/>
                  </a:lnTo>
                  <a:lnTo>
                    <a:pt x="272072" y="68592"/>
                  </a:lnTo>
                  <a:lnTo>
                    <a:pt x="272072" y="61861"/>
                  </a:lnTo>
                  <a:close/>
                </a:path>
                <a:path w="354330" h="353695">
                  <a:moveTo>
                    <a:pt x="289877" y="307086"/>
                  </a:moveTo>
                  <a:lnTo>
                    <a:pt x="287147" y="304342"/>
                  </a:lnTo>
                  <a:lnTo>
                    <a:pt x="280428" y="304342"/>
                  </a:lnTo>
                  <a:lnTo>
                    <a:pt x="277698" y="307086"/>
                  </a:lnTo>
                  <a:lnTo>
                    <a:pt x="277698" y="313804"/>
                  </a:lnTo>
                  <a:lnTo>
                    <a:pt x="280428" y="316522"/>
                  </a:lnTo>
                  <a:lnTo>
                    <a:pt x="287147" y="316522"/>
                  </a:lnTo>
                  <a:lnTo>
                    <a:pt x="289877" y="313804"/>
                  </a:lnTo>
                  <a:lnTo>
                    <a:pt x="289877" y="307086"/>
                  </a:lnTo>
                  <a:close/>
                </a:path>
                <a:path w="354330" h="353695">
                  <a:moveTo>
                    <a:pt x="290614" y="267119"/>
                  </a:moveTo>
                  <a:lnTo>
                    <a:pt x="287883" y="264388"/>
                  </a:lnTo>
                  <a:lnTo>
                    <a:pt x="281165" y="264388"/>
                  </a:lnTo>
                  <a:lnTo>
                    <a:pt x="278434" y="267119"/>
                  </a:lnTo>
                  <a:lnTo>
                    <a:pt x="278434" y="273850"/>
                  </a:lnTo>
                  <a:lnTo>
                    <a:pt x="281165" y="276567"/>
                  </a:lnTo>
                  <a:lnTo>
                    <a:pt x="287883" y="276567"/>
                  </a:lnTo>
                  <a:lnTo>
                    <a:pt x="290614" y="273850"/>
                  </a:lnTo>
                  <a:lnTo>
                    <a:pt x="290614" y="267119"/>
                  </a:lnTo>
                  <a:close/>
                </a:path>
                <a:path w="354330" h="353695">
                  <a:moveTo>
                    <a:pt x="290614" y="79527"/>
                  </a:moveTo>
                  <a:lnTo>
                    <a:pt x="287883" y="76796"/>
                  </a:lnTo>
                  <a:lnTo>
                    <a:pt x="281165" y="76796"/>
                  </a:lnTo>
                  <a:lnTo>
                    <a:pt x="278434" y="79527"/>
                  </a:lnTo>
                  <a:lnTo>
                    <a:pt x="278434" y="86245"/>
                  </a:lnTo>
                  <a:lnTo>
                    <a:pt x="281165" y="88976"/>
                  </a:lnTo>
                  <a:lnTo>
                    <a:pt x="287883" y="88976"/>
                  </a:lnTo>
                  <a:lnTo>
                    <a:pt x="290614" y="86245"/>
                  </a:lnTo>
                  <a:lnTo>
                    <a:pt x="290614" y="79527"/>
                  </a:lnTo>
                  <a:close/>
                </a:path>
                <a:path w="354330" h="353695">
                  <a:moveTo>
                    <a:pt x="294386" y="147955"/>
                  </a:moveTo>
                  <a:lnTo>
                    <a:pt x="291642" y="145224"/>
                  </a:lnTo>
                  <a:lnTo>
                    <a:pt x="284924" y="145224"/>
                  </a:lnTo>
                  <a:lnTo>
                    <a:pt x="282206" y="147955"/>
                  </a:lnTo>
                  <a:lnTo>
                    <a:pt x="282206" y="154673"/>
                  </a:lnTo>
                  <a:lnTo>
                    <a:pt x="284924" y="157403"/>
                  </a:lnTo>
                  <a:lnTo>
                    <a:pt x="291642" y="157403"/>
                  </a:lnTo>
                  <a:lnTo>
                    <a:pt x="294386" y="154673"/>
                  </a:lnTo>
                  <a:lnTo>
                    <a:pt x="294386" y="147955"/>
                  </a:lnTo>
                  <a:close/>
                </a:path>
                <a:path w="354330" h="353695">
                  <a:moveTo>
                    <a:pt x="305574" y="246443"/>
                  </a:moveTo>
                  <a:lnTo>
                    <a:pt x="302844" y="243713"/>
                  </a:lnTo>
                  <a:lnTo>
                    <a:pt x="296125" y="243713"/>
                  </a:lnTo>
                  <a:lnTo>
                    <a:pt x="293395" y="246443"/>
                  </a:lnTo>
                  <a:lnTo>
                    <a:pt x="293395" y="253161"/>
                  </a:lnTo>
                  <a:lnTo>
                    <a:pt x="296125" y="255892"/>
                  </a:lnTo>
                  <a:lnTo>
                    <a:pt x="302844" y="255892"/>
                  </a:lnTo>
                  <a:lnTo>
                    <a:pt x="305574" y="253161"/>
                  </a:lnTo>
                  <a:lnTo>
                    <a:pt x="305574" y="246443"/>
                  </a:lnTo>
                  <a:close/>
                </a:path>
                <a:path w="354330" h="353695">
                  <a:moveTo>
                    <a:pt x="305574" y="100203"/>
                  </a:moveTo>
                  <a:lnTo>
                    <a:pt x="302844" y="97485"/>
                  </a:lnTo>
                  <a:lnTo>
                    <a:pt x="296125" y="97485"/>
                  </a:lnTo>
                  <a:lnTo>
                    <a:pt x="293395" y="100203"/>
                  </a:lnTo>
                  <a:lnTo>
                    <a:pt x="293395" y="106946"/>
                  </a:lnTo>
                  <a:lnTo>
                    <a:pt x="296125" y="109664"/>
                  </a:lnTo>
                  <a:lnTo>
                    <a:pt x="302844" y="109664"/>
                  </a:lnTo>
                  <a:lnTo>
                    <a:pt x="305574" y="106946"/>
                  </a:lnTo>
                  <a:lnTo>
                    <a:pt x="305574" y="100203"/>
                  </a:lnTo>
                  <a:close/>
                </a:path>
                <a:path w="354330" h="353695">
                  <a:moveTo>
                    <a:pt x="308622" y="289687"/>
                  </a:moveTo>
                  <a:lnTo>
                    <a:pt x="305892" y="286956"/>
                  </a:lnTo>
                  <a:lnTo>
                    <a:pt x="299173" y="286956"/>
                  </a:lnTo>
                  <a:lnTo>
                    <a:pt x="296443" y="289687"/>
                  </a:lnTo>
                  <a:lnTo>
                    <a:pt x="296443" y="296418"/>
                  </a:lnTo>
                  <a:lnTo>
                    <a:pt x="299173" y="299135"/>
                  </a:lnTo>
                  <a:lnTo>
                    <a:pt x="305892" y="299135"/>
                  </a:lnTo>
                  <a:lnTo>
                    <a:pt x="308622" y="296418"/>
                  </a:lnTo>
                  <a:lnTo>
                    <a:pt x="308622" y="289687"/>
                  </a:lnTo>
                  <a:close/>
                </a:path>
                <a:path w="354330" h="353695">
                  <a:moveTo>
                    <a:pt x="308622" y="56972"/>
                  </a:moveTo>
                  <a:lnTo>
                    <a:pt x="305892" y="54241"/>
                  </a:lnTo>
                  <a:lnTo>
                    <a:pt x="299173" y="54241"/>
                  </a:lnTo>
                  <a:lnTo>
                    <a:pt x="296443" y="56972"/>
                  </a:lnTo>
                  <a:lnTo>
                    <a:pt x="296443" y="63690"/>
                  </a:lnTo>
                  <a:lnTo>
                    <a:pt x="299173" y="66421"/>
                  </a:lnTo>
                  <a:lnTo>
                    <a:pt x="305892" y="66421"/>
                  </a:lnTo>
                  <a:lnTo>
                    <a:pt x="308622" y="63690"/>
                  </a:lnTo>
                  <a:lnTo>
                    <a:pt x="308622" y="56972"/>
                  </a:lnTo>
                  <a:close/>
                </a:path>
                <a:path w="354330" h="353695">
                  <a:moveTo>
                    <a:pt x="316674" y="223418"/>
                  </a:moveTo>
                  <a:lnTo>
                    <a:pt x="313956" y="220687"/>
                  </a:lnTo>
                  <a:lnTo>
                    <a:pt x="307225" y="220687"/>
                  </a:lnTo>
                  <a:lnTo>
                    <a:pt x="304507" y="223418"/>
                  </a:lnTo>
                  <a:lnTo>
                    <a:pt x="304507" y="230136"/>
                  </a:lnTo>
                  <a:lnTo>
                    <a:pt x="307225" y="232867"/>
                  </a:lnTo>
                  <a:lnTo>
                    <a:pt x="313956" y="232867"/>
                  </a:lnTo>
                  <a:lnTo>
                    <a:pt x="316674" y="230136"/>
                  </a:lnTo>
                  <a:lnTo>
                    <a:pt x="316674" y="223418"/>
                  </a:lnTo>
                  <a:close/>
                </a:path>
                <a:path w="354330" h="353695">
                  <a:moveTo>
                    <a:pt x="316674" y="123228"/>
                  </a:moveTo>
                  <a:lnTo>
                    <a:pt x="313956" y="120497"/>
                  </a:lnTo>
                  <a:lnTo>
                    <a:pt x="307225" y="120497"/>
                  </a:lnTo>
                  <a:lnTo>
                    <a:pt x="304507" y="123228"/>
                  </a:lnTo>
                  <a:lnTo>
                    <a:pt x="304507" y="129959"/>
                  </a:lnTo>
                  <a:lnTo>
                    <a:pt x="307225" y="132676"/>
                  </a:lnTo>
                  <a:lnTo>
                    <a:pt x="313956" y="132676"/>
                  </a:lnTo>
                  <a:lnTo>
                    <a:pt x="316674" y="129959"/>
                  </a:lnTo>
                  <a:lnTo>
                    <a:pt x="316674" y="123228"/>
                  </a:lnTo>
                  <a:close/>
                </a:path>
                <a:path w="354330" h="353695">
                  <a:moveTo>
                    <a:pt x="323481" y="198780"/>
                  </a:moveTo>
                  <a:lnTo>
                    <a:pt x="320763" y="196049"/>
                  </a:lnTo>
                  <a:lnTo>
                    <a:pt x="314032" y="196049"/>
                  </a:lnTo>
                  <a:lnTo>
                    <a:pt x="311315" y="198780"/>
                  </a:lnTo>
                  <a:lnTo>
                    <a:pt x="311315" y="205498"/>
                  </a:lnTo>
                  <a:lnTo>
                    <a:pt x="314032" y="208229"/>
                  </a:lnTo>
                  <a:lnTo>
                    <a:pt x="320763" y="208229"/>
                  </a:lnTo>
                  <a:lnTo>
                    <a:pt x="323481" y="205498"/>
                  </a:lnTo>
                  <a:lnTo>
                    <a:pt x="323481" y="198780"/>
                  </a:lnTo>
                  <a:close/>
                </a:path>
                <a:path w="354330" h="353695">
                  <a:moveTo>
                    <a:pt x="323481" y="147866"/>
                  </a:moveTo>
                  <a:lnTo>
                    <a:pt x="320763" y="145135"/>
                  </a:lnTo>
                  <a:lnTo>
                    <a:pt x="314032" y="145135"/>
                  </a:lnTo>
                  <a:lnTo>
                    <a:pt x="311315" y="147866"/>
                  </a:lnTo>
                  <a:lnTo>
                    <a:pt x="311315" y="154597"/>
                  </a:lnTo>
                  <a:lnTo>
                    <a:pt x="314032" y="157314"/>
                  </a:lnTo>
                  <a:lnTo>
                    <a:pt x="320763" y="157314"/>
                  </a:lnTo>
                  <a:lnTo>
                    <a:pt x="323481" y="154597"/>
                  </a:lnTo>
                  <a:lnTo>
                    <a:pt x="323481" y="147866"/>
                  </a:lnTo>
                  <a:close/>
                </a:path>
                <a:path w="354330" h="353695">
                  <a:moveTo>
                    <a:pt x="324535" y="269684"/>
                  </a:moveTo>
                  <a:lnTo>
                    <a:pt x="321805" y="266966"/>
                  </a:lnTo>
                  <a:lnTo>
                    <a:pt x="315087" y="266966"/>
                  </a:lnTo>
                  <a:lnTo>
                    <a:pt x="312356" y="269684"/>
                  </a:lnTo>
                  <a:lnTo>
                    <a:pt x="312356" y="276428"/>
                  </a:lnTo>
                  <a:lnTo>
                    <a:pt x="315087" y="279146"/>
                  </a:lnTo>
                  <a:lnTo>
                    <a:pt x="321805" y="279146"/>
                  </a:lnTo>
                  <a:lnTo>
                    <a:pt x="324535" y="276428"/>
                  </a:lnTo>
                  <a:lnTo>
                    <a:pt x="324535" y="269684"/>
                  </a:lnTo>
                  <a:close/>
                </a:path>
                <a:path w="354330" h="353695">
                  <a:moveTo>
                    <a:pt x="324535" y="76962"/>
                  </a:moveTo>
                  <a:lnTo>
                    <a:pt x="321805" y="74231"/>
                  </a:lnTo>
                  <a:lnTo>
                    <a:pt x="315087" y="74231"/>
                  </a:lnTo>
                  <a:lnTo>
                    <a:pt x="312356" y="76962"/>
                  </a:lnTo>
                  <a:lnTo>
                    <a:pt x="312356" y="83680"/>
                  </a:lnTo>
                  <a:lnTo>
                    <a:pt x="315087" y="86410"/>
                  </a:lnTo>
                  <a:lnTo>
                    <a:pt x="321805" y="86410"/>
                  </a:lnTo>
                  <a:lnTo>
                    <a:pt x="324535" y="83680"/>
                  </a:lnTo>
                  <a:lnTo>
                    <a:pt x="324535" y="76962"/>
                  </a:lnTo>
                  <a:close/>
                </a:path>
                <a:path w="354330" h="353695">
                  <a:moveTo>
                    <a:pt x="325780" y="173329"/>
                  </a:moveTo>
                  <a:lnTo>
                    <a:pt x="323062" y="170599"/>
                  </a:lnTo>
                  <a:lnTo>
                    <a:pt x="316344" y="170599"/>
                  </a:lnTo>
                  <a:lnTo>
                    <a:pt x="313613" y="173329"/>
                  </a:lnTo>
                  <a:lnTo>
                    <a:pt x="313613" y="180047"/>
                  </a:lnTo>
                  <a:lnTo>
                    <a:pt x="316344" y="182765"/>
                  </a:lnTo>
                  <a:lnTo>
                    <a:pt x="323062" y="182765"/>
                  </a:lnTo>
                  <a:lnTo>
                    <a:pt x="325780" y="180047"/>
                  </a:lnTo>
                  <a:lnTo>
                    <a:pt x="325780" y="173329"/>
                  </a:lnTo>
                  <a:close/>
                </a:path>
                <a:path w="354330" h="353695">
                  <a:moveTo>
                    <a:pt x="337299" y="247548"/>
                  </a:moveTo>
                  <a:lnTo>
                    <a:pt x="334568" y="244817"/>
                  </a:lnTo>
                  <a:lnTo>
                    <a:pt x="327863" y="244817"/>
                  </a:lnTo>
                  <a:lnTo>
                    <a:pt x="325120" y="247548"/>
                  </a:lnTo>
                  <a:lnTo>
                    <a:pt x="325120" y="254279"/>
                  </a:lnTo>
                  <a:lnTo>
                    <a:pt x="327863" y="256997"/>
                  </a:lnTo>
                  <a:lnTo>
                    <a:pt x="334568" y="256997"/>
                  </a:lnTo>
                  <a:lnTo>
                    <a:pt x="337299" y="254279"/>
                  </a:lnTo>
                  <a:lnTo>
                    <a:pt x="337299" y="247548"/>
                  </a:lnTo>
                  <a:close/>
                </a:path>
                <a:path w="354330" h="353695">
                  <a:moveTo>
                    <a:pt x="337299" y="99098"/>
                  </a:moveTo>
                  <a:lnTo>
                    <a:pt x="334568" y="96367"/>
                  </a:lnTo>
                  <a:lnTo>
                    <a:pt x="327863" y="96367"/>
                  </a:lnTo>
                  <a:lnTo>
                    <a:pt x="325120" y="99098"/>
                  </a:lnTo>
                  <a:lnTo>
                    <a:pt x="325120" y="105816"/>
                  </a:lnTo>
                  <a:lnTo>
                    <a:pt x="327863" y="108546"/>
                  </a:lnTo>
                  <a:lnTo>
                    <a:pt x="334568" y="108546"/>
                  </a:lnTo>
                  <a:lnTo>
                    <a:pt x="337299" y="105816"/>
                  </a:lnTo>
                  <a:lnTo>
                    <a:pt x="337299" y="99098"/>
                  </a:lnTo>
                  <a:close/>
                </a:path>
                <a:path w="354330" h="353695">
                  <a:moveTo>
                    <a:pt x="346722" y="223748"/>
                  </a:moveTo>
                  <a:lnTo>
                    <a:pt x="344004" y="221018"/>
                  </a:lnTo>
                  <a:lnTo>
                    <a:pt x="337286" y="221018"/>
                  </a:lnTo>
                  <a:lnTo>
                    <a:pt x="334556" y="223748"/>
                  </a:lnTo>
                  <a:lnTo>
                    <a:pt x="334556" y="230479"/>
                  </a:lnTo>
                  <a:lnTo>
                    <a:pt x="337286" y="233197"/>
                  </a:lnTo>
                  <a:lnTo>
                    <a:pt x="344004" y="233197"/>
                  </a:lnTo>
                  <a:lnTo>
                    <a:pt x="346722" y="230479"/>
                  </a:lnTo>
                  <a:lnTo>
                    <a:pt x="346722" y="223748"/>
                  </a:lnTo>
                  <a:close/>
                </a:path>
                <a:path w="354330" h="353695">
                  <a:moveTo>
                    <a:pt x="346722" y="122897"/>
                  </a:moveTo>
                  <a:lnTo>
                    <a:pt x="344004" y="120167"/>
                  </a:lnTo>
                  <a:lnTo>
                    <a:pt x="337286" y="120167"/>
                  </a:lnTo>
                  <a:lnTo>
                    <a:pt x="334556" y="122897"/>
                  </a:lnTo>
                  <a:lnTo>
                    <a:pt x="334556" y="129616"/>
                  </a:lnTo>
                  <a:lnTo>
                    <a:pt x="337286" y="132346"/>
                  </a:lnTo>
                  <a:lnTo>
                    <a:pt x="344004" y="132346"/>
                  </a:lnTo>
                  <a:lnTo>
                    <a:pt x="346722" y="129616"/>
                  </a:lnTo>
                  <a:lnTo>
                    <a:pt x="346722" y="122897"/>
                  </a:lnTo>
                  <a:close/>
                </a:path>
                <a:path w="354330" h="353695">
                  <a:moveTo>
                    <a:pt x="352374" y="198818"/>
                  </a:moveTo>
                  <a:lnTo>
                    <a:pt x="349643" y="196088"/>
                  </a:lnTo>
                  <a:lnTo>
                    <a:pt x="342938" y="196088"/>
                  </a:lnTo>
                  <a:lnTo>
                    <a:pt x="340207" y="198818"/>
                  </a:lnTo>
                  <a:lnTo>
                    <a:pt x="340207" y="205549"/>
                  </a:lnTo>
                  <a:lnTo>
                    <a:pt x="342938" y="208267"/>
                  </a:lnTo>
                  <a:lnTo>
                    <a:pt x="349643" y="208267"/>
                  </a:lnTo>
                  <a:lnTo>
                    <a:pt x="352374" y="205549"/>
                  </a:lnTo>
                  <a:lnTo>
                    <a:pt x="352374" y="198818"/>
                  </a:lnTo>
                  <a:close/>
                </a:path>
                <a:path w="354330" h="353695">
                  <a:moveTo>
                    <a:pt x="352374" y="147815"/>
                  </a:moveTo>
                  <a:lnTo>
                    <a:pt x="349643" y="145097"/>
                  </a:lnTo>
                  <a:lnTo>
                    <a:pt x="342938" y="145097"/>
                  </a:lnTo>
                  <a:lnTo>
                    <a:pt x="340207" y="147815"/>
                  </a:lnTo>
                  <a:lnTo>
                    <a:pt x="340207" y="154546"/>
                  </a:lnTo>
                  <a:lnTo>
                    <a:pt x="342938" y="157276"/>
                  </a:lnTo>
                  <a:lnTo>
                    <a:pt x="349643" y="157276"/>
                  </a:lnTo>
                  <a:lnTo>
                    <a:pt x="352374" y="154546"/>
                  </a:lnTo>
                  <a:lnTo>
                    <a:pt x="352374" y="147815"/>
                  </a:lnTo>
                  <a:close/>
                </a:path>
                <a:path w="354330" h="353695">
                  <a:moveTo>
                    <a:pt x="354279" y="173329"/>
                  </a:moveTo>
                  <a:lnTo>
                    <a:pt x="351536" y="170599"/>
                  </a:lnTo>
                  <a:lnTo>
                    <a:pt x="344830" y="170599"/>
                  </a:lnTo>
                  <a:lnTo>
                    <a:pt x="342099" y="173329"/>
                  </a:lnTo>
                  <a:lnTo>
                    <a:pt x="342099" y="180047"/>
                  </a:lnTo>
                  <a:lnTo>
                    <a:pt x="344830" y="182765"/>
                  </a:lnTo>
                  <a:lnTo>
                    <a:pt x="351536" y="182765"/>
                  </a:lnTo>
                  <a:lnTo>
                    <a:pt x="354279" y="180047"/>
                  </a:lnTo>
                  <a:lnTo>
                    <a:pt x="354279" y="17332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3488048" y="9419850"/>
              <a:ext cx="455930" cy="440055"/>
            </a:xfrm>
            <a:custGeom>
              <a:avLst/>
              <a:gdLst/>
              <a:ahLst/>
              <a:cxnLst/>
              <a:rect l="l" t="t" r="r" b="b"/>
              <a:pathLst>
                <a:path w="455930" h="440054">
                  <a:moveTo>
                    <a:pt x="12179" y="277545"/>
                  </a:moveTo>
                  <a:lnTo>
                    <a:pt x="9436" y="274828"/>
                  </a:lnTo>
                  <a:lnTo>
                    <a:pt x="2730" y="274828"/>
                  </a:lnTo>
                  <a:lnTo>
                    <a:pt x="0" y="277545"/>
                  </a:lnTo>
                  <a:lnTo>
                    <a:pt x="0" y="284276"/>
                  </a:lnTo>
                  <a:lnTo>
                    <a:pt x="2730" y="287007"/>
                  </a:lnTo>
                  <a:lnTo>
                    <a:pt x="9436" y="287007"/>
                  </a:lnTo>
                  <a:lnTo>
                    <a:pt x="12179" y="284276"/>
                  </a:lnTo>
                  <a:lnTo>
                    <a:pt x="12179" y="277545"/>
                  </a:lnTo>
                  <a:close/>
                </a:path>
                <a:path w="455930" h="440054">
                  <a:moveTo>
                    <a:pt x="22021" y="301193"/>
                  </a:moveTo>
                  <a:lnTo>
                    <a:pt x="19291" y="298462"/>
                  </a:lnTo>
                  <a:lnTo>
                    <a:pt x="12573" y="298462"/>
                  </a:lnTo>
                  <a:lnTo>
                    <a:pt x="9855" y="301193"/>
                  </a:lnTo>
                  <a:lnTo>
                    <a:pt x="9855" y="307911"/>
                  </a:lnTo>
                  <a:lnTo>
                    <a:pt x="12573" y="310629"/>
                  </a:lnTo>
                  <a:lnTo>
                    <a:pt x="19291" y="310629"/>
                  </a:lnTo>
                  <a:lnTo>
                    <a:pt x="22021" y="307911"/>
                  </a:lnTo>
                  <a:lnTo>
                    <a:pt x="22021" y="301193"/>
                  </a:lnTo>
                  <a:close/>
                </a:path>
                <a:path w="455930" h="440054">
                  <a:moveTo>
                    <a:pt x="28308" y="215011"/>
                  </a:moveTo>
                  <a:lnTo>
                    <a:pt x="25577" y="212280"/>
                  </a:lnTo>
                  <a:lnTo>
                    <a:pt x="18859" y="212280"/>
                  </a:lnTo>
                  <a:lnTo>
                    <a:pt x="16129" y="215011"/>
                  </a:lnTo>
                  <a:lnTo>
                    <a:pt x="16129" y="221742"/>
                  </a:lnTo>
                  <a:lnTo>
                    <a:pt x="18859" y="224459"/>
                  </a:lnTo>
                  <a:lnTo>
                    <a:pt x="25577" y="224459"/>
                  </a:lnTo>
                  <a:lnTo>
                    <a:pt x="28308" y="221742"/>
                  </a:lnTo>
                  <a:lnTo>
                    <a:pt x="28308" y="215011"/>
                  </a:lnTo>
                  <a:close/>
                </a:path>
                <a:path w="455930" h="440054">
                  <a:moveTo>
                    <a:pt x="28308" y="189420"/>
                  </a:moveTo>
                  <a:lnTo>
                    <a:pt x="25577" y="186702"/>
                  </a:lnTo>
                  <a:lnTo>
                    <a:pt x="18859" y="186702"/>
                  </a:lnTo>
                  <a:lnTo>
                    <a:pt x="16129" y="189420"/>
                  </a:lnTo>
                  <a:lnTo>
                    <a:pt x="16129" y="196151"/>
                  </a:lnTo>
                  <a:lnTo>
                    <a:pt x="18859" y="198882"/>
                  </a:lnTo>
                  <a:lnTo>
                    <a:pt x="25577" y="198882"/>
                  </a:lnTo>
                  <a:lnTo>
                    <a:pt x="28308" y="196151"/>
                  </a:lnTo>
                  <a:lnTo>
                    <a:pt x="28308" y="189420"/>
                  </a:lnTo>
                  <a:close/>
                </a:path>
                <a:path w="455930" h="440054">
                  <a:moveTo>
                    <a:pt x="31648" y="240372"/>
                  </a:moveTo>
                  <a:lnTo>
                    <a:pt x="28930" y="237642"/>
                  </a:lnTo>
                  <a:lnTo>
                    <a:pt x="22199" y="237642"/>
                  </a:lnTo>
                  <a:lnTo>
                    <a:pt x="19481" y="240372"/>
                  </a:lnTo>
                  <a:lnTo>
                    <a:pt x="19481" y="247091"/>
                  </a:lnTo>
                  <a:lnTo>
                    <a:pt x="22199" y="249821"/>
                  </a:lnTo>
                  <a:lnTo>
                    <a:pt x="28930" y="249821"/>
                  </a:lnTo>
                  <a:lnTo>
                    <a:pt x="31648" y="247091"/>
                  </a:lnTo>
                  <a:lnTo>
                    <a:pt x="31648" y="240372"/>
                  </a:lnTo>
                  <a:close/>
                </a:path>
                <a:path w="455930" h="440054">
                  <a:moveTo>
                    <a:pt x="31648" y="164058"/>
                  </a:moveTo>
                  <a:lnTo>
                    <a:pt x="28930" y="161340"/>
                  </a:lnTo>
                  <a:lnTo>
                    <a:pt x="22199" y="161340"/>
                  </a:lnTo>
                  <a:lnTo>
                    <a:pt x="19481" y="164058"/>
                  </a:lnTo>
                  <a:lnTo>
                    <a:pt x="19481" y="170802"/>
                  </a:lnTo>
                  <a:lnTo>
                    <a:pt x="22199" y="173520"/>
                  </a:lnTo>
                  <a:lnTo>
                    <a:pt x="28930" y="173520"/>
                  </a:lnTo>
                  <a:lnTo>
                    <a:pt x="31648" y="170802"/>
                  </a:lnTo>
                  <a:lnTo>
                    <a:pt x="31648" y="164058"/>
                  </a:lnTo>
                  <a:close/>
                </a:path>
                <a:path w="455930" h="440054">
                  <a:moveTo>
                    <a:pt x="34366" y="323570"/>
                  </a:moveTo>
                  <a:lnTo>
                    <a:pt x="31648" y="320840"/>
                  </a:lnTo>
                  <a:lnTo>
                    <a:pt x="24930" y="320840"/>
                  </a:lnTo>
                  <a:lnTo>
                    <a:pt x="22199" y="323570"/>
                  </a:lnTo>
                  <a:lnTo>
                    <a:pt x="22199" y="330288"/>
                  </a:lnTo>
                  <a:lnTo>
                    <a:pt x="24930" y="333019"/>
                  </a:lnTo>
                  <a:lnTo>
                    <a:pt x="31648" y="333019"/>
                  </a:lnTo>
                  <a:lnTo>
                    <a:pt x="34366" y="330288"/>
                  </a:lnTo>
                  <a:lnTo>
                    <a:pt x="34366" y="323570"/>
                  </a:lnTo>
                  <a:close/>
                </a:path>
                <a:path w="455930" h="440054">
                  <a:moveTo>
                    <a:pt x="38138" y="265112"/>
                  </a:moveTo>
                  <a:lnTo>
                    <a:pt x="35407" y="262369"/>
                  </a:lnTo>
                  <a:lnTo>
                    <a:pt x="28702" y="262369"/>
                  </a:lnTo>
                  <a:lnTo>
                    <a:pt x="25958" y="265112"/>
                  </a:lnTo>
                  <a:lnTo>
                    <a:pt x="25958" y="271830"/>
                  </a:lnTo>
                  <a:lnTo>
                    <a:pt x="28702" y="274548"/>
                  </a:lnTo>
                  <a:lnTo>
                    <a:pt x="35407" y="274548"/>
                  </a:lnTo>
                  <a:lnTo>
                    <a:pt x="38138" y="271830"/>
                  </a:lnTo>
                  <a:lnTo>
                    <a:pt x="38138" y="265112"/>
                  </a:lnTo>
                  <a:close/>
                </a:path>
                <a:path w="455930" h="440054">
                  <a:moveTo>
                    <a:pt x="38138" y="139331"/>
                  </a:moveTo>
                  <a:lnTo>
                    <a:pt x="35407" y="136601"/>
                  </a:lnTo>
                  <a:lnTo>
                    <a:pt x="28702" y="136601"/>
                  </a:lnTo>
                  <a:lnTo>
                    <a:pt x="25958" y="139331"/>
                  </a:lnTo>
                  <a:lnTo>
                    <a:pt x="25958" y="146050"/>
                  </a:lnTo>
                  <a:lnTo>
                    <a:pt x="28702" y="148780"/>
                  </a:lnTo>
                  <a:lnTo>
                    <a:pt x="35407" y="148780"/>
                  </a:lnTo>
                  <a:lnTo>
                    <a:pt x="38138" y="146050"/>
                  </a:lnTo>
                  <a:lnTo>
                    <a:pt x="38138" y="139331"/>
                  </a:lnTo>
                  <a:close/>
                </a:path>
                <a:path w="455930" h="440054">
                  <a:moveTo>
                    <a:pt x="47675" y="288810"/>
                  </a:moveTo>
                  <a:lnTo>
                    <a:pt x="44945" y="286080"/>
                  </a:lnTo>
                  <a:lnTo>
                    <a:pt x="38227" y="286080"/>
                  </a:lnTo>
                  <a:lnTo>
                    <a:pt x="35496" y="288810"/>
                  </a:lnTo>
                  <a:lnTo>
                    <a:pt x="35496" y="295541"/>
                  </a:lnTo>
                  <a:lnTo>
                    <a:pt x="38227" y="298259"/>
                  </a:lnTo>
                  <a:lnTo>
                    <a:pt x="44945" y="298259"/>
                  </a:lnTo>
                  <a:lnTo>
                    <a:pt x="47675" y="295541"/>
                  </a:lnTo>
                  <a:lnTo>
                    <a:pt x="47675" y="288810"/>
                  </a:lnTo>
                  <a:close/>
                </a:path>
                <a:path w="455930" h="440054">
                  <a:moveTo>
                    <a:pt x="47675" y="115620"/>
                  </a:moveTo>
                  <a:lnTo>
                    <a:pt x="44945" y="112890"/>
                  </a:lnTo>
                  <a:lnTo>
                    <a:pt x="38227" y="112890"/>
                  </a:lnTo>
                  <a:lnTo>
                    <a:pt x="35496" y="115620"/>
                  </a:lnTo>
                  <a:lnTo>
                    <a:pt x="35496" y="122351"/>
                  </a:lnTo>
                  <a:lnTo>
                    <a:pt x="38227" y="125069"/>
                  </a:lnTo>
                  <a:lnTo>
                    <a:pt x="44945" y="125069"/>
                  </a:lnTo>
                  <a:lnTo>
                    <a:pt x="47675" y="122351"/>
                  </a:lnTo>
                  <a:lnTo>
                    <a:pt x="47675" y="115620"/>
                  </a:lnTo>
                  <a:close/>
                </a:path>
                <a:path w="455930" h="440054">
                  <a:moveTo>
                    <a:pt x="49149" y="344424"/>
                  </a:moveTo>
                  <a:lnTo>
                    <a:pt x="46418" y="341706"/>
                  </a:lnTo>
                  <a:lnTo>
                    <a:pt x="39700" y="341706"/>
                  </a:lnTo>
                  <a:lnTo>
                    <a:pt x="36969" y="344424"/>
                  </a:lnTo>
                  <a:lnTo>
                    <a:pt x="36969" y="351142"/>
                  </a:lnTo>
                  <a:lnTo>
                    <a:pt x="39700" y="353885"/>
                  </a:lnTo>
                  <a:lnTo>
                    <a:pt x="46418" y="353885"/>
                  </a:lnTo>
                  <a:lnTo>
                    <a:pt x="49149" y="351142"/>
                  </a:lnTo>
                  <a:lnTo>
                    <a:pt x="49149" y="344424"/>
                  </a:lnTo>
                  <a:close/>
                </a:path>
                <a:path w="455930" h="440054">
                  <a:moveTo>
                    <a:pt x="60248" y="311099"/>
                  </a:moveTo>
                  <a:lnTo>
                    <a:pt x="57518" y="308368"/>
                  </a:lnTo>
                  <a:lnTo>
                    <a:pt x="50800" y="308368"/>
                  </a:lnTo>
                  <a:lnTo>
                    <a:pt x="48069" y="311099"/>
                  </a:lnTo>
                  <a:lnTo>
                    <a:pt x="48069" y="317817"/>
                  </a:lnTo>
                  <a:lnTo>
                    <a:pt x="50800" y="320535"/>
                  </a:lnTo>
                  <a:lnTo>
                    <a:pt x="57518" y="320535"/>
                  </a:lnTo>
                  <a:lnTo>
                    <a:pt x="60248" y="317817"/>
                  </a:lnTo>
                  <a:lnTo>
                    <a:pt x="60248" y="311099"/>
                  </a:lnTo>
                  <a:close/>
                </a:path>
                <a:path w="455930" h="440054">
                  <a:moveTo>
                    <a:pt x="60248" y="93345"/>
                  </a:moveTo>
                  <a:lnTo>
                    <a:pt x="57518" y="90614"/>
                  </a:lnTo>
                  <a:lnTo>
                    <a:pt x="50800" y="90614"/>
                  </a:lnTo>
                  <a:lnTo>
                    <a:pt x="48069" y="93345"/>
                  </a:lnTo>
                  <a:lnTo>
                    <a:pt x="48069" y="100063"/>
                  </a:lnTo>
                  <a:lnTo>
                    <a:pt x="50800" y="102793"/>
                  </a:lnTo>
                  <a:lnTo>
                    <a:pt x="57518" y="102793"/>
                  </a:lnTo>
                  <a:lnTo>
                    <a:pt x="60248" y="100063"/>
                  </a:lnTo>
                  <a:lnTo>
                    <a:pt x="60248" y="93345"/>
                  </a:lnTo>
                  <a:close/>
                </a:path>
                <a:path w="455930" h="440054">
                  <a:moveTo>
                    <a:pt x="66217" y="363512"/>
                  </a:moveTo>
                  <a:lnTo>
                    <a:pt x="63487" y="360781"/>
                  </a:lnTo>
                  <a:lnTo>
                    <a:pt x="56756" y="360781"/>
                  </a:lnTo>
                  <a:lnTo>
                    <a:pt x="54038" y="363512"/>
                  </a:lnTo>
                  <a:lnTo>
                    <a:pt x="54038" y="370230"/>
                  </a:lnTo>
                  <a:lnTo>
                    <a:pt x="56756" y="372960"/>
                  </a:lnTo>
                  <a:lnTo>
                    <a:pt x="63487" y="372960"/>
                  </a:lnTo>
                  <a:lnTo>
                    <a:pt x="66217" y="370230"/>
                  </a:lnTo>
                  <a:lnTo>
                    <a:pt x="66217" y="363512"/>
                  </a:lnTo>
                  <a:close/>
                </a:path>
                <a:path w="455930" h="440054">
                  <a:moveTo>
                    <a:pt x="75526" y="331597"/>
                  </a:moveTo>
                  <a:lnTo>
                    <a:pt x="72796" y="328866"/>
                  </a:lnTo>
                  <a:lnTo>
                    <a:pt x="66090" y="328866"/>
                  </a:lnTo>
                  <a:lnTo>
                    <a:pt x="63360" y="331597"/>
                  </a:lnTo>
                  <a:lnTo>
                    <a:pt x="63360" y="338315"/>
                  </a:lnTo>
                  <a:lnTo>
                    <a:pt x="66090" y="341045"/>
                  </a:lnTo>
                  <a:lnTo>
                    <a:pt x="72796" y="341045"/>
                  </a:lnTo>
                  <a:lnTo>
                    <a:pt x="75526" y="338315"/>
                  </a:lnTo>
                  <a:lnTo>
                    <a:pt x="75526" y="331597"/>
                  </a:lnTo>
                  <a:close/>
                </a:path>
                <a:path w="455930" h="440054">
                  <a:moveTo>
                    <a:pt x="75526" y="72834"/>
                  </a:moveTo>
                  <a:lnTo>
                    <a:pt x="72796" y="70104"/>
                  </a:lnTo>
                  <a:lnTo>
                    <a:pt x="66090" y="70104"/>
                  </a:lnTo>
                  <a:lnTo>
                    <a:pt x="63360" y="72834"/>
                  </a:lnTo>
                  <a:lnTo>
                    <a:pt x="63360" y="79565"/>
                  </a:lnTo>
                  <a:lnTo>
                    <a:pt x="66090" y="82283"/>
                  </a:lnTo>
                  <a:lnTo>
                    <a:pt x="72796" y="82283"/>
                  </a:lnTo>
                  <a:lnTo>
                    <a:pt x="75526" y="79565"/>
                  </a:lnTo>
                  <a:lnTo>
                    <a:pt x="75526" y="72834"/>
                  </a:lnTo>
                  <a:close/>
                </a:path>
                <a:path w="455930" h="440054">
                  <a:moveTo>
                    <a:pt x="85267" y="380555"/>
                  </a:moveTo>
                  <a:lnTo>
                    <a:pt x="82537" y="377825"/>
                  </a:lnTo>
                  <a:lnTo>
                    <a:pt x="75831" y="377825"/>
                  </a:lnTo>
                  <a:lnTo>
                    <a:pt x="73088" y="380555"/>
                  </a:lnTo>
                  <a:lnTo>
                    <a:pt x="73088" y="387286"/>
                  </a:lnTo>
                  <a:lnTo>
                    <a:pt x="75831" y="390004"/>
                  </a:lnTo>
                  <a:lnTo>
                    <a:pt x="82537" y="390004"/>
                  </a:lnTo>
                  <a:lnTo>
                    <a:pt x="85267" y="387286"/>
                  </a:lnTo>
                  <a:lnTo>
                    <a:pt x="85267" y="380555"/>
                  </a:lnTo>
                  <a:close/>
                </a:path>
                <a:path w="455930" h="440054">
                  <a:moveTo>
                    <a:pt x="93332" y="349961"/>
                  </a:moveTo>
                  <a:lnTo>
                    <a:pt x="90601" y="347243"/>
                  </a:lnTo>
                  <a:lnTo>
                    <a:pt x="83883" y="347243"/>
                  </a:lnTo>
                  <a:lnTo>
                    <a:pt x="81153" y="349961"/>
                  </a:lnTo>
                  <a:lnTo>
                    <a:pt x="81153" y="356679"/>
                  </a:lnTo>
                  <a:lnTo>
                    <a:pt x="83883" y="359422"/>
                  </a:lnTo>
                  <a:lnTo>
                    <a:pt x="90601" y="359422"/>
                  </a:lnTo>
                  <a:lnTo>
                    <a:pt x="93332" y="356679"/>
                  </a:lnTo>
                  <a:lnTo>
                    <a:pt x="93332" y="349961"/>
                  </a:lnTo>
                  <a:close/>
                </a:path>
                <a:path w="455930" h="440054">
                  <a:moveTo>
                    <a:pt x="93332" y="54470"/>
                  </a:moveTo>
                  <a:lnTo>
                    <a:pt x="90601" y="51739"/>
                  </a:lnTo>
                  <a:lnTo>
                    <a:pt x="83883" y="51739"/>
                  </a:lnTo>
                  <a:lnTo>
                    <a:pt x="81153" y="54470"/>
                  </a:lnTo>
                  <a:lnTo>
                    <a:pt x="81153" y="61201"/>
                  </a:lnTo>
                  <a:lnTo>
                    <a:pt x="83883" y="63919"/>
                  </a:lnTo>
                  <a:lnTo>
                    <a:pt x="90601" y="63919"/>
                  </a:lnTo>
                  <a:lnTo>
                    <a:pt x="93332" y="61201"/>
                  </a:lnTo>
                  <a:lnTo>
                    <a:pt x="93332" y="54470"/>
                  </a:lnTo>
                  <a:close/>
                </a:path>
                <a:path w="455930" h="440054">
                  <a:moveTo>
                    <a:pt x="106197" y="395351"/>
                  </a:moveTo>
                  <a:lnTo>
                    <a:pt x="103466" y="392620"/>
                  </a:lnTo>
                  <a:lnTo>
                    <a:pt x="96761" y="392620"/>
                  </a:lnTo>
                  <a:lnTo>
                    <a:pt x="94030" y="395351"/>
                  </a:lnTo>
                  <a:lnTo>
                    <a:pt x="94030" y="402082"/>
                  </a:lnTo>
                  <a:lnTo>
                    <a:pt x="96761" y="404799"/>
                  </a:lnTo>
                  <a:lnTo>
                    <a:pt x="103466" y="404799"/>
                  </a:lnTo>
                  <a:lnTo>
                    <a:pt x="106197" y="402082"/>
                  </a:lnTo>
                  <a:lnTo>
                    <a:pt x="106197" y="395351"/>
                  </a:lnTo>
                  <a:close/>
                </a:path>
                <a:path w="455930" h="440054">
                  <a:moveTo>
                    <a:pt x="113322" y="365912"/>
                  </a:moveTo>
                  <a:lnTo>
                    <a:pt x="110604" y="363181"/>
                  </a:lnTo>
                  <a:lnTo>
                    <a:pt x="103873" y="363181"/>
                  </a:lnTo>
                  <a:lnTo>
                    <a:pt x="101142" y="365912"/>
                  </a:lnTo>
                  <a:lnTo>
                    <a:pt x="101142" y="372643"/>
                  </a:lnTo>
                  <a:lnTo>
                    <a:pt x="103873" y="375361"/>
                  </a:lnTo>
                  <a:lnTo>
                    <a:pt x="110604" y="375361"/>
                  </a:lnTo>
                  <a:lnTo>
                    <a:pt x="113322" y="372643"/>
                  </a:lnTo>
                  <a:lnTo>
                    <a:pt x="113322" y="365912"/>
                  </a:lnTo>
                  <a:close/>
                </a:path>
                <a:path w="455930" h="440054">
                  <a:moveTo>
                    <a:pt x="113322" y="38531"/>
                  </a:moveTo>
                  <a:lnTo>
                    <a:pt x="110604" y="35788"/>
                  </a:lnTo>
                  <a:lnTo>
                    <a:pt x="103873" y="35788"/>
                  </a:lnTo>
                  <a:lnTo>
                    <a:pt x="101142" y="38531"/>
                  </a:lnTo>
                  <a:lnTo>
                    <a:pt x="101142" y="45250"/>
                  </a:lnTo>
                  <a:lnTo>
                    <a:pt x="103873" y="47967"/>
                  </a:lnTo>
                  <a:lnTo>
                    <a:pt x="110604" y="47967"/>
                  </a:lnTo>
                  <a:lnTo>
                    <a:pt x="113322" y="45250"/>
                  </a:lnTo>
                  <a:lnTo>
                    <a:pt x="113322" y="38531"/>
                  </a:lnTo>
                  <a:close/>
                </a:path>
                <a:path w="455930" h="440054">
                  <a:moveTo>
                    <a:pt x="128511" y="407733"/>
                  </a:moveTo>
                  <a:lnTo>
                    <a:pt x="125780" y="405003"/>
                  </a:lnTo>
                  <a:lnTo>
                    <a:pt x="119062" y="405003"/>
                  </a:lnTo>
                  <a:lnTo>
                    <a:pt x="116332" y="407733"/>
                  </a:lnTo>
                  <a:lnTo>
                    <a:pt x="116332" y="414451"/>
                  </a:lnTo>
                  <a:lnTo>
                    <a:pt x="119062" y="417169"/>
                  </a:lnTo>
                  <a:lnTo>
                    <a:pt x="125780" y="417169"/>
                  </a:lnTo>
                  <a:lnTo>
                    <a:pt x="128511" y="414451"/>
                  </a:lnTo>
                  <a:lnTo>
                    <a:pt x="128511" y="407733"/>
                  </a:lnTo>
                  <a:close/>
                </a:path>
                <a:path w="455930" h="440054">
                  <a:moveTo>
                    <a:pt x="135216" y="379171"/>
                  </a:moveTo>
                  <a:lnTo>
                    <a:pt x="132486" y="376440"/>
                  </a:lnTo>
                  <a:lnTo>
                    <a:pt x="125768" y="376440"/>
                  </a:lnTo>
                  <a:lnTo>
                    <a:pt x="123037" y="379171"/>
                  </a:lnTo>
                  <a:lnTo>
                    <a:pt x="123037" y="385889"/>
                  </a:lnTo>
                  <a:lnTo>
                    <a:pt x="125768" y="388620"/>
                  </a:lnTo>
                  <a:lnTo>
                    <a:pt x="132486" y="388620"/>
                  </a:lnTo>
                  <a:lnTo>
                    <a:pt x="135216" y="385889"/>
                  </a:lnTo>
                  <a:lnTo>
                    <a:pt x="135216" y="379171"/>
                  </a:lnTo>
                  <a:close/>
                </a:path>
                <a:path w="455930" h="440054">
                  <a:moveTo>
                    <a:pt x="135216" y="25273"/>
                  </a:moveTo>
                  <a:lnTo>
                    <a:pt x="132486" y="22542"/>
                  </a:lnTo>
                  <a:lnTo>
                    <a:pt x="125768" y="22542"/>
                  </a:lnTo>
                  <a:lnTo>
                    <a:pt x="123037" y="25273"/>
                  </a:lnTo>
                  <a:lnTo>
                    <a:pt x="123037" y="31991"/>
                  </a:lnTo>
                  <a:lnTo>
                    <a:pt x="125768" y="34721"/>
                  </a:lnTo>
                  <a:lnTo>
                    <a:pt x="132486" y="34721"/>
                  </a:lnTo>
                  <a:lnTo>
                    <a:pt x="135216" y="31991"/>
                  </a:lnTo>
                  <a:lnTo>
                    <a:pt x="135216" y="25273"/>
                  </a:lnTo>
                  <a:close/>
                </a:path>
                <a:path w="455930" h="440054">
                  <a:moveTo>
                    <a:pt x="152171" y="417512"/>
                  </a:moveTo>
                  <a:lnTo>
                    <a:pt x="149440" y="414794"/>
                  </a:lnTo>
                  <a:lnTo>
                    <a:pt x="142722" y="414794"/>
                  </a:lnTo>
                  <a:lnTo>
                    <a:pt x="140004" y="417512"/>
                  </a:lnTo>
                  <a:lnTo>
                    <a:pt x="140004" y="424243"/>
                  </a:lnTo>
                  <a:lnTo>
                    <a:pt x="142722" y="426961"/>
                  </a:lnTo>
                  <a:lnTo>
                    <a:pt x="149440" y="426961"/>
                  </a:lnTo>
                  <a:lnTo>
                    <a:pt x="152171" y="424243"/>
                  </a:lnTo>
                  <a:lnTo>
                    <a:pt x="152171" y="417512"/>
                  </a:lnTo>
                  <a:close/>
                </a:path>
                <a:path w="455930" h="440054">
                  <a:moveTo>
                    <a:pt x="158572" y="389521"/>
                  </a:moveTo>
                  <a:lnTo>
                    <a:pt x="155829" y="386791"/>
                  </a:lnTo>
                  <a:lnTo>
                    <a:pt x="149123" y="386791"/>
                  </a:lnTo>
                  <a:lnTo>
                    <a:pt x="146392" y="389521"/>
                  </a:lnTo>
                  <a:lnTo>
                    <a:pt x="146392" y="396240"/>
                  </a:lnTo>
                  <a:lnTo>
                    <a:pt x="149123" y="398970"/>
                  </a:lnTo>
                  <a:lnTo>
                    <a:pt x="155829" y="398970"/>
                  </a:lnTo>
                  <a:lnTo>
                    <a:pt x="158572" y="396240"/>
                  </a:lnTo>
                  <a:lnTo>
                    <a:pt x="158572" y="389521"/>
                  </a:lnTo>
                  <a:close/>
                </a:path>
                <a:path w="455930" h="440054">
                  <a:moveTo>
                    <a:pt x="158572" y="14909"/>
                  </a:moveTo>
                  <a:lnTo>
                    <a:pt x="155829" y="12179"/>
                  </a:lnTo>
                  <a:lnTo>
                    <a:pt x="149123" y="12179"/>
                  </a:lnTo>
                  <a:lnTo>
                    <a:pt x="146392" y="14909"/>
                  </a:lnTo>
                  <a:lnTo>
                    <a:pt x="146392" y="21640"/>
                  </a:lnTo>
                  <a:lnTo>
                    <a:pt x="149123" y="24358"/>
                  </a:lnTo>
                  <a:lnTo>
                    <a:pt x="155829" y="24358"/>
                  </a:lnTo>
                  <a:lnTo>
                    <a:pt x="158572" y="21640"/>
                  </a:lnTo>
                  <a:lnTo>
                    <a:pt x="158572" y="14909"/>
                  </a:lnTo>
                  <a:close/>
                </a:path>
                <a:path w="455930" h="440054">
                  <a:moveTo>
                    <a:pt x="176771" y="424599"/>
                  </a:moveTo>
                  <a:lnTo>
                    <a:pt x="174040" y="421868"/>
                  </a:lnTo>
                  <a:lnTo>
                    <a:pt x="167335" y="421868"/>
                  </a:lnTo>
                  <a:lnTo>
                    <a:pt x="164604" y="424599"/>
                  </a:lnTo>
                  <a:lnTo>
                    <a:pt x="164604" y="431317"/>
                  </a:lnTo>
                  <a:lnTo>
                    <a:pt x="167335" y="434047"/>
                  </a:lnTo>
                  <a:lnTo>
                    <a:pt x="174040" y="434047"/>
                  </a:lnTo>
                  <a:lnTo>
                    <a:pt x="176771" y="431317"/>
                  </a:lnTo>
                  <a:lnTo>
                    <a:pt x="176771" y="424599"/>
                  </a:lnTo>
                  <a:close/>
                </a:path>
                <a:path w="455930" h="440054">
                  <a:moveTo>
                    <a:pt x="183070" y="396786"/>
                  </a:moveTo>
                  <a:lnTo>
                    <a:pt x="180340" y="394068"/>
                  </a:lnTo>
                  <a:lnTo>
                    <a:pt x="173609" y="394068"/>
                  </a:lnTo>
                  <a:lnTo>
                    <a:pt x="170891" y="396786"/>
                  </a:lnTo>
                  <a:lnTo>
                    <a:pt x="170891" y="403517"/>
                  </a:lnTo>
                  <a:lnTo>
                    <a:pt x="173609" y="406247"/>
                  </a:lnTo>
                  <a:lnTo>
                    <a:pt x="180340" y="406247"/>
                  </a:lnTo>
                  <a:lnTo>
                    <a:pt x="183070" y="403517"/>
                  </a:lnTo>
                  <a:lnTo>
                    <a:pt x="183070" y="396786"/>
                  </a:lnTo>
                  <a:close/>
                </a:path>
                <a:path w="455930" h="440054">
                  <a:moveTo>
                    <a:pt x="183070" y="7632"/>
                  </a:moveTo>
                  <a:lnTo>
                    <a:pt x="180340" y="4902"/>
                  </a:lnTo>
                  <a:lnTo>
                    <a:pt x="173609" y="4902"/>
                  </a:lnTo>
                  <a:lnTo>
                    <a:pt x="170891" y="7632"/>
                  </a:lnTo>
                  <a:lnTo>
                    <a:pt x="170891" y="14363"/>
                  </a:lnTo>
                  <a:lnTo>
                    <a:pt x="173609" y="17081"/>
                  </a:lnTo>
                  <a:lnTo>
                    <a:pt x="180340" y="17081"/>
                  </a:lnTo>
                  <a:lnTo>
                    <a:pt x="183070" y="14363"/>
                  </a:lnTo>
                  <a:lnTo>
                    <a:pt x="183070" y="7632"/>
                  </a:lnTo>
                  <a:close/>
                </a:path>
                <a:path w="455930" h="440054">
                  <a:moveTo>
                    <a:pt x="202006" y="428866"/>
                  </a:moveTo>
                  <a:lnTo>
                    <a:pt x="199288" y="426148"/>
                  </a:lnTo>
                  <a:lnTo>
                    <a:pt x="192570" y="426148"/>
                  </a:lnTo>
                  <a:lnTo>
                    <a:pt x="189839" y="428866"/>
                  </a:lnTo>
                  <a:lnTo>
                    <a:pt x="189839" y="435597"/>
                  </a:lnTo>
                  <a:lnTo>
                    <a:pt x="192570" y="438327"/>
                  </a:lnTo>
                  <a:lnTo>
                    <a:pt x="199288" y="438327"/>
                  </a:lnTo>
                  <a:lnTo>
                    <a:pt x="202006" y="435597"/>
                  </a:lnTo>
                  <a:lnTo>
                    <a:pt x="202006" y="428866"/>
                  </a:lnTo>
                  <a:close/>
                </a:path>
                <a:path w="455930" h="440054">
                  <a:moveTo>
                    <a:pt x="208305" y="400888"/>
                  </a:moveTo>
                  <a:lnTo>
                    <a:pt x="205574" y="398145"/>
                  </a:lnTo>
                  <a:lnTo>
                    <a:pt x="198843" y="398145"/>
                  </a:lnTo>
                  <a:lnTo>
                    <a:pt x="196126" y="400888"/>
                  </a:lnTo>
                  <a:lnTo>
                    <a:pt x="196126" y="407606"/>
                  </a:lnTo>
                  <a:lnTo>
                    <a:pt x="198843" y="410324"/>
                  </a:lnTo>
                  <a:lnTo>
                    <a:pt x="205574" y="410324"/>
                  </a:lnTo>
                  <a:lnTo>
                    <a:pt x="208305" y="407606"/>
                  </a:lnTo>
                  <a:lnTo>
                    <a:pt x="208305" y="400888"/>
                  </a:lnTo>
                  <a:close/>
                </a:path>
                <a:path w="455930" h="440054">
                  <a:moveTo>
                    <a:pt x="208305" y="3556"/>
                  </a:moveTo>
                  <a:lnTo>
                    <a:pt x="205574" y="838"/>
                  </a:lnTo>
                  <a:lnTo>
                    <a:pt x="198843" y="838"/>
                  </a:lnTo>
                  <a:lnTo>
                    <a:pt x="196126" y="3556"/>
                  </a:lnTo>
                  <a:lnTo>
                    <a:pt x="196126" y="10287"/>
                  </a:lnTo>
                  <a:lnTo>
                    <a:pt x="198843" y="13004"/>
                  </a:lnTo>
                  <a:lnTo>
                    <a:pt x="205574" y="13004"/>
                  </a:lnTo>
                  <a:lnTo>
                    <a:pt x="208305" y="10287"/>
                  </a:lnTo>
                  <a:lnTo>
                    <a:pt x="208305" y="3556"/>
                  </a:lnTo>
                  <a:close/>
                </a:path>
                <a:path w="455930" h="440054">
                  <a:moveTo>
                    <a:pt x="227457" y="430314"/>
                  </a:moveTo>
                  <a:lnTo>
                    <a:pt x="224726" y="427583"/>
                  </a:lnTo>
                  <a:lnTo>
                    <a:pt x="218008" y="427583"/>
                  </a:lnTo>
                  <a:lnTo>
                    <a:pt x="215277" y="430314"/>
                  </a:lnTo>
                  <a:lnTo>
                    <a:pt x="215277" y="437045"/>
                  </a:lnTo>
                  <a:lnTo>
                    <a:pt x="218008" y="439762"/>
                  </a:lnTo>
                  <a:lnTo>
                    <a:pt x="224726" y="439762"/>
                  </a:lnTo>
                  <a:lnTo>
                    <a:pt x="227457" y="437045"/>
                  </a:lnTo>
                  <a:lnTo>
                    <a:pt x="227457" y="430314"/>
                  </a:lnTo>
                  <a:close/>
                </a:path>
                <a:path w="455930" h="440054">
                  <a:moveTo>
                    <a:pt x="233946" y="401701"/>
                  </a:moveTo>
                  <a:lnTo>
                    <a:pt x="231228" y="398970"/>
                  </a:lnTo>
                  <a:lnTo>
                    <a:pt x="224497" y="398970"/>
                  </a:lnTo>
                  <a:lnTo>
                    <a:pt x="221780" y="401701"/>
                  </a:lnTo>
                  <a:lnTo>
                    <a:pt x="221780" y="408419"/>
                  </a:lnTo>
                  <a:lnTo>
                    <a:pt x="224497" y="411149"/>
                  </a:lnTo>
                  <a:lnTo>
                    <a:pt x="231228" y="411149"/>
                  </a:lnTo>
                  <a:lnTo>
                    <a:pt x="233946" y="408419"/>
                  </a:lnTo>
                  <a:lnTo>
                    <a:pt x="233946" y="401701"/>
                  </a:lnTo>
                  <a:close/>
                </a:path>
                <a:path w="455930" h="440054">
                  <a:moveTo>
                    <a:pt x="233946" y="2743"/>
                  </a:moveTo>
                  <a:lnTo>
                    <a:pt x="231228" y="0"/>
                  </a:lnTo>
                  <a:lnTo>
                    <a:pt x="224497" y="0"/>
                  </a:lnTo>
                  <a:lnTo>
                    <a:pt x="221780" y="2743"/>
                  </a:lnTo>
                  <a:lnTo>
                    <a:pt x="221780" y="9461"/>
                  </a:lnTo>
                  <a:lnTo>
                    <a:pt x="224497" y="12179"/>
                  </a:lnTo>
                  <a:lnTo>
                    <a:pt x="231228" y="12179"/>
                  </a:lnTo>
                  <a:lnTo>
                    <a:pt x="233946" y="9461"/>
                  </a:lnTo>
                  <a:lnTo>
                    <a:pt x="233946" y="2743"/>
                  </a:lnTo>
                  <a:close/>
                </a:path>
                <a:path w="455930" h="440054">
                  <a:moveTo>
                    <a:pt x="253009" y="428866"/>
                  </a:moveTo>
                  <a:lnTo>
                    <a:pt x="250278" y="426148"/>
                  </a:lnTo>
                  <a:lnTo>
                    <a:pt x="243560" y="426148"/>
                  </a:lnTo>
                  <a:lnTo>
                    <a:pt x="240842" y="428866"/>
                  </a:lnTo>
                  <a:lnTo>
                    <a:pt x="240842" y="435597"/>
                  </a:lnTo>
                  <a:lnTo>
                    <a:pt x="243560" y="438327"/>
                  </a:lnTo>
                  <a:lnTo>
                    <a:pt x="250278" y="438327"/>
                  </a:lnTo>
                  <a:lnTo>
                    <a:pt x="253009" y="435597"/>
                  </a:lnTo>
                  <a:lnTo>
                    <a:pt x="253009" y="428866"/>
                  </a:lnTo>
                  <a:close/>
                </a:path>
                <a:path w="455930" h="440054">
                  <a:moveTo>
                    <a:pt x="259397" y="399249"/>
                  </a:moveTo>
                  <a:lnTo>
                    <a:pt x="256667" y="396519"/>
                  </a:lnTo>
                  <a:lnTo>
                    <a:pt x="249961" y="396519"/>
                  </a:lnTo>
                  <a:lnTo>
                    <a:pt x="247218" y="399249"/>
                  </a:lnTo>
                  <a:lnTo>
                    <a:pt x="247218" y="405968"/>
                  </a:lnTo>
                  <a:lnTo>
                    <a:pt x="249961" y="408698"/>
                  </a:lnTo>
                  <a:lnTo>
                    <a:pt x="256667" y="408698"/>
                  </a:lnTo>
                  <a:lnTo>
                    <a:pt x="259397" y="405968"/>
                  </a:lnTo>
                  <a:lnTo>
                    <a:pt x="259397" y="399249"/>
                  </a:lnTo>
                  <a:close/>
                </a:path>
                <a:path w="455930" h="440054">
                  <a:moveTo>
                    <a:pt x="259397" y="5194"/>
                  </a:moveTo>
                  <a:lnTo>
                    <a:pt x="256667" y="2463"/>
                  </a:lnTo>
                  <a:lnTo>
                    <a:pt x="249961" y="2463"/>
                  </a:lnTo>
                  <a:lnTo>
                    <a:pt x="247218" y="5194"/>
                  </a:lnTo>
                  <a:lnTo>
                    <a:pt x="247218" y="11912"/>
                  </a:lnTo>
                  <a:lnTo>
                    <a:pt x="249961" y="14643"/>
                  </a:lnTo>
                  <a:lnTo>
                    <a:pt x="256667" y="14643"/>
                  </a:lnTo>
                  <a:lnTo>
                    <a:pt x="259397" y="11912"/>
                  </a:lnTo>
                  <a:lnTo>
                    <a:pt x="259397" y="5194"/>
                  </a:lnTo>
                  <a:close/>
                </a:path>
                <a:path w="455930" h="440054">
                  <a:moveTo>
                    <a:pt x="278244" y="424599"/>
                  </a:moveTo>
                  <a:lnTo>
                    <a:pt x="275513" y="421868"/>
                  </a:lnTo>
                  <a:lnTo>
                    <a:pt x="268795" y="421868"/>
                  </a:lnTo>
                  <a:lnTo>
                    <a:pt x="266077" y="424599"/>
                  </a:lnTo>
                  <a:lnTo>
                    <a:pt x="266077" y="431317"/>
                  </a:lnTo>
                  <a:lnTo>
                    <a:pt x="268795" y="434047"/>
                  </a:lnTo>
                  <a:lnTo>
                    <a:pt x="275513" y="434047"/>
                  </a:lnTo>
                  <a:lnTo>
                    <a:pt x="278244" y="431317"/>
                  </a:lnTo>
                  <a:lnTo>
                    <a:pt x="278244" y="424599"/>
                  </a:lnTo>
                  <a:close/>
                </a:path>
                <a:path w="455930" h="440054">
                  <a:moveTo>
                    <a:pt x="284314" y="393547"/>
                  </a:moveTo>
                  <a:lnTo>
                    <a:pt x="281584" y="390817"/>
                  </a:lnTo>
                  <a:lnTo>
                    <a:pt x="274866" y="390817"/>
                  </a:lnTo>
                  <a:lnTo>
                    <a:pt x="272135" y="393547"/>
                  </a:lnTo>
                  <a:lnTo>
                    <a:pt x="272135" y="400278"/>
                  </a:lnTo>
                  <a:lnTo>
                    <a:pt x="274866" y="402996"/>
                  </a:lnTo>
                  <a:lnTo>
                    <a:pt x="281584" y="402996"/>
                  </a:lnTo>
                  <a:lnTo>
                    <a:pt x="284314" y="400278"/>
                  </a:lnTo>
                  <a:lnTo>
                    <a:pt x="284314" y="393547"/>
                  </a:lnTo>
                  <a:close/>
                </a:path>
                <a:path w="455930" h="440054">
                  <a:moveTo>
                    <a:pt x="302844" y="417512"/>
                  </a:moveTo>
                  <a:lnTo>
                    <a:pt x="300126" y="414794"/>
                  </a:lnTo>
                  <a:lnTo>
                    <a:pt x="293395" y="414794"/>
                  </a:lnTo>
                  <a:lnTo>
                    <a:pt x="290664" y="417512"/>
                  </a:lnTo>
                  <a:lnTo>
                    <a:pt x="290664" y="424243"/>
                  </a:lnTo>
                  <a:lnTo>
                    <a:pt x="293395" y="426961"/>
                  </a:lnTo>
                  <a:lnTo>
                    <a:pt x="300126" y="426961"/>
                  </a:lnTo>
                  <a:lnTo>
                    <a:pt x="302844" y="424243"/>
                  </a:lnTo>
                  <a:lnTo>
                    <a:pt x="302844" y="417512"/>
                  </a:lnTo>
                  <a:close/>
                </a:path>
                <a:path w="455930" h="440054">
                  <a:moveTo>
                    <a:pt x="308292" y="384721"/>
                  </a:moveTo>
                  <a:lnTo>
                    <a:pt x="305562" y="381990"/>
                  </a:lnTo>
                  <a:lnTo>
                    <a:pt x="298843" y="381990"/>
                  </a:lnTo>
                  <a:lnTo>
                    <a:pt x="296125" y="384721"/>
                  </a:lnTo>
                  <a:lnTo>
                    <a:pt x="296125" y="391452"/>
                  </a:lnTo>
                  <a:lnTo>
                    <a:pt x="298843" y="394169"/>
                  </a:lnTo>
                  <a:lnTo>
                    <a:pt x="305562" y="394169"/>
                  </a:lnTo>
                  <a:lnTo>
                    <a:pt x="308292" y="391452"/>
                  </a:lnTo>
                  <a:lnTo>
                    <a:pt x="308292" y="384721"/>
                  </a:lnTo>
                  <a:close/>
                </a:path>
                <a:path w="455930" h="440054">
                  <a:moveTo>
                    <a:pt x="326504" y="407733"/>
                  </a:moveTo>
                  <a:lnTo>
                    <a:pt x="323786" y="405003"/>
                  </a:lnTo>
                  <a:lnTo>
                    <a:pt x="317068" y="405003"/>
                  </a:lnTo>
                  <a:lnTo>
                    <a:pt x="314337" y="407733"/>
                  </a:lnTo>
                  <a:lnTo>
                    <a:pt x="314337" y="414451"/>
                  </a:lnTo>
                  <a:lnTo>
                    <a:pt x="317068" y="417169"/>
                  </a:lnTo>
                  <a:lnTo>
                    <a:pt x="323786" y="417169"/>
                  </a:lnTo>
                  <a:lnTo>
                    <a:pt x="326504" y="414451"/>
                  </a:lnTo>
                  <a:lnTo>
                    <a:pt x="326504" y="407733"/>
                  </a:lnTo>
                  <a:close/>
                </a:path>
                <a:path w="455930" h="440054">
                  <a:moveTo>
                    <a:pt x="330923" y="372884"/>
                  </a:moveTo>
                  <a:lnTo>
                    <a:pt x="328180" y="370166"/>
                  </a:lnTo>
                  <a:lnTo>
                    <a:pt x="321475" y="370166"/>
                  </a:lnTo>
                  <a:lnTo>
                    <a:pt x="318744" y="372884"/>
                  </a:lnTo>
                  <a:lnTo>
                    <a:pt x="318744" y="379615"/>
                  </a:lnTo>
                  <a:lnTo>
                    <a:pt x="321475" y="382333"/>
                  </a:lnTo>
                  <a:lnTo>
                    <a:pt x="328180" y="382333"/>
                  </a:lnTo>
                  <a:lnTo>
                    <a:pt x="330923" y="379615"/>
                  </a:lnTo>
                  <a:lnTo>
                    <a:pt x="330923" y="372884"/>
                  </a:lnTo>
                  <a:close/>
                </a:path>
                <a:path w="455930" h="440054">
                  <a:moveTo>
                    <a:pt x="348818" y="395351"/>
                  </a:moveTo>
                  <a:lnTo>
                    <a:pt x="346087" y="392620"/>
                  </a:lnTo>
                  <a:lnTo>
                    <a:pt x="339369" y="392620"/>
                  </a:lnTo>
                  <a:lnTo>
                    <a:pt x="336651" y="395351"/>
                  </a:lnTo>
                  <a:lnTo>
                    <a:pt x="336651" y="402082"/>
                  </a:lnTo>
                  <a:lnTo>
                    <a:pt x="339369" y="404799"/>
                  </a:lnTo>
                  <a:lnTo>
                    <a:pt x="346087" y="404799"/>
                  </a:lnTo>
                  <a:lnTo>
                    <a:pt x="348818" y="402082"/>
                  </a:lnTo>
                  <a:lnTo>
                    <a:pt x="348818" y="395351"/>
                  </a:lnTo>
                  <a:close/>
                </a:path>
                <a:path w="455930" h="440054">
                  <a:moveTo>
                    <a:pt x="351955" y="358267"/>
                  </a:moveTo>
                  <a:lnTo>
                    <a:pt x="349237" y="355536"/>
                  </a:lnTo>
                  <a:lnTo>
                    <a:pt x="342506" y="355536"/>
                  </a:lnTo>
                  <a:lnTo>
                    <a:pt x="339788" y="358267"/>
                  </a:lnTo>
                  <a:lnTo>
                    <a:pt x="339788" y="364985"/>
                  </a:lnTo>
                  <a:lnTo>
                    <a:pt x="342506" y="367715"/>
                  </a:lnTo>
                  <a:lnTo>
                    <a:pt x="349237" y="367715"/>
                  </a:lnTo>
                  <a:lnTo>
                    <a:pt x="351955" y="364985"/>
                  </a:lnTo>
                  <a:lnTo>
                    <a:pt x="351955" y="358267"/>
                  </a:lnTo>
                  <a:close/>
                </a:path>
                <a:path w="455930" h="440054">
                  <a:moveTo>
                    <a:pt x="369760" y="380555"/>
                  </a:moveTo>
                  <a:lnTo>
                    <a:pt x="367030" y="377825"/>
                  </a:lnTo>
                  <a:lnTo>
                    <a:pt x="360324" y="377825"/>
                  </a:lnTo>
                  <a:lnTo>
                    <a:pt x="357581" y="380555"/>
                  </a:lnTo>
                  <a:lnTo>
                    <a:pt x="357581" y="387286"/>
                  </a:lnTo>
                  <a:lnTo>
                    <a:pt x="360324" y="390004"/>
                  </a:lnTo>
                  <a:lnTo>
                    <a:pt x="367030" y="390004"/>
                  </a:lnTo>
                  <a:lnTo>
                    <a:pt x="369760" y="387286"/>
                  </a:lnTo>
                  <a:lnTo>
                    <a:pt x="369760" y="380555"/>
                  </a:lnTo>
                  <a:close/>
                </a:path>
                <a:path w="455930" h="440054">
                  <a:moveTo>
                    <a:pt x="370916" y="341058"/>
                  </a:moveTo>
                  <a:lnTo>
                    <a:pt x="368185" y="338340"/>
                  </a:lnTo>
                  <a:lnTo>
                    <a:pt x="361467" y="338340"/>
                  </a:lnTo>
                  <a:lnTo>
                    <a:pt x="358736" y="341058"/>
                  </a:lnTo>
                  <a:lnTo>
                    <a:pt x="358736" y="347789"/>
                  </a:lnTo>
                  <a:lnTo>
                    <a:pt x="361467" y="350520"/>
                  </a:lnTo>
                  <a:lnTo>
                    <a:pt x="368185" y="350520"/>
                  </a:lnTo>
                  <a:lnTo>
                    <a:pt x="370916" y="347789"/>
                  </a:lnTo>
                  <a:lnTo>
                    <a:pt x="370916" y="341058"/>
                  </a:lnTo>
                  <a:close/>
                </a:path>
                <a:path w="455930" h="440054">
                  <a:moveTo>
                    <a:pt x="387451" y="321589"/>
                  </a:moveTo>
                  <a:lnTo>
                    <a:pt x="384721" y="318858"/>
                  </a:lnTo>
                  <a:lnTo>
                    <a:pt x="378002" y="318858"/>
                  </a:lnTo>
                  <a:lnTo>
                    <a:pt x="375272" y="321589"/>
                  </a:lnTo>
                  <a:lnTo>
                    <a:pt x="375272" y="328320"/>
                  </a:lnTo>
                  <a:lnTo>
                    <a:pt x="378002" y="331038"/>
                  </a:lnTo>
                  <a:lnTo>
                    <a:pt x="384721" y="331038"/>
                  </a:lnTo>
                  <a:lnTo>
                    <a:pt x="387451" y="328320"/>
                  </a:lnTo>
                  <a:lnTo>
                    <a:pt x="387451" y="321589"/>
                  </a:lnTo>
                  <a:close/>
                </a:path>
                <a:path w="455930" h="440054">
                  <a:moveTo>
                    <a:pt x="387451" y="82842"/>
                  </a:moveTo>
                  <a:lnTo>
                    <a:pt x="384721" y="80124"/>
                  </a:lnTo>
                  <a:lnTo>
                    <a:pt x="378002" y="80124"/>
                  </a:lnTo>
                  <a:lnTo>
                    <a:pt x="375272" y="82842"/>
                  </a:lnTo>
                  <a:lnTo>
                    <a:pt x="375272" y="89573"/>
                  </a:lnTo>
                  <a:lnTo>
                    <a:pt x="378002" y="92290"/>
                  </a:lnTo>
                  <a:lnTo>
                    <a:pt x="384721" y="92290"/>
                  </a:lnTo>
                  <a:lnTo>
                    <a:pt x="387451" y="89573"/>
                  </a:lnTo>
                  <a:lnTo>
                    <a:pt x="387451" y="82842"/>
                  </a:lnTo>
                  <a:close/>
                </a:path>
                <a:path w="455930" h="440054">
                  <a:moveTo>
                    <a:pt x="388810" y="363512"/>
                  </a:moveTo>
                  <a:lnTo>
                    <a:pt x="386080" y="360781"/>
                  </a:lnTo>
                  <a:lnTo>
                    <a:pt x="379361" y="360781"/>
                  </a:lnTo>
                  <a:lnTo>
                    <a:pt x="376631" y="363512"/>
                  </a:lnTo>
                  <a:lnTo>
                    <a:pt x="376631" y="370230"/>
                  </a:lnTo>
                  <a:lnTo>
                    <a:pt x="379361" y="372960"/>
                  </a:lnTo>
                  <a:lnTo>
                    <a:pt x="386080" y="372960"/>
                  </a:lnTo>
                  <a:lnTo>
                    <a:pt x="388810" y="370230"/>
                  </a:lnTo>
                  <a:lnTo>
                    <a:pt x="388810" y="363512"/>
                  </a:lnTo>
                  <a:close/>
                </a:path>
                <a:path w="455930" h="440054">
                  <a:moveTo>
                    <a:pt x="396659" y="176707"/>
                  </a:moveTo>
                  <a:lnTo>
                    <a:pt x="393928" y="173990"/>
                  </a:lnTo>
                  <a:lnTo>
                    <a:pt x="387223" y="173990"/>
                  </a:lnTo>
                  <a:lnTo>
                    <a:pt x="384492" y="176707"/>
                  </a:lnTo>
                  <a:lnTo>
                    <a:pt x="384492" y="183438"/>
                  </a:lnTo>
                  <a:lnTo>
                    <a:pt x="387223" y="186169"/>
                  </a:lnTo>
                  <a:lnTo>
                    <a:pt x="393928" y="186169"/>
                  </a:lnTo>
                  <a:lnTo>
                    <a:pt x="396659" y="183438"/>
                  </a:lnTo>
                  <a:lnTo>
                    <a:pt x="396659" y="176707"/>
                  </a:lnTo>
                  <a:close/>
                </a:path>
                <a:path w="455930" h="440054">
                  <a:moveTo>
                    <a:pt x="401370" y="300151"/>
                  </a:moveTo>
                  <a:lnTo>
                    <a:pt x="398653" y="297434"/>
                  </a:lnTo>
                  <a:lnTo>
                    <a:pt x="391934" y="297434"/>
                  </a:lnTo>
                  <a:lnTo>
                    <a:pt x="389204" y="300151"/>
                  </a:lnTo>
                  <a:lnTo>
                    <a:pt x="389204" y="306882"/>
                  </a:lnTo>
                  <a:lnTo>
                    <a:pt x="391934" y="309613"/>
                  </a:lnTo>
                  <a:lnTo>
                    <a:pt x="398653" y="309613"/>
                  </a:lnTo>
                  <a:lnTo>
                    <a:pt x="401370" y="306882"/>
                  </a:lnTo>
                  <a:lnTo>
                    <a:pt x="401370" y="300151"/>
                  </a:lnTo>
                  <a:close/>
                </a:path>
                <a:path w="455930" h="440054">
                  <a:moveTo>
                    <a:pt x="401370" y="104279"/>
                  </a:moveTo>
                  <a:lnTo>
                    <a:pt x="398653" y="101549"/>
                  </a:lnTo>
                  <a:lnTo>
                    <a:pt x="391934" y="101549"/>
                  </a:lnTo>
                  <a:lnTo>
                    <a:pt x="389204" y="104279"/>
                  </a:lnTo>
                  <a:lnTo>
                    <a:pt x="389204" y="111010"/>
                  </a:lnTo>
                  <a:lnTo>
                    <a:pt x="391934" y="113728"/>
                  </a:lnTo>
                  <a:lnTo>
                    <a:pt x="398653" y="113728"/>
                  </a:lnTo>
                  <a:lnTo>
                    <a:pt x="401370" y="111010"/>
                  </a:lnTo>
                  <a:lnTo>
                    <a:pt x="401370" y="104279"/>
                  </a:lnTo>
                  <a:close/>
                </a:path>
                <a:path w="455930" h="440054">
                  <a:moveTo>
                    <a:pt x="405892" y="344424"/>
                  </a:moveTo>
                  <a:lnTo>
                    <a:pt x="403161" y="341706"/>
                  </a:lnTo>
                  <a:lnTo>
                    <a:pt x="396443" y="341706"/>
                  </a:lnTo>
                  <a:lnTo>
                    <a:pt x="393712" y="344424"/>
                  </a:lnTo>
                  <a:lnTo>
                    <a:pt x="393712" y="351142"/>
                  </a:lnTo>
                  <a:lnTo>
                    <a:pt x="396443" y="353885"/>
                  </a:lnTo>
                  <a:lnTo>
                    <a:pt x="403161" y="353885"/>
                  </a:lnTo>
                  <a:lnTo>
                    <a:pt x="405892" y="351142"/>
                  </a:lnTo>
                  <a:lnTo>
                    <a:pt x="405892" y="344424"/>
                  </a:lnTo>
                  <a:close/>
                </a:path>
                <a:path w="455930" h="440054">
                  <a:moveTo>
                    <a:pt x="412483" y="277114"/>
                  </a:moveTo>
                  <a:lnTo>
                    <a:pt x="409752" y="274383"/>
                  </a:lnTo>
                  <a:lnTo>
                    <a:pt x="403034" y="274383"/>
                  </a:lnTo>
                  <a:lnTo>
                    <a:pt x="400304" y="277114"/>
                  </a:lnTo>
                  <a:lnTo>
                    <a:pt x="400304" y="283845"/>
                  </a:lnTo>
                  <a:lnTo>
                    <a:pt x="403034" y="286562"/>
                  </a:lnTo>
                  <a:lnTo>
                    <a:pt x="409752" y="286562"/>
                  </a:lnTo>
                  <a:lnTo>
                    <a:pt x="412483" y="283845"/>
                  </a:lnTo>
                  <a:lnTo>
                    <a:pt x="412483" y="277114"/>
                  </a:lnTo>
                  <a:close/>
                </a:path>
                <a:path w="455930" h="440054">
                  <a:moveTo>
                    <a:pt x="412483" y="127317"/>
                  </a:moveTo>
                  <a:lnTo>
                    <a:pt x="409752" y="124599"/>
                  </a:lnTo>
                  <a:lnTo>
                    <a:pt x="403034" y="124599"/>
                  </a:lnTo>
                  <a:lnTo>
                    <a:pt x="400304" y="127317"/>
                  </a:lnTo>
                  <a:lnTo>
                    <a:pt x="400304" y="134048"/>
                  </a:lnTo>
                  <a:lnTo>
                    <a:pt x="403034" y="136779"/>
                  </a:lnTo>
                  <a:lnTo>
                    <a:pt x="409752" y="136779"/>
                  </a:lnTo>
                  <a:lnTo>
                    <a:pt x="412483" y="134048"/>
                  </a:lnTo>
                  <a:lnTo>
                    <a:pt x="412483" y="127317"/>
                  </a:lnTo>
                  <a:close/>
                </a:path>
                <a:path w="455930" h="440054">
                  <a:moveTo>
                    <a:pt x="420547" y="252831"/>
                  </a:moveTo>
                  <a:lnTo>
                    <a:pt x="417817" y="250113"/>
                  </a:lnTo>
                  <a:lnTo>
                    <a:pt x="411099" y="250113"/>
                  </a:lnTo>
                  <a:lnTo>
                    <a:pt x="408368" y="252831"/>
                  </a:lnTo>
                  <a:lnTo>
                    <a:pt x="408368" y="259562"/>
                  </a:lnTo>
                  <a:lnTo>
                    <a:pt x="411099" y="262293"/>
                  </a:lnTo>
                  <a:lnTo>
                    <a:pt x="417817" y="262293"/>
                  </a:lnTo>
                  <a:lnTo>
                    <a:pt x="420547" y="259562"/>
                  </a:lnTo>
                  <a:lnTo>
                    <a:pt x="420547" y="252831"/>
                  </a:lnTo>
                  <a:close/>
                </a:path>
                <a:path w="455930" h="440054">
                  <a:moveTo>
                    <a:pt x="420547" y="151587"/>
                  </a:moveTo>
                  <a:lnTo>
                    <a:pt x="417817" y="148856"/>
                  </a:lnTo>
                  <a:lnTo>
                    <a:pt x="411099" y="148856"/>
                  </a:lnTo>
                  <a:lnTo>
                    <a:pt x="408368" y="151587"/>
                  </a:lnTo>
                  <a:lnTo>
                    <a:pt x="408368" y="158318"/>
                  </a:lnTo>
                  <a:lnTo>
                    <a:pt x="411099" y="161036"/>
                  </a:lnTo>
                  <a:lnTo>
                    <a:pt x="417817" y="161036"/>
                  </a:lnTo>
                  <a:lnTo>
                    <a:pt x="420547" y="158318"/>
                  </a:lnTo>
                  <a:lnTo>
                    <a:pt x="420547" y="151587"/>
                  </a:lnTo>
                  <a:close/>
                </a:path>
                <a:path w="455930" h="440054">
                  <a:moveTo>
                    <a:pt x="420636" y="323570"/>
                  </a:moveTo>
                  <a:lnTo>
                    <a:pt x="417918" y="320840"/>
                  </a:lnTo>
                  <a:lnTo>
                    <a:pt x="411200" y="320840"/>
                  </a:lnTo>
                  <a:lnTo>
                    <a:pt x="408470" y="323570"/>
                  </a:lnTo>
                  <a:lnTo>
                    <a:pt x="408470" y="330288"/>
                  </a:lnTo>
                  <a:lnTo>
                    <a:pt x="411200" y="333019"/>
                  </a:lnTo>
                  <a:lnTo>
                    <a:pt x="417918" y="333019"/>
                  </a:lnTo>
                  <a:lnTo>
                    <a:pt x="420636" y="330288"/>
                  </a:lnTo>
                  <a:lnTo>
                    <a:pt x="420636" y="323570"/>
                  </a:lnTo>
                  <a:close/>
                </a:path>
                <a:path w="455930" h="440054">
                  <a:moveTo>
                    <a:pt x="425475" y="227736"/>
                  </a:moveTo>
                  <a:lnTo>
                    <a:pt x="422732" y="225018"/>
                  </a:lnTo>
                  <a:lnTo>
                    <a:pt x="416026" y="225018"/>
                  </a:lnTo>
                  <a:lnTo>
                    <a:pt x="413296" y="227736"/>
                  </a:lnTo>
                  <a:lnTo>
                    <a:pt x="413296" y="234467"/>
                  </a:lnTo>
                  <a:lnTo>
                    <a:pt x="416026" y="237197"/>
                  </a:lnTo>
                  <a:lnTo>
                    <a:pt x="422732" y="237197"/>
                  </a:lnTo>
                  <a:lnTo>
                    <a:pt x="425475" y="234467"/>
                  </a:lnTo>
                  <a:lnTo>
                    <a:pt x="425475" y="227736"/>
                  </a:lnTo>
                  <a:close/>
                </a:path>
                <a:path w="455930" h="440054">
                  <a:moveTo>
                    <a:pt x="425475" y="176707"/>
                  </a:moveTo>
                  <a:lnTo>
                    <a:pt x="422732" y="173964"/>
                  </a:lnTo>
                  <a:lnTo>
                    <a:pt x="416026" y="173964"/>
                  </a:lnTo>
                  <a:lnTo>
                    <a:pt x="413296" y="176707"/>
                  </a:lnTo>
                  <a:lnTo>
                    <a:pt x="413296" y="183426"/>
                  </a:lnTo>
                  <a:lnTo>
                    <a:pt x="416026" y="186143"/>
                  </a:lnTo>
                  <a:lnTo>
                    <a:pt x="422732" y="186143"/>
                  </a:lnTo>
                  <a:lnTo>
                    <a:pt x="425475" y="183426"/>
                  </a:lnTo>
                  <a:lnTo>
                    <a:pt x="425475" y="176707"/>
                  </a:lnTo>
                  <a:close/>
                </a:path>
                <a:path w="455930" h="440054">
                  <a:moveTo>
                    <a:pt x="427139" y="202222"/>
                  </a:moveTo>
                  <a:lnTo>
                    <a:pt x="424408" y="199491"/>
                  </a:lnTo>
                  <a:lnTo>
                    <a:pt x="417690" y="199491"/>
                  </a:lnTo>
                  <a:lnTo>
                    <a:pt x="414959" y="202222"/>
                  </a:lnTo>
                  <a:lnTo>
                    <a:pt x="414959" y="208940"/>
                  </a:lnTo>
                  <a:lnTo>
                    <a:pt x="417690" y="211658"/>
                  </a:lnTo>
                  <a:lnTo>
                    <a:pt x="424408" y="211658"/>
                  </a:lnTo>
                  <a:lnTo>
                    <a:pt x="427139" y="208940"/>
                  </a:lnTo>
                  <a:lnTo>
                    <a:pt x="427139" y="202222"/>
                  </a:lnTo>
                  <a:close/>
                </a:path>
                <a:path w="455930" h="440054">
                  <a:moveTo>
                    <a:pt x="432993" y="301193"/>
                  </a:moveTo>
                  <a:lnTo>
                    <a:pt x="430276" y="298462"/>
                  </a:lnTo>
                  <a:lnTo>
                    <a:pt x="423557" y="298462"/>
                  </a:lnTo>
                  <a:lnTo>
                    <a:pt x="420827" y="301193"/>
                  </a:lnTo>
                  <a:lnTo>
                    <a:pt x="420827" y="307911"/>
                  </a:lnTo>
                  <a:lnTo>
                    <a:pt x="423557" y="310629"/>
                  </a:lnTo>
                  <a:lnTo>
                    <a:pt x="430276" y="310629"/>
                  </a:lnTo>
                  <a:lnTo>
                    <a:pt x="432993" y="307911"/>
                  </a:lnTo>
                  <a:lnTo>
                    <a:pt x="432993" y="301193"/>
                  </a:lnTo>
                  <a:close/>
                </a:path>
                <a:path w="455930" h="440054">
                  <a:moveTo>
                    <a:pt x="442849" y="277545"/>
                  </a:moveTo>
                  <a:lnTo>
                    <a:pt x="440118" y="274828"/>
                  </a:lnTo>
                  <a:lnTo>
                    <a:pt x="433400" y="274828"/>
                  </a:lnTo>
                  <a:lnTo>
                    <a:pt x="430669" y="277545"/>
                  </a:lnTo>
                  <a:lnTo>
                    <a:pt x="430669" y="284276"/>
                  </a:lnTo>
                  <a:lnTo>
                    <a:pt x="433400" y="287007"/>
                  </a:lnTo>
                  <a:lnTo>
                    <a:pt x="440118" y="287007"/>
                  </a:lnTo>
                  <a:lnTo>
                    <a:pt x="442849" y="284276"/>
                  </a:lnTo>
                  <a:lnTo>
                    <a:pt x="442849" y="277545"/>
                  </a:lnTo>
                  <a:close/>
                </a:path>
                <a:path w="455930" h="440054">
                  <a:moveTo>
                    <a:pt x="449859" y="252984"/>
                  </a:moveTo>
                  <a:lnTo>
                    <a:pt x="447128" y="250253"/>
                  </a:lnTo>
                  <a:lnTo>
                    <a:pt x="440410" y="250253"/>
                  </a:lnTo>
                  <a:lnTo>
                    <a:pt x="437680" y="252984"/>
                  </a:lnTo>
                  <a:lnTo>
                    <a:pt x="437680" y="259702"/>
                  </a:lnTo>
                  <a:lnTo>
                    <a:pt x="440410" y="262432"/>
                  </a:lnTo>
                  <a:lnTo>
                    <a:pt x="447128" y="262432"/>
                  </a:lnTo>
                  <a:lnTo>
                    <a:pt x="449859" y="259702"/>
                  </a:lnTo>
                  <a:lnTo>
                    <a:pt x="449859" y="252984"/>
                  </a:lnTo>
                  <a:close/>
                </a:path>
                <a:path w="455930" h="440054">
                  <a:moveTo>
                    <a:pt x="454152" y="227761"/>
                  </a:moveTo>
                  <a:lnTo>
                    <a:pt x="451421" y="225018"/>
                  </a:lnTo>
                  <a:lnTo>
                    <a:pt x="444703" y="225018"/>
                  </a:lnTo>
                  <a:lnTo>
                    <a:pt x="441972" y="227761"/>
                  </a:lnTo>
                  <a:lnTo>
                    <a:pt x="441972" y="234480"/>
                  </a:lnTo>
                  <a:lnTo>
                    <a:pt x="444703" y="237197"/>
                  </a:lnTo>
                  <a:lnTo>
                    <a:pt x="451421" y="237197"/>
                  </a:lnTo>
                  <a:lnTo>
                    <a:pt x="454152" y="234480"/>
                  </a:lnTo>
                  <a:lnTo>
                    <a:pt x="454152" y="227761"/>
                  </a:lnTo>
                  <a:close/>
                </a:path>
                <a:path w="455930" h="440054">
                  <a:moveTo>
                    <a:pt x="455612" y="202222"/>
                  </a:moveTo>
                  <a:lnTo>
                    <a:pt x="452894" y="199491"/>
                  </a:lnTo>
                  <a:lnTo>
                    <a:pt x="446176" y="199491"/>
                  </a:lnTo>
                  <a:lnTo>
                    <a:pt x="443445" y="202222"/>
                  </a:lnTo>
                  <a:lnTo>
                    <a:pt x="443445" y="208940"/>
                  </a:lnTo>
                  <a:lnTo>
                    <a:pt x="446176" y="211658"/>
                  </a:lnTo>
                  <a:lnTo>
                    <a:pt x="452894" y="211658"/>
                  </a:lnTo>
                  <a:lnTo>
                    <a:pt x="455612" y="208940"/>
                  </a:lnTo>
                  <a:lnTo>
                    <a:pt x="455612" y="20222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3447103" y="9362814"/>
              <a:ext cx="525145" cy="525780"/>
            </a:xfrm>
            <a:custGeom>
              <a:avLst/>
              <a:gdLst/>
              <a:ahLst/>
              <a:cxnLst/>
              <a:rect l="l" t="t" r="r" b="b"/>
              <a:pathLst>
                <a:path w="525144" h="525779">
                  <a:moveTo>
                    <a:pt x="12179" y="272034"/>
                  </a:moveTo>
                  <a:lnTo>
                    <a:pt x="9448" y="269316"/>
                  </a:lnTo>
                  <a:lnTo>
                    <a:pt x="2730" y="269316"/>
                  </a:lnTo>
                  <a:lnTo>
                    <a:pt x="0" y="272034"/>
                  </a:lnTo>
                  <a:lnTo>
                    <a:pt x="0" y="278777"/>
                  </a:lnTo>
                  <a:lnTo>
                    <a:pt x="2730" y="281495"/>
                  </a:lnTo>
                  <a:lnTo>
                    <a:pt x="9448" y="281495"/>
                  </a:lnTo>
                  <a:lnTo>
                    <a:pt x="12179" y="278777"/>
                  </a:lnTo>
                  <a:lnTo>
                    <a:pt x="12179" y="272034"/>
                  </a:lnTo>
                  <a:close/>
                </a:path>
                <a:path w="525144" h="525779">
                  <a:moveTo>
                    <a:pt x="12179" y="246468"/>
                  </a:moveTo>
                  <a:lnTo>
                    <a:pt x="9448" y="243738"/>
                  </a:lnTo>
                  <a:lnTo>
                    <a:pt x="2730" y="243738"/>
                  </a:lnTo>
                  <a:lnTo>
                    <a:pt x="0" y="246468"/>
                  </a:lnTo>
                  <a:lnTo>
                    <a:pt x="0" y="253187"/>
                  </a:lnTo>
                  <a:lnTo>
                    <a:pt x="2730" y="255917"/>
                  </a:lnTo>
                  <a:lnTo>
                    <a:pt x="9448" y="255917"/>
                  </a:lnTo>
                  <a:lnTo>
                    <a:pt x="12179" y="253187"/>
                  </a:lnTo>
                  <a:lnTo>
                    <a:pt x="12179" y="246468"/>
                  </a:lnTo>
                  <a:close/>
                </a:path>
                <a:path w="525144" h="525779">
                  <a:moveTo>
                    <a:pt x="14693" y="297510"/>
                  </a:moveTo>
                  <a:lnTo>
                    <a:pt x="11963" y="294767"/>
                  </a:lnTo>
                  <a:lnTo>
                    <a:pt x="5245" y="294767"/>
                  </a:lnTo>
                  <a:lnTo>
                    <a:pt x="2514" y="297510"/>
                  </a:lnTo>
                  <a:lnTo>
                    <a:pt x="2514" y="304228"/>
                  </a:lnTo>
                  <a:lnTo>
                    <a:pt x="5245" y="306946"/>
                  </a:lnTo>
                  <a:lnTo>
                    <a:pt x="11963" y="306946"/>
                  </a:lnTo>
                  <a:lnTo>
                    <a:pt x="14693" y="304228"/>
                  </a:lnTo>
                  <a:lnTo>
                    <a:pt x="14693" y="297510"/>
                  </a:lnTo>
                  <a:close/>
                </a:path>
                <a:path w="525144" h="525779">
                  <a:moveTo>
                    <a:pt x="14693" y="221018"/>
                  </a:moveTo>
                  <a:lnTo>
                    <a:pt x="11963" y="218287"/>
                  </a:lnTo>
                  <a:lnTo>
                    <a:pt x="5245" y="218287"/>
                  </a:lnTo>
                  <a:lnTo>
                    <a:pt x="2514" y="221018"/>
                  </a:lnTo>
                  <a:lnTo>
                    <a:pt x="2514" y="227736"/>
                  </a:lnTo>
                  <a:lnTo>
                    <a:pt x="5245" y="230454"/>
                  </a:lnTo>
                  <a:lnTo>
                    <a:pt x="11963" y="230454"/>
                  </a:lnTo>
                  <a:lnTo>
                    <a:pt x="14693" y="227736"/>
                  </a:lnTo>
                  <a:lnTo>
                    <a:pt x="14693" y="221018"/>
                  </a:lnTo>
                  <a:close/>
                </a:path>
                <a:path w="525144" h="525779">
                  <a:moveTo>
                    <a:pt x="19723" y="322567"/>
                  </a:moveTo>
                  <a:lnTo>
                    <a:pt x="16992" y="319836"/>
                  </a:lnTo>
                  <a:lnTo>
                    <a:pt x="10287" y="319836"/>
                  </a:lnTo>
                  <a:lnTo>
                    <a:pt x="7543" y="322567"/>
                  </a:lnTo>
                  <a:lnTo>
                    <a:pt x="7543" y="329298"/>
                  </a:lnTo>
                  <a:lnTo>
                    <a:pt x="10287" y="332016"/>
                  </a:lnTo>
                  <a:lnTo>
                    <a:pt x="16992" y="332016"/>
                  </a:lnTo>
                  <a:lnTo>
                    <a:pt x="19723" y="329298"/>
                  </a:lnTo>
                  <a:lnTo>
                    <a:pt x="19723" y="322567"/>
                  </a:lnTo>
                  <a:close/>
                </a:path>
                <a:path w="525144" h="525779">
                  <a:moveTo>
                    <a:pt x="19723" y="195935"/>
                  </a:moveTo>
                  <a:lnTo>
                    <a:pt x="16992" y="193205"/>
                  </a:lnTo>
                  <a:lnTo>
                    <a:pt x="10287" y="193205"/>
                  </a:lnTo>
                  <a:lnTo>
                    <a:pt x="7543" y="195935"/>
                  </a:lnTo>
                  <a:lnTo>
                    <a:pt x="7543" y="202653"/>
                  </a:lnTo>
                  <a:lnTo>
                    <a:pt x="10287" y="205384"/>
                  </a:lnTo>
                  <a:lnTo>
                    <a:pt x="16992" y="205384"/>
                  </a:lnTo>
                  <a:lnTo>
                    <a:pt x="19723" y="202653"/>
                  </a:lnTo>
                  <a:lnTo>
                    <a:pt x="19723" y="195935"/>
                  </a:lnTo>
                  <a:close/>
                </a:path>
                <a:path w="525144" h="525779">
                  <a:moveTo>
                    <a:pt x="27355" y="347027"/>
                  </a:moveTo>
                  <a:lnTo>
                    <a:pt x="24638" y="344284"/>
                  </a:lnTo>
                  <a:lnTo>
                    <a:pt x="17919" y="344284"/>
                  </a:lnTo>
                  <a:lnTo>
                    <a:pt x="15176" y="347027"/>
                  </a:lnTo>
                  <a:lnTo>
                    <a:pt x="15176" y="353745"/>
                  </a:lnTo>
                  <a:lnTo>
                    <a:pt x="17919" y="356463"/>
                  </a:lnTo>
                  <a:lnTo>
                    <a:pt x="24638" y="356463"/>
                  </a:lnTo>
                  <a:lnTo>
                    <a:pt x="27355" y="353745"/>
                  </a:lnTo>
                  <a:lnTo>
                    <a:pt x="27355" y="347027"/>
                  </a:lnTo>
                  <a:close/>
                </a:path>
                <a:path w="525144" h="525779">
                  <a:moveTo>
                    <a:pt x="27355" y="171488"/>
                  </a:moveTo>
                  <a:lnTo>
                    <a:pt x="24638" y="168770"/>
                  </a:lnTo>
                  <a:lnTo>
                    <a:pt x="17919" y="168770"/>
                  </a:lnTo>
                  <a:lnTo>
                    <a:pt x="15176" y="171488"/>
                  </a:lnTo>
                  <a:lnTo>
                    <a:pt x="15176" y="178219"/>
                  </a:lnTo>
                  <a:lnTo>
                    <a:pt x="17919" y="180936"/>
                  </a:lnTo>
                  <a:lnTo>
                    <a:pt x="24638" y="180936"/>
                  </a:lnTo>
                  <a:lnTo>
                    <a:pt x="27355" y="178219"/>
                  </a:lnTo>
                  <a:lnTo>
                    <a:pt x="27355" y="171488"/>
                  </a:lnTo>
                  <a:close/>
                </a:path>
                <a:path w="525144" h="525779">
                  <a:moveTo>
                    <a:pt x="37198" y="370586"/>
                  </a:moveTo>
                  <a:lnTo>
                    <a:pt x="34467" y="367855"/>
                  </a:lnTo>
                  <a:lnTo>
                    <a:pt x="27762" y="367855"/>
                  </a:lnTo>
                  <a:lnTo>
                    <a:pt x="25019" y="370586"/>
                  </a:lnTo>
                  <a:lnTo>
                    <a:pt x="25019" y="377317"/>
                  </a:lnTo>
                  <a:lnTo>
                    <a:pt x="27762" y="380034"/>
                  </a:lnTo>
                  <a:lnTo>
                    <a:pt x="34467" y="380034"/>
                  </a:lnTo>
                  <a:lnTo>
                    <a:pt x="37198" y="377317"/>
                  </a:lnTo>
                  <a:lnTo>
                    <a:pt x="37198" y="370586"/>
                  </a:lnTo>
                  <a:close/>
                </a:path>
                <a:path w="525144" h="525779">
                  <a:moveTo>
                    <a:pt x="37198" y="147916"/>
                  </a:moveTo>
                  <a:lnTo>
                    <a:pt x="34467" y="145186"/>
                  </a:lnTo>
                  <a:lnTo>
                    <a:pt x="27762" y="145186"/>
                  </a:lnTo>
                  <a:lnTo>
                    <a:pt x="25019" y="147916"/>
                  </a:lnTo>
                  <a:lnTo>
                    <a:pt x="25019" y="154635"/>
                  </a:lnTo>
                  <a:lnTo>
                    <a:pt x="27762" y="157365"/>
                  </a:lnTo>
                  <a:lnTo>
                    <a:pt x="34467" y="157365"/>
                  </a:lnTo>
                  <a:lnTo>
                    <a:pt x="37198" y="154635"/>
                  </a:lnTo>
                  <a:lnTo>
                    <a:pt x="37198" y="147916"/>
                  </a:lnTo>
                  <a:close/>
                </a:path>
                <a:path w="525144" h="525779">
                  <a:moveTo>
                    <a:pt x="40347" y="259257"/>
                  </a:moveTo>
                  <a:lnTo>
                    <a:pt x="37617" y="256527"/>
                  </a:lnTo>
                  <a:lnTo>
                    <a:pt x="30899" y="256527"/>
                  </a:lnTo>
                  <a:lnTo>
                    <a:pt x="28168" y="259257"/>
                  </a:lnTo>
                  <a:lnTo>
                    <a:pt x="28168" y="265976"/>
                  </a:lnTo>
                  <a:lnTo>
                    <a:pt x="30899" y="268693"/>
                  </a:lnTo>
                  <a:lnTo>
                    <a:pt x="37617" y="268693"/>
                  </a:lnTo>
                  <a:lnTo>
                    <a:pt x="40347" y="265976"/>
                  </a:lnTo>
                  <a:lnTo>
                    <a:pt x="40347" y="259257"/>
                  </a:lnTo>
                  <a:close/>
                </a:path>
                <a:path w="525144" h="525779">
                  <a:moveTo>
                    <a:pt x="41808" y="284797"/>
                  </a:moveTo>
                  <a:lnTo>
                    <a:pt x="39090" y="282054"/>
                  </a:lnTo>
                  <a:lnTo>
                    <a:pt x="32359" y="282054"/>
                  </a:lnTo>
                  <a:lnTo>
                    <a:pt x="29641" y="284797"/>
                  </a:lnTo>
                  <a:lnTo>
                    <a:pt x="29641" y="291515"/>
                  </a:lnTo>
                  <a:lnTo>
                    <a:pt x="32359" y="294233"/>
                  </a:lnTo>
                  <a:lnTo>
                    <a:pt x="39090" y="294233"/>
                  </a:lnTo>
                  <a:lnTo>
                    <a:pt x="41808" y="291515"/>
                  </a:lnTo>
                  <a:lnTo>
                    <a:pt x="41808" y="284797"/>
                  </a:lnTo>
                  <a:close/>
                </a:path>
                <a:path w="525144" h="525779">
                  <a:moveTo>
                    <a:pt x="41808" y="233718"/>
                  </a:moveTo>
                  <a:lnTo>
                    <a:pt x="39090" y="230987"/>
                  </a:lnTo>
                  <a:lnTo>
                    <a:pt x="32359" y="230987"/>
                  </a:lnTo>
                  <a:lnTo>
                    <a:pt x="29641" y="233718"/>
                  </a:lnTo>
                  <a:lnTo>
                    <a:pt x="29641" y="240436"/>
                  </a:lnTo>
                  <a:lnTo>
                    <a:pt x="32359" y="243166"/>
                  </a:lnTo>
                  <a:lnTo>
                    <a:pt x="39090" y="243166"/>
                  </a:lnTo>
                  <a:lnTo>
                    <a:pt x="41808" y="240436"/>
                  </a:lnTo>
                  <a:lnTo>
                    <a:pt x="41808" y="233718"/>
                  </a:lnTo>
                  <a:close/>
                </a:path>
                <a:path w="525144" h="525779">
                  <a:moveTo>
                    <a:pt x="46113" y="310019"/>
                  </a:moveTo>
                  <a:lnTo>
                    <a:pt x="43383" y="307289"/>
                  </a:lnTo>
                  <a:lnTo>
                    <a:pt x="36652" y="307289"/>
                  </a:lnTo>
                  <a:lnTo>
                    <a:pt x="33934" y="310019"/>
                  </a:lnTo>
                  <a:lnTo>
                    <a:pt x="33934" y="316738"/>
                  </a:lnTo>
                  <a:lnTo>
                    <a:pt x="36652" y="319468"/>
                  </a:lnTo>
                  <a:lnTo>
                    <a:pt x="43383" y="319468"/>
                  </a:lnTo>
                  <a:lnTo>
                    <a:pt x="46113" y="316738"/>
                  </a:lnTo>
                  <a:lnTo>
                    <a:pt x="46113" y="310019"/>
                  </a:lnTo>
                  <a:close/>
                </a:path>
                <a:path w="525144" h="525779">
                  <a:moveTo>
                    <a:pt x="46113" y="208508"/>
                  </a:moveTo>
                  <a:lnTo>
                    <a:pt x="43383" y="205765"/>
                  </a:lnTo>
                  <a:lnTo>
                    <a:pt x="36652" y="205765"/>
                  </a:lnTo>
                  <a:lnTo>
                    <a:pt x="33934" y="208508"/>
                  </a:lnTo>
                  <a:lnTo>
                    <a:pt x="33934" y="215226"/>
                  </a:lnTo>
                  <a:lnTo>
                    <a:pt x="36652" y="217944"/>
                  </a:lnTo>
                  <a:lnTo>
                    <a:pt x="43383" y="217944"/>
                  </a:lnTo>
                  <a:lnTo>
                    <a:pt x="46113" y="215226"/>
                  </a:lnTo>
                  <a:lnTo>
                    <a:pt x="46113" y="208508"/>
                  </a:lnTo>
                  <a:close/>
                </a:path>
                <a:path w="525144" h="525779">
                  <a:moveTo>
                    <a:pt x="49453" y="393052"/>
                  </a:moveTo>
                  <a:lnTo>
                    <a:pt x="46736" y="390334"/>
                  </a:lnTo>
                  <a:lnTo>
                    <a:pt x="40005" y="390334"/>
                  </a:lnTo>
                  <a:lnTo>
                    <a:pt x="37287" y="393052"/>
                  </a:lnTo>
                  <a:lnTo>
                    <a:pt x="37287" y="399783"/>
                  </a:lnTo>
                  <a:lnTo>
                    <a:pt x="40005" y="402501"/>
                  </a:lnTo>
                  <a:lnTo>
                    <a:pt x="46736" y="402501"/>
                  </a:lnTo>
                  <a:lnTo>
                    <a:pt x="49453" y="399783"/>
                  </a:lnTo>
                  <a:lnTo>
                    <a:pt x="49453" y="393052"/>
                  </a:lnTo>
                  <a:close/>
                </a:path>
                <a:path w="525144" h="525779">
                  <a:moveTo>
                    <a:pt x="49453" y="125463"/>
                  </a:moveTo>
                  <a:lnTo>
                    <a:pt x="46736" y="122720"/>
                  </a:lnTo>
                  <a:lnTo>
                    <a:pt x="40005" y="122720"/>
                  </a:lnTo>
                  <a:lnTo>
                    <a:pt x="37287" y="125463"/>
                  </a:lnTo>
                  <a:lnTo>
                    <a:pt x="37287" y="132181"/>
                  </a:lnTo>
                  <a:lnTo>
                    <a:pt x="40005" y="134899"/>
                  </a:lnTo>
                  <a:lnTo>
                    <a:pt x="46736" y="134899"/>
                  </a:lnTo>
                  <a:lnTo>
                    <a:pt x="49453" y="132181"/>
                  </a:lnTo>
                  <a:lnTo>
                    <a:pt x="49453" y="125463"/>
                  </a:lnTo>
                  <a:close/>
                </a:path>
                <a:path w="525144" h="525779">
                  <a:moveTo>
                    <a:pt x="53124" y="334581"/>
                  </a:moveTo>
                  <a:lnTo>
                    <a:pt x="50380" y="331863"/>
                  </a:lnTo>
                  <a:lnTo>
                    <a:pt x="43675" y="331863"/>
                  </a:lnTo>
                  <a:lnTo>
                    <a:pt x="40944" y="334581"/>
                  </a:lnTo>
                  <a:lnTo>
                    <a:pt x="40944" y="341312"/>
                  </a:lnTo>
                  <a:lnTo>
                    <a:pt x="43675" y="344043"/>
                  </a:lnTo>
                  <a:lnTo>
                    <a:pt x="50380" y="344043"/>
                  </a:lnTo>
                  <a:lnTo>
                    <a:pt x="53124" y="341312"/>
                  </a:lnTo>
                  <a:lnTo>
                    <a:pt x="53124" y="334581"/>
                  </a:lnTo>
                  <a:close/>
                </a:path>
                <a:path w="525144" h="525779">
                  <a:moveTo>
                    <a:pt x="53124" y="183921"/>
                  </a:moveTo>
                  <a:lnTo>
                    <a:pt x="50380" y="181190"/>
                  </a:lnTo>
                  <a:lnTo>
                    <a:pt x="43675" y="181190"/>
                  </a:lnTo>
                  <a:lnTo>
                    <a:pt x="40944" y="183921"/>
                  </a:lnTo>
                  <a:lnTo>
                    <a:pt x="40944" y="190652"/>
                  </a:lnTo>
                  <a:lnTo>
                    <a:pt x="43675" y="193370"/>
                  </a:lnTo>
                  <a:lnTo>
                    <a:pt x="50380" y="193370"/>
                  </a:lnTo>
                  <a:lnTo>
                    <a:pt x="53124" y="190652"/>
                  </a:lnTo>
                  <a:lnTo>
                    <a:pt x="53124" y="183921"/>
                  </a:lnTo>
                  <a:close/>
                </a:path>
                <a:path w="525144" h="525779">
                  <a:moveTo>
                    <a:pt x="62966" y="160286"/>
                  </a:moveTo>
                  <a:lnTo>
                    <a:pt x="60236" y="157556"/>
                  </a:lnTo>
                  <a:lnTo>
                    <a:pt x="53517" y="157556"/>
                  </a:lnTo>
                  <a:lnTo>
                    <a:pt x="50800" y="160286"/>
                  </a:lnTo>
                  <a:lnTo>
                    <a:pt x="50800" y="167017"/>
                  </a:lnTo>
                  <a:lnTo>
                    <a:pt x="53517" y="169735"/>
                  </a:lnTo>
                  <a:lnTo>
                    <a:pt x="60236" y="169735"/>
                  </a:lnTo>
                  <a:lnTo>
                    <a:pt x="62966" y="167017"/>
                  </a:lnTo>
                  <a:lnTo>
                    <a:pt x="62966" y="160286"/>
                  </a:lnTo>
                  <a:close/>
                </a:path>
                <a:path w="525144" h="525779">
                  <a:moveTo>
                    <a:pt x="63919" y="414197"/>
                  </a:moveTo>
                  <a:lnTo>
                    <a:pt x="61175" y="411467"/>
                  </a:lnTo>
                  <a:lnTo>
                    <a:pt x="54470" y="411467"/>
                  </a:lnTo>
                  <a:lnTo>
                    <a:pt x="51739" y="414197"/>
                  </a:lnTo>
                  <a:lnTo>
                    <a:pt x="51739" y="420928"/>
                  </a:lnTo>
                  <a:lnTo>
                    <a:pt x="54470" y="423646"/>
                  </a:lnTo>
                  <a:lnTo>
                    <a:pt x="61175" y="423646"/>
                  </a:lnTo>
                  <a:lnTo>
                    <a:pt x="63919" y="420928"/>
                  </a:lnTo>
                  <a:lnTo>
                    <a:pt x="63919" y="414197"/>
                  </a:lnTo>
                  <a:close/>
                </a:path>
                <a:path w="525144" h="525779">
                  <a:moveTo>
                    <a:pt x="63919" y="104305"/>
                  </a:moveTo>
                  <a:lnTo>
                    <a:pt x="61175" y="101587"/>
                  </a:lnTo>
                  <a:lnTo>
                    <a:pt x="54470" y="101587"/>
                  </a:lnTo>
                  <a:lnTo>
                    <a:pt x="51739" y="104305"/>
                  </a:lnTo>
                  <a:lnTo>
                    <a:pt x="51739" y="111036"/>
                  </a:lnTo>
                  <a:lnTo>
                    <a:pt x="54470" y="113766"/>
                  </a:lnTo>
                  <a:lnTo>
                    <a:pt x="61175" y="113766"/>
                  </a:lnTo>
                  <a:lnTo>
                    <a:pt x="63919" y="111036"/>
                  </a:lnTo>
                  <a:lnTo>
                    <a:pt x="63919" y="104305"/>
                  </a:lnTo>
                  <a:close/>
                </a:path>
                <a:path w="525144" h="525779">
                  <a:moveTo>
                    <a:pt x="75311" y="137909"/>
                  </a:moveTo>
                  <a:lnTo>
                    <a:pt x="72593" y="135178"/>
                  </a:lnTo>
                  <a:lnTo>
                    <a:pt x="65874" y="135178"/>
                  </a:lnTo>
                  <a:lnTo>
                    <a:pt x="63144" y="137909"/>
                  </a:lnTo>
                  <a:lnTo>
                    <a:pt x="63144" y="144627"/>
                  </a:lnTo>
                  <a:lnTo>
                    <a:pt x="65874" y="147358"/>
                  </a:lnTo>
                  <a:lnTo>
                    <a:pt x="72593" y="147358"/>
                  </a:lnTo>
                  <a:lnTo>
                    <a:pt x="75311" y="144627"/>
                  </a:lnTo>
                  <a:lnTo>
                    <a:pt x="75311" y="137909"/>
                  </a:lnTo>
                  <a:close/>
                </a:path>
                <a:path w="525144" h="525779">
                  <a:moveTo>
                    <a:pt x="80352" y="433781"/>
                  </a:moveTo>
                  <a:lnTo>
                    <a:pt x="77622" y="431063"/>
                  </a:lnTo>
                  <a:lnTo>
                    <a:pt x="70904" y="431063"/>
                  </a:lnTo>
                  <a:lnTo>
                    <a:pt x="68173" y="433781"/>
                  </a:lnTo>
                  <a:lnTo>
                    <a:pt x="68173" y="440512"/>
                  </a:lnTo>
                  <a:lnTo>
                    <a:pt x="70904" y="443242"/>
                  </a:lnTo>
                  <a:lnTo>
                    <a:pt x="77622" y="443242"/>
                  </a:lnTo>
                  <a:lnTo>
                    <a:pt x="80352" y="440512"/>
                  </a:lnTo>
                  <a:lnTo>
                    <a:pt x="80352" y="433781"/>
                  </a:lnTo>
                  <a:close/>
                </a:path>
                <a:path w="525144" h="525779">
                  <a:moveTo>
                    <a:pt x="80352" y="84721"/>
                  </a:moveTo>
                  <a:lnTo>
                    <a:pt x="77622" y="81978"/>
                  </a:lnTo>
                  <a:lnTo>
                    <a:pt x="70904" y="81978"/>
                  </a:lnTo>
                  <a:lnTo>
                    <a:pt x="68173" y="84721"/>
                  </a:lnTo>
                  <a:lnTo>
                    <a:pt x="68173" y="91440"/>
                  </a:lnTo>
                  <a:lnTo>
                    <a:pt x="70904" y="94157"/>
                  </a:lnTo>
                  <a:lnTo>
                    <a:pt x="77622" y="94157"/>
                  </a:lnTo>
                  <a:lnTo>
                    <a:pt x="80352" y="91440"/>
                  </a:lnTo>
                  <a:lnTo>
                    <a:pt x="80352" y="84721"/>
                  </a:lnTo>
                  <a:close/>
                </a:path>
                <a:path w="525144" h="525779">
                  <a:moveTo>
                    <a:pt x="90093" y="117043"/>
                  </a:moveTo>
                  <a:lnTo>
                    <a:pt x="87363" y="114300"/>
                  </a:lnTo>
                  <a:lnTo>
                    <a:pt x="80645" y="114300"/>
                  </a:lnTo>
                  <a:lnTo>
                    <a:pt x="77914" y="117043"/>
                  </a:lnTo>
                  <a:lnTo>
                    <a:pt x="77914" y="123761"/>
                  </a:lnTo>
                  <a:lnTo>
                    <a:pt x="80645" y="126479"/>
                  </a:lnTo>
                  <a:lnTo>
                    <a:pt x="87363" y="126479"/>
                  </a:lnTo>
                  <a:lnTo>
                    <a:pt x="90093" y="123761"/>
                  </a:lnTo>
                  <a:lnTo>
                    <a:pt x="90093" y="117043"/>
                  </a:lnTo>
                  <a:close/>
                </a:path>
                <a:path w="525144" h="525779">
                  <a:moveTo>
                    <a:pt x="98679" y="451662"/>
                  </a:moveTo>
                  <a:lnTo>
                    <a:pt x="95948" y="448919"/>
                  </a:lnTo>
                  <a:lnTo>
                    <a:pt x="89230" y="448919"/>
                  </a:lnTo>
                  <a:lnTo>
                    <a:pt x="86499" y="451662"/>
                  </a:lnTo>
                  <a:lnTo>
                    <a:pt x="86499" y="458381"/>
                  </a:lnTo>
                  <a:lnTo>
                    <a:pt x="89230" y="461098"/>
                  </a:lnTo>
                  <a:lnTo>
                    <a:pt x="95948" y="461098"/>
                  </a:lnTo>
                  <a:lnTo>
                    <a:pt x="98679" y="458381"/>
                  </a:lnTo>
                  <a:lnTo>
                    <a:pt x="98679" y="451662"/>
                  </a:lnTo>
                  <a:close/>
                </a:path>
                <a:path w="525144" h="525779">
                  <a:moveTo>
                    <a:pt x="98679" y="66852"/>
                  </a:moveTo>
                  <a:lnTo>
                    <a:pt x="95948" y="64122"/>
                  </a:lnTo>
                  <a:lnTo>
                    <a:pt x="89230" y="64122"/>
                  </a:lnTo>
                  <a:lnTo>
                    <a:pt x="86499" y="66852"/>
                  </a:lnTo>
                  <a:lnTo>
                    <a:pt x="86499" y="73571"/>
                  </a:lnTo>
                  <a:lnTo>
                    <a:pt x="89230" y="76301"/>
                  </a:lnTo>
                  <a:lnTo>
                    <a:pt x="95948" y="76301"/>
                  </a:lnTo>
                  <a:lnTo>
                    <a:pt x="98679" y="73571"/>
                  </a:lnTo>
                  <a:lnTo>
                    <a:pt x="98679" y="66852"/>
                  </a:lnTo>
                  <a:close/>
                </a:path>
                <a:path w="525144" h="525779">
                  <a:moveTo>
                    <a:pt x="107162" y="97967"/>
                  </a:moveTo>
                  <a:lnTo>
                    <a:pt x="104432" y="95237"/>
                  </a:lnTo>
                  <a:lnTo>
                    <a:pt x="97701" y="95237"/>
                  </a:lnTo>
                  <a:lnTo>
                    <a:pt x="94983" y="97967"/>
                  </a:lnTo>
                  <a:lnTo>
                    <a:pt x="94983" y="104698"/>
                  </a:lnTo>
                  <a:lnTo>
                    <a:pt x="97701" y="107416"/>
                  </a:lnTo>
                  <a:lnTo>
                    <a:pt x="104432" y="107416"/>
                  </a:lnTo>
                  <a:lnTo>
                    <a:pt x="107162" y="104698"/>
                  </a:lnTo>
                  <a:lnTo>
                    <a:pt x="107162" y="97967"/>
                  </a:lnTo>
                  <a:close/>
                </a:path>
                <a:path w="525144" h="525779">
                  <a:moveTo>
                    <a:pt x="118681" y="467601"/>
                  </a:moveTo>
                  <a:lnTo>
                    <a:pt x="115938" y="464870"/>
                  </a:lnTo>
                  <a:lnTo>
                    <a:pt x="109232" y="464870"/>
                  </a:lnTo>
                  <a:lnTo>
                    <a:pt x="106502" y="467601"/>
                  </a:lnTo>
                  <a:lnTo>
                    <a:pt x="106502" y="474332"/>
                  </a:lnTo>
                  <a:lnTo>
                    <a:pt x="109232" y="477050"/>
                  </a:lnTo>
                  <a:lnTo>
                    <a:pt x="115938" y="477050"/>
                  </a:lnTo>
                  <a:lnTo>
                    <a:pt x="118681" y="474332"/>
                  </a:lnTo>
                  <a:lnTo>
                    <a:pt x="118681" y="467601"/>
                  </a:lnTo>
                  <a:close/>
                </a:path>
                <a:path w="525144" h="525779">
                  <a:moveTo>
                    <a:pt x="126212" y="80911"/>
                  </a:moveTo>
                  <a:lnTo>
                    <a:pt x="123482" y="78193"/>
                  </a:lnTo>
                  <a:lnTo>
                    <a:pt x="116776" y="78193"/>
                  </a:lnTo>
                  <a:lnTo>
                    <a:pt x="114033" y="80911"/>
                  </a:lnTo>
                  <a:lnTo>
                    <a:pt x="114033" y="87642"/>
                  </a:lnTo>
                  <a:lnTo>
                    <a:pt x="116776" y="90373"/>
                  </a:lnTo>
                  <a:lnTo>
                    <a:pt x="123482" y="90373"/>
                  </a:lnTo>
                  <a:lnTo>
                    <a:pt x="126212" y="87642"/>
                  </a:lnTo>
                  <a:lnTo>
                    <a:pt x="126212" y="80911"/>
                  </a:lnTo>
                  <a:close/>
                </a:path>
                <a:path w="525144" h="525779">
                  <a:moveTo>
                    <a:pt x="140131" y="481482"/>
                  </a:moveTo>
                  <a:lnTo>
                    <a:pt x="137414" y="478751"/>
                  </a:lnTo>
                  <a:lnTo>
                    <a:pt x="130683" y="478751"/>
                  </a:lnTo>
                  <a:lnTo>
                    <a:pt x="127965" y="481482"/>
                  </a:lnTo>
                  <a:lnTo>
                    <a:pt x="127965" y="488200"/>
                  </a:lnTo>
                  <a:lnTo>
                    <a:pt x="130683" y="490931"/>
                  </a:lnTo>
                  <a:lnTo>
                    <a:pt x="137414" y="490931"/>
                  </a:lnTo>
                  <a:lnTo>
                    <a:pt x="140131" y="488200"/>
                  </a:lnTo>
                  <a:lnTo>
                    <a:pt x="140131" y="481482"/>
                  </a:lnTo>
                  <a:close/>
                </a:path>
                <a:path w="525144" h="525779">
                  <a:moveTo>
                    <a:pt x="140131" y="37033"/>
                  </a:moveTo>
                  <a:lnTo>
                    <a:pt x="137414" y="34302"/>
                  </a:lnTo>
                  <a:lnTo>
                    <a:pt x="130683" y="34302"/>
                  </a:lnTo>
                  <a:lnTo>
                    <a:pt x="127965" y="37033"/>
                  </a:lnTo>
                  <a:lnTo>
                    <a:pt x="127965" y="43751"/>
                  </a:lnTo>
                  <a:lnTo>
                    <a:pt x="130683" y="46482"/>
                  </a:lnTo>
                  <a:lnTo>
                    <a:pt x="137414" y="46482"/>
                  </a:lnTo>
                  <a:lnTo>
                    <a:pt x="140131" y="43751"/>
                  </a:lnTo>
                  <a:lnTo>
                    <a:pt x="140131" y="37033"/>
                  </a:lnTo>
                  <a:close/>
                </a:path>
                <a:path w="525144" h="525779">
                  <a:moveTo>
                    <a:pt x="147142" y="66116"/>
                  </a:moveTo>
                  <a:lnTo>
                    <a:pt x="144411" y="63398"/>
                  </a:lnTo>
                  <a:lnTo>
                    <a:pt x="137706" y="63398"/>
                  </a:lnTo>
                  <a:lnTo>
                    <a:pt x="134975" y="66116"/>
                  </a:lnTo>
                  <a:lnTo>
                    <a:pt x="134975" y="72847"/>
                  </a:lnTo>
                  <a:lnTo>
                    <a:pt x="137706" y="75577"/>
                  </a:lnTo>
                  <a:lnTo>
                    <a:pt x="144411" y="75577"/>
                  </a:lnTo>
                  <a:lnTo>
                    <a:pt x="147142" y="72847"/>
                  </a:lnTo>
                  <a:lnTo>
                    <a:pt x="147142" y="66116"/>
                  </a:lnTo>
                  <a:close/>
                </a:path>
                <a:path w="525144" h="525779">
                  <a:moveTo>
                    <a:pt x="162852" y="493153"/>
                  </a:moveTo>
                  <a:lnTo>
                    <a:pt x="160134" y="490423"/>
                  </a:lnTo>
                  <a:lnTo>
                    <a:pt x="153403" y="490423"/>
                  </a:lnTo>
                  <a:lnTo>
                    <a:pt x="150685" y="493153"/>
                  </a:lnTo>
                  <a:lnTo>
                    <a:pt x="150685" y="499872"/>
                  </a:lnTo>
                  <a:lnTo>
                    <a:pt x="153403" y="502602"/>
                  </a:lnTo>
                  <a:lnTo>
                    <a:pt x="160134" y="502602"/>
                  </a:lnTo>
                  <a:lnTo>
                    <a:pt x="162852" y="499872"/>
                  </a:lnTo>
                  <a:lnTo>
                    <a:pt x="162852" y="493153"/>
                  </a:lnTo>
                  <a:close/>
                </a:path>
                <a:path w="525144" h="525779">
                  <a:moveTo>
                    <a:pt x="169456" y="53746"/>
                  </a:moveTo>
                  <a:lnTo>
                    <a:pt x="166725" y="51015"/>
                  </a:lnTo>
                  <a:lnTo>
                    <a:pt x="160007" y="51015"/>
                  </a:lnTo>
                  <a:lnTo>
                    <a:pt x="157276" y="53746"/>
                  </a:lnTo>
                  <a:lnTo>
                    <a:pt x="157276" y="60477"/>
                  </a:lnTo>
                  <a:lnTo>
                    <a:pt x="160007" y="63195"/>
                  </a:lnTo>
                  <a:lnTo>
                    <a:pt x="166725" y="63195"/>
                  </a:lnTo>
                  <a:lnTo>
                    <a:pt x="169456" y="60477"/>
                  </a:lnTo>
                  <a:lnTo>
                    <a:pt x="169456" y="53746"/>
                  </a:lnTo>
                  <a:close/>
                </a:path>
                <a:path w="525144" h="525779">
                  <a:moveTo>
                    <a:pt x="186728" y="502500"/>
                  </a:moveTo>
                  <a:lnTo>
                    <a:pt x="184010" y="499770"/>
                  </a:lnTo>
                  <a:lnTo>
                    <a:pt x="177279" y="499770"/>
                  </a:lnTo>
                  <a:lnTo>
                    <a:pt x="174561" y="502500"/>
                  </a:lnTo>
                  <a:lnTo>
                    <a:pt x="174561" y="509231"/>
                  </a:lnTo>
                  <a:lnTo>
                    <a:pt x="177279" y="511949"/>
                  </a:lnTo>
                  <a:lnTo>
                    <a:pt x="184010" y="511949"/>
                  </a:lnTo>
                  <a:lnTo>
                    <a:pt x="186728" y="509231"/>
                  </a:lnTo>
                  <a:lnTo>
                    <a:pt x="186728" y="502500"/>
                  </a:lnTo>
                  <a:close/>
                </a:path>
                <a:path w="525144" h="525779">
                  <a:moveTo>
                    <a:pt x="193116" y="43967"/>
                  </a:moveTo>
                  <a:lnTo>
                    <a:pt x="190385" y="41224"/>
                  </a:lnTo>
                  <a:lnTo>
                    <a:pt x="183667" y="41224"/>
                  </a:lnTo>
                  <a:lnTo>
                    <a:pt x="180949" y="43967"/>
                  </a:lnTo>
                  <a:lnTo>
                    <a:pt x="180949" y="50685"/>
                  </a:lnTo>
                  <a:lnTo>
                    <a:pt x="183667" y="53403"/>
                  </a:lnTo>
                  <a:lnTo>
                    <a:pt x="190385" y="53403"/>
                  </a:lnTo>
                  <a:lnTo>
                    <a:pt x="193116" y="50685"/>
                  </a:lnTo>
                  <a:lnTo>
                    <a:pt x="193116" y="43967"/>
                  </a:lnTo>
                  <a:close/>
                </a:path>
                <a:path w="525144" h="525779">
                  <a:moveTo>
                    <a:pt x="211340" y="509435"/>
                  </a:moveTo>
                  <a:lnTo>
                    <a:pt x="208610" y="506704"/>
                  </a:lnTo>
                  <a:lnTo>
                    <a:pt x="201891" y="506704"/>
                  </a:lnTo>
                  <a:lnTo>
                    <a:pt x="199161" y="509435"/>
                  </a:lnTo>
                  <a:lnTo>
                    <a:pt x="199161" y="516153"/>
                  </a:lnTo>
                  <a:lnTo>
                    <a:pt x="201891" y="518883"/>
                  </a:lnTo>
                  <a:lnTo>
                    <a:pt x="208610" y="518883"/>
                  </a:lnTo>
                  <a:lnTo>
                    <a:pt x="211340" y="516153"/>
                  </a:lnTo>
                  <a:lnTo>
                    <a:pt x="211340" y="509435"/>
                  </a:lnTo>
                  <a:close/>
                </a:path>
                <a:path w="525144" h="525779">
                  <a:moveTo>
                    <a:pt x="217716" y="36880"/>
                  </a:moveTo>
                  <a:lnTo>
                    <a:pt x="214985" y="34150"/>
                  </a:lnTo>
                  <a:lnTo>
                    <a:pt x="208280" y="34150"/>
                  </a:lnTo>
                  <a:lnTo>
                    <a:pt x="205549" y="36880"/>
                  </a:lnTo>
                  <a:lnTo>
                    <a:pt x="205549" y="43611"/>
                  </a:lnTo>
                  <a:lnTo>
                    <a:pt x="208280" y="46329"/>
                  </a:lnTo>
                  <a:lnTo>
                    <a:pt x="214985" y="46329"/>
                  </a:lnTo>
                  <a:lnTo>
                    <a:pt x="217716" y="43611"/>
                  </a:lnTo>
                  <a:lnTo>
                    <a:pt x="217716" y="36880"/>
                  </a:lnTo>
                  <a:close/>
                </a:path>
                <a:path w="525144" h="525779">
                  <a:moveTo>
                    <a:pt x="236562" y="513880"/>
                  </a:moveTo>
                  <a:lnTo>
                    <a:pt x="233845" y="511136"/>
                  </a:lnTo>
                  <a:lnTo>
                    <a:pt x="227126" y="511136"/>
                  </a:lnTo>
                  <a:lnTo>
                    <a:pt x="224396" y="513880"/>
                  </a:lnTo>
                  <a:lnTo>
                    <a:pt x="224396" y="520598"/>
                  </a:lnTo>
                  <a:lnTo>
                    <a:pt x="227126" y="523316"/>
                  </a:lnTo>
                  <a:lnTo>
                    <a:pt x="233845" y="523316"/>
                  </a:lnTo>
                  <a:lnTo>
                    <a:pt x="236562" y="520598"/>
                  </a:lnTo>
                  <a:lnTo>
                    <a:pt x="236562" y="513880"/>
                  </a:lnTo>
                  <a:close/>
                </a:path>
                <a:path w="525144" h="525779">
                  <a:moveTo>
                    <a:pt x="236562" y="4648"/>
                  </a:moveTo>
                  <a:lnTo>
                    <a:pt x="233845" y="1917"/>
                  </a:lnTo>
                  <a:lnTo>
                    <a:pt x="227126" y="1917"/>
                  </a:lnTo>
                  <a:lnTo>
                    <a:pt x="224396" y="4648"/>
                  </a:lnTo>
                  <a:lnTo>
                    <a:pt x="224396" y="11366"/>
                  </a:lnTo>
                  <a:lnTo>
                    <a:pt x="227126" y="14084"/>
                  </a:lnTo>
                  <a:lnTo>
                    <a:pt x="233845" y="14084"/>
                  </a:lnTo>
                  <a:lnTo>
                    <a:pt x="236562" y="11366"/>
                  </a:lnTo>
                  <a:lnTo>
                    <a:pt x="236562" y="4648"/>
                  </a:lnTo>
                  <a:close/>
                </a:path>
                <a:path w="525144" h="525779">
                  <a:moveTo>
                    <a:pt x="242951" y="32588"/>
                  </a:moveTo>
                  <a:lnTo>
                    <a:pt x="240233" y="29857"/>
                  </a:lnTo>
                  <a:lnTo>
                    <a:pt x="233514" y="29857"/>
                  </a:lnTo>
                  <a:lnTo>
                    <a:pt x="230784" y="32588"/>
                  </a:lnTo>
                  <a:lnTo>
                    <a:pt x="230784" y="39319"/>
                  </a:lnTo>
                  <a:lnTo>
                    <a:pt x="233514" y="42037"/>
                  </a:lnTo>
                  <a:lnTo>
                    <a:pt x="240233" y="42037"/>
                  </a:lnTo>
                  <a:lnTo>
                    <a:pt x="242951" y="39319"/>
                  </a:lnTo>
                  <a:lnTo>
                    <a:pt x="242951" y="32588"/>
                  </a:lnTo>
                  <a:close/>
                </a:path>
                <a:path w="525144" h="525779">
                  <a:moveTo>
                    <a:pt x="262013" y="515785"/>
                  </a:moveTo>
                  <a:lnTo>
                    <a:pt x="259295" y="513041"/>
                  </a:lnTo>
                  <a:lnTo>
                    <a:pt x="252564" y="513041"/>
                  </a:lnTo>
                  <a:lnTo>
                    <a:pt x="249834" y="515785"/>
                  </a:lnTo>
                  <a:lnTo>
                    <a:pt x="249834" y="522503"/>
                  </a:lnTo>
                  <a:lnTo>
                    <a:pt x="252564" y="525221"/>
                  </a:lnTo>
                  <a:lnTo>
                    <a:pt x="259295" y="525221"/>
                  </a:lnTo>
                  <a:lnTo>
                    <a:pt x="262013" y="522503"/>
                  </a:lnTo>
                  <a:lnTo>
                    <a:pt x="262013" y="515785"/>
                  </a:lnTo>
                  <a:close/>
                </a:path>
                <a:path w="525144" h="525779">
                  <a:moveTo>
                    <a:pt x="262013" y="2717"/>
                  </a:moveTo>
                  <a:lnTo>
                    <a:pt x="259295" y="0"/>
                  </a:lnTo>
                  <a:lnTo>
                    <a:pt x="252564" y="0"/>
                  </a:lnTo>
                  <a:lnTo>
                    <a:pt x="249834" y="2717"/>
                  </a:lnTo>
                  <a:lnTo>
                    <a:pt x="249834" y="9436"/>
                  </a:lnTo>
                  <a:lnTo>
                    <a:pt x="252564" y="12179"/>
                  </a:lnTo>
                  <a:lnTo>
                    <a:pt x="259295" y="12179"/>
                  </a:lnTo>
                  <a:lnTo>
                    <a:pt x="262013" y="9436"/>
                  </a:lnTo>
                  <a:lnTo>
                    <a:pt x="262013" y="2717"/>
                  </a:lnTo>
                  <a:close/>
                </a:path>
                <a:path w="525144" h="525779">
                  <a:moveTo>
                    <a:pt x="268401" y="31153"/>
                  </a:moveTo>
                  <a:lnTo>
                    <a:pt x="265671" y="28435"/>
                  </a:lnTo>
                  <a:lnTo>
                    <a:pt x="258953" y="28435"/>
                  </a:lnTo>
                  <a:lnTo>
                    <a:pt x="256222" y="31153"/>
                  </a:lnTo>
                  <a:lnTo>
                    <a:pt x="256222" y="37884"/>
                  </a:lnTo>
                  <a:lnTo>
                    <a:pt x="258953" y="40614"/>
                  </a:lnTo>
                  <a:lnTo>
                    <a:pt x="265671" y="40614"/>
                  </a:lnTo>
                  <a:lnTo>
                    <a:pt x="268401" y="37884"/>
                  </a:lnTo>
                  <a:lnTo>
                    <a:pt x="268401" y="31153"/>
                  </a:lnTo>
                  <a:close/>
                </a:path>
                <a:path w="525144" h="525779">
                  <a:moveTo>
                    <a:pt x="287667" y="515137"/>
                  </a:moveTo>
                  <a:lnTo>
                    <a:pt x="284937" y="512406"/>
                  </a:lnTo>
                  <a:lnTo>
                    <a:pt x="278218" y="512406"/>
                  </a:lnTo>
                  <a:lnTo>
                    <a:pt x="275488" y="515137"/>
                  </a:lnTo>
                  <a:lnTo>
                    <a:pt x="275488" y="521868"/>
                  </a:lnTo>
                  <a:lnTo>
                    <a:pt x="278218" y="524586"/>
                  </a:lnTo>
                  <a:lnTo>
                    <a:pt x="284937" y="524586"/>
                  </a:lnTo>
                  <a:lnTo>
                    <a:pt x="287667" y="521868"/>
                  </a:lnTo>
                  <a:lnTo>
                    <a:pt x="287667" y="515137"/>
                  </a:lnTo>
                  <a:close/>
                </a:path>
                <a:path w="525144" h="525779">
                  <a:moveTo>
                    <a:pt x="287667" y="3365"/>
                  </a:moveTo>
                  <a:lnTo>
                    <a:pt x="284937" y="635"/>
                  </a:lnTo>
                  <a:lnTo>
                    <a:pt x="278218" y="635"/>
                  </a:lnTo>
                  <a:lnTo>
                    <a:pt x="275488" y="3365"/>
                  </a:lnTo>
                  <a:lnTo>
                    <a:pt x="275488" y="10083"/>
                  </a:lnTo>
                  <a:lnTo>
                    <a:pt x="278218" y="12814"/>
                  </a:lnTo>
                  <a:lnTo>
                    <a:pt x="284937" y="12814"/>
                  </a:lnTo>
                  <a:lnTo>
                    <a:pt x="287667" y="10083"/>
                  </a:lnTo>
                  <a:lnTo>
                    <a:pt x="287667" y="3365"/>
                  </a:lnTo>
                  <a:close/>
                </a:path>
                <a:path w="525144" h="525779">
                  <a:moveTo>
                    <a:pt x="313004" y="511975"/>
                  </a:moveTo>
                  <a:lnTo>
                    <a:pt x="310286" y="509231"/>
                  </a:lnTo>
                  <a:lnTo>
                    <a:pt x="303555" y="509231"/>
                  </a:lnTo>
                  <a:lnTo>
                    <a:pt x="300837" y="511975"/>
                  </a:lnTo>
                  <a:lnTo>
                    <a:pt x="300837" y="518693"/>
                  </a:lnTo>
                  <a:lnTo>
                    <a:pt x="303555" y="521411"/>
                  </a:lnTo>
                  <a:lnTo>
                    <a:pt x="310286" y="521411"/>
                  </a:lnTo>
                  <a:lnTo>
                    <a:pt x="313004" y="518693"/>
                  </a:lnTo>
                  <a:lnTo>
                    <a:pt x="313004" y="511975"/>
                  </a:lnTo>
                  <a:close/>
                </a:path>
                <a:path w="525144" h="525779">
                  <a:moveTo>
                    <a:pt x="313004" y="6553"/>
                  </a:moveTo>
                  <a:lnTo>
                    <a:pt x="310286" y="3822"/>
                  </a:lnTo>
                  <a:lnTo>
                    <a:pt x="303555" y="3822"/>
                  </a:lnTo>
                  <a:lnTo>
                    <a:pt x="300837" y="6553"/>
                  </a:lnTo>
                  <a:lnTo>
                    <a:pt x="300837" y="13271"/>
                  </a:lnTo>
                  <a:lnTo>
                    <a:pt x="303555" y="15989"/>
                  </a:lnTo>
                  <a:lnTo>
                    <a:pt x="310286" y="15989"/>
                  </a:lnTo>
                  <a:lnTo>
                    <a:pt x="313004" y="13271"/>
                  </a:lnTo>
                  <a:lnTo>
                    <a:pt x="313004" y="6553"/>
                  </a:lnTo>
                  <a:close/>
                </a:path>
                <a:path w="525144" h="525779">
                  <a:moveTo>
                    <a:pt x="337921" y="506272"/>
                  </a:moveTo>
                  <a:lnTo>
                    <a:pt x="335203" y="503542"/>
                  </a:lnTo>
                  <a:lnTo>
                    <a:pt x="328485" y="503542"/>
                  </a:lnTo>
                  <a:lnTo>
                    <a:pt x="325755" y="506272"/>
                  </a:lnTo>
                  <a:lnTo>
                    <a:pt x="325755" y="512991"/>
                  </a:lnTo>
                  <a:lnTo>
                    <a:pt x="328485" y="515721"/>
                  </a:lnTo>
                  <a:lnTo>
                    <a:pt x="335203" y="515721"/>
                  </a:lnTo>
                  <a:lnTo>
                    <a:pt x="337921" y="512991"/>
                  </a:lnTo>
                  <a:lnTo>
                    <a:pt x="337921" y="506272"/>
                  </a:lnTo>
                  <a:close/>
                </a:path>
                <a:path w="525144" h="525779">
                  <a:moveTo>
                    <a:pt x="337921" y="12242"/>
                  </a:moveTo>
                  <a:lnTo>
                    <a:pt x="335203" y="9512"/>
                  </a:lnTo>
                  <a:lnTo>
                    <a:pt x="328485" y="9512"/>
                  </a:lnTo>
                  <a:lnTo>
                    <a:pt x="325755" y="12242"/>
                  </a:lnTo>
                  <a:lnTo>
                    <a:pt x="325755" y="18973"/>
                  </a:lnTo>
                  <a:lnTo>
                    <a:pt x="328485" y="21691"/>
                  </a:lnTo>
                  <a:lnTo>
                    <a:pt x="335203" y="21691"/>
                  </a:lnTo>
                  <a:lnTo>
                    <a:pt x="337921" y="18973"/>
                  </a:lnTo>
                  <a:lnTo>
                    <a:pt x="337921" y="12242"/>
                  </a:lnTo>
                  <a:close/>
                </a:path>
                <a:path w="525144" h="525779">
                  <a:moveTo>
                    <a:pt x="343789" y="43967"/>
                  </a:moveTo>
                  <a:lnTo>
                    <a:pt x="341071" y="41224"/>
                  </a:lnTo>
                  <a:lnTo>
                    <a:pt x="334340" y="41224"/>
                  </a:lnTo>
                  <a:lnTo>
                    <a:pt x="331609" y="43967"/>
                  </a:lnTo>
                  <a:lnTo>
                    <a:pt x="331609" y="50685"/>
                  </a:lnTo>
                  <a:lnTo>
                    <a:pt x="334340" y="53403"/>
                  </a:lnTo>
                  <a:lnTo>
                    <a:pt x="341071" y="53403"/>
                  </a:lnTo>
                  <a:lnTo>
                    <a:pt x="343789" y="50685"/>
                  </a:lnTo>
                  <a:lnTo>
                    <a:pt x="343789" y="43967"/>
                  </a:lnTo>
                  <a:close/>
                </a:path>
                <a:path w="525144" h="525779">
                  <a:moveTo>
                    <a:pt x="362216" y="498132"/>
                  </a:moveTo>
                  <a:lnTo>
                    <a:pt x="359486" y="495388"/>
                  </a:lnTo>
                  <a:lnTo>
                    <a:pt x="352780" y="495388"/>
                  </a:lnTo>
                  <a:lnTo>
                    <a:pt x="350037" y="498132"/>
                  </a:lnTo>
                  <a:lnTo>
                    <a:pt x="350037" y="504850"/>
                  </a:lnTo>
                  <a:lnTo>
                    <a:pt x="352780" y="507568"/>
                  </a:lnTo>
                  <a:lnTo>
                    <a:pt x="359486" y="507568"/>
                  </a:lnTo>
                  <a:lnTo>
                    <a:pt x="362216" y="504850"/>
                  </a:lnTo>
                  <a:lnTo>
                    <a:pt x="362216" y="498132"/>
                  </a:lnTo>
                  <a:close/>
                </a:path>
                <a:path w="525144" h="525779">
                  <a:moveTo>
                    <a:pt x="385470" y="487603"/>
                  </a:moveTo>
                  <a:lnTo>
                    <a:pt x="382739" y="484873"/>
                  </a:lnTo>
                  <a:lnTo>
                    <a:pt x="376021" y="484873"/>
                  </a:lnTo>
                  <a:lnTo>
                    <a:pt x="373291" y="487603"/>
                  </a:lnTo>
                  <a:lnTo>
                    <a:pt x="373291" y="494322"/>
                  </a:lnTo>
                  <a:lnTo>
                    <a:pt x="376021" y="497052"/>
                  </a:lnTo>
                  <a:lnTo>
                    <a:pt x="382739" y="497052"/>
                  </a:lnTo>
                  <a:lnTo>
                    <a:pt x="385470" y="494322"/>
                  </a:lnTo>
                  <a:lnTo>
                    <a:pt x="385470" y="487603"/>
                  </a:lnTo>
                  <a:close/>
                </a:path>
                <a:path w="525144" h="525779">
                  <a:moveTo>
                    <a:pt x="407657" y="474802"/>
                  </a:moveTo>
                  <a:lnTo>
                    <a:pt x="404926" y="472084"/>
                  </a:lnTo>
                  <a:lnTo>
                    <a:pt x="398221" y="472084"/>
                  </a:lnTo>
                  <a:lnTo>
                    <a:pt x="395490" y="474802"/>
                  </a:lnTo>
                  <a:lnTo>
                    <a:pt x="395490" y="481545"/>
                  </a:lnTo>
                  <a:lnTo>
                    <a:pt x="398221" y="484263"/>
                  </a:lnTo>
                  <a:lnTo>
                    <a:pt x="404926" y="484263"/>
                  </a:lnTo>
                  <a:lnTo>
                    <a:pt x="407657" y="481545"/>
                  </a:lnTo>
                  <a:lnTo>
                    <a:pt x="407657" y="474802"/>
                  </a:lnTo>
                  <a:close/>
                </a:path>
                <a:path w="525144" h="525779">
                  <a:moveTo>
                    <a:pt x="428396" y="459892"/>
                  </a:moveTo>
                  <a:lnTo>
                    <a:pt x="425678" y="457149"/>
                  </a:lnTo>
                  <a:lnTo>
                    <a:pt x="418947" y="457149"/>
                  </a:lnTo>
                  <a:lnTo>
                    <a:pt x="416217" y="459892"/>
                  </a:lnTo>
                  <a:lnTo>
                    <a:pt x="416217" y="466610"/>
                  </a:lnTo>
                  <a:lnTo>
                    <a:pt x="418947" y="469328"/>
                  </a:lnTo>
                  <a:lnTo>
                    <a:pt x="425678" y="469328"/>
                  </a:lnTo>
                  <a:lnTo>
                    <a:pt x="428396" y="466610"/>
                  </a:lnTo>
                  <a:lnTo>
                    <a:pt x="428396" y="459892"/>
                  </a:lnTo>
                  <a:close/>
                </a:path>
                <a:path w="525144" h="525779">
                  <a:moveTo>
                    <a:pt x="447662" y="442950"/>
                  </a:moveTo>
                  <a:lnTo>
                    <a:pt x="444931" y="440220"/>
                  </a:lnTo>
                  <a:lnTo>
                    <a:pt x="438213" y="440220"/>
                  </a:lnTo>
                  <a:lnTo>
                    <a:pt x="435483" y="442950"/>
                  </a:lnTo>
                  <a:lnTo>
                    <a:pt x="435483" y="449681"/>
                  </a:lnTo>
                  <a:lnTo>
                    <a:pt x="438213" y="452399"/>
                  </a:lnTo>
                  <a:lnTo>
                    <a:pt x="444931" y="452399"/>
                  </a:lnTo>
                  <a:lnTo>
                    <a:pt x="447662" y="449681"/>
                  </a:lnTo>
                  <a:lnTo>
                    <a:pt x="447662" y="442950"/>
                  </a:lnTo>
                  <a:close/>
                </a:path>
                <a:path w="525144" h="525779">
                  <a:moveTo>
                    <a:pt x="461581" y="137909"/>
                  </a:moveTo>
                  <a:lnTo>
                    <a:pt x="458863" y="135178"/>
                  </a:lnTo>
                  <a:lnTo>
                    <a:pt x="452145" y="135178"/>
                  </a:lnTo>
                  <a:lnTo>
                    <a:pt x="449414" y="137909"/>
                  </a:lnTo>
                  <a:lnTo>
                    <a:pt x="449414" y="144627"/>
                  </a:lnTo>
                  <a:lnTo>
                    <a:pt x="452145" y="147358"/>
                  </a:lnTo>
                  <a:lnTo>
                    <a:pt x="458863" y="147358"/>
                  </a:lnTo>
                  <a:lnTo>
                    <a:pt x="461581" y="144627"/>
                  </a:lnTo>
                  <a:lnTo>
                    <a:pt x="461581" y="137909"/>
                  </a:lnTo>
                  <a:close/>
                </a:path>
                <a:path w="525144" h="525779">
                  <a:moveTo>
                    <a:pt x="465048" y="424205"/>
                  </a:moveTo>
                  <a:lnTo>
                    <a:pt x="462318" y="421474"/>
                  </a:lnTo>
                  <a:lnTo>
                    <a:pt x="455612" y="421474"/>
                  </a:lnTo>
                  <a:lnTo>
                    <a:pt x="452882" y="424205"/>
                  </a:lnTo>
                  <a:lnTo>
                    <a:pt x="452882" y="430923"/>
                  </a:lnTo>
                  <a:lnTo>
                    <a:pt x="455612" y="433641"/>
                  </a:lnTo>
                  <a:lnTo>
                    <a:pt x="462318" y="433641"/>
                  </a:lnTo>
                  <a:lnTo>
                    <a:pt x="465048" y="430923"/>
                  </a:lnTo>
                  <a:lnTo>
                    <a:pt x="465048" y="424205"/>
                  </a:lnTo>
                  <a:close/>
                </a:path>
                <a:path w="525144" h="525779">
                  <a:moveTo>
                    <a:pt x="473938" y="160286"/>
                  </a:moveTo>
                  <a:lnTo>
                    <a:pt x="471220" y="157556"/>
                  </a:lnTo>
                  <a:lnTo>
                    <a:pt x="464502" y="157556"/>
                  </a:lnTo>
                  <a:lnTo>
                    <a:pt x="461772" y="160286"/>
                  </a:lnTo>
                  <a:lnTo>
                    <a:pt x="461772" y="167017"/>
                  </a:lnTo>
                  <a:lnTo>
                    <a:pt x="464502" y="169735"/>
                  </a:lnTo>
                  <a:lnTo>
                    <a:pt x="471220" y="169735"/>
                  </a:lnTo>
                  <a:lnTo>
                    <a:pt x="473938" y="167017"/>
                  </a:lnTo>
                  <a:lnTo>
                    <a:pt x="473938" y="160286"/>
                  </a:lnTo>
                  <a:close/>
                </a:path>
                <a:path w="525144" h="525779">
                  <a:moveTo>
                    <a:pt x="480441" y="403809"/>
                  </a:moveTo>
                  <a:lnTo>
                    <a:pt x="477710" y="401078"/>
                  </a:lnTo>
                  <a:lnTo>
                    <a:pt x="470992" y="401078"/>
                  </a:lnTo>
                  <a:lnTo>
                    <a:pt x="468274" y="403809"/>
                  </a:lnTo>
                  <a:lnTo>
                    <a:pt x="468274" y="410540"/>
                  </a:lnTo>
                  <a:lnTo>
                    <a:pt x="470992" y="413258"/>
                  </a:lnTo>
                  <a:lnTo>
                    <a:pt x="477710" y="413258"/>
                  </a:lnTo>
                  <a:lnTo>
                    <a:pt x="480441" y="410540"/>
                  </a:lnTo>
                  <a:lnTo>
                    <a:pt x="480441" y="403809"/>
                  </a:lnTo>
                  <a:close/>
                </a:path>
                <a:path w="525144" h="525779">
                  <a:moveTo>
                    <a:pt x="483793" y="183921"/>
                  </a:moveTo>
                  <a:lnTo>
                    <a:pt x="481063" y="181190"/>
                  </a:lnTo>
                  <a:lnTo>
                    <a:pt x="474345" y="181190"/>
                  </a:lnTo>
                  <a:lnTo>
                    <a:pt x="471614" y="183921"/>
                  </a:lnTo>
                  <a:lnTo>
                    <a:pt x="471614" y="190652"/>
                  </a:lnTo>
                  <a:lnTo>
                    <a:pt x="474345" y="193370"/>
                  </a:lnTo>
                  <a:lnTo>
                    <a:pt x="481063" y="193370"/>
                  </a:lnTo>
                  <a:lnTo>
                    <a:pt x="483793" y="190652"/>
                  </a:lnTo>
                  <a:lnTo>
                    <a:pt x="483793" y="183921"/>
                  </a:lnTo>
                  <a:close/>
                </a:path>
                <a:path w="525144" h="525779">
                  <a:moveTo>
                    <a:pt x="490804" y="208508"/>
                  </a:moveTo>
                  <a:lnTo>
                    <a:pt x="488073" y="205765"/>
                  </a:lnTo>
                  <a:lnTo>
                    <a:pt x="481355" y="205765"/>
                  </a:lnTo>
                  <a:lnTo>
                    <a:pt x="478624" y="208508"/>
                  </a:lnTo>
                  <a:lnTo>
                    <a:pt x="478624" y="215226"/>
                  </a:lnTo>
                  <a:lnTo>
                    <a:pt x="481355" y="217944"/>
                  </a:lnTo>
                  <a:lnTo>
                    <a:pt x="488073" y="217944"/>
                  </a:lnTo>
                  <a:lnTo>
                    <a:pt x="490804" y="215226"/>
                  </a:lnTo>
                  <a:lnTo>
                    <a:pt x="490804" y="208508"/>
                  </a:lnTo>
                  <a:close/>
                </a:path>
                <a:path w="525144" h="525779">
                  <a:moveTo>
                    <a:pt x="493852" y="381977"/>
                  </a:moveTo>
                  <a:lnTo>
                    <a:pt x="491121" y="379247"/>
                  </a:lnTo>
                  <a:lnTo>
                    <a:pt x="484403" y="379247"/>
                  </a:lnTo>
                  <a:lnTo>
                    <a:pt x="481672" y="381977"/>
                  </a:lnTo>
                  <a:lnTo>
                    <a:pt x="481672" y="388708"/>
                  </a:lnTo>
                  <a:lnTo>
                    <a:pt x="484403" y="391426"/>
                  </a:lnTo>
                  <a:lnTo>
                    <a:pt x="491121" y="391426"/>
                  </a:lnTo>
                  <a:lnTo>
                    <a:pt x="493852" y="388708"/>
                  </a:lnTo>
                  <a:lnTo>
                    <a:pt x="493852" y="381977"/>
                  </a:lnTo>
                  <a:close/>
                </a:path>
                <a:path w="525144" h="525779">
                  <a:moveTo>
                    <a:pt x="495096" y="233718"/>
                  </a:moveTo>
                  <a:lnTo>
                    <a:pt x="492366" y="230987"/>
                  </a:lnTo>
                  <a:lnTo>
                    <a:pt x="485648" y="230987"/>
                  </a:lnTo>
                  <a:lnTo>
                    <a:pt x="482917" y="233718"/>
                  </a:lnTo>
                  <a:lnTo>
                    <a:pt x="482917" y="240436"/>
                  </a:lnTo>
                  <a:lnTo>
                    <a:pt x="485648" y="243166"/>
                  </a:lnTo>
                  <a:lnTo>
                    <a:pt x="492366" y="243166"/>
                  </a:lnTo>
                  <a:lnTo>
                    <a:pt x="495096" y="240436"/>
                  </a:lnTo>
                  <a:lnTo>
                    <a:pt x="495096" y="233718"/>
                  </a:lnTo>
                  <a:close/>
                </a:path>
                <a:path w="525144" h="525779">
                  <a:moveTo>
                    <a:pt x="504939" y="358927"/>
                  </a:moveTo>
                  <a:lnTo>
                    <a:pt x="502208" y="356196"/>
                  </a:lnTo>
                  <a:lnTo>
                    <a:pt x="495490" y="356196"/>
                  </a:lnTo>
                  <a:lnTo>
                    <a:pt x="492760" y="358927"/>
                  </a:lnTo>
                  <a:lnTo>
                    <a:pt x="492760" y="365645"/>
                  </a:lnTo>
                  <a:lnTo>
                    <a:pt x="495490" y="368376"/>
                  </a:lnTo>
                  <a:lnTo>
                    <a:pt x="502208" y="368376"/>
                  </a:lnTo>
                  <a:lnTo>
                    <a:pt x="504939" y="365645"/>
                  </a:lnTo>
                  <a:lnTo>
                    <a:pt x="504939" y="358927"/>
                  </a:lnTo>
                  <a:close/>
                </a:path>
                <a:path w="525144" h="525779">
                  <a:moveTo>
                    <a:pt x="513626" y="334899"/>
                  </a:moveTo>
                  <a:lnTo>
                    <a:pt x="510895" y="332168"/>
                  </a:lnTo>
                  <a:lnTo>
                    <a:pt x="504177" y="332168"/>
                  </a:lnTo>
                  <a:lnTo>
                    <a:pt x="501446" y="334899"/>
                  </a:lnTo>
                  <a:lnTo>
                    <a:pt x="501446" y="341617"/>
                  </a:lnTo>
                  <a:lnTo>
                    <a:pt x="504177" y="344335"/>
                  </a:lnTo>
                  <a:lnTo>
                    <a:pt x="510895" y="344335"/>
                  </a:lnTo>
                  <a:lnTo>
                    <a:pt x="513626" y="341617"/>
                  </a:lnTo>
                  <a:lnTo>
                    <a:pt x="513626" y="334899"/>
                  </a:lnTo>
                  <a:close/>
                </a:path>
                <a:path w="525144" h="525779">
                  <a:moveTo>
                    <a:pt x="520014" y="310095"/>
                  </a:moveTo>
                  <a:lnTo>
                    <a:pt x="517296" y="307365"/>
                  </a:lnTo>
                  <a:lnTo>
                    <a:pt x="510565" y="307365"/>
                  </a:lnTo>
                  <a:lnTo>
                    <a:pt x="507834" y="310095"/>
                  </a:lnTo>
                  <a:lnTo>
                    <a:pt x="507834" y="316826"/>
                  </a:lnTo>
                  <a:lnTo>
                    <a:pt x="510565" y="319544"/>
                  </a:lnTo>
                  <a:lnTo>
                    <a:pt x="517296" y="319544"/>
                  </a:lnTo>
                  <a:lnTo>
                    <a:pt x="520014" y="316826"/>
                  </a:lnTo>
                  <a:lnTo>
                    <a:pt x="520014" y="310095"/>
                  </a:lnTo>
                  <a:close/>
                </a:path>
                <a:path w="525144" h="525779">
                  <a:moveTo>
                    <a:pt x="523786" y="284797"/>
                  </a:moveTo>
                  <a:lnTo>
                    <a:pt x="521068" y="282067"/>
                  </a:lnTo>
                  <a:lnTo>
                    <a:pt x="514337" y="282067"/>
                  </a:lnTo>
                  <a:lnTo>
                    <a:pt x="511606" y="284797"/>
                  </a:lnTo>
                  <a:lnTo>
                    <a:pt x="511606" y="291528"/>
                  </a:lnTo>
                  <a:lnTo>
                    <a:pt x="514337" y="294246"/>
                  </a:lnTo>
                  <a:lnTo>
                    <a:pt x="521068" y="294246"/>
                  </a:lnTo>
                  <a:lnTo>
                    <a:pt x="523786" y="291528"/>
                  </a:lnTo>
                  <a:lnTo>
                    <a:pt x="523786" y="284797"/>
                  </a:lnTo>
                  <a:close/>
                </a:path>
                <a:path w="525144" h="525779">
                  <a:moveTo>
                    <a:pt x="525056" y="259257"/>
                  </a:moveTo>
                  <a:lnTo>
                    <a:pt x="522312" y="256527"/>
                  </a:lnTo>
                  <a:lnTo>
                    <a:pt x="515607" y="256527"/>
                  </a:lnTo>
                  <a:lnTo>
                    <a:pt x="512876" y="259257"/>
                  </a:lnTo>
                  <a:lnTo>
                    <a:pt x="512876" y="265976"/>
                  </a:lnTo>
                  <a:lnTo>
                    <a:pt x="515607" y="268693"/>
                  </a:lnTo>
                  <a:lnTo>
                    <a:pt x="522312" y="268693"/>
                  </a:lnTo>
                  <a:lnTo>
                    <a:pt x="525056" y="265976"/>
                  </a:lnTo>
                  <a:lnTo>
                    <a:pt x="525056" y="25925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3418211" y="9334506"/>
              <a:ext cx="582930" cy="582295"/>
            </a:xfrm>
            <a:custGeom>
              <a:avLst/>
              <a:gdLst/>
              <a:ahLst/>
              <a:cxnLst/>
              <a:rect l="l" t="t" r="r" b="b"/>
              <a:pathLst>
                <a:path w="582930" h="582295">
                  <a:moveTo>
                    <a:pt x="12166" y="287566"/>
                  </a:moveTo>
                  <a:lnTo>
                    <a:pt x="9448" y="284835"/>
                  </a:lnTo>
                  <a:lnTo>
                    <a:pt x="2730" y="284835"/>
                  </a:lnTo>
                  <a:lnTo>
                    <a:pt x="0" y="287566"/>
                  </a:lnTo>
                  <a:lnTo>
                    <a:pt x="0" y="294284"/>
                  </a:lnTo>
                  <a:lnTo>
                    <a:pt x="2730" y="297002"/>
                  </a:lnTo>
                  <a:lnTo>
                    <a:pt x="9448" y="297002"/>
                  </a:lnTo>
                  <a:lnTo>
                    <a:pt x="12166" y="294284"/>
                  </a:lnTo>
                  <a:lnTo>
                    <a:pt x="12166" y="287566"/>
                  </a:lnTo>
                  <a:close/>
                </a:path>
                <a:path w="582930" h="582295">
                  <a:moveTo>
                    <a:pt x="13335" y="313105"/>
                  </a:moveTo>
                  <a:lnTo>
                    <a:pt x="10604" y="310388"/>
                  </a:lnTo>
                  <a:lnTo>
                    <a:pt x="3886" y="310388"/>
                  </a:lnTo>
                  <a:lnTo>
                    <a:pt x="1155" y="313105"/>
                  </a:lnTo>
                  <a:lnTo>
                    <a:pt x="1155" y="319849"/>
                  </a:lnTo>
                  <a:lnTo>
                    <a:pt x="3886" y="322567"/>
                  </a:lnTo>
                  <a:lnTo>
                    <a:pt x="10604" y="322567"/>
                  </a:lnTo>
                  <a:lnTo>
                    <a:pt x="13335" y="319849"/>
                  </a:lnTo>
                  <a:lnTo>
                    <a:pt x="13335" y="313105"/>
                  </a:lnTo>
                  <a:close/>
                </a:path>
                <a:path w="582930" h="582295">
                  <a:moveTo>
                    <a:pt x="13335" y="262013"/>
                  </a:moveTo>
                  <a:lnTo>
                    <a:pt x="10604" y="259283"/>
                  </a:lnTo>
                  <a:lnTo>
                    <a:pt x="3886" y="259283"/>
                  </a:lnTo>
                  <a:lnTo>
                    <a:pt x="1155" y="262013"/>
                  </a:lnTo>
                  <a:lnTo>
                    <a:pt x="1155" y="268732"/>
                  </a:lnTo>
                  <a:lnTo>
                    <a:pt x="3886" y="271462"/>
                  </a:lnTo>
                  <a:lnTo>
                    <a:pt x="10604" y="271462"/>
                  </a:lnTo>
                  <a:lnTo>
                    <a:pt x="13335" y="268732"/>
                  </a:lnTo>
                  <a:lnTo>
                    <a:pt x="13335" y="262013"/>
                  </a:lnTo>
                  <a:close/>
                </a:path>
                <a:path w="582930" h="582295">
                  <a:moveTo>
                    <a:pt x="16789" y="338467"/>
                  </a:moveTo>
                  <a:lnTo>
                    <a:pt x="14058" y="335737"/>
                  </a:lnTo>
                  <a:lnTo>
                    <a:pt x="7327" y="335737"/>
                  </a:lnTo>
                  <a:lnTo>
                    <a:pt x="4610" y="338467"/>
                  </a:lnTo>
                  <a:lnTo>
                    <a:pt x="4610" y="345198"/>
                  </a:lnTo>
                  <a:lnTo>
                    <a:pt x="7327" y="347916"/>
                  </a:lnTo>
                  <a:lnTo>
                    <a:pt x="14058" y="347916"/>
                  </a:lnTo>
                  <a:lnTo>
                    <a:pt x="16789" y="345198"/>
                  </a:lnTo>
                  <a:lnTo>
                    <a:pt x="16789" y="338467"/>
                  </a:lnTo>
                  <a:close/>
                </a:path>
                <a:path w="582930" h="582295">
                  <a:moveTo>
                    <a:pt x="16789" y="236651"/>
                  </a:moveTo>
                  <a:lnTo>
                    <a:pt x="14058" y="233921"/>
                  </a:lnTo>
                  <a:lnTo>
                    <a:pt x="7327" y="233921"/>
                  </a:lnTo>
                  <a:lnTo>
                    <a:pt x="4610" y="236651"/>
                  </a:lnTo>
                  <a:lnTo>
                    <a:pt x="4610" y="243370"/>
                  </a:lnTo>
                  <a:lnTo>
                    <a:pt x="7327" y="246100"/>
                  </a:lnTo>
                  <a:lnTo>
                    <a:pt x="14058" y="246100"/>
                  </a:lnTo>
                  <a:lnTo>
                    <a:pt x="16789" y="243370"/>
                  </a:lnTo>
                  <a:lnTo>
                    <a:pt x="16789" y="236651"/>
                  </a:lnTo>
                  <a:close/>
                </a:path>
                <a:path w="582930" h="582295">
                  <a:moveTo>
                    <a:pt x="22542" y="363397"/>
                  </a:moveTo>
                  <a:lnTo>
                    <a:pt x="19812" y="360680"/>
                  </a:lnTo>
                  <a:lnTo>
                    <a:pt x="13093" y="360680"/>
                  </a:lnTo>
                  <a:lnTo>
                    <a:pt x="10363" y="363397"/>
                  </a:lnTo>
                  <a:lnTo>
                    <a:pt x="10363" y="370141"/>
                  </a:lnTo>
                  <a:lnTo>
                    <a:pt x="13093" y="372859"/>
                  </a:lnTo>
                  <a:lnTo>
                    <a:pt x="19812" y="372859"/>
                  </a:lnTo>
                  <a:lnTo>
                    <a:pt x="22542" y="370141"/>
                  </a:lnTo>
                  <a:lnTo>
                    <a:pt x="22542" y="363397"/>
                  </a:lnTo>
                  <a:close/>
                </a:path>
                <a:path w="582930" h="582295">
                  <a:moveTo>
                    <a:pt x="22542" y="211709"/>
                  </a:moveTo>
                  <a:lnTo>
                    <a:pt x="19812" y="208978"/>
                  </a:lnTo>
                  <a:lnTo>
                    <a:pt x="13093" y="208978"/>
                  </a:lnTo>
                  <a:lnTo>
                    <a:pt x="10363" y="211709"/>
                  </a:lnTo>
                  <a:lnTo>
                    <a:pt x="10363" y="218440"/>
                  </a:lnTo>
                  <a:lnTo>
                    <a:pt x="13093" y="221157"/>
                  </a:lnTo>
                  <a:lnTo>
                    <a:pt x="19812" y="221157"/>
                  </a:lnTo>
                  <a:lnTo>
                    <a:pt x="22542" y="218440"/>
                  </a:lnTo>
                  <a:lnTo>
                    <a:pt x="22542" y="211709"/>
                  </a:lnTo>
                  <a:close/>
                </a:path>
                <a:path w="582930" h="582295">
                  <a:moveTo>
                    <a:pt x="30391" y="387743"/>
                  </a:moveTo>
                  <a:lnTo>
                    <a:pt x="27673" y="385013"/>
                  </a:lnTo>
                  <a:lnTo>
                    <a:pt x="20942" y="385013"/>
                  </a:lnTo>
                  <a:lnTo>
                    <a:pt x="18224" y="387743"/>
                  </a:lnTo>
                  <a:lnTo>
                    <a:pt x="18224" y="394474"/>
                  </a:lnTo>
                  <a:lnTo>
                    <a:pt x="20942" y="397192"/>
                  </a:lnTo>
                  <a:lnTo>
                    <a:pt x="27673" y="397192"/>
                  </a:lnTo>
                  <a:lnTo>
                    <a:pt x="30391" y="394474"/>
                  </a:lnTo>
                  <a:lnTo>
                    <a:pt x="30391" y="387743"/>
                  </a:lnTo>
                  <a:close/>
                </a:path>
                <a:path w="582930" h="582295">
                  <a:moveTo>
                    <a:pt x="30391" y="187375"/>
                  </a:moveTo>
                  <a:lnTo>
                    <a:pt x="27673" y="184658"/>
                  </a:lnTo>
                  <a:lnTo>
                    <a:pt x="20942" y="184658"/>
                  </a:lnTo>
                  <a:lnTo>
                    <a:pt x="18224" y="187375"/>
                  </a:lnTo>
                  <a:lnTo>
                    <a:pt x="18224" y="194106"/>
                  </a:lnTo>
                  <a:lnTo>
                    <a:pt x="20942" y="196837"/>
                  </a:lnTo>
                  <a:lnTo>
                    <a:pt x="27673" y="196837"/>
                  </a:lnTo>
                  <a:lnTo>
                    <a:pt x="30391" y="194106"/>
                  </a:lnTo>
                  <a:lnTo>
                    <a:pt x="30391" y="187375"/>
                  </a:lnTo>
                  <a:close/>
                </a:path>
                <a:path w="582930" h="582295">
                  <a:moveTo>
                    <a:pt x="40449" y="411276"/>
                  </a:moveTo>
                  <a:lnTo>
                    <a:pt x="37719" y="408546"/>
                  </a:lnTo>
                  <a:lnTo>
                    <a:pt x="31013" y="408546"/>
                  </a:lnTo>
                  <a:lnTo>
                    <a:pt x="28270" y="411276"/>
                  </a:lnTo>
                  <a:lnTo>
                    <a:pt x="28270" y="417995"/>
                  </a:lnTo>
                  <a:lnTo>
                    <a:pt x="31013" y="420725"/>
                  </a:lnTo>
                  <a:lnTo>
                    <a:pt x="37719" y="420725"/>
                  </a:lnTo>
                  <a:lnTo>
                    <a:pt x="40449" y="417995"/>
                  </a:lnTo>
                  <a:lnTo>
                    <a:pt x="40449" y="411276"/>
                  </a:lnTo>
                  <a:close/>
                </a:path>
                <a:path w="582930" h="582295">
                  <a:moveTo>
                    <a:pt x="40449" y="163855"/>
                  </a:moveTo>
                  <a:lnTo>
                    <a:pt x="37719" y="161124"/>
                  </a:lnTo>
                  <a:lnTo>
                    <a:pt x="31013" y="161124"/>
                  </a:lnTo>
                  <a:lnTo>
                    <a:pt x="28270" y="163855"/>
                  </a:lnTo>
                  <a:lnTo>
                    <a:pt x="28270" y="170573"/>
                  </a:lnTo>
                  <a:lnTo>
                    <a:pt x="31013" y="173304"/>
                  </a:lnTo>
                  <a:lnTo>
                    <a:pt x="37719" y="173304"/>
                  </a:lnTo>
                  <a:lnTo>
                    <a:pt x="40449" y="170573"/>
                  </a:lnTo>
                  <a:lnTo>
                    <a:pt x="40449" y="163855"/>
                  </a:lnTo>
                  <a:close/>
                </a:path>
                <a:path w="582930" h="582295">
                  <a:moveTo>
                    <a:pt x="52590" y="433793"/>
                  </a:moveTo>
                  <a:lnTo>
                    <a:pt x="49860" y="431063"/>
                  </a:lnTo>
                  <a:lnTo>
                    <a:pt x="43141" y="431063"/>
                  </a:lnTo>
                  <a:lnTo>
                    <a:pt x="40424" y="433793"/>
                  </a:lnTo>
                  <a:lnTo>
                    <a:pt x="40424" y="440524"/>
                  </a:lnTo>
                  <a:lnTo>
                    <a:pt x="43141" y="443242"/>
                  </a:lnTo>
                  <a:lnTo>
                    <a:pt x="49860" y="443242"/>
                  </a:lnTo>
                  <a:lnTo>
                    <a:pt x="52590" y="440524"/>
                  </a:lnTo>
                  <a:lnTo>
                    <a:pt x="52590" y="433793"/>
                  </a:lnTo>
                  <a:close/>
                </a:path>
                <a:path w="582930" h="582295">
                  <a:moveTo>
                    <a:pt x="52590" y="141325"/>
                  </a:moveTo>
                  <a:lnTo>
                    <a:pt x="49860" y="138595"/>
                  </a:lnTo>
                  <a:lnTo>
                    <a:pt x="43141" y="138595"/>
                  </a:lnTo>
                  <a:lnTo>
                    <a:pt x="40424" y="141325"/>
                  </a:lnTo>
                  <a:lnTo>
                    <a:pt x="40424" y="148043"/>
                  </a:lnTo>
                  <a:lnTo>
                    <a:pt x="43141" y="150774"/>
                  </a:lnTo>
                  <a:lnTo>
                    <a:pt x="49860" y="150774"/>
                  </a:lnTo>
                  <a:lnTo>
                    <a:pt x="52590" y="148043"/>
                  </a:lnTo>
                  <a:lnTo>
                    <a:pt x="52590" y="141325"/>
                  </a:lnTo>
                  <a:close/>
                </a:path>
                <a:path w="582930" h="582295">
                  <a:moveTo>
                    <a:pt x="66624" y="455155"/>
                  </a:moveTo>
                  <a:lnTo>
                    <a:pt x="63893" y="452424"/>
                  </a:lnTo>
                  <a:lnTo>
                    <a:pt x="57188" y="452424"/>
                  </a:lnTo>
                  <a:lnTo>
                    <a:pt x="54457" y="455155"/>
                  </a:lnTo>
                  <a:lnTo>
                    <a:pt x="54457" y="461886"/>
                  </a:lnTo>
                  <a:lnTo>
                    <a:pt x="57188" y="464604"/>
                  </a:lnTo>
                  <a:lnTo>
                    <a:pt x="63893" y="464604"/>
                  </a:lnTo>
                  <a:lnTo>
                    <a:pt x="66624" y="461886"/>
                  </a:lnTo>
                  <a:lnTo>
                    <a:pt x="66624" y="455155"/>
                  </a:lnTo>
                  <a:close/>
                </a:path>
                <a:path w="582930" h="582295">
                  <a:moveTo>
                    <a:pt x="66624" y="119976"/>
                  </a:moveTo>
                  <a:lnTo>
                    <a:pt x="63893" y="117246"/>
                  </a:lnTo>
                  <a:lnTo>
                    <a:pt x="57188" y="117246"/>
                  </a:lnTo>
                  <a:lnTo>
                    <a:pt x="54457" y="119976"/>
                  </a:lnTo>
                  <a:lnTo>
                    <a:pt x="54457" y="126695"/>
                  </a:lnTo>
                  <a:lnTo>
                    <a:pt x="57188" y="129425"/>
                  </a:lnTo>
                  <a:lnTo>
                    <a:pt x="63893" y="129425"/>
                  </a:lnTo>
                  <a:lnTo>
                    <a:pt x="66624" y="126695"/>
                  </a:lnTo>
                  <a:lnTo>
                    <a:pt x="66624" y="119976"/>
                  </a:lnTo>
                  <a:close/>
                </a:path>
                <a:path w="582930" h="582295">
                  <a:moveTo>
                    <a:pt x="82651" y="475145"/>
                  </a:moveTo>
                  <a:lnTo>
                    <a:pt x="79921" y="472427"/>
                  </a:lnTo>
                  <a:lnTo>
                    <a:pt x="73202" y="472427"/>
                  </a:lnTo>
                  <a:lnTo>
                    <a:pt x="70472" y="475145"/>
                  </a:lnTo>
                  <a:lnTo>
                    <a:pt x="70472" y="481876"/>
                  </a:lnTo>
                  <a:lnTo>
                    <a:pt x="73202" y="484606"/>
                  </a:lnTo>
                  <a:lnTo>
                    <a:pt x="79921" y="484606"/>
                  </a:lnTo>
                  <a:lnTo>
                    <a:pt x="82651" y="481876"/>
                  </a:lnTo>
                  <a:lnTo>
                    <a:pt x="82651" y="475145"/>
                  </a:lnTo>
                  <a:close/>
                </a:path>
                <a:path w="582930" h="582295">
                  <a:moveTo>
                    <a:pt x="82651" y="99974"/>
                  </a:moveTo>
                  <a:lnTo>
                    <a:pt x="79921" y="97243"/>
                  </a:lnTo>
                  <a:lnTo>
                    <a:pt x="73202" y="97243"/>
                  </a:lnTo>
                  <a:lnTo>
                    <a:pt x="70472" y="99974"/>
                  </a:lnTo>
                  <a:lnTo>
                    <a:pt x="70472" y="106705"/>
                  </a:lnTo>
                  <a:lnTo>
                    <a:pt x="73202" y="109423"/>
                  </a:lnTo>
                  <a:lnTo>
                    <a:pt x="79921" y="109423"/>
                  </a:lnTo>
                  <a:lnTo>
                    <a:pt x="82651" y="106705"/>
                  </a:lnTo>
                  <a:lnTo>
                    <a:pt x="82651" y="99974"/>
                  </a:lnTo>
                  <a:close/>
                </a:path>
                <a:path w="582930" h="582295">
                  <a:moveTo>
                    <a:pt x="100342" y="493649"/>
                  </a:moveTo>
                  <a:lnTo>
                    <a:pt x="97612" y="490918"/>
                  </a:lnTo>
                  <a:lnTo>
                    <a:pt x="90893" y="490918"/>
                  </a:lnTo>
                  <a:lnTo>
                    <a:pt x="88163" y="493649"/>
                  </a:lnTo>
                  <a:lnTo>
                    <a:pt x="88163" y="500367"/>
                  </a:lnTo>
                  <a:lnTo>
                    <a:pt x="90893" y="503097"/>
                  </a:lnTo>
                  <a:lnTo>
                    <a:pt x="97612" y="503097"/>
                  </a:lnTo>
                  <a:lnTo>
                    <a:pt x="100342" y="500367"/>
                  </a:lnTo>
                  <a:lnTo>
                    <a:pt x="100342" y="493649"/>
                  </a:lnTo>
                  <a:close/>
                </a:path>
                <a:path w="582930" h="582295">
                  <a:moveTo>
                    <a:pt x="100342" y="81483"/>
                  </a:moveTo>
                  <a:lnTo>
                    <a:pt x="97612" y="78752"/>
                  </a:lnTo>
                  <a:lnTo>
                    <a:pt x="90893" y="78752"/>
                  </a:lnTo>
                  <a:lnTo>
                    <a:pt x="88163" y="81483"/>
                  </a:lnTo>
                  <a:lnTo>
                    <a:pt x="88163" y="88214"/>
                  </a:lnTo>
                  <a:lnTo>
                    <a:pt x="90893" y="90932"/>
                  </a:lnTo>
                  <a:lnTo>
                    <a:pt x="97612" y="90932"/>
                  </a:lnTo>
                  <a:lnTo>
                    <a:pt x="100342" y="88214"/>
                  </a:lnTo>
                  <a:lnTo>
                    <a:pt x="100342" y="81483"/>
                  </a:lnTo>
                  <a:close/>
                </a:path>
                <a:path w="582930" h="582295">
                  <a:moveTo>
                    <a:pt x="119608" y="510489"/>
                  </a:moveTo>
                  <a:lnTo>
                    <a:pt x="116878" y="507758"/>
                  </a:lnTo>
                  <a:lnTo>
                    <a:pt x="110172" y="507758"/>
                  </a:lnTo>
                  <a:lnTo>
                    <a:pt x="107429" y="510489"/>
                  </a:lnTo>
                  <a:lnTo>
                    <a:pt x="107429" y="517207"/>
                  </a:lnTo>
                  <a:lnTo>
                    <a:pt x="110172" y="519938"/>
                  </a:lnTo>
                  <a:lnTo>
                    <a:pt x="116878" y="519938"/>
                  </a:lnTo>
                  <a:lnTo>
                    <a:pt x="119608" y="517207"/>
                  </a:lnTo>
                  <a:lnTo>
                    <a:pt x="119608" y="510489"/>
                  </a:lnTo>
                  <a:close/>
                </a:path>
                <a:path w="582930" h="582295">
                  <a:moveTo>
                    <a:pt x="119608" y="64643"/>
                  </a:moveTo>
                  <a:lnTo>
                    <a:pt x="116878" y="61912"/>
                  </a:lnTo>
                  <a:lnTo>
                    <a:pt x="110172" y="61912"/>
                  </a:lnTo>
                  <a:lnTo>
                    <a:pt x="107429" y="64643"/>
                  </a:lnTo>
                  <a:lnTo>
                    <a:pt x="107429" y="71374"/>
                  </a:lnTo>
                  <a:lnTo>
                    <a:pt x="110172" y="74091"/>
                  </a:lnTo>
                  <a:lnTo>
                    <a:pt x="116878" y="74091"/>
                  </a:lnTo>
                  <a:lnTo>
                    <a:pt x="119608" y="71374"/>
                  </a:lnTo>
                  <a:lnTo>
                    <a:pt x="119608" y="64643"/>
                  </a:lnTo>
                  <a:close/>
                </a:path>
                <a:path w="582930" h="582295">
                  <a:moveTo>
                    <a:pt x="140233" y="525526"/>
                  </a:moveTo>
                  <a:lnTo>
                    <a:pt x="137490" y="522795"/>
                  </a:lnTo>
                  <a:lnTo>
                    <a:pt x="130784" y="522795"/>
                  </a:lnTo>
                  <a:lnTo>
                    <a:pt x="128054" y="525526"/>
                  </a:lnTo>
                  <a:lnTo>
                    <a:pt x="128054" y="532244"/>
                  </a:lnTo>
                  <a:lnTo>
                    <a:pt x="130784" y="534974"/>
                  </a:lnTo>
                  <a:lnTo>
                    <a:pt x="137490" y="534974"/>
                  </a:lnTo>
                  <a:lnTo>
                    <a:pt x="140233" y="532244"/>
                  </a:lnTo>
                  <a:lnTo>
                    <a:pt x="140233" y="525526"/>
                  </a:lnTo>
                  <a:close/>
                </a:path>
                <a:path w="582930" h="582295">
                  <a:moveTo>
                    <a:pt x="140233" y="49606"/>
                  </a:moveTo>
                  <a:lnTo>
                    <a:pt x="137490" y="46875"/>
                  </a:lnTo>
                  <a:lnTo>
                    <a:pt x="130784" y="46875"/>
                  </a:lnTo>
                  <a:lnTo>
                    <a:pt x="128054" y="49606"/>
                  </a:lnTo>
                  <a:lnTo>
                    <a:pt x="128054" y="56337"/>
                  </a:lnTo>
                  <a:lnTo>
                    <a:pt x="130784" y="59055"/>
                  </a:lnTo>
                  <a:lnTo>
                    <a:pt x="137490" y="59055"/>
                  </a:lnTo>
                  <a:lnTo>
                    <a:pt x="140233" y="56337"/>
                  </a:lnTo>
                  <a:lnTo>
                    <a:pt x="140233" y="49606"/>
                  </a:lnTo>
                  <a:close/>
                </a:path>
                <a:path w="582930" h="582295">
                  <a:moveTo>
                    <a:pt x="162229" y="538632"/>
                  </a:moveTo>
                  <a:lnTo>
                    <a:pt x="159499" y="535914"/>
                  </a:lnTo>
                  <a:lnTo>
                    <a:pt x="152781" y="535914"/>
                  </a:lnTo>
                  <a:lnTo>
                    <a:pt x="150050" y="538632"/>
                  </a:lnTo>
                  <a:lnTo>
                    <a:pt x="150050" y="545363"/>
                  </a:lnTo>
                  <a:lnTo>
                    <a:pt x="152781" y="548093"/>
                  </a:lnTo>
                  <a:lnTo>
                    <a:pt x="159499" y="548093"/>
                  </a:lnTo>
                  <a:lnTo>
                    <a:pt x="162229" y="545363"/>
                  </a:lnTo>
                  <a:lnTo>
                    <a:pt x="162229" y="538632"/>
                  </a:lnTo>
                  <a:close/>
                </a:path>
                <a:path w="582930" h="582295">
                  <a:moveTo>
                    <a:pt x="162229" y="36487"/>
                  </a:moveTo>
                  <a:lnTo>
                    <a:pt x="159499" y="33756"/>
                  </a:lnTo>
                  <a:lnTo>
                    <a:pt x="152781" y="33756"/>
                  </a:lnTo>
                  <a:lnTo>
                    <a:pt x="150050" y="36487"/>
                  </a:lnTo>
                  <a:lnTo>
                    <a:pt x="150050" y="43218"/>
                  </a:lnTo>
                  <a:lnTo>
                    <a:pt x="152781" y="45935"/>
                  </a:lnTo>
                  <a:lnTo>
                    <a:pt x="159499" y="45935"/>
                  </a:lnTo>
                  <a:lnTo>
                    <a:pt x="162229" y="43218"/>
                  </a:lnTo>
                  <a:lnTo>
                    <a:pt x="162229" y="36487"/>
                  </a:lnTo>
                  <a:close/>
                </a:path>
                <a:path w="582930" h="582295">
                  <a:moveTo>
                    <a:pt x="185254" y="549744"/>
                  </a:moveTo>
                  <a:lnTo>
                    <a:pt x="182524" y="547014"/>
                  </a:lnTo>
                  <a:lnTo>
                    <a:pt x="175806" y="547014"/>
                  </a:lnTo>
                  <a:lnTo>
                    <a:pt x="173075" y="549744"/>
                  </a:lnTo>
                  <a:lnTo>
                    <a:pt x="173075" y="556463"/>
                  </a:lnTo>
                  <a:lnTo>
                    <a:pt x="175806" y="559193"/>
                  </a:lnTo>
                  <a:lnTo>
                    <a:pt x="182524" y="559193"/>
                  </a:lnTo>
                  <a:lnTo>
                    <a:pt x="185254" y="556463"/>
                  </a:lnTo>
                  <a:lnTo>
                    <a:pt x="185254" y="549744"/>
                  </a:lnTo>
                  <a:close/>
                </a:path>
                <a:path w="582930" h="582295">
                  <a:moveTo>
                    <a:pt x="185254" y="25387"/>
                  </a:moveTo>
                  <a:lnTo>
                    <a:pt x="182524" y="22656"/>
                  </a:lnTo>
                  <a:lnTo>
                    <a:pt x="175806" y="22656"/>
                  </a:lnTo>
                  <a:lnTo>
                    <a:pt x="173075" y="25387"/>
                  </a:lnTo>
                  <a:lnTo>
                    <a:pt x="173075" y="32118"/>
                  </a:lnTo>
                  <a:lnTo>
                    <a:pt x="175806" y="34836"/>
                  </a:lnTo>
                  <a:lnTo>
                    <a:pt x="182524" y="34836"/>
                  </a:lnTo>
                  <a:lnTo>
                    <a:pt x="185254" y="32118"/>
                  </a:lnTo>
                  <a:lnTo>
                    <a:pt x="185254" y="25387"/>
                  </a:lnTo>
                  <a:close/>
                </a:path>
                <a:path w="582930" h="582295">
                  <a:moveTo>
                    <a:pt x="209232" y="558723"/>
                  </a:moveTo>
                  <a:lnTo>
                    <a:pt x="206514" y="555993"/>
                  </a:lnTo>
                  <a:lnTo>
                    <a:pt x="199783" y="555993"/>
                  </a:lnTo>
                  <a:lnTo>
                    <a:pt x="197065" y="558723"/>
                  </a:lnTo>
                  <a:lnTo>
                    <a:pt x="197065" y="565454"/>
                  </a:lnTo>
                  <a:lnTo>
                    <a:pt x="199783" y="568172"/>
                  </a:lnTo>
                  <a:lnTo>
                    <a:pt x="206514" y="568172"/>
                  </a:lnTo>
                  <a:lnTo>
                    <a:pt x="209232" y="565454"/>
                  </a:lnTo>
                  <a:lnTo>
                    <a:pt x="209232" y="558723"/>
                  </a:lnTo>
                  <a:close/>
                </a:path>
                <a:path w="582930" h="582295">
                  <a:moveTo>
                    <a:pt x="233946" y="565531"/>
                  </a:moveTo>
                  <a:lnTo>
                    <a:pt x="231216" y="562800"/>
                  </a:lnTo>
                  <a:lnTo>
                    <a:pt x="224497" y="562800"/>
                  </a:lnTo>
                  <a:lnTo>
                    <a:pt x="221767" y="565531"/>
                  </a:lnTo>
                  <a:lnTo>
                    <a:pt x="221767" y="572262"/>
                  </a:lnTo>
                  <a:lnTo>
                    <a:pt x="224497" y="574979"/>
                  </a:lnTo>
                  <a:lnTo>
                    <a:pt x="231216" y="574979"/>
                  </a:lnTo>
                  <a:lnTo>
                    <a:pt x="233946" y="572262"/>
                  </a:lnTo>
                  <a:lnTo>
                    <a:pt x="233946" y="565531"/>
                  </a:lnTo>
                  <a:close/>
                </a:path>
                <a:path w="582930" h="582295">
                  <a:moveTo>
                    <a:pt x="259080" y="570103"/>
                  </a:moveTo>
                  <a:lnTo>
                    <a:pt x="256336" y="567372"/>
                  </a:lnTo>
                  <a:lnTo>
                    <a:pt x="249631" y="567372"/>
                  </a:lnTo>
                  <a:lnTo>
                    <a:pt x="246900" y="570103"/>
                  </a:lnTo>
                  <a:lnTo>
                    <a:pt x="246900" y="576834"/>
                  </a:lnTo>
                  <a:lnTo>
                    <a:pt x="249631" y="579551"/>
                  </a:lnTo>
                  <a:lnTo>
                    <a:pt x="256336" y="579551"/>
                  </a:lnTo>
                  <a:lnTo>
                    <a:pt x="259080" y="576834"/>
                  </a:lnTo>
                  <a:lnTo>
                    <a:pt x="259080" y="570103"/>
                  </a:lnTo>
                  <a:close/>
                </a:path>
                <a:path w="582930" h="582295">
                  <a:moveTo>
                    <a:pt x="259080" y="5029"/>
                  </a:moveTo>
                  <a:lnTo>
                    <a:pt x="256336" y="2298"/>
                  </a:lnTo>
                  <a:lnTo>
                    <a:pt x="249631" y="2298"/>
                  </a:lnTo>
                  <a:lnTo>
                    <a:pt x="246900" y="5029"/>
                  </a:lnTo>
                  <a:lnTo>
                    <a:pt x="246900" y="11747"/>
                  </a:lnTo>
                  <a:lnTo>
                    <a:pt x="249631" y="14478"/>
                  </a:lnTo>
                  <a:lnTo>
                    <a:pt x="256336" y="14478"/>
                  </a:lnTo>
                  <a:lnTo>
                    <a:pt x="259080" y="11747"/>
                  </a:lnTo>
                  <a:lnTo>
                    <a:pt x="259080" y="5029"/>
                  </a:lnTo>
                  <a:close/>
                </a:path>
                <a:path w="582930" h="582295">
                  <a:moveTo>
                    <a:pt x="284530" y="572401"/>
                  </a:moveTo>
                  <a:lnTo>
                    <a:pt x="281800" y="569671"/>
                  </a:lnTo>
                  <a:lnTo>
                    <a:pt x="275082" y="569671"/>
                  </a:lnTo>
                  <a:lnTo>
                    <a:pt x="272351" y="572401"/>
                  </a:lnTo>
                  <a:lnTo>
                    <a:pt x="272351" y="579120"/>
                  </a:lnTo>
                  <a:lnTo>
                    <a:pt x="275082" y="581850"/>
                  </a:lnTo>
                  <a:lnTo>
                    <a:pt x="281800" y="581850"/>
                  </a:lnTo>
                  <a:lnTo>
                    <a:pt x="284530" y="579120"/>
                  </a:lnTo>
                  <a:lnTo>
                    <a:pt x="284530" y="572401"/>
                  </a:lnTo>
                  <a:close/>
                </a:path>
                <a:path w="582930" h="582295">
                  <a:moveTo>
                    <a:pt x="284530" y="2717"/>
                  </a:moveTo>
                  <a:lnTo>
                    <a:pt x="281800" y="0"/>
                  </a:lnTo>
                  <a:lnTo>
                    <a:pt x="275082" y="0"/>
                  </a:lnTo>
                  <a:lnTo>
                    <a:pt x="272351" y="2717"/>
                  </a:lnTo>
                  <a:lnTo>
                    <a:pt x="272351" y="9448"/>
                  </a:lnTo>
                  <a:lnTo>
                    <a:pt x="275082" y="12179"/>
                  </a:lnTo>
                  <a:lnTo>
                    <a:pt x="281800" y="12179"/>
                  </a:lnTo>
                  <a:lnTo>
                    <a:pt x="284530" y="9448"/>
                  </a:lnTo>
                  <a:lnTo>
                    <a:pt x="284530" y="2717"/>
                  </a:lnTo>
                  <a:close/>
                </a:path>
                <a:path w="582930" h="582295">
                  <a:moveTo>
                    <a:pt x="310184" y="572401"/>
                  </a:moveTo>
                  <a:lnTo>
                    <a:pt x="307454" y="569671"/>
                  </a:lnTo>
                  <a:lnTo>
                    <a:pt x="300736" y="569671"/>
                  </a:lnTo>
                  <a:lnTo>
                    <a:pt x="298005" y="572401"/>
                  </a:lnTo>
                  <a:lnTo>
                    <a:pt x="298005" y="579120"/>
                  </a:lnTo>
                  <a:lnTo>
                    <a:pt x="300736" y="581850"/>
                  </a:lnTo>
                  <a:lnTo>
                    <a:pt x="307454" y="581850"/>
                  </a:lnTo>
                  <a:lnTo>
                    <a:pt x="310184" y="579120"/>
                  </a:lnTo>
                  <a:lnTo>
                    <a:pt x="310184" y="572401"/>
                  </a:lnTo>
                  <a:close/>
                </a:path>
                <a:path w="582930" h="582295">
                  <a:moveTo>
                    <a:pt x="310184" y="2717"/>
                  </a:moveTo>
                  <a:lnTo>
                    <a:pt x="307454" y="0"/>
                  </a:lnTo>
                  <a:lnTo>
                    <a:pt x="300736" y="0"/>
                  </a:lnTo>
                  <a:lnTo>
                    <a:pt x="298005" y="2717"/>
                  </a:lnTo>
                  <a:lnTo>
                    <a:pt x="298005" y="9448"/>
                  </a:lnTo>
                  <a:lnTo>
                    <a:pt x="300736" y="12179"/>
                  </a:lnTo>
                  <a:lnTo>
                    <a:pt x="307454" y="12179"/>
                  </a:lnTo>
                  <a:lnTo>
                    <a:pt x="310184" y="9448"/>
                  </a:lnTo>
                  <a:lnTo>
                    <a:pt x="310184" y="2717"/>
                  </a:lnTo>
                  <a:close/>
                </a:path>
                <a:path w="582930" h="582295">
                  <a:moveTo>
                    <a:pt x="335622" y="570103"/>
                  </a:moveTo>
                  <a:lnTo>
                    <a:pt x="332892" y="567372"/>
                  </a:lnTo>
                  <a:lnTo>
                    <a:pt x="326174" y="567372"/>
                  </a:lnTo>
                  <a:lnTo>
                    <a:pt x="323443" y="570103"/>
                  </a:lnTo>
                  <a:lnTo>
                    <a:pt x="323443" y="576834"/>
                  </a:lnTo>
                  <a:lnTo>
                    <a:pt x="326174" y="579551"/>
                  </a:lnTo>
                  <a:lnTo>
                    <a:pt x="332892" y="579551"/>
                  </a:lnTo>
                  <a:lnTo>
                    <a:pt x="335622" y="576834"/>
                  </a:lnTo>
                  <a:lnTo>
                    <a:pt x="335622" y="570103"/>
                  </a:lnTo>
                  <a:close/>
                </a:path>
                <a:path w="582930" h="582295">
                  <a:moveTo>
                    <a:pt x="335622" y="5029"/>
                  </a:moveTo>
                  <a:lnTo>
                    <a:pt x="332892" y="2298"/>
                  </a:lnTo>
                  <a:lnTo>
                    <a:pt x="326174" y="2298"/>
                  </a:lnTo>
                  <a:lnTo>
                    <a:pt x="323443" y="5029"/>
                  </a:lnTo>
                  <a:lnTo>
                    <a:pt x="323443" y="11747"/>
                  </a:lnTo>
                  <a:lnTo>
                    <a:pt x="326174" y="14478"/>
                  </a:lnTo>
                  <a:lnTo>
                    <a:pt x="332892" y="14478"/>
                  </a:lnTo>
                  <a:lnTo>
                    <a:pt x="335622" y="11747"/>
                  </a:lnTo>
                  <a:lnTo>
                    <a:pt x="335622" y="5029"/>
                  </a:lnTo>
                  <a:close/>
                </a:path>
                <a:path w="582930" h="582295">
                  <a:moveTo>
                    <a:pt x="360743" y="565531"/>
                  </a:moveTo>
                  <a:lnTo>
                    <a:pt x="358025" y="562800"/>
                  </a:lnTo>
                  <a:lnTo>
                    <a:pt x="351307" y="562800"/>
                  </a:lnTo>
                  <a:lnTo>
                    <a:pt x="348576" y="565531"/>
                  </a:lnTo>
                  <a:lnTo>
                    <a:pt x="348576" y="572262"/>
                  </a:lnTo>
                  <a:lnTo>
                    <a:pt x="351307" y="574979"/>
                  </a:lnTo>
                  <a:lnTo>
                    <a:pt x="358025" y="574979"/>
                  </a:lnTo>
                  <a:lnTo>
                    <a:pt x="360743" y="572262"/>
                  </a:lnTo>
                  <a:lnTo>
                    <a:pt x="360743" y="565531"/>
                  </a:lnTo>
                  <a:close/>
                </a:path>
                <a:path w="582930" h="582295">
                  <a:moveTo>
                    <a:pt x="360743" y="9588"/>
                  </a:moveTo>
                  <a:lnTo>
                    <a:pt x="358025" y="6858"/>
                  </a:lnTo>
                  <a:lnTo>
                    <a:pt x="351307" y="6858"/>
                  </a:lnTo>
                  <a:lnTo>
                    <a:pt x="348576" y="9588"/>
                  </a:lnTo>
                  <a:lnTo>
                    <a:pt x="348576" y="16319"/>
                  </a:lnTo>
                  <a:lnTo>
                    <a:pt x="351307" y="19037"/>
                  </a:lnTo>
                  <a:lnTo>
                    <a:pt x="358025" y="19037"/>
                  </a:lnTo>
                  <a:lnTo>
                    <a:pt x="360743" y="16319"/>
                  </a:lnTo>
                  <a:lnTo>
                    <a:pt x="360743" y="9588"/>
                  </a:lnTo>
                  <a:close/>
                </a:path>
                <a:path w="582930" h="582295">
                  <a:moveTo>
                    <a:pt x="366814" y="40551"/>
                  </a:moveTo>
                  <a:lnTo>
                    <a:pt x="364096" y="37820"/>
                  </a:lnTo>
                  <a:lnTo>
                    <a:pt x="357378" y="37820"/>
                  </a:lnTo>
                  <a:lnTo>
                    <a:pt x="354647" y="40551"/>
                  </a:lnTo>
                  <a:lnTo>
                    <a:pt x="354647" y="47282"/>
                  </a:lnTo>
                  <a:lnTo>
                    <a:pt x="357378" y="49999"/>
                  </a:lnTo>
                  <a:lnTo>
                    <a:pt x="364096" y="49999"/>
                  </a:lnTo>
                  <a:lnTo>
                    <a:pt x="366814" y="47282"/>
                  </a:lnTo>
                  <a:lnTo>
                    <a:pt x="366814" y="40551"/>
                  </a:lnTo>
                  <a:close/>
                </a:path>
                <a:path w="582930" h="582295">
                  <a:moveTo>
                    <a:pt x="385457" y="558723"/>
                  </a:moveTo>
                  <a:lnTo>
                    <a:pt x="382739" y="555993"/>
                  </a:lnTo>
                  <a:lnTo>
                    <a:pt x="376008" y="555993"/>
                  </a:lnTo>
                  <a:lnTo>
                    <a:pt x="373291" y="558723"/>
                  </a:lnTo>
                  <a:lnTo>
                    <a:pt x="373291" y="565454"/>
                  </a:lnTo>
                  <a:lnTo>
                    <a:pt x="376008" y="568172"/>
                  </a:lnTo>
                  <a:lnTo>
                    <a:pt x="382739" y="568172"/>
                  </a:lnTo>
                  <a:lnTo>
                    <a:pt x="385457" y="565454"/>
                  </a:lnTo>
                  <a:lnTo>
                    <a:pt x="385457" y="558723"/>
                  </a:lnTo>
                  <a:close/>
                </a:path>
                <a:path w="582930" h="582295">
                  <a:moveTo>
                    <a:pt x="385457" y="16383"/>
                  </a:moveTo>
                  <a:lnTo>
                    <a:pt x="382739" y="13665"/>
                  </a:lnTo>
                  <a:lnTo>
                    <a:pt x="376008" y="13665"/>
                  </a:lnTo>
                  <a:lnTo>
                    <a:pt x="373291" y="16383"/>
                  </a:lnTo>
                  <a:lnTo>
                    <a:pt x="373291" y="23114"/>
                  </a:lnTo>
                  <a:lnTo>
                    <a:pt x="376008" y="25844"/>
                  </a:lnTo>
                  <a:lnTo>
                    <a:pt x="382739" y="25844"/>
                  </a:lnTo>
                  <a:lnTo>
                    <a:pt x="385457" y="23114"/>
                  </a:lnTo>
                  <a:lnTo>
                    <a:pt x="385457" y="16383"/>
                  </a:lnTo>
                  <a:close/>
                </a:path>
                <a:path w="582930" h="582295">
                  <a:moveTo>
                    <a:pt x="409448" y="549744"/>
                  </a:moveTo>
                  <a:lnTo>
                    <a:pt x="406717" y="547014"/>
                  </a:lnTo>
                  <a:lnTo>
                    <a:pt x="399986" y="547014"/>
                  </a:lnTo>
                  <a:lnTo>
                    <a:pt x="397268" y="549744"/>
                  </a:lnTo>
                  <a:lnTo>
                    <a:pt x="397268" y="556463"/>
                  </a:lnTo>
                  <a:lnTo>
                    <a:pt x="399986" y="559193"/>
                  </a:lnTo>
                  <a:lnTo>
                    <a:pt x="406717" y="559193"/>
                  </a:lnTo>
                  <a:lnTo>
                    <a:pt x="409448" y="556463"/>
                  </a:lnTo>
                  <a:lnTo>
                    <a:pt x="409448" y="549744"/>
                  </a:lnTo>
                  <a:close/>
                </a:path>
                <a:path w="582930" h="582295">
                  <a:moveTo>
                    <a:pt x="409448" y="25387"/>
                  </a:moveTo>
                  <a:lnTo>
                    <a:pt x="406717" y="22656"/>
                  </a:lnTo>
                  <a:lnTo>
                    <a:pt x="399986" y="22656"/>
                  </a:lnTo>
                  <a:lnTo>
                    <a:pt x="397268" y="25387"/>
                  </a:lnTo>
                  <a:lnTo>
                    <a:pt x="397268" y="32118"/>
                  </a:lnTo>
                  <a:lnTo>
                    <a:pt x="399986" y="34836"/>
                  </a:lnTo>
                  <a:lnTo>
                    <a:pt x="406717" y="34836"/>
                  </a:lnTo>
                  <a:lnTo>
                    <a:pt x="409448" y="32118"/>
                  </a:lnTo>
                  <a:lnTo>
                    <a:pt x="409448" y="25387"/>
                  </a:lnTo>
                  <a:close/>
                </a:path>
                <a:path w="582930" h="582295">
                  <a:moveTo>
                    <a:pt x="432485" y="538632"/>
                  </a:moveTo>
                  <a:lnTo>
                    <a:pt x="429755" y="535914"/>
                  </a:lnTo>
                  <a:lnTo>
                    <a:pt x="423037" y="535914"/>
                  </a:lnTo>
                  <a:lnTo>
                    <a:pt x="420306" y="538632"/>
                  </a:lnTo>
                  <a:lnTo>
                    <a:pt x="420306" y="545363"/>
                  </a:lnTo>
                  <a:lnTo>
                    <a:pt x="423037" y="548093"/>
                  </a:lnTo>
                  <a:lnTo>
                    <a:pt x="429755" y="548093"/>
                  </a:lnTo>
                  <a:lnTo>
                    <a:pt x="432485" y="545363"/>
                  </a:lnTo>
                  <a:lnTo>
                    <a:pt x="432485" y="538632"/>
                  </a:lnTo>
                  <a:close/>
                </a:path>
                <a:path w="582930" h="582295">
                  <a:moveTo>
                    <a:pt x="432485" y="36487"/>
                  </a:moveTo>
                  <a:lnTo>
                    <a:pt x="429755" y="33756"/>
                  </a:lnTo>
                  <a:lnTo>
                    <a:pt x="423037" y="33756"/>
                  </a:lnTo>
                  <a:lnTo>
                    <a:pt x="420306" y="36487"/>
                  </a:lnTo>
                  <a:lnTo>
                    <a:pt x="420306" y="43218"/>
                  </a:lnTo>
                  <a:lnTo>
                    <a:pt x="423037" y="45935"/>
                  </a:lnTo>
                  <a:lnTo>
                    <a:pt x="429755" y="45935"/>
                  </a:lnTo>
                  <a:lnTo>
                    <a:pt x="432485" y="43218"/>
                  </a:lnTo>
                  <a:lnTo>
                    <a:pt x="432485" y="36487"/>
                  </a:lnTo>
                  <a:close/>
                </a:path>
                <a:path w="582930" h="582295">
                  <a:moveTo>
                    <a:pt x="454367" y="525526"/>
                  </a:moveTo>
                  <a:lnTo>
                    <a:pt x="451637" y="522795"/>
                  </a:lnTo>
                  <a:lnTo>
                    <a:pt x="444906" y="522795"/>
                  </a:lnTo>
                  <a:lnTo>
                    <a:pt x="442188" y="525526"/>
                  </a:lnTo>
                  <a:lnTo>
                    <a:pt x="442188" y="532244"/>
                  </a:lnTo>
                  <a:lnTo>
                    <a:pt x="444906" y="534974"/>
                  </a:lnTo>
                  <a:lnTo>
                    <a:pt x="451637" y="534974"/>
                  </a:lnTo>
                  <a:lnTo>
                    <a:pt x="454367" y="532244"/>
                  </a:lnTo>
                  <a:lnTo>
                    <a:pt x="454367" y="525526"/>
                  </a:lnTo>
                  <a:close/>
                </a:path>
                <a:path w="582930" h="582295">
                  <a:moveTo>
                    <a:pt x="454367" y="49606"/>
                  </a:moveTo>
                  <a:lnTo>
                    <a:pt x="451637" y="46875"/>
                  </a:lnTo>
                  <a:lnTo>
                    <a:pt x="444906" y="46875"/>
                  </a:lnTo>
                  <a:lnTo>
                    <a:pt x="442188" y="49606"/>
                  </a:lnTo>
                  <a:lnTo>
                    <a:pt x="442188" y="56337"/>
                  </a:lnTo>
                  <a:lnTo>
                    <a:pt x="444906" y="59055"/>
                  </a:lnTo>
                  <a:lnTo>
                    <a:pt x="451637" y="59055"/>
                  </a:lnTo>
                  <a:lnTo>
                    <a:pt x="454367" y="56337"/>
                  </a:lnTo>
                  <a:lnTo>
                    <a:pt x="454367" y="49606"/>
                  </a:lnTo>
                  <a:close/>
                </a:path>
                <a:path w="582930" h="582295">
                  <a:moveTo>
                    <a:pt x="457288" y="86944"/>
                  </a:moveTo>
                  <a:lnTo>
                    <a:pt x="454571" y="84213"/>
                  </a:lnTo>
                  <a:lnTo>
                    <a:pt x="447840" y="84213"/>
                  </a:lnTo>
                  <a:lnTo>
                    <a:pt x="445109" y="86944"/>
                  </a:lnTo>
                  <a:lnTo>
                    <a:pt x="445109" y="93662"/>
                  </a:lnTo>
                  <a:lnTo>
                    <a:pt x="447840" y="96380"/>
                  </a:lnTo>
                  <a:lnTo>
                    <a:pt x="454571" y="96380"/>
                  </a:lnTo>
                  <a:lnTo>
                    <a:pt x="457288" y="93662"/>
                  </a:lnTo>
                  <a:lnTo>
                    <a:pt x="457288" y="86944"/>
                  </a:lnTo>
                  <a:close/>
                </a:path>
                <a:path w="582930" h="582295">
                  <a:moveTo>
                    <a:pt x="475094" y="510489"/>
                  </a:moveTo>
                  <a:lnTo>
                    <a:pt x="472363" y="507758"/>
                  </a:lnTo>
                  <a:lnTo>
                    <a:pt x="465645" y="507758"/>
                  </a:lnTo>
                  <a:lnTo>
                    <a:pt x="462915" y="510489"/>
                  </a:lnTo>
                  <a:lnTo>
                    <a:pt x="462915" y="517207"/>
                  </a:lnTo>
                  <a:lnTo>
                    <a:pt x="465645" y="519938"/>
                  </a:lnTo>
                  <a:lnTo>
                    <a:pt x="472363" y="519938"/>
                  </a:lnTo>
                  <a:lnTo>
                    <a:pt x="475094" y="517207"/>
                  </a:lnTo>
                  <a:lnTo>
                    <a:pt x="475094" y="510489"/>
                  </a:lnTo>
                  <a:close/>
                </a:path>
                <a:path w="582930" h="582295">
                  <a:moveTo>
                    <a:pt x="475094" y="64643"/>
                  </a:moveTo>
                  <a:lnTo>
                    <a:pt x="472363" y="61912"/>
                  </a:lnTo>
                  <a:lnTo>
                    <a:pt x="465645" y="61912"/>
                  </a:lnTo>
                  <a:lnTo>
                    <a:pt x="462915" y="64643"/>
                  </a:lnTo>
                  <a:lnTo>
                    <a:pt x="462915" y="71374"/>
                  </a:lnTo>
                  <a:lnTo>
                    <a:pt x="465645" y="74091"/>
                  </a:lnTo>
                  <a:lnTo>
                    <a:pt x="472363" y="74091"/>
                  </a:lnTo>
                  <a:lnTo>
                    <a:pt x="475094" y="71374"/>
                  </a:lnTo>
                  <a:lnTo>
                    <a:pt x="475094" y="64643"/>
                  </a:lnTo>
                  <a:close/>
                </a:path>
                <a:path w="582930" h="582295">
                  <a:moveTo>
                    <a:pt x="476554" y="103860"/>
                  </a:moveTo>
                  <a:lnTo>
                    <a:pt x="473824" y="101142"/>
                  </a:lnTo>
                  <a:lnTo>
                    <a:pt x="467106" y="101142"/>
                  </a:lnTo>
                  <a:lnTo>
                    <a:pt x="464375" y="103860"/>
                  </a:lnTo>
                  <a:lnTo>
                    <a:pt x="464375" y="110578"/>
                  </a:lnTo>
                  <a:lnTo>
                    <a:pt x="467106" y="113322"/>
                  </a:lnTo>
                  <a:lnTo>
                    <a:pt x="473824" y="113322"/>
                  </a:lnTo>
                  <a:lnTo>
                    <a:pt x="476554" y="110578"/>
                  </a:lnTo>
                  <a:lnTo>
                    <a:pt x="476554" y="103860"/>
                  </a:lnTo>
                  <a:close/>
                </a:path>
                <a:path w="582930" h="582295">
                  <a:moveTo>
                    <a:pt x="493941" y="122631"/>
                  </a:moveTo>
                  <a:lnTo>
                    <a:pt x="491210" y="119888"/>
                  </a:lnTo>
                  <a:lnTo>
                    <a:pt x="484505" y="119888"/>
                  </a:lnTo>
                  <a:lnTo>
                    <a:pt x="481774" y="122631"/>
                  </a:lnTo>
                  <a:lnTo>
                    <a:pt x="481774" y="129349"/>
                  </a:lnTo>
                  <a:lnTo>
                    <a:pt x="484505" y="132067"/>
                  </a:lnTo>
                  <a:lnTo>
                    <a:pt x="491210" y="132067"/>
                  </a:lnTo>
                  <a:lnTo>
                    <a:pt x="493941" y="129349"/>
                  </a:lnTo>
                  <a:lnTo>
                    <a:pt x="493941" y="122631"/>
                  </a:lnTo>
                  <a:close/>
                </a:path>
                <a:path w="582930" h="582295">
                  <a:moveTo>
                    <a:pt x="494360" y="493649"/>
                  </a:moveTo>
                  <a:lnTo>
                    <a:pt x="491629" y="490918"/>
                  </a:lnTo>
                  <a:lnTo>
                    <a:pt x="484924" y="490918"/>
                  </a:lnTo>
                  <a:lnTo>
                    <a:pt x="482193" y="493649"/>
                  </a:lnTo>
                  <a:lnTo>
                    <a:pt x="482193" y="500367"/>
                  </a:lnTo>
                  <a:lnTo>
                    <a:pt x="484924" y="503097"/>
                  </a:lnTo>
                  <a:lnTo>
                    <a:pt x="491629" y="503097"/>
                  </a:lnTo>
                  <a:lnTo>
                    <a:pt x="494360" y="500367"/>
                  </a:lnTo>
                  <a:lnTo>
                    <a:pt x="494360" y="493649"/>
                  </a:lnTo>
                  <a:close/>
                </a:path>
                <a:path w="582930" h="582295">
                  <a:moveTo>
                    <a:pt x="494360" y="81483"/>
                  </a:moveTo>
                  <a:lnTo>
                    <a:pt x="491629" y="78752"/>
                  </a:lnTo>
                  <a:lnTo>
                    <a:pt x="484924" y="78752"/>
                  </a:lnTo>
                  <a:lnTo>
                    <a:pt x="482193" y="81483"/>
                  </a:lnTo>
                  <a:lnTo>
                    <a:pt x="482193" y="88214"/>
                  </a:lnTo>
                  <a:lnTo>
                    <a:pt x="484924" y="90932"/>
                  </a:lnTo>
                  <a:lnTo>
                    <a:pt x="491629" y="90932"/>
                  </a:lnTo>
                  <a:lnTo>
                    <a:pt x="494360" y="88214"/>
                  </a:lnTo>
                  <a:lnTo>
                    <a:pt x="494360" y="81483"/>
                  </a:lnTo>
                  <a:close/>
                </a:path>
                <a:path w="582930" h="582295">
                  <a:moveTo>
                    <a:pt x="512051" y="475145"/>
                  </a:moveTo>
                  <a:lnTo>
                    <a:pt x="509320" y="472427"/>
                  </a:lnTo>
                  <a:lnTo>
                    <a:pt x="502602" y="472427"/>
                  </a:lnTo>
                  <a:lnTo>
                    <a:pt x="499872" y="475145"/>
                  </a:lnTo>
                  <a:lnTo>
                    <a:pt x="499872" y="481876"/>
                  </a:lnTo>
                  <a:lnTo>
                    <a:pt x="502602" y="484606"/>
                  </a:lnTo>
                  <a:lnTo>
                    <a:pt x="509320" y="484606"/>
                  </a:lnTo>
                  <a:lnTo>
                    <a:pt x="512051" y="481876"/>
                  </a:lnTo>
                  <a:lnTo>
                    <a:pt x="512051" y="475145"/>
                  </a:lnTo>
                  <a:close/>
                </a:path>
                <a:path w="582930" h="582295">
                  <a:moveTo>
                    <a:pt x="512051" y="99974"/>
                  </a:moveTo>
                  <a:lnTo>
                    <a:pt x="509320" y="97243"/>
                  </a:lnTo>
                  <a:lnTo>
                    <a:pt x="502602" y="97243"/>
                  </a:lnTo>
                  <a:lnTo>
                    <a:pt x="499872" y="99974"/>
                  </a:lnTo>
                  <a:lnTo>
                    <a:pt x="499872" y="106705"/>
                  </a:lnTo>
                  <a:lnTo>
                    <a:pt x="502602" y="109423"/>
                  </a:lnTo>
                  <a:lnTo>
                    <a:pt x="509320" y="109423"/>
                  </a:lnTo>
                  <a:lnTo>
                    <a:pt x="512051" y="106705"/>
                  </a:lnTo>
                  <a:lnTo>
                    <a:pt x="512051" y="99974"/>
                  </a:lnTo>
                  <a:close/>
                </a:path>
                <a:path w="582930" h="582295">
                  <a:moveTo>
                    <a:pt x="522744" y="164846"/>
                  </a:moveTo>
                  <a:lnTo>
                    <a:pt x="520014" y="162115"/>
                  </a:lnTo>
                  <a:lnTo>
                    <a:pt x="513295" y="162115"/>
                  </a:lnTo>
                  <a:lnTo>
                    <a:pt x="510565" y="164846"/>
                  </a:lnTo>
                  <a:lnTo>
                    <a:pt x="510565" y="171564"/>
                  </a:lnTo>
                  <a:lnTo>
                    <a:pt x="513295" y="174294"/>
                  </a:lnTo>
                  <a:lnTo>
                    <a:pt x="520014" y="174294"/>
                  </a:lnTo>
                  <a:lnTo>
                    <a:pt x="522744" y="171564"/>
                  </a:lnTo>
                  <a:lnTo>
                    <a:pt x="522744" y="164846"/>
                  </a:lnTo>
                  <a:close/>
                </a:path>
                <a:path w="582930" h="582295">
                  <a:moveTo>
                    <a:pt x="527964" y="455155"/>
                  </a:moveTo>
                  <a:lnTo>
                    <a:pt x="525233" y="452424"/>
                  </a:lnTo>
                  <a:lnTo>
                    <a:pt x="518515" y="452424"/>
                  </a:lnTo>
                  <a:lnTo>
                    <a:pt x="515785" y="455155"/>
                  </a:lnTo>
                  <a:lnTo>
                    <a:pt x="515785" y="461886"/>
                  </a:lnTo>
                  <a:lnTo>
                    <a:pt x="518515" y="464604"/>
                  </a:lnTo>
                  <a:lnTo>
                    <a:pt x="525233" y="464604"/>
                  </a:lnTo>
                  <a:lnTo>
                    <a:pt x="527964" y="461886"/>
                  </a:lnTo>
                  <a:lnTo>
                    <a:pt x="527964" y="455155"/>
                  </a:lnTo>
                  <a:close/>
                </a:path>
                <a:path w="582930" h="582295">
                  <a:moveTo>
                    <a:pt x="527964" y="119976"/>
                  </a:moveTo>
                  <a:lnTo>
                    <a:pt x="525233" y="117246"/>
                  </a:lnTo>
                  <a:lnTo>
                    <a:pt x="518515" y="117246"/>
                  </a:lnTo>
                  <a:lnTo>
                    <a:pt x="515785" y="119976"/>
                  </a:lnTo>
                  <a:lnTo>
                    <a:pt x="515785" y="126695"/>
                  </a:lnTo>
                  <a:lnTo>
                    <a:pt x="518515" y="129425"/>
                  </a:lnTo>
                  <a:lnTo>
                    <a:pt x="525233" y="129425"/>
                  </a:lnTo>
                  <a:lnTo>
                    <a:pt x="527964" y="126695"/>
                  </a:lnTo>
                  <a:lnTo>
                    <a:pt x="527964" y="119976"/>
                  </a:lnTo>
                  <a:close/>
                </a:path>
                <a:path w="582930" h="582295">
                  <a:moveTo>
                    <a:pt x="533831" y="187896"/>
                  </a:moveTo>
                  <a:lnTo>
                    <a:pt x="531101" y="185153"/>
                  </a:lnTo>
                  <a:lnTo>
                    <a:pt x="524383" y="185153"/>
                  </a:lnTo>
                  <a:lnTo>
                    <a:pt x="521652" y="187896"/>
                  </a:lnTo>
                  <a:lnTo>
                    <a:pt x="521652" y="194614"/>
                  </a:lnTo>
                  <a:lnTo>
                    <a:pt x="524383" y="197332"/>
                  </a:lnTo>
                  <a:lnTo>
                    <a:pt x="531101" y="197332"/>
                  </a:lnTo>
                  <a:lnTo>
                    <a:pt x="533831" y="194614"/>
                  </a:lnTo>
                  <a:lnTo>
                    <a:pt x="533831" y="187896"/>
                  </a:lnTo>
                  <a:close/>
                </a:path>
                <a:path w="582930" h="582295">
                  <a:moveTo>
                    <a:pt x="542099" y="433793"/>
                  </a:moveTo>
                  <a:lnTo>
                    <a:pt x="539381" y="431063"/>
                  </a:lnTo>
                  <a:lnTo>
                    <a:pt x="532650" y="431063"/>
                  </a:lnTo>
                  <a:lnTo>
                    <a:pt x="529920" y="433793"/>
                  </a:lnTo>
                  <a:lnTo>
                    <a:pt x="529920" y="440524"/>
                  </a:lnTo>
                  <a:lnTo>
                    <a:pt x="532650" y="443242"/>
                  </a:lnTo>
                  <a:lnTo>
                    <a:pt x="539381" y="443242"/>
                  </a:lnTo>
                  <a:lnTo>
                    <a:pt x="542099" y="440524"/>
                  </a:lnTo>
                  <a:lnTo>
                    <a:pt x="542099" y="433793"/>
                  </a:lnTo>
                  <a:close/>
                </a:path>
                <a:path w="582930" h="582295">
                  <a:moveTo>
                    <a:pt x="542518" y="211937"/>
                  </a:moveTo>
                  <a:lnTo>
                    <a:pt x="539788" y="209194"/>
                  </a:lnTo>
                  <a:lnTo>
                    <a:pt x="533069" y="209194"/>
                  </a:lnTo>
                  <a:lnTo>
                    <a:pt x="530339" y="211937"/>
                  </a:lnTo>
                  <a:lnTo>
                    <a:pt x="530339" y="218655"/>
                  </a:lnTo>
                  <a:lnTo>
                    <a:pt x="533069" y="221373"/>
                  </a:lnTo>
                  <a:lnTo>
                    <a:pt x="539788" y="221373"/>
                  </a:lnTo>
                  <a:lnTo>
                    <a:pt x="542518" y="218655"/>
                  </a:lnTo>
                  <a:lnTo>
                    <a:pt x="542518" y="211937"/>
                  </a:lnTo>
                  <a:close/>
                </a:path>
                <a:path w="582930" h="582295">
                  <a:moveTo>
                    <a:pt x="548906" y="236702"/>
                  </a:moveTo>
                  <a:lnTo>
                    <a:pt x="546188" y="233984"/>
                  </a:lnTo>
                  <a:lnTo>
                    <a:pt x="539457" y="233984"/>
                  </a:lnTo>
                  <a:lnTo>
                    <a:pt x="536727" y="236702"/>
                  </a:lnTo>
                  <a:lnTo>
                    <a:pt x="536727" y="243433"/>
                  </a:lnTo>
                  <a:lnTo>
                    <a:pt x="539457" y="246164"/>
                  </a:lnTo>
                  <a:lnTo>
                    <a:pt x="546188" y="246164"/>
                  </a:lnTo>
                  <a:lnTo>
                    <a:pt x="548906" y="243433"/>
                  </a:lnTo>
                  <a:lnTo>
                    <a:pt x="548906" y="236702"/>
                  </a:lnTo>
                  <a:close/>
                </a:path>
                <a:path w="582930" h="582295">
                  <a:moveTo>
                    <a:pt x="552678" y="262013"/>
                  </a:moveTo>
                  <a:lnTo>
                    <a:pt x="549960" y="259295"/>
                  </a:lnTo>
                  <a:lnTo>
                    <a:pt x="543229" y="259295"/>
                  </a:lnTo>
                  <a:lnTo>
                    <a:pt x="540499" y="262013"/>
                  </a:lnTo>
                  <a:lnTo>
                    <a:pt x="540499" y="268744"/>
                  </a:lnTo>
                  <a:lnTo>
                    <a:pt x="543229" y="271475"/>
                  </a:lnTo>
                  <a:lnTo>
                    <a:pt x="549960" y="271475"/>
                  </a:lnTo>
                  <a:lnTo>
                    <a:pt x="552678" y="268744"/>
                  </a:lnTo>
                  <a:lnTo>
                    <a:pt x="552678" y="262013"/>
                  </a:lnTo>
                  <a:close/>
                </a:path>
                <a:path w="582930" h="582295">
                  <a:moveTo>
                    <a:pt x="554253" y="411276"/>
                  </a:moveTo>
                  <a:lnTo>
                    <a:pt x="551522" y="408546"/>
                  </a:lnTo>
                  <a:lnTo>
                    <a:pt x="544804" y="408546"/>
                  </a:lnTo>
                  <a:lnTo>
                    <a:pt x="542086" y="411276"/>
                  </a:lnTo>
                  <a:lnTo>
                    <a:pt x="542086" y="417995"/>
                  </a:lnTo>
                  <a:lnTo>
                    <a:pt x="544804" y="420725"/>
                  </a:lnTo>
                  <a:lnTo>
                    <a:pt x="551522" y="420725"/>
                  </a:lnTo>
                  <a:lnTo>
                    <a:pt x="554253" y="417995"/>
                  </a:lnTo>
                  <a:lnTo>
                    <a:pt x="554253" y="411276"/>
                  </a:lnTo>
                  <a:close/>
                </a:path>
                <a:path w="582930" h="582295">
                  <a:moveTo>
                    <a:pt x="564299" y="387743"/>
                  </a:moveTo>
                  <a:lnTo>
                    <a:pt x="561568" y="385013"/>
                  </a:lnTo>
                  <a:lnTo>
                    <a:pt x="554850" y="385013"/>
                  </a:lnTo>
                  <a:lnTo>
                    <a:pt x="552119" y="387743"/>
                  </a:lnTo>
                  <a:lnTo>
                    <a:pt x="552119" y="394474"/>
                  </a:lnTo>
                  <a:lnTo>
                    <a:pt x="554850" y="397192"/>
                  </a:lnTo>
                  <a:lnTo>
                    <a:pt x="561568" y="397192"/>
                  </a:lnTo>
                  <a:lnTo>
                    <a:pt x="564299" y="394474"/>
                  </a:lnTo>
                  <a:lnTo>
                    <a:pt x="564299" y="387743"/>
                  </a:lnTo>
                  <a:close/>
                </a:path>
                <a:path w="582930" h="582295">
                  <a:moveTo>
                    <a:pt x="572147" y="363397"/>
                  </a:moveTo>
                  <a:lnTo>
                    <a:pt x="569429" y="360680"/>
                  </a:lnTo>
                  <a:lnTo>
                    <a:pt x="562711" y="360680"/>
                  </a:lnTo>
                  <a:lnTo>
                    <a:pt x="559981" y="363397"/>
                  </a:lnTo>
                  <a:lnTo>
                    <a:pt x="559981" y="370141"/>
                  </a:lnTo>
                  <a:lnTo>
                    <a:pt x="562711" y="372859"/>
                  </a:lnTo>
                  <a:lnTo>
                    <a:pt x="569429" y="372859"/>
                  </a:lnTo>
                  <a:lnTo>
                    <a:pt x="572147" y="370141"/>
                  </a:lnTo>
                  <a:lnTo>
                    <a:pt x="572147" y="363397"/>
                  </a:lnTo>
                  <a:close/>
                </a:path>
                <a:path w="582930" h="582295">
                  <a:moveTo>
                    <a:pt x="577913" y="338467"/>
                  </a:moveTo>
                  <a:lnTo>
                    <a:pt x="575183" y="335737"/>
                  </a:lnTo>
                  <a:lnTo>
                    <a:pt x="568464" y="335737"/>
                  </a:lnTo>
                  <a:lnTo>
                    <a:pt x="565734" y="338467"/>
                  </a:lnTo>
                  <a:lnTo>
                    <a:pt x="565734" y="345198"/>
                  </a:lnTo>
                  <a:lnTo>
                    <a:pt x="568464" y="347916"/>
                  </a:lnTo>
                  <a:lnTo>
                    <a:pt x="575183" y="347916"/>
                  </a:lnTo>
                  <a:lnTo>
                    <a:pt x="577913" y="345198"/>
                  </a:lnTo>
                  <a:lnTo>
                    <a:pt x="577913" y="338467"/>
                  </a:lnTo>
                  <a:close/>
                </a:path>
                <a:path w="582930" h="582295">
                  <a:moveTo>
                    <a:pt x="581279" y="313105"/>
                  </a:moveTo>
                  <a:lnTo>
                    <a:pt x="578535" y="310388"/>
                  </a:lnTo>
                  <a:lnTo>
                    <a:pt x="571830" y="310388"/>
                  </a:lnTo>
                  <a:lnTo>
                    <a:pt x="569099" y="313105"/>
                  </a:lnTo>
                  <a:lnTo>
                    <a:pt x="569099" y="319849"/>
                  </a:lnTo>
                  <a:lnTo>
                    <a:pt x="571830" y="322567"/>
                  </a:lnTo>
                  <a:lnTo>
                    <a:pt x="578535" y="322567"/>
                  </a:lnTo>
                  <a:lnTo>
                    <a:pt x="581279" y="319849"/>
                  </a:lnTo>
                  <a:lnTo>
                    <a:pt x="581279" y="313105"/>
                  </a:lnTo>
                  <a:close/>
                </a:path>
                <a:path w="582930" h="582295">
                  <a:moveTo>
                    <a:pt x="582409" y="287566"/>
                  </a:moveTo>
                  <a:lnTo>
                    <a:pt x="579678" y="284835"/>
                  </a:lnTo>
                  <a:lnTo>
                    <a:pt x="572973" y="284835"/>
                  </a:lnTo>
                  <a:lnTo>
                    <a:pt x="570242" y="287566"/>
                  </a:lnTo>
                  <a:lnTo>
                    <a:pt x="570242" y="294284"/>
                  </a:lnTo>
                  <a:lnTo>
                    <a:pt x="572973" y="297002"/>
                  </a:lnTo>
                  <a:lnTo>
                    <a:pt x="579678" y="297002"/>
                  </a:lnTo>
                  <a:lnTo>
                    <a:pt x="582409" y="294284"/>
                  </a:lnTo>
                  <a:lnTo>
                    <a:pt x="582409" y="28756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3390042" y="9305779"/>
              <a:ext cx="639445" cy="639445"/>
            </a:xfrm>
            <a:custGeom>
              <a:avLst/>
              <a:gdLst/>
              <a:ahLst/>
              <a:cxnLst/>
              <a:rect l="l" t="t" r="r" b="b"/>
              <a:pathLst>
                <a:path w="639444" h="639445">
                  <a:moveTo>
                    <a:pt x="12179" y="329082"/>
                  </a:moveTo>
                  <a:lnTo>
                    <a:pt x="9448" y="326351"/>
                  </a:lnTo>
                  <a:lnTo>
                    <a:pt x="2743" y="326351"/>
                  </a:lnTo>
                  <a:lnTo>
                    <a:pt x="0" y="329082"/>
                  </a:lnTo>
                  <a:lnTo>
                    <a:pt x="0" y="335813"/>
                  </a:lnTo>
                  <a:lnTo>
                    <a:pt x="2743" y="338531"/>
                  </a:lnTo>
                  <a:lnTo>
                    <a:pt x="9448" y="338531"/>
                  </a:lnTo>
                  <a:lnTo>
                    <a:pt x="12179" y="335813"/>
                  </a:lnTo>
                  <a:lnTo>
                    <a:pt x="12179" y="329082"/>
                  </a:lnTo>
                  <a:close/>
                </a:path>
                <a:path w="639444" h="639445">
                  <a:moveTo>
                    <a:pt x="12179" y="303491"/>
                  </a:moveTo>
                  <a:lnTo>
                    <a:pt x="9448" y="300774"/>
                  </a:lnTo>
                  <a:lnTo>
                    <a:pt x="2743" y="300774"/>
                  </a:lnTo>
                  <a:lnTo>
                    <a:pt x="0" y="303491"/>
                  </a:lnTo>
                  <a:lnTo>
                    <a:pt x="0" y="310222"/>
                  </a:lnTo>
                  <a:lnTo>
                    <a:pt x="2743" y="312953"/>
                  </a:lnTo>
                  <a:lnTo>
                    <a:pt x="9448" y="312953"/>
                  </a:lnTo>
                  <a:lnTo>
                    <a:pt x="12179" y="310222"/>
                  </a:lnTo>
                  <a:lnTo>
                    <a:pt x="12179" y="303491"/>
                  </a:lnTo>
                  <a:close/>
                </a:path>
                <a:path w="639444" h="639445">
                  <a:moveTo>
                    <a:pt x="14274" y="354584"/>
                  </a:moveTo>
                  <a:lnTo>
                    <a:pt x="11544" y="351853"/>
                  </a:lnTo>
                  <a:lnTo>
                    <a:pt x="4826" y="351853"/>
                  </a:lnTo>
                  <a:lnTo>
                    <a:pt x="2095" y="354584"/>
                  </a:lnTo>
                  <a:lnTo>
                    <a:pt x="2095" y="361302"/>
                  </a:lnTo>
                  <a:lnTo>
                    <a:pt x="4826" y="364032"/>
                  </a:lnTo>
                  <a:lnTo>
                    <a:pt x="11544" y="364032"/>
                  </a:lnTo>
                  <a:lnTo>
                    <a:pt x="14274" y="361302"/>
                  </a:lnTo>
                  <a:lnTo>
                    <a:pt x="14274" y="354584"/>
                  </a:lnTo>
                  <a:close/>
                </a:path>
                <a:path w="639444" h="639445">
                  <a:moveTo>
                    <a:pt x="14274" y="278003"/>
                  </a:moveTo>
                  <a:lnTo>
                    <a:pt x="11544" y="275259"/>
                  </a:lnTo>
                  <a:lnTo>
                    <a:pt x="4826" y="275259"/>
                  </a:lnTo>
                  <a:lnTo>
                    <a:pt x="2095" y="278003"/>
                  </a:lnTo>
                  <a:lnTo>
                    <a:pt x="2095" y="284721"/>
                  </a:lnTo>
                  <a:lnTo>
                    <a:pt x="4826" y="287439"/>
                  </a:lnTo>
                  <a:lnTo>
                    <a:pt x="11544" y="287439"/>
                  </a:lnTo>
                  <a:lnTo>
                    <a:pt x="14274" y="284721"/>
                  </a:lnTo>
                  <a:lnTo>
                    <a:pt x="14274" y="278003"/>
                  </a:lnTo>
                  <a:close/>
                </a:path>
                <a:path w="639444" h="639445">
                  <a:moveTo>
                    <a:pt x="18351" y="379831"/>
                  </a:moveTo>
                  <a:lnTo>
                    <a:pt x="15633" y="377101"/>
                  </a:lnTo>
                  <a:lnTo>
                    <a:pt x="8902" y="377101"/>
                  </a:lnTo>
                  <a:lnTo>
                    <a:pt x="6172" y="379831"/>
                  </a:lnTo>
                  <a:lnTo>
                    <a:pt x="6172" y="386549"/>
                  </a:lnTo>
                  <a:lnTo>
                    <a:pt x="8902" y="389267"/>
                  </a:lnTo>
                  <a:lnTo>
                    <a:pt x="15633" y="389267"/>
                  </a:lnTo>
                  <a:lnTo>
                    <a:pt x="18351" y="386549"/>
                  </a:lnTo>
                  <a:lnTo>
                    <a:pt x="18351" y="379831"/>
                  </a:lnTo>
                  <a:close/>
                </a:path>
                <a:path w="639444" h="639445">
                  <a:moveTo>
                    <a:pt x="18351" y="252755"/>
                  </a:moveTo>
                  <a:lnTo>
                    <a:pt x="15633" y="250024"/>
                  </a:lnTo>
                  <a:lnTo>
                    <a:pt x="8902" y="250024"/>
                  </a:lnTo>
                  <a:lnTo>
                    <a:pt x="6172" y="252755"/>
                  </a:lnTo>
                  <a:lnTo>
                    <a:pt x="6172" y="259473"/>
                  </a:lnTo>
                  <a:lnTo>
                    <a:pt x="8902" y="262204"/>
                  </a:lnTo>
                  <a:lnTo>
                    <a:pt x="15633" y="262204"/>
                  </a:lnTo>
                  <a:lnTo>
                    <a:pt x="18351" y="259473"/>
                  </a:lnTo>
                  <a:lnTo>
                    <a:pt x="18351" y="252755"/>
                  </a:lnTo>
                  <a:close/>
                </a:path>
                <a:path w="639444" h="639445">
                  <a:moveTo>
                    <a:pt x="24536" y="404660"/>
                  </a:moveTo>
                  <a:lnTo>
                    <a:pt x="21805" y="401916"/>
                  </a:lnTo>
                  <a:lnTo>
                    <a:pt x="15087" y="401916"/>
                  </a:lnTo>
                  <a:lnTo>
                    <a:pt x="12357" y="404660"/>
                  </a:lnTo>
                  <a:lnTo>
                    <a:pt x="12357" y="411378"/>
                  </a:lnTo>
                  <a:lnTo>
                    <a:pt x="15087" y="414096"/>
                  </a:lnTo>
                  <a:lnTo>
                    <a:pt x="21805" y="414096"/>
                  </a:lnTo>
                  <a:lnTo>
                    <a:pt x="24536" y="411378"/>
                  </a:lnTo>
                  <a:lnTo>
                    <a:pt x="24536" y="404660"/>
                  </a:lnTo>
                  <a:close/>
                </a:path>
                <a:path w="639444" h="639445">
                  <a:moveTo>
                    <a:pt x="24536" y="227926"/>
                  </a:moveTo>
                  <a:lnTo>
                    <a:pt x="21805" y="225209"/>
                  </a:lnTo>
                  <a:lnTo>
                    <a:pt x="15087" y="225209"/>
                  </a:lnTo>
                  <a:lnTo>
                    <a:pt x="12357" y="227926"/>
                  </a:lnTo>
                  <a:lnTo>
                    <a:pt x="12357" y="234657"/>
                  </a:lnTo>
                  <a:lnTo>
                    <a:pt x="15087" y="237375"/>
                  </a:lnTo>
                  <a:lnTo>
                    <a:pt x="21805" y="237375"/>
                  </a:lnTo>
                  <a:lnTo>
                    <a:pt x="24536" y="234657"/>
                  </a:lnTo>
                  <a:lnTo>
                    <a:pt x="24536" y="227926"/>
                  </a:lnTo>
                  <a:close/>
                </a:path>
                <a:path w="639444" h="639445">
                  <a:moveTo>
                    <a:pt x="32804" y="428879"/>
                  </a:moveTo>
                  <a:lnTo>
                    <a:pt x="30060" y="426148"/>
                  </a:lnTo>
                  <a:lnTo>
                    <a:pt x="23355" y="426148"/>
                  </a:lnTo>
                  <a:lnTo>
                    <a:pt x="20624" y="428879"/>
                  </a:lnTo>
                  <a:lnTo>
                    <a:pt x="20624" y="435610"/>
                  </a:lnTo>
                  <a:lnTo>
                    <a:pt x="23355" y="438327"/>
                  </a:lnTo>
                  <a:lnTo>
                    <a:pt x="30060" y="438327"/>
                  </a:lnTo>
                  <a:lnTo>
                    <a:pt x="32804" y="435610"/>
                  </a:lnTo>
                  <a:lnTo>
                    <a:pt x="32804" y="428879"/>
                  </a:lnTo>
                  <a:close/>
                </a:path>
                <a:path w="639444" h="639445">
                  <a:moveTo>
                    <a:pt x="32804" y="203695"/>
                  </a:moveTo>
                  <a:lnTo>
                    <a:pt x="30060" y="200964"/>
                  </a:lnTo>
                  <a:lnTo>
                    <a:pt x="23355" y="200964"/>
                  </a:lnTo>
                  <a:lnTo>
                    <a:pt x="20624" y="203695"/>
                  </a:lnTo>
                  <a:lnTo>
                    <a:pt x="20624" y="210413"/>
                  </a:lnTo>
                  <a:lnTo>
                    <a:pt x="23355" y="213144"/>
                  </a:lnTo>
                  <a:lnTo>
                    <a:pt x="30060" y="213144"/>
                  </a:lnTo>
                  <a:lnTo>
                    <a:pt x="32804" y="210413"/>
                  </a:lnTo>
                  <a:lnTo>
                    <a:pt x="32804" y="203695"/>
                  </a:lnTo>
                  <a:close/>
                </a:path>
                <a:path w="639444" h="639445">
                  <a:moveTo>
                    <a:pt x="42964" y="452374"/>
                  </a:moveTo>
                  <a:lnTo>
                    <a:pt x="40233" y="449643"/>
                  </a:lnTo>
                  <a:lnTo>
                    <a:pt x="33515" y="449643"/>
                  </a:lnTo>
                  <a:lnTo>
                    <a:pt x="30784" y="452374"/>
                  </a:lnTo>
                  <a:lnTo>
                    <a:pt x="30784" y="459105"/>
                  </a:lnTo>
                  <a:lnTo>
                    <a:pt x="33515" y="461822"/>
                  </a:lnTo>
                  <a:lnTo>
                    <a:pt x="40233" y="461822"/>
                  </a:lnTo>
                  <a:lnTo>
                    <a:pt x="42964" y="459105"/>
                  </a:lnTo>
                  <a:lnTo>
                    <a:pt x="42964" y="452374"/>
                  </a:lnTo>
                  <a:close/>
                </a:path>
                <a:path w="639444" h="639445">
                  <a:moveTo>
                    <a:pt x="42964" y="180213"/>
                  </a:moveTo>
                  <a:lnTo>
                    <a:pt x="40233" y="177482"/>
                  </a:lnTo>
                  <a:lnTo>
                    <a:pt x="33515" y="177482"/>
                  </a:lnTo>
                  <a:lnTo>
                    <a:pt x="30784" y="180213"/>
                  </a:lnTo>
                  <a:lnTo>
                    <a:pt x="30784" y="186931"/>
                  </a:lnTo>
                  <a:lnTo>
                    <a:pt x="33515" y="189661"/>
                  </a:lnTo>
                  <a:lnTo>
                    <a:pt x="40233" y="189661"/>
                  </a:lnTo>
                  <a:lnTo>
                    <a:pt x="42964" y="186931"/>
                  </a:lnTo>
                  <a:lnTo>
                    <a:pt x="42964" y="180213"/>
                  </a:lnTo>
                  <a:close/>
                </a:path>
                <a:path w="639444" h="639445">
                  <a:moveTo>
                    <a:pt x="55003" y="474954"/>
                  </a:moveTo>
                  <a:lnTo>
                    <a:pt x="52273" y="472224"/>
                  </a:lnTo>
                  <a:lnTo>
                    <a:pt x="45554" y="472224"/>
                  </a:lnTo>
                  <a:lnTo>
                    <a:pt x="42837" y="474954"/>
                  </a:lnTo>
                  <a:lnTo>
                    <a:pt x="42837" y="481672"/>
                  </a:lnTo>
                  <a:lnTo>
                    <a:pt x="45554" y="484403"/>
                  </a:lnTo>
                  <a:lnTo>
                    <a:pt x="52273" y="484403"/>
                  </a:lnTo>
                  <a:lnTo>
                    <a:pt x="55003" y="481672"/>
                  </a:lnTo>
                  <a:lnTo>
                    <a:pt x="55003" y="474954"/>
                  </a:lnTo>
                  <a:close/>
                </a:path>
                <a:path w="639444" h="639445">
                  <a:moveTo>
                    <a:pt x="55003" y="157632"/>
                  </a:moveTo>
                  <a:lnTo>
                    <a:pt x="52273" y="154901"/>
                  </a:lnTo>
                  <a:lnTo>
                    <a:pt x="45554" y="154901"/>
                  </a:lnTo>
                  <a:lnTo>
                    <a:pt x="42837" y="157632"/>
                  </a:lnTo>
                  <a:lnTo>
                    <a:pt x="42837" y="164363"/>
                  </a:lnTo>
                  <a:lnTo>
                    <a:pt x="45554" y="167081"/>
                  </a:lnTo>
                  <a:lnTo>
                    <a:pt x="52273" y="167081"/>
                  </a:lnTo>
                  <a:lnTo>
                    <a:pt x="55003" y="164363"/>
                  </a:lnTo>
                  <a:lnTo>
                    <a:pt x="55003" y="157632"/>
                  </a:lnTo>
                  <a:close/>
                </a:path>
                <a:path w="639444" h="639445">
                  <a:moveTo>
                    <a:pt x="68821" y="496468"/>
                  </a:moveTo>
                  <a:lnTo>
                    <a:pt x="66090" y="493737"/>
                  </a:lnTo>
                  <a:lnTo>
                    <a:pt x="59372" y="493737"/>
                  </a:lnTo>
                  <a:lnTo>
                    <a:pt x="56642" y="496468"/>
                  </a:lnTo>
                  <a:lnTo>
                    <a:pt x="56642" y="503199"/>
                  </a:lnTo>
                  <a:lnTo>
                    <a:pt x="59372" y="505917"/>
                  </a:lnTo>
                  <a:lnTo>
                    <a:pt x="66090" y="505917"/>
                  </a:lnTo>
                  <a:lnTo>
                    <a:pt x="68821" y="503199"/>
                  </a:lnTo>
                  <a:lnTo>
                    <a:pt x="68821" y="496468"/>
                  </a:lnTo>
                  <a:close/>
                </a:path>
                <a:path w="639444" h="639445">
                  <a:moveTo>
                    <a:pt x="68821" y="136093"/>
                  </a:moveTo>
                  <a:lnTo>
                    <a:pt x="66090" y="133375"/>
                  </a:lnTo>
                  <a:lnTo>
                    <a:pt x="59372" y="133375"/>
                  </a:lnTo>
                  <a:lnTo>
                    <a:pt x="56642" y="136093"/>
                  </a:lnTo>
                  <a:lnTo>
                    <a:pt x="56642" y="142824"/>
                  </a:lnTo>
                  <a:lnTo>
                    <a:pt x="59372" y="145554"/>
                  </a:lnTo>
                  <a:lnTo>
                    <a:pt x="66090" y="145554"/>
                  </a:lnTo>
                  <a:lnTo>
                    <a:pt x="68821" y="142824"/>
                  </a:lnTo>
                  <a:lnTo>
                    <a:pt x="68821" y="136093"/>
                  </a:lnTo>
                  <a:close/>
                </a:path>
                <a:path w="639444" h="639445">
                  <a:moveTo>
                    <a:pt x="84328" y="516801"/>
                  </a:moveTo>
                  <a:lnTo>
                    <a:pt x="81597" y="514070"/>
                  </a:lnTo>
                  <a:lnTo>
                    <a:pt x="74879" y="514070"/>
                  </a:lnTo>
                  <a:lnTo>
                    <a:pt x="72148" y="516801"/>
                  </a:lnTo>
                  <a:lnTo>
                    <a:pt x="72148" y="523519"/>
                  </a:lnTo>
                  <a:lnTo>
                    <a:pt x="74879" y="526237"/>
                  </a:lnTo>
                  <a:lnTo>
                    <a:pt x="81597" y="526237"/>
                  </a:lnTo>
                  <a:lnTo>
                    <a:pt x="84328" y="523519"/>
                  </a:lnTo>
                  <a:lnTo>
                    <a:pt x="84328" y="516801"/>
                  </a:lnTo>
                  <a:close/>
                </a:path>
                <a:path w="639444" h="639445">
                  <a:moveTo>
                    <a:pt x="84328" y="115773"/>
                  </a:moveTo>
                  <a:lnTo>
                    <a:pt x="81597" y="113055"/>
                  </a:lnTo>
                  <a:lnTo>
                    <a:pt x="74879" y="113055"/>
                  </a:lnTo>
                  <a:lnTo>
                    <a:pt x="72148" y="115773"/>
                  </a:lnTo>
                  <a:lnTo>
                    <a:pt x="72148" y="122491"/>
                  </a:lnTo>
                  <a:lnTo>
                    <a:pt x="74879" y="125222"/>
                  </a:lnTo>
                  <a:lnTo>
                    <a:pt x="81597" y="125222"/>
                  </a:lnTo>
                  <a:lnTo>
                    <a:pt x="84328" y="122491"/>
                  </a:lnTo>
                  <a:lnTo>
                    <a:pt x="84328" y="115773"/>
                  </a:lnTo>
                  <a:close/>
                </a:path>
                <a:path w="639444" h="639445">
                  <a:moveTo>
                    <a:pt x="101498" y="535787"/>
                  </a:moveTo>
                  <a:lnTo>
                    <a:pt x="98767" y="533057"/>
                  </a:lnTo>
                  <a:lnTo>
                    <a:pt x="92049" y="533057"/>
                  </a:lnTo>
                  <a:lnTo>
                    <a:pt x="89319" y="535787"/>
                  </a:lnTo>
                  <a:lnTo>
                    <a:pt x="89319" y="542518"/>
                  </a:lnTo>
                  <a:lnTo>
                    <a:pt x="92049" y="545236"/>
                  </a:lnTo>
                  <a:lnTo>
                    <a:pt x="98767" y="545236"/>
                  </a:lnTo>
                  <a:lnTo>
                    <a:pt x="101498" y="542518"/>
                  </a:lnTo>
                  <a:lnTo>
                    <a:pt x="101498" y="535787"/>
                  </a:lnTo>
                  <a:close/>
                </a:path>
                <a:path w="639444" h="639445">
                  <a:moveTo>
                    <a:pt x="101498" y="96799"/>
                  </a:moveTo>
                  <a:lnTo>
                    <a:pt x="98767" y="94068"/>
                  </a:lnTo>
                  <a:lnTo>
                    <a:pt x="92049" y="94068"/>
                  </a:lnTo>
                  <a:lnTo>
                    <a:pt x="89319" y="96799"/>
                  </a:lnTo>
                  <a:lnTo>
                    <a:pt x="89319" y="103517"/>
                  </a:lnTo>
                  <a:lnTo>
                    <a:pt x="92049" y="106248"/>
                  </a:lnTo>
                  <a:lnTo>
                    <a:pt x="98767" y="106248"/>
                  </a:lnTo>
                  <a:lnTo>
                    <a:pt x="101498" y="103517"/>
                  </a:lnTo>
                  <a:lnTo>
                    <a:pt x="101498" y="96799"/>
                  </a:lnTo>
                  <a:close/>
                </a:path>
                <a:path w="639444" h="639445">
                  <a:moveTo>
                    <a:pt x="120129" y="553313"/>
                  </a:moveTo>
                  <a:lnTo>
                    <a:pt x="117398" y="550583"/>
                  </a:lnTo>
                  <a:lnTo>
                    <a:pt x="110680" y="550583"/>
                  </a:lnTo>
                  <a:lnTo>
                    <a:pt x="107950" y="553313"/>
                  </a:lnTo>
                  <a:lnTo>
                    <a:pt x="107950" y="560044"/>
                  </a:lnTo>
                  <a:lnTo>
                    <a:pt x="110680" y="562762"/>
                  </a:lnTo>
                  <a:lnTo>
                    <a:pt x="117398" y="562762"/>
                  </a:lnTo>
                  <a:lnTo>
                    <a:pt x="120129" y="560044"/>
                  </a:lnTo>
                  <a:lnTo>
                    <a:pt x="120129" y="553313"/>
                  </a:lnTo>
                  <a:close/>
                </a:path>
                <a:path w="639444" h="639445">
                  <a:moveTo>
                    <a:pt x="120129" y="79260"/>
                  </a:moveTo>
                  <a:lnTo>
                    <a:pt x="117398" y="76542"/>
                  </a:lnTo>
                  <a:lnTo>
                    <a:pt x="110680" y="76542"/>
                  </a:lnTo>
                  <a:lnTo>
                    <a:pt x="107950" y="79260"/>
                  </a:lnTo>
                  <a:lnTo>
                    <a:pt x="107950" y="85991"/>
                  </a:lnTo>
                  <a:lnTo>
                    <a:pt x="110680" y="88722"/>
                  </a:lnTo>
                  <a:lnTo>
                    <a:pt x="117398" y="88722"/>
                  </a:lnTo>
                  <a:lnTo>
                    <a:pt x="120129" y="85991"/>
                  </a:lnTo>
                  <a:lnTo>
                    <a:pt x="120129" y="79260"/>
                  </a:lnTo>
                  <a:close/>
                </a:path>
                <a:path w="639444" h="639445">
                  <a:moveTo>
                    <a:pt x="140131" y="569277"/>
                  </a:moveTo>
                  <a:lnTo>
                    <a:pt x="137401" y="566547"/>
                  </a:lnTo>
                  <a:lnTo>
                    <a:pt x="130683" y="566547"/>
                  </a:lnTo>
                  <a:lnTo>
                    <a:pt x="127965" y="569277"/>
                  </a:lnTo>
                  <a:lnTo>
                    <a:pt x="127965" y="575995"/>
                  </a:lnTo>
                  <a:lnTo>
                    <a:pt x="130683" y="578726"/>
                  </a:lnTo>
                  <a:lnTo>
                    <a:pt x="137401" y="578726"/>
                  </a:lnTo>
                  <a:lnTo>
                    <a:pt x="140131" y="575995"/>
                  </a:lnTo>
                  <a:lnTo>
                    <a:pt x="140131" y="569277"/>
                  </a:lnTo>
                  <a:close/>
                </a:path>
                <a:path w="639444" h="639445">
                  <a:moveTo>
                    <a:pt x="140131" y="63309"/>
                  </a:moveTo>
                  <a:lnTo>
                    <a:pt x="137401" y="60579"/>
                  </a:lnTo>
                  <a:lnTo>
                    <a:pt x="130683" y="60579"/>
                  </a:lnTo>
                  <a:lnTo>
                    <a:pt x="127965" y="63309"/>
                  </a:lnTo>
                  <a:lnTo>
                    <a:pt x="127965" y="70040"/>
                  </a:lnTo>
                  <a:lnTo>
                    <a:pt x="130683" y="72758"/>
                  </a:lnTo>
                  <a:lnTo>
                    <a:pt x="137401" y="72758"/>
                  </a:lnTo>
                  <a:lnTo>
                    <a:pt x="140131" y="70040"/>
                  </a:lnTo>
                  <a:lnTo>
                    <a:pt x="140131" y="63309"/>
                  </a:lnTo>
                  <a:close/>
                </a:path>
                <a:path w="639444" h="639445">
                  <a:moveTo>
                    <a:pt x="161378" y="583526"/>
                  </a:moveTo>
                  <a:lnTo>
                    <a:pt x="158661" y="580809"/>
                  </a:lnTo>
                  <a:lnTo>
                    <a:pt x="151942" y="580809"/>
                  </a:lnTo>
                  <a:lnTo>
                    <a:pt x="149212" y="583526"/>
                  </a:lnTo>
                  <a:lnTo>
                    <a:pt x="149212" y="590257"/>
                  </a:lnTo>
                  <a:lnTo>
                    <a:pt x="151942" y="592988"/>
                  </a:lnTo>
                  <a:lnTo>
                    <a:pt x="158661" y="592988"/>
                  </a:lnTo>
                  <a:lnTo>
                    <a:pt x="161378" y="590257"/>
                  </a:lnTo>
                  <a:lnTo>
                    <a:pt x="161378" y="583526"/>
                  </a:lnTo>
                  <a:close/>
                </a:path>
                <a:path w="639444" h="639445">
                  <a:moveTo>
                    <a:pt x="161378" y="49047"/>
                  </a:moveTo>
                  <a:lnTo>
                    <a:pt x="158661" y="46316"/>
                  </a:lnTo>
                  <a:lnTo>
                    <a:pt x="151942" y="46316"/>
                  </a:lnTo>
                  <a:lnTo>
                    <a:pt x="149212" y="49047"/>
                  </a:lnTo>
                  <a:lnTo>
                    <a:pt x="149212" y="55778"/>
                  </a:lnTo>
                  <a:lnTo>
                    <a:pt x="151942" y="58496"/>
                  </a:lnTo>
                  <a:lnTo>
                    <a:pt x="158661" y="58496"/>
                  </a:lnTo>
                  <a:lnTo>
                    <a:pt x="161378" y="55778"/>
                  </a:lnTo>
                  <a:lnTo>
                    <a:pt x="161378" y="49047"/>
                  </a:lnTo>
                  <a:close/>
                </a:path>
                <a:path w="639444" h="639445">
                  <a:moveTo>
                    <a:pt x="183680" y="596023"/>
                  </a:moveTo>
                  <a:lnTo>
                    <a:pt x="180949" y="593293"/>
                  </a:lnTo>
                  <a:lnTo>
                    <a:pt x="174244" y="593293"/>
                  </a:lnTo>
                  <a:lnTo>
                    <a:pt x="171513" y="596023"/>
                  </a:lnTo>
                  <a:lnTo>
                    <a:pt x="171513" y="602754"/>
                  </a:lnTo>
                  <a:lnTo>
                    <a:pt x="174244" y="605472"/>
                  </a:lnTo>
                  <a:lnTo>
                    <a:pt x="180949" y="605472"/>
                  </a:lnTo>
                  <a:lnTo>
                    <a:pt x="183680" y="602754"/>
                  </a:lnTo>
                  <a:lnTo>
                    <a:pt x="183680" y="596023"/>
                  </a:lnTo>
                  <a:close/>
                </a:path>
                <a:path w="639444" h="639445">
                  <a:moveTo>
                    <a:pt x="183680" y="36563"/>
                  </a:moveTo>
                  <a:lnTo>
                    <a:pt x="180949" y="33832"/>
                  </a:lnTo>
                  <a:lnTo>
                    <a:pt x="174244" y="33832"/>
                  </a:lnTo>
                  <a:lnTo>
                    <a:pt x="171513" y="36563"/>
                  </a:lnTo>
                  <a:lnTo>
                    <a:pt x="171513" y="43281"/>
                  </a:lnTo>
                  <a:lnTo>
                    <a:pt x="174244" y="45999"/>
                  </a:lnTo>
                  <a:lnTo>
                    <a:pt x="180949" y="45999"/>
                  </a:lnTo>
                  <a:lnTo>
                    <a:pt x="183680" y="43281"/>
                  </a:lnTo>
                  <a:lnTo>
                    <a:pt x="183680" y="36563"/>
                  </a:lnTo>
                  <a:close/>
                </a:path>
                <a:path w="639444" h="639445">
                  <a:moveTo>
                    <a:pt x="206933" y="606653"/>
                  </a:moveTo>
                  <a:lnTo>
                    <a:pt x="204203" y="603923"/>
                  </a:lnTo>
                  <a:lnTo>
                    <a:pt x="197485" y="603923"/>
                  </a:lnTo>
                  <a:lnTo>
                    <a:pt x="194754" y="606653"/>
                  </a:lnTo>
                  <a:lnTo>
                    <a:pt x="194754" y="613371"/>
                  </a:lnTo>
                  <a:lnTo>
                    <a:pt x="197485" y="616102"/>
                  </a:lnTo>
                  <a:lnTo>
                    <a:pt x="204203" y="616102"/>
                  </a:lnTo>
                  <a:lnTo>
                    <a:pt x="206933" y="613371"/>
                  </a:lnTo>
                  <a:lnTo>
                    <a:pt x="206933" y="606653"/>
                  </a:lnTo>
                  <a:close/>
                </a:path>
                <a:path w="639444" h="639445">
                  <a:moveTo>
                    <a:pt x="206933" y="25920"/>
                  </a:moveTo>
                  <a:lnTo>
                    <a:pt x="204203" y="23190"/>
                  </a:lnTo>
                  <a:lnTo>
                    <a:pt x="197485" y="23190"/>
                  </a:lnTo>
                  <a:lnTo>
                    <a:pt x="194754" y="25920"/>
                  </a:lnTo>
                  <a:lnTo>
                    <a:pt x="194754" y="32639"/>
                  </a:lnTo>
                  <a:lnTo>
                    <a:pt x="197485" y="35369"/>
                  </a:lnTo>
                  <a:lnTo>
                    <a:pt x="204203" y="35369"/>
                  </a:lnTo>
                  <a:lnTo>
                    <a:pt x="206933" y="32639"/>
                  </a:lnTo>
                  <a:lnTo>
                    <a:pt x="206933" y="25920"/>
                  </a:lnTo>
                  <a:close/>
                </a:path>
                <a:path w="639444" h="639445">
                  <a:moveTo>
                    <a:pt x="231013" y="615353"/>
                  </a:moveTo>
                  <a:lnTo>
                    <a:pt x="228295" y="612622"/>
                  </a:lnTo>
                  <a:lnTo>
                    <a:pt x="221564" y="612622"/>
                  </a:lnTo>
                  <a:lnTo>
                    <a:pt x="218833" y="615353"/>
                  </a:lnTo>
                  <a:lnTo>
                    <a:pt x="218833" y="622071"/>
                  </a:lnTo>
                  <a:lnTo>
                    <a:pt x="221564" y="624789"/>
                  </a:lnTo>
                  <a:lnTo>
                    <a:pt x="228295" y="624789"/>
                  </a:lnTo>
                  <a:lnTo>
                    <a:pt x="231013" y="622071"/>
                  </a:lnTo>
                  <a:lnTo>
                    <a:pt x="231013" y="615353"/>
                  </a:lnTo>
                  <a:close/>
                </a:path>
                <a:path w="639444" h="639445">
                  <a:moveTo>
                    <a:pt x="255739" y="622058"/>
                  </a:moveTo>
                  <a:lnTo>
                    <a:pt x="252996" y="619328"/>
                  </a:lnTo>
                  <a:lnTo>
                    <a:pt x="246278" y="619328"/>
                  </a:lnTo>
                  <a:lnTo>
                    <a:pt x="243560" y="622058"/>
                  </a:lnTo>
                  <a:lnTo>
                    <a:pt x="243560" y="628789"/>
                  </a:lnTo>
                  <a:lnTo>
                    <a:pt x="246278" y="631507"/>
                  </a:lnTo>
                  <a:lnTo>
                    <a:pt x="252996" y="631507"/>
                  </a:lnTo>
                  <a:lnTo>
                    <a:pt x="255739" y="628789"/>
                  </a:lnTo>
                  <a:lnTo>
                    <a:pt x="255739" y="622058"/>
                  </a:lnTo>
                  <a:close/>
                </a:path>
                <a:path w="639444" h="639445">
                  <a:moveTo>
                    <a:pt x="280860" y="626719"/>
                  </a:moveTo>
                  <a:lnTo>
                    <a:pt x="278130" y="624001"/>
                  </a:lnTo>
                  <a:lnTo>
                    <a:pt x="271424" y="624001"/>
                  </a:lnTo>
                  <a:lnTo>
                    <a:pt x="268693" y="626719"/>
                  </a:lnTo>
                  <a:lnTo>
                    <a:pt x="268693" y="633450"/>
                  </a:lnTo>
                  <a:lnTo>
                    <a:pt x="271424" y="636181"/>
                  </a:lnTo>
                  <a:lnTo>
                    <a:pt x="278130" y="636181"/>
                  </a:lnTo>
                  <a:lnTo>
                    <a:pt x="280860" y="633450"/>
                  </a:lnTo>
                  <a:lnTo>
                    <a:pt x="280860" y="626719"/>
                  </a:lnTo>
                  <a:close/>
                </a:path>
                <a:path w="639444" h="639445">
                  <a:moveTo>
                    <a:pt x="280860" y="5854"/>
                  </a:moveTo>
                  <a:lnTo>
                    <a:pt x="278130" y="3124"/>
                  </a:lnTo>
                  <a:lnTo>
                    <a:pt x="271424" y="3124"/>
                  </a:lnTo>
                  <a:lnTo>
                    <a:pt x="268693" y="5854"/>
                  </a:lnTo>
                  <a:lnTo>
                    <a:pt x="268693" y="12585"/>
                  </a:lnTo>
                  <a:lnTo>
                    <a:pt x="271424" y="15303"/>
                  </a:lnTo>
                  <a:lnTo>
                    <a:pt x="278130" y="15303"/>
                  </a:lnTo>
                  <a:lnTo>
                    <a:pt x="280860" y="12585"/>
                  </a:lnTo>
                  <a:lnTo>
                    <a:pt x="280860" y="5854"/>
                  </a:lnTo>
                  <a:close/>
                </a:path>
                <a:path w="639444" h="639445">
                  <a:moveTo>
                    <a:pt x="306311" y="629335"/>
                  </a:moveTo>
                  <a:lnTo>
                    <a:pt x="303580" y="626605"/>
                  </a:lnTo>
                  <a:lnTo>
                    <a:pt x="296862" y="626605"/>
                  </a:lnTo>
                  <a:lnTo>
                    <a:pt x="294132" y="629335"/>
                  </a:lnTo>
                  <a:lnTo>
                    <a:pt x="294132" y="636066"/>
                  </a:lnTo>
                  <a:lnTo>
                    <a:pt x="296862" y="638784"/>
                  </a:lnTo>
                  <a:lnTo>
                    <a:pt x="303580" y="638784"/>
                  </a:lnTo>
                  <a:lnTo>
                    <a:pt x="306311" y="636066"/>
                  </a:lnTo>
                  <a:lnTo>
                    <a:pt x="306311" y="629335"/>
                  </a:lnTo>
                  <a:close/>
                </a:path>
                <a:path w="639444" h="639445">
                  <a:moveTo>
                    <a:pt x="306311" y="3238"/>
                  </a:moveTo>
                  <a:lnTo>
                    <a:pt x="303580" y="508"/>
                  </a:lnTo>
                  <a:lnTo>
                    <a:pt x="296862" y="508"/>
                  </a:lnTo>
                  <a:lnTo>
                    <a:pt x="294132" y="3238"/>
                  </a:lnTo>
                  <a:lnTo>
                    <a:pt x="294132" y="9969"/>
                  </a:lnTo>
                  <a:lnTo>
                    <a:pt x="296862" y="12687"/>
                  </a:lnTo>
                  <a:lnTo>
                    <a:pt x="303580" y="12687"/>
                  </a:lnTo>
                  <a:lnTo>
                    <a:pt x="306311" y="9969"/>
                  </a:lnTo>
                  <a:lnTo>
                    <a:pt x="306311" y="3238"/>
                  </a:lnTo>
                  <a:close/>
                </a:path>
                <a:path w="639444" h="639445">
                  <a:moveTo>
                    <a:pt x="331952" y="629856"/>
                  </a:moveTo>
                  <a:lnTo>
                    <a:pt x="329234" y="627126"/>
                  </a:lnTo>
                  <a:lnTo>
                    <a:pt x="322503" y="627126"/>
                  </a:lnTo>
                  <a:lnTo>
                    <a:pt x="319786" y="629856"/>
                  </a:lnTo>
                  <a:lnTo>
                    <a:pt x="319786" y="636587"/>
                  </a:lnTo>
                  <a:lnTo>
                    <a:pt x="322503" y="639305"/>
                  </a:lnTo>
                  <a:lnTo>
                    <a:pt x="329234" y="639305"/>
                  </a:lnTo>
                  <a:lnTo>
                    <a:pt x="331952" y="636587"/>
                  </a:lnTo>
                  <a:lnTo>
                    <a:pt x="331952" y="629856"/>
                  </a:lnTo>
                  <a:close/>
                </a:path>
                <a:path w="639444" h="639445">
                  <a:moveTo>
                    <a:pt x="331952" y="2730"/>
                  </a:moveTo>
                  <a:lnTo>
                    <a:pt x="329234" y="0"/>
                  </a:lnTo>
                  <a:lnTo>
                    <a:pt x="322503" y="0"/>
                  </a:lnTo>
                  <a:lnTo>
                    <a:pt x="319786" y="2730"/>
                  </a:lnTo>
                  <a:lnTo>
                    <a:pt x="319786" y="9448"/>
                  </a:lnTo>
                  <a:lnTo>
                    <a:pt x="322503" y="12179"/>
                  </a:lnTo>
                  <a:lnTo>
                    <a:pt x="329234" y="12179"/>
                  </a:lnTo>
                  <a:lnTo>
                    <a:pt x="331952" y="9448"/>
                  </a:lnTo>
                  <a:lnTo>
                    <a:pt x="331952" y="2730"/>
                  </a:lnTo>
                  <a:close/>
                </a:path>
                <a:path w="639444" h="639445">
                  <a:moveTo>
                    <a:pt x="357403" y="628294"/>
                  </a:moveTo>
                  <a:lnTo>
                    <a:pt x="354660" y="625563"/>
                  </a:lnTo>
                  <a:lnTo>
                    <a:pt x="347954" y="625563"/>
                  </a:lnTo>
                  <a:lnTo>
                    <a:pt x="345224" y="628294"/>
                  </a:lnTo>
                  <a:lnTo>
                    <a:pt x="345224" y="635012"/>
                  </a:lnTo>
                  <a:lnTo>
                    <a:pt x="347954" y="637730"/>
                  </a:lnTo>
                  <a:lnTo>
                    <a:pt x="354660" y="637730"/>
                  </a:lnTo>
                  <a:lnTo>
                    <a:pt x="357403" y="635012"/>
                  </a:lnTo>
                  <a:lnTo>
                    <a:pt x="357403" y="628294"/>
                  </a:lnTo>
                  <a:close/>
                </a:path>
                <a:path w="639444" h="639445">
                  <a:moveTo>
                    <a:pt x="357403" y="4292"/>
                  </a:moveTo>
                  <a:lnTo>
                    <a:pt x="354660" y="1562"/>
                  </a:lnTo>
                  <a:lnTo>
                    <a:pt x="347954" y="1562"/>
                  </a:lnTo>
                  <a:lnTo>
                    <a:pt x="345224" y="4292"/>
                  </a:lnTo>
                  <a:lnTo>
                    <a:pt x="345224" y="11010"/>
                  </a:lnTo>
                  <a:lnTo>
                    <a:pt x="347954" y="13728"/>
                  </a:lnTo>
                  <a:lnTo>
                    <a:pt x="354660" y="13728"/>
                  </a:lnTo>
                  <a:lnTo>
                    <a:pt x="357403" y="11010"/>
                  </a:lnTo>
                  <a:lnTo>
                    <a:pt x="357403" y="4292"/>
                  </a:lnTo>
                  <a:close/>
                </a:path>
                <a:path w="639444" h="639445">
                  <a:moveTo>
                    <a:pt x="382739" y="624662"/>
                  </a:moveTo>
                  <a:lnTo>
                    <a:pt x="380009" y="621919"/>
                  </a:lnTo>
                  <a:lnTo>
                    <a:pt x="373291" y="621919"/>
                  </a:lnTo>
                  <a:lnTo>
                    <a:pt x="370573" y="624662"/>
                  </a:lnTo>
                  <a:lnTo>
                    <a:pt x="370573" y="631380"/>
                  </a:lnTo>
                  <a:lnTo>
                    <a:pt x="373291" y="634098"/>
                  </a:lnTo>
                  <a:lnTo>
                    <a:pt x="380009" y="634098"/>
                  </a:lnTo>
                  <a:lnTo>
                    <a:pt x="382739" y="631380"/>
                  </a:lnTo>
                  <a:lnTo>
                    <a:pt x="382739" y="624662"/>
                  </a:lnTo>
                  <a:close/>
                </a:path>
                <a:path w="639444" h="639445">
                  <a:moveTo>
                    <a:pt x="382739" y="7924"/>
                  </a:moveTo>
                  <a:lnTo>
                    <a:pt x="380009" y="5194"/>
                  </a:lnTo>
                  <a:lnTo>
                    <a:pt x="373291" y="5194"/>
                  </a:lnTo>
                  <a:lnTo>
                    <a:pt x="370573" y="7924"/>
                  </a:lnTo>
                  <a:lnTo>
                    <a:pt x="370573" y="14655"/>
                  </a:lnTo>
                  <a:lnTo>
                    <a:pt x="373291" y="17373"/>
                  </a:lnTo>
                  <a:lnTo>
                    <a:pt x="380009" y="17373"/>
                  </a:lnTo>
                  <a:lnTo>
                    <a:pt x="382739" y="14655"/>
                  </a:lnTo>
                  <a:lnTo>
                    <a:pt x="382739" y="7924"/>
                  </a:lnTo>
                  <a:close/>
                </a:path>
                <a:path w="639444" h="639445">
                  <a:moveTo>
                    <a:pt x="407758" y="618959"/>
                  </a:moveTo>
                  <a:lnTo>
                    <a:pt x="405028" y="616229"/>
                  </a:lnTo>
                  <a:lnTo>
                    <a:pt x="398322" y="616229"/>
                  </a:lnTo>
                  <a:lnTo>
                    <a:pt x="395579" y="618959"/>
                  </a:lnTo>
                  <a:lnTo>
                    <a:pt x="395579" y="625678"/>
                  </a:lnTo>
                  <a:lnTo>
                    <a:pt x="398322" y="628408"/>
                  </a:lnTo>
                  <a:lnTo>
                    <a:pt x="405028" y="628408"/>
                  </a:lnTo>
                  <a:lnTo>
                    <a:pt x="407758" y="625678"/>
                  </a:lnTo>
                  <a:lnTo>
                    <a:pt x="407758" y="618959"/>
                  </a:lnTo>
                  <a:close/>
                </a:path>
                <a:path w="639444" h="639445">
                  <a:moveTo>
                    <a:pt x="407758" y="13627"/>
                  </a:moveTo>
                  <a:lnTo>
                    <a:pt x="405028" y="10896"/>
                  </a:lnTo>
                  <a:lnTo>
                    <a:pt x="398322" y="10896"/>
                  </a:lnTo>
                  <a:lnTo>
                    <a:pt x="395579" y="13627"/>
                  </a:lnTo>
                  <a:lnTo>
                    <a:pt x="395579" y="20358"/>
                  </a:lnTo>
                  <a:lnTo>
                    <a:pt x="398322" y="23075"/>
                  </a:lnTo>
                  <a:lnTo>
                    <a:pt x="405028" y="23075"/>
                  </a:lnTo>
                  <a:lnTo>
                    <a:pt x="407758" y="20358"/>
                  </a:lnTo>
                  <a:lnTo>
                    <a:pt x="407758" y="13627"/>
                  </a:lnTo>
                  <a:close/>
                </a:path>
                <a:path w="639444" h="639445">
                  <a:moveTo>
                    <a:pt x="432066" y="611251"/>
                  </a:moveTo>
                  <a:lnTo>
                    <a:pt x="429336" y="608520"/>
                  </a:lnTo>
                  <a:lnTo>
                    <a:pt x="422605" y="608520"/>
                  </a:lnTo>
                  <a:lnTo>
                    <a:pt x="419887" y="611251"/>
                  </a:lnTo>
                  <a:lnTo>
                    <a:pt x="419887" y="617982"/>
                  </a:lnTo>
                  <a:lnTo>
                    <a:pt x="422605" y="620699"/>
                  </a:lnTo>
                  <a:lnTo>
                    <a:pt x="429336" y="620699"/>
                  </a:lnTo>
                  <a:lnTo>
                    <a:pt x="432066" y="617982"/>
                  </a:lnTo>
                  <a:lnTo>
                    <a:pt x="432066" y="611251"/>
                  </a:lnTo>
                  <a:close/>
                </a:path>
                <a:path w="639444" h="639445">
                  <a:moveTo>
                    <a:pt x="432066" y="21323"/>
                  </a:moveTo>
                  <a:lnTo>
                    <a:pt x="429336" y="18605"/>
                  </a:lnTo>
                  <a:lnTo>
                    <a:pt x="422605" y="18605"/>
                  </a:lnTo>
                  <a:lnTo>
                    <a:pt x="419887" y="21323"/>
                  </a:lnTo>
                  <a:lnTo>
                    <a:pt x="419887" y="28054"/>
                  </a:lnTo>
                  <a:lnTo>
                    <a:pt x="422605" y="30784"/>
                  </a:lnTo>
                  <a:lnTo>
                    <a:pt x="429336" y="30784"/>
                  </a:lnTo>
                  <a:lnTo>
                    <a:pt x="432066" y="28054"/>
                  </a:lnTo>
                  <a:lnTo>
                    <a:pt x="432066" y="21323"/>
                  </a:lnTo>
                  <a:close/>
                </a:path>
                <a:path w="639444" h="639445">
                  <a:moveTo>
                    <a:pt x="455828" y="601586"/>
                  </a:moveTo>
                  <a:lnTo>
                    <a:pt x="453097" y="598855"/>
                  </a:lnTo>
                  <a:lnTo>
                    <a:pt x="446379" y="598855"/>
                  </a:lnTo>
                  <a:lnTo>
                    <a:pt x="443661" y="601586"/>
                  </a:lnTo>
                  <a:lnTo>
                    <a:pt x="443661" y="608304"/>
                  </a:lnTo>
                  <a:lnTo>
                    <a:pt x="446379" y="611035"/>
                  </a:lnTo>
                  <a:lnTo>
                    <a:pt x="453097" y="611035"/>
                  </a:lnTo>
                  <a:lnTo>
                    <a:pt x="455828" y="608304"/>
                  </a:lnTo>
                  <a:lnTo>
                    <a:pt x="455828" y="601586"/>
                  </a:lnTo>
                  <a:close/>
                </a:path>
                <a:path w="639444" h="639445">
                  <a:moveTo>
                    <a:pt x="455828" y="31000"/>
                  </a:moveTo>
                  <a:lnTo>
                    <a:pt x="453097" y="28270"/>
                  </a:lnTo>
                  <a:lnTo>
                    <a:pt x="446379" y="28270"/>
                  </a:lnTo>
                  <a:lnTo>
                    <a:pt x="443661" y="31000"/>
                  </a:lnTo>
                  <a:lnTo>
                    <a:pt x="443661" y="37719"/>
                  </a:lnTo>
                  <a:lnTo>
                    <a:pt x="446379" y="40449"/>
                  </a:lnTo>
                  <a:lnTo>
                    <a:pt x="453097" y="40449"/>
                  </a:lnTo>
                  <a:lnTo>
                    <a:pt x="455828" y="37719"/>
                  </a:lnTo>
                  <a:lnTo>
                    <a:pt x="455828" y="31000"/>
                  </a:lnTo>
                  <a:close/>
                </a:path>
                <a:path w="639444" h="639445">
                  <a:moveTo>
                    <a:pt x="478650" y="590016"/>
                  </a:moveTo>
                  <a:lnTo>
                    <a:pt x="475919" y="587286"/>
                  </a:lnTo>
                  <a:lnTo>
                    <a:pt x="469201" y="587286"/>
                  </a:lnTo>
                  <a:lnTo>
                    <a:pt x="466471" y="590016"/>
                  </a:lnTo>
                  <a:lnTo>
                    <a:pt x="466471" y="596747"/>
                  </a:lnTo>
                  <a:lnTo>
                    <a:pt x="469201" y="599465"/>
                  </a:lnTo>
                  <a:lnTo>
                    <a:pt x="475919" y="599465"/>
                  </a:lnTo>
                  <a:lnTo>
                    <a:pt x="478650" y="596747"/>
                  </a:lnTo>
                  <a:lnTo>
                    <a:pt x="478650" y="590016"/>
                  </a:lnTo>
                  <a:close/>
                </a:path>
                <a:path w="639444" h="639445">
                  <a:moveTo>
                    <a:pt x="478650" y="42570"/>
                  </a:moveTo>
                  <a:lnTo>
                    <a:pt x="475919" y="39839"/>
                  </a:lnTo>
                  <a:lnTo>
                    <a:pt x="469201" y="39839"/>
                  </a:lnTo>
                  <a:lnTo>
                    <a:pt x="466471" y="42570"/>
                  </a:lnTo>
                  <a:lnTo>
                    <a:pt x="466471" y="49288"/>
                  </a:lnTo>
                  <a:lnTo>
                    <a:pt x="469201" y="52019"/>
                  </a:lnTo>
                  <a:lnTo>
                    <a:pt x="475919" y="52019"/>
                  </a:lnTo>
                  <a:lnTo>
                    <a:pt x="478650" y="49288"/>
                  </a:lnTo>
                  <a:lnTo>
                    <a:pt x="478650" y="42570"/>
                  </a:lnTo>
                  <a:close/>
                </a:path>
                <a:path w="639444" h="639445">
                  <a:moveTo>
                    <a:pt x="500430" y="576618"/>
                  </a:moveTo>
                  <a:lnTo>
                    <a:pt x="497700" y="573900"/>
                  </a:lnTo>
                  <a:lnTo>
                    <a:pt x="490982" y="573900"/>
                  </a:lnTo>
                  <a:lnTo>
                    <a:pt x="488251" y="576618"/>
                  </a:lnTo>
                  <a:lnTo>
                    <a:pt x="488251" y="583349"/>
                  </a:lnTo>
                  <a:lnTo>
                    <a:pt x="490982" y="586066"/>
                  </a:lnTo>
                  <a:lnTo>
                    <a:pt x="497700" y="586066"/>
                  </a:lnTo>
                  <a:lnTo>
                    <a:pt x="500430" y="583349"/>
                  </a:lnTo>
                  <a:lnTo>
                    <a:pt x="500430" y="576618"/>
                  </a:lnTo>
                  <a:close/>
                </a:path>
                <a:path w="639444" h="639445">
                  <a:moveTo>
                    <a:pt x="500430" y="55968"/>
                  </a:moveTo>
                  <a:lnTo>
                    <a:pt x="497700" y="53225"/>
                  </a:lnTo>
                  <a:lnTo>
                    <a:pt x="490982" y="53225"/>
                  </a:lnTo>
                  <a:lnTo>
                    <a:pt x="488251" y="55968"/>
                  </a:lnTo>
                  <a:lnTo>
                    <a:pt x="488251" y="62687"/>
                  </a:lnTo>
                  <a:lnTo>
                    <a:pt x="490982" y="65405"/>
                  </a:lnTo>
                  <a:lnTo>
                    <a:pt x="497700" y="65405"/>
                  </a:lnTo>
                  <a:lnTo>
                    <a:pt x="500430" y="62687"/>
                  </a:lnTo>
                  <a:lnTo>
                    <a:pt x="500430" y="55968"/>
                  </a:lnTo>
                  <a:close/>
                </a:path>
                <a:path w="639444" h="639445">
                  <a:moveTo>
                    <a:pt x="521055" y="561492"/>
                  </a:moveTo>
                  <a:lnTo>
                    <a:pt x="518337" y="558761"/>
                  </a:lnTo>
                  <a:lnTo>
                    <a:pt x="511606" y="558761"/>
                  </a:lnTo>
                  <a:lnTo>
                    <a:pt x="508876" y="561492"/>
                  </a:lnTo>
                  <a:lnTo>
                    <a:pt x="508876" y="568223"/>
                  </a:lnTo>
                  <a:lnTo>
                    <a:pt x="511606" y="570941"/>
                  </a:lnTo>
                  <a:lnTo>
                    <a:pt x="518337" y="570941"/>
                  </a:lnTo>
                  <a:lnTo>
                    <a:pt x="521055" y="568223"/>
                  </a:lnTo>
                  <a:lnTo>
                    <a:pt x="521055" y="561492"/>
                  </a:lnTo>
                  <a:close/>
                </a:path>
                <a:path w="639444" h="639445">
                  <a:moveTo>
                    <a:pt x="521055" y="71081"/>
                  </a:moveTo>
                  <a:lnTo>
                    <a:pt x="518337" y="68351"/>
                  </a:lnTo>
                  <a:lnTo>
                    <a:pt x="511606" y="68351"/>
                  </a:lnTo>
                  <a:lnTo>
                    <a:pt x="508876" y="71081"/>
                  </a:lnTo>
                  <a:lnTo>
                    <a:pt x="508876" y="77800"/>
                  </a:lnTo>
                  <a:lnTo>
                    <a:pt x="511606" y="80530"/>
                  </a:lnTo>
                  <a:lnTo>
                    <a:pt x="518337" y="80530"/>
                  </a:lnTo>
                  <a:lnTo>
                    <a:pt x="521055" y="77800"/>
                  </a:lnTo>
                  <a:lnTo>
                    <a:pt x="521055" y="71081"/>
                  </a:lnTo>
                  <a:close/>
                </a:path>
                <a:path w="639444" h="639445">
                  <a:moveTo>
                    <a:pt x="540423" y="544728"/>
                  </a:moveTo>
                  <a:lnTo>
                    <a:pt x="537705" y="542010"/>
                  </a:lnTo>
                  <a:lnTo>
                    <a:pt x="530987" y="542010"/>
                  </a:lnTo>
                  <a:lnTo>
                    <a:pt x="528256" y="544728"/>
                  </a:lnTo>
                  <a:lnTo>
                    <a:pt x="528256" y="551472"/>
                  </a:lnTo>
                  <a:lnTo>
                    <a:pt x="530987" y="554189"/>
                  </a:lnTo>
                  <a:lnTo>
                    <a:pt x="537705" y="554189"/>
                  </a:lnTo>
                  <a:lnTo>
                    <a:pt x="540423" y="551472"/>
                  </a:lnTo>
                  <a:lnTo>
                    <a:pt x="540423" y="544728"/>
                  </a:lnTo>
                  <a:close/>
                </a:path>
                <a:path w="639444" h="639445">
                  <a:moveTo>
                    <a:pt x="540423" y="87820"/>
                  </a:moveTo>
                  <a:lnTo>
                    <a:pt x="537705" y="85102"/>
                  </a:lnTo>
                  <a:lnTo>
                    <a:pt x="530987" y="85102"/>
                  </a:lnTo>
                  <a:lnTo>
                    <a:pt x="528256" y="87820"/>
                  </a:lnTo>
                  <a:lnTo>
                    <a:pt x="528256" y="94564"/>
                  </a:lnTo>
                  <a:lnTo>
                    <a:pt x="530987" y="97282"/>
                  </a:lnTo>
                  <a:lnTo>
                    <a:pt x="537705" y="97282"/>
                  </a:lnTo>
                  <a:lnTo>
                    <a:pt x="540423" y="94564"/>
                  </a:lnTo>
                  <a:lnTo>
                    <a:pt x="540423" y="87820"/>
                  </a:lnTo>
                  <a:close/>
                </a:path>
                <a:path w="639444" h="639445">
                  <a:moveTo>
                    <a:pt x="556133" y="148704"/>
                  </a:moveTo>
                  <a:lnTo>
                    <a:pt x="553402" y="145973"/>
                  </a:lnTo>
                  <a:lnTo>
                    <a:pt x="546684" y="145973"/>
                  </a:lnTo>
                  <a:lnTo>
                    <a:pt x="543953" y="148704"/>
                  </a:lnTo>
                  <a:lnTo>
                    <a:pt x="543953" y="155422"/>
                  </a:lnTo>
                  <a:lnTo>
                    <a:pt x="546684" y="158153"/>
                  </a:lnTo>
                  <a:lnTo>
                    <a:pt x="553402" y="158153"/>
                  </a:lnTo>
                  <a:lnTo>
                    <a:pt x="556133" y="155422"/>
                  </a:lnTo>
                  <a:lnTo>
                    <a:pt x="556133" y="148704"/>
                  </a:lnTo>
                  <a:close/>
                </a:path>
                <a:path w="639444" h="639445">
                  <a:moveTo>
                    <a:pt x="558330" y="526478"/>
                  </a:moveTo>
                  <a:lnTo>
                    <a:pt x="555612" y="523735"/>
                  </a:lnTo>
                  <a:lnTo>
                    <a:pt x="548894" y="523735"/>
                  </a:lnTo>
                  <a:lnTo>
                    <a:pt x="546163" y="526478"/>
                  </a:lnTo>
                  <a:lnTo>
                    <a:pt x="546163" y="533196"/>
                  </a:lnTo>
                  <a:lnTo>
                    <a:pt x="548894" y="535914"/>
                  </a:lnTo>
                  <a:lnTo>
                    <a:pt x="555612" y="535914"/>
                  </a:lnTo>
                  <a:lnTo>
                    <a:pt x="558330" y="533196"/>
                  </a:lnTo>
                  <a:lnTo>
                    <a:pt x="558330" y="526478"/>
                  </a:lnTo>
                  <a:close/>
                </a:path>
                <a:path w="639444" h="639445">
                  <a:moveTo>
                    <a:pt x="574675" y="506793"/>
                  </a:moveTo>
                  <a:lnTo>
                    <a:pt x="571944" y="504063"/>
                  </a:lnTo>
                  <a:lnTo>
                    <a:pt x="565238" y="504063"/>
                  </a:lnTo>
                  <a:lnTo>
                    <a:pt x="562495" y="506793"/>
                  </a:lnTo>
                  <a:lnTo>
                    <a:pt x="562495" y="513524"/>
                  </a:lnTo>
                  <a:lnTo>
                    <a:pt x="565238" y="516242"/>
                  </a:lnTo>
                  <a:lnTo>
                    <a:pt x="571944" y="516242"/>
                  </a:lnTo>
                  <a:lnTo>
                    <a:pt x="574675" y="513524"/>
                  </a:lnTo>
                  <a:lnTo>
                    <a:pt x="574675" y="506793"/>
                  </a:lnTo>
                  <a:close/>
                </a:path>
                <a:path w="639444" h="639445">
                  <a:moveTo>
                    <a:pt x="589330" y="485851"/>
                  </a:moveTo>
                  <a:lnTo>
                    <a:pt x="586600" y="483120"/>
                  </a:lnTo>
                  <a:lnTo>
                    <a:pt x="579882" y="483120"/>
                  </a:lnTo>
                  <a:lnTo>
                    <a:pt x="577164" y="485851"/>
                  </a:lnTo>
                  <a:lnTo>
                    <a:pt x="577164" y="492569"/>
                  </a:lnTo>
                  <a:lnTo>
                    <a:pt x="579882" y="495300"/>
                  </a:lnTo>
                  <a:lnTo>
                    <a:pt x="586600" y="495300"/>
                  </a:lnTo>
                  <a:lnTo>
                    <a:pt x="589330" y="492569"/>
                  </a:lnTo>
                  <a:lnTo>
                    <a:pt x="589330" y="485851"/>
                  </a:lnTo>
                  <a:close/>
                </a:path>
                <a:path w="639444" h="639445">
                  <a:moveTo>
                    <a:pt x="592467" y="216103"/>
                  </a:moveTo>
                  <a:lnTo>
                    <a:pt x="589737" y="213385"/>
                  </a:lnTo>
                  <a:lnTo>
                    <a:pt x="583018" y="213385"/>
                  </a:lnTo>
                  <a:lnTo>
                    <a:pt x="580288" y="216103"/>
                  </a:lnTo>
                  <a:lnTo>
                    <a:pt x="580288" y="222834"/>
                  </a:lnTo>
                  <a:lnTo>
                    <a:pt x="583018" y="225564"/>
                  </a:lnTo>
                  <a:lnTo>
                    <a:pt x="589737" y="225564"/>
                  </a:lnTo>
                  <a:lnTo>
                    <a:pt x="592467" y="222834"/>
                  </a:lnTo>
                  <a:lnTo>
                    <a:pt x="592467" y="216103"/>
                  </a:lnTo>
                  <a:close/>
                </a:path>
                <a:path w="639444" h="639445">
                  <a:moveTo>
                    <a:pt x="600316" y="240436"/>
                  </a:moveTo>
                  <a:lnTo>
                    <a:pt x="597598" y="237705"/>
                  </a:lnTo>
                  <a:lnTo>
                    <a:pt x="590880" y="237705"/>
                  </a:lnTo>
                  <a:lnTo>
                    <a:pt x="588149" y="240436"/>
                  </a:lnTo>
                  <a:lnTo>
                    <a:pt x="588149" y="247167"/>
                  </a:lnTo>
                  <a:lnTo>
                    <a:pt x="590880" y="249885"/>
                  </a:lnTo>
                  <a:lnTo>
                    <a:pt x="597598" y="249885"/>
                  </a:lnTo>
                  <a:lnTo>
                    <a:pt x="600316" y="247167"/>
                  </a:lnTo>
                  <a:lnTo>
                    <a:pt x="600316" y="240436"/>
                  </a:lnTo>
                  <a:close/>
                </a:path>
                <a:path w="639444" h="639445">
                  <a:moveTo>
                    <a:pt x="602310" y="463778"/>
                  </a:moveTo>
                  <a:lnTo>
                    <a:pt x="599592" y="461048"/>
                  </a:lnTo>
                  <a:lnTo>
                    <a:pt x="592861" y="461048"/>
                  </a:lnTo>
                  <a:lnTo>
                    <a:pt x="590130" y="463778"/>
                  </a:lnTo>
                  <a:lnTo>
                    <a:pt x="590130" y="470509"/>
                  </a:lnTo>
                  <a:lnTo>
                    <a:pt x="592861" y="473227"/>
                  </a:lnTo>
                  <a:lnTo>
                    <a:pt x="599592" y="473227"/>
                  </a:lnTo>
                  <a:lnTo>
                    <a:pt x="602310" y="470509"/>
                  </a:lnTo>
                  <a:lnTo>
                    <a:pt x="602310" y="463778"/>
                  </a:lnTo>
                  <a:close/>
                </a:path>
                <a:path w="639444" h="639445">
                  <a:moveTo>
                    <a:pt x="606082" y="265379"/>
                  </a:moveTo>
                  <a:lnTo>
                    <a:pt x="603351" y="262648"/>
                  </a:lnTo>
                  <a:lnTo>
                    <a:pt x="596633" y="262648"/>
                  </a:lnTo>
                  <a:lnTo>
                    <a:pt x="593902" y="265379"/>
                  </a:lnTo>
                  <a:lnTo>
                    <a:pt x="593902" y="272097"/>
                  </a:lnTo>
                  <a:lnTo>
                    <a:pt x="596633" y="274828"/>
                  </a:lnTo>
                  <a:lnTo>
                    <a:pt x="603351" y="274828"/>
                  </a:lnTo>
                  <a:lnTo>
                    <a:pt x="606082" y="272097"/>
                  </a:lnTo>
                  <a:lnTo>
                    <a:pt x="606082" y="265379"/>
                  </a:lnTo>
                  <a:close/>
                </a:path>
                <a:path w="639444" h="639445">
                  <a:moveTo>
                    <a:pt x="609447" y="290741"/>
                  </a:moveTo>
                  <a:lnTo>
                    <a:pt x="606704" y="288010"/>
                  </a:lnTo>
                  <a:lnTo>
                    <a:pt x="599998" y="288010"/>
                  </a:lnTo>
                  <a:lnTo>
                    <a:pt x="597268" y="290741"/>
                  </a:lnTo>
                  <a:lnTo>
                    <a:pt x="597268" y="297459"/>
                  </a:lnTo>
                  <a:lnTo>
                    <a:pt x="599998" y="300189"/>
                  </a:lnTo>
                  <a:lnTo>
                    <a:pt x="606704" y="300189"/>
                  </a:lnTo>
                  <a:lnTo>
                    <a:pt x="609447" y="297459"/>
                  </a:lnTo>
                  <a:lnTo>
                    <a:pt x="609447" y="290741"/>
                  </a:lnTo>
                  <a:close/>
                </a:path>
                <a:path w="639444" h="639445">
                  <a:moveTo>
                    <a:pt x="613422" y="440740"/>
                  </a:moveTo>
                  <a:lnTo>
                    <a:pt x="610692" y="438010"/>
                  </a:lnTo>
                  <a:lnTo>
                    <a:pt x="603973" y="438010"/>
                  </a:lnTo>
                  <a:lnTo>
                    <a:pt x="601243" y="440740"/>
                  </a:lnTo>
                  <a:lnTo>
                    <a:pt x="601243" y="447459"/>
                  </a:lnTo>
                  <a:lnTo>
                    <a:pt x="603973" y="450176"/>
                  </a:lnTo>
                  <a:lnTo>
                    <a:pt x="610692" y="450176"/>
                  </a:lnTo>
                  <a:lnTo>
                    <a:pt x="613422" y="447459"/>
                  </a:lnTo>
                  <a:lnTo>
                    <a:pt x="613422" y="440740"/>
                  </a:lnTo>
                  <a:close/>
                </a:path>
                <a:path w="639444" h="639445">
                  <a:moveTo>
                    <a:pt x="622630" y="416839"/>
                  </a:moveTo>
                  <a:lnTo>
                    <a:pt x="619887" y="414121"/>
                  </a:lnTo>
                  <a:lnTo>
                    <a:pt x="613181" y="414121"/>
                  </a:lnTo>
                  <a:lnTo>
                    <a:pt x="610450" y="416839"/>
                  </a:lnTo>
                  <a:lnTo>
                    <a:pt x="610450" y="423570"/>
                  </a:lnTo>
                  <a:lnTo>
                    <a:pt x="613181" y="426300"/>
                  </a:lnTo>
                  <a:lnTo>
                    <a:pt x="619887" y="426300"/>
                  </a:lnTo>
                  <a:lnTo>
                    <a:pt x="622630" y="423570"/>
                  </a:lnTo>
                  <a:lnTo>
                    <a:pt x="622630" y="416839"/>
                  </a:lnTo>
                  <a:close/>
                </a:path>
                <a:path w="639444" h="639445">
                  <a:moveTo>
                    <a:pt x="629742" y="392303"/>
                  </a:moveTo>
                  <a:lnTo>
                    <a:pt x="627011" y="389572"/>
                  </a:lnTo>
                  <a:lnTo>
                    <a:pt x="620306" y="389572"/>
                  </a:lnTo>
                  <a:lnTo>
                    <a:pt x="617562" y="392303"/>
                  </a:lnTo>
                  <a:lnTo>
                    <a:pt x="617562" y="399034"/>
                  </a:lnTo>
                  <a:lnTo>
                    <a:pt x="620306" y="401751"/>
                  </a:lnTo>
                  <a:lnTo>
                    <a:pt x="627011" y="401751"/>
                  </a:lnTo>
                  <a:lnTo>
                    <a:pt x="629742" y="399034"/>
                  </a:lnTo>
                  <a:lnTo>
                    <a:pt x="629742" y="392303"/>
                  </a:lnTo>
                  <a:close/>
                </a:path>
                <a:path w="639444" h="639445">
                  <a:moveTo>
                    <a:pt x="634974" y="367245"/>
                  </a:moveTo>
                  <a:lnTo>
                    <a:pt x="632244" y="364515"/>
                  </a:lnTo>
                  <a:lnTo>
                    <a:pt x="625538" y="364515"/>
                  </a:lnTo>
                  <a:lnTo>
                    <a:pt x="622808" y="367245"/>
                  </a:lnTo>
                  <a:lnTo>
                    <a:pt x="622808" y="373976"/>
                  </a:lnTo>
                  <a:lnTo>
                    <a:pt x="625538" y="376694"/>
                  </a:lnTo>
                  <a:lnTo>
                    <a:pt x="632244" y="376694"/>
                  </a:lnTo>
                  <a:lnTo>
                    <a:pt x="634974" y="373976"/>
                  </a:lnTo>
                  <a:lnTo>
                    <a:pt x="634974" y="367245"/>
                  </a:lnTo>
                  <a:close/>
                </a:path>
                <a:path w="639444" h="639445">
                  <a:moveTo>
                    <a:pt x="638124" y="341845"/>
                  </a:moveTo>
                  <a:lnTo>
                    <a:pt x="635393" y="339128"/>
                  </a:lnTo>
                  <a:lnTo>
                    <a:pt x="628675" y="339128"/>
                  </a:lnTo>
                  <a:lnTo>
                    <a:pt x="625957" y="341845"/>
                  </a:lnTo>
                  <a:lnTo>
                    <a:pt x="625957" y="348576"/>
                  </a:lnTo>
                  <a:lnTo>
                    <a:pt x="628675" y="351307"/>
                  </a:lnTo>
                  <a:lnTo>
                    <a:pt x="635393" y="351307"/>
                  </a:lnTo>
                  <a:lnTo>
                    <a:pt x="638124" y="348576"/>
                  </a:lnTo>
                  <a:lnTo>
                    <a:pt x="638124" y="341845"/>
                  </a:lnTo>
                  <a:close/>
                </a:path>
                <a:path w="639444" h="639445">
                  <a:moveTo>
                    <a:pt x="639165" y="316293"/>
                  </a:moveTo>
                  <a:lnTo>
                    <a:pt x="636447" y="313563"/>
                  </a:lnTo>
                  <a:lnTo>
                    <a:pt x="629729" y="313563"/>
                  </a:lnTo>
                  <a:lnTo>
                    <a:pt x="626999" y="316293"/>
                  </a:lnTo>
                  <a:lnTo>
                    <a:pt x="626999" y="323011"/>
                  </a:lnTo>
                  <a:lnTo>
                    <a:pt x="629729" y="325729"/>
                  </a:lnTo>
                  <a:lnTo>
                    <a:pt x="636447" y="325729"/>
                  </a:lnTo>
                  <a:lnTo>
                    <a:pt x="639165" y="323011"/>
                  </a:lnTo>
                  <a:lnTo>
                    <a:pt x="639165" y="31629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3361251" y="9277204"/>
              <a:ext cx="696595" cy="696595"/>
            </a:xfrm>
            <a:custGeom>
              <a:avLst/>
              <a:gdLst/>
              <a:ahLst/>
              <a:cxnLst/>
              <a:rect l="l" t="t" r="r" b="b"/>
              <a:pathLst>
                <a:path w="696594" h="696595">
                  <a:moveTo>
                    <a:pt x="12179" y="344868"/>
                  </a:moveTo>
                  <a:lnTo>
                    <a:pt x="9448" y="342138"/>
                  </a:lnTo>
                  <a:lnTo>
                    <a:pt x="2730" y="342138"/>
                  </a:lnTo>
                  <a:lnTo>
                    <a:pt x="0" y="344868"/>
                  </a:lnTo>
                  <a:lnTo>
                    <a:pt x="0" y="351586"/>
                  </a:lnTo>
                  <a:lnTo>
                    <a:pt x="2730" y="354304"/>
                  </a:lnTo>
                  <a:lnTo>
                    <a:pt x="9448" y="354304"/>
                  </a:lnTo>
                  <a:lnTo>
                    <a:pt x="12179" y="351586"/>
                  </a:lnTo>
                  <a:lnTo>
                    <a:pt x="12179" y="344868"/>
                  </a:lnTo>
                  <a:close/>
                </a:path>
                <a:path w="696594" h="696595">
                  <a:moveTo>
                    <a:pt x="13106" y="370420"/>
                  </a:moveTo>
                  <a:lnTo>
                    <a:pt x="10388" y="367703"/>
                  </a:lnTo>
                  <a:lnTo>
                    <a:pt x="3670" y="367703"/>
                  </a:lnTo>
                  <a:lnTo>
                    <a:pt x="939" y="370420"/>
                  </a:lnTo>
                  <a:lnTo>
                    <a:pt x="939" y="377151"/>
                  </a:lnTo>
                  <a:lnTo>
                    <a:pt x="3670" y="379882"/>
                  </a:lnTo>
                  <a:lnTo>
                    <a:pt x="10388" y="379882"/>
                  </a:lnTo>
                  <a:lnTo>
                    <a:pt x="13106" y="377151"/>
                  </a:lnTo>
                  <a:lnTo>
                    <a:pt x="13106" y="370420"/>
                  </a:lnTo>
                  <a:close/>
                </a:path>
                <a:path w="696594" h="696595">
                  <a:moveTo>
                    <a:pt x="13106" y="319290"/>
                  </a:moveTo>
                  <a:lnTo>
                    <a:pt x="10388" y="316572"/>
                  </a:lnTo>
                  <a:lnTo>
                    <a:pt x="3670" y="316572"/>
                  </a:lnTo>
                  <a:lnTo>
                    <a:pt x="939" y="319290"/>
                  </a:lnTo>
                  <a:lnTo>
                    <a:pt x="939" y="326034"/>
                  </a:lnTo>
                  <a:lnTo>
                    <a:pt x="3670" y="328752"/>
                  </a:lnTo>
                  <a:lnTo>
                    <a:pt x="10388" y="328752"/>
                  </a:lnTo>
                  <a:lnTo>
                    <a:pt x="13106" y="326034"/>
                  </a:lnTo>
                  <a:lnTo>
                    <a:pt x="13106" y="319290"/>
                  </a:lnTo>
                  <a:close/>
                </a:path>
                <a:path w="696594" h="696595">
                  <a:moveTo>
                    <a:pt x="15951" y="395859"/>
                  </a:moveTo>
                  <a:lnTo>
                    <a:pt x="13220" y="393141"/>
                  </a:lnTo>
                  <a:lnTo>
                    <a:pt x="6489" y="393141"/>
                  </a:lnTo>
                  <a:lnTo>
                    <a:pt x="3771" y="395859"/>
                  </a:lnTo>
                  <a:lnTo>
                    <a:pt x="3771" y="402577"/>
                  </a:lnTo>
                  <a:lnTo>
                    <a:pt x="6489" y="405307"/>
                  </a:lnTo>
                  <a:lnTo>
                    <a:pt x="13220" y="405307"/>
                  </a:lnTo>
                  <a:lnTo>
                    <a:pt x="15951" y="402577"/>
                  </a:lnTo>
                  <a:lnTo>
                    <a:pt x="15951" y="395859"/>
                  </a:lnTo>
                  <a:close/>
                </a:path>
                <a:path w="696594" h="696595">
                  <a:moveTo>
                    <a:pt x="15951" y="293878"/>
                  </a:moveTo>
                  <a:lnTo>
                    <a:pt x="13220" y="291134"/>
                  </a:lnTo>
                  <a:lnTo>
                    <a:pt x="6489" y="291134"/>
                  </a:lnTo>
                  <a:lnTo>
                    <a:pt x="3771" y="293878"/>
                  </a:lnTo>
                  <a:lnTo>
                    <a:pt x="3771" y="300596"/>
                  </a:lnTo>
                  <a:lnTo>
                    <a:pt x="6489" y="303314"/>
                  </a:lnTo>
                  <a:lnTo>
                    <a:pt x="13220" y="303314"/>
                  </a:lnTo>
                  <a:lnTo>
                    <a:pt x="15951" y="300596"/>
                  </a:lnTo>
                  <a:lnTo>
                    <a:pt x="15951" y="293878"/>
                  </a:lnTo>
                  <a:close/>
                </a:path>
                <a:path w="696594" h="696595">
                  <a:moveTo>
                    <a:pt x="20764" y="421005"/>
                  </a:moveTo>
                  <a:lnTo>
                    <a:pt x="18034" y="418261"/>
                  </a:lnTo>
                  <a:lnTo>
                    <a:pt x="11315" y="418261"/>
                  </a:lnTo>
                  <a:lnTo>
                    <a:pt x="8585" y="421005"/>
                  </a:lnTo>
                  <a:lnTo>
                    <a:pt x="8585" y="427723"/>
                  </a:lnTo>
                  <a:lnTo>
                    <a:pt x="11315" y="430441"/>
                  </a:lnTo>
                  <a:lnTo>
                    <a:pt x="18034" y="430441"/>
                  </a:lnTo>
                  <a:lnTo>
                    <a:pt x="20764" y="427723"/>
                  </a:lnTo>
                  <a:lnTo>
                    <a:pt x="20764" y="421005"/>
                  </a:lnTo>
                  <a:close/>
                </a:path>
                <a:path w="696594" h="696595">
                  <a:moveTo>
                    <a:pt x="20764" y="268719"/>
                  </a:moveTo>
                  <a:lnTo>
                    <a:pt x="18034" y="266001"/>
                  </a:lnTo>
                  <a:lnTo>
                    <a:pt x="11315" y="266001"/>
                  </a:lnTo>
                  <a:lnTo>
                    <a:pt x="8585" y="268719"/>
                  </a:lnTo>
                  <a:lnTo>
                    <a:pt x="8585" y="275450"/>
                  </a:lnTo>
                  <a:lnTo>
                    <a:pt x="11315" y="278180"/>
                  </a:lnTo>
                  <a:lnTo>
                    <a:pt x="18034" y="278180"/>
                  </a:lnTo>
                  <a:lnTo>
                    <a:pt x="20764" y="275450"/>
                  </a:lnTo>
                  <a:lnTo>
                    <a:pt x="20764" y="268719"/>
                  </a:lnTo>
                  <a:close/>
                </a:path>
                <a:path w="696594" h="696595">
                  <a:moveTo>
                    <a:pt x="27355" y="445719"/>
                  </a:moveTo>
                  <a:lnTo>
                    <a:pt x="24625" y="442988"/>
                  </a:lnTo>
                  <a:lnTo>
                    <a:pt x="17907" y="442988"/>
                  </a:lnTo>
                  <a:lnTo>
                    <a:pt x="15189" y="445719"/>
                  </a:lnTo>
                  <a:lnTo>
                    <a:pt x="15189" y="452437"/>
                  </a:lnTo>
                  <a:lnTo>
                    <a:pt x="17907" y="455168"/>
                  </a:lnTo>
                  <a:lnTo>
                    <a:pt x="24625" y="455168"/>
                  </a:lnTo>
                  <a:lnTo>
                    <a:pt x="27355" y="452437"/>
                  </a:lnTo>
                  <a:lnTo>
                    <a:pt x="27355" y="445719"/>
                  </a:lnTo>
                  <a:close/>
                </a:path>
                <a:path w="696594" h="696595">
                  <a:moveTo>
                    <a:pt x="27355" y="244005"/>
                  </a:moveTo>
                  <a:lnTo>
                    <a:pt x="24625" y="241287"/>
                  </a:lnTo>
                  <a:lnTo>
                    <a:pt x="17907" y="241287"/>
                  </a:lnTo>
                  <a:lnTo>
                    <a:pt x="15189" y="244005"/>
                  </a:lnTo>
                  <a:lnTo>
                    <a:pt x="15189" y="250748"/>
                  </a:lnTo>
                  <a:lnTo>
                    <a:pt x="17907" y="253466"/>
                  </a:lnTo>
                  <a:lnTo>
                    <a:pt x="24625" y="253466"/>
                  </a:lnTo>
                  <a:lnTo>
                    <a:pt x="27355" y="250748"/>
                  </a:lnTo>
                  <a:lnTo>
                    <a:pt x="27355" y="244005"/>
                  </a:lnTo>
                  <a:close/>
                </a:path>
                <a:path w="696594" h="696595">
                  <a:moveTo>
                    <a:pt x="35839" y="469861"/>
                  </a:moveTo>
                  <a:lnTo>
                    <a:pt x="33108" y="467131"/>
                  </a:lnTo>
                  <a:lnTo>
                    <a:pt x="26403" y="467131"/>
                  </a:lnTo>
                  <a:lnTo>
                    <a:pt x="23660" y="469861"/>
                  </a:lnTo>
                  <a:lnTo>
                    <a:pt x="23660" y="476592"/>
                  </a:lnTo>
                  <a:lnTo>
                    <a:pt x="26403" y="479310"/>
                  </a:lnTo>
                  <a:lnTo>
                    <a:pt x="33108" y="479310"/>
                  </a:lnTo>
                  <a:lnTo>
                    <a:pt x="35839" y="476592"/>
                  </a:lnTo>
                  <a:lnTo>
                    <a:pt x="35839" y="469861"/>
                  </a:lnTo>
                  <a:close/>
                </a:path>
                <a:path w="696594" h="696595">
                  <a:moveTo>
                    <a:pt x="35839" y="219862"/>
                  </a:moveTo>
                  <a:lnTo>
                    <a:pt x="33108" y="217131"/>
                  </a:lnTo>
                  <a:lnTo>
                    <a:pt x="26403" y="217131"/>
                  </a:lnTo>
                  <a:lnTo>
                    <a:pt x="23660" y="219862"/>
                  </a:lnTo>
                  <a:lnTo>
                    <a:pt x="23660" y="226580"/>
                  </a:lnTo>
                  <a:lnTo>
                    <a:pt x="26403" y="229311"/>
                  </a:lnTo>
                  <a:lnTo>
                    <a:pt x="33108" y="229311"/>
                  </a:lnTo>
                  <a:lnTo>
                    <a:pt x="35839" y="226580"/>
                  </a:lnTo>
                  <a:lnTo>
                    <a:pt x="35839" y="219862"/>
                  </a:lnTo>
                  <a:close/>
                </a:path>
                <a:path w="696594" h="696595">
                  <a:moveTo>
                    <a:pt x="45986" y="493318"/>
                  </a:moveTo>
                  <a:lnTo>
                    <a:pt x="43268" y="490588"/>
                  </a:lnTo>
                  <a:lnTo>
                    <a:pt x="36550" y="490588"/>
                  </a:lnTo>
                  <a:lnTo>
                    <a:pt x="33820" y="493318"/>
                  </a:lnTo>
                  <a:lnTo>
                    <a:pt x="33820" y="500049"/>
                  </a:lnTo>
                  <a:lnTo>
                    <a:pt x="36550" y="502767"/>
                  </a:lnTo>
                  <a:lnTo>
                    <a:pt x="43268" y="502767"/>
                  </a:lnTo>
                  <a:lnTo>
                    <a:pt x="45986" y="500049"/>
                  </a:lnTo>
                  <a:lnTo>
                    <a:pt x="45986" y="493318"/>
                  </a:lnTo>
                  <a:close/>
                </a:path>
                <a:path w="696594" h="696595">
                  <a:moveTo>
                    <a:pt x="58039" y="515937"/>
                  </a:moveTo>
                  <a:lnTo>
                    <a:pt x="55308" y="513207"/>
                  </a:lnTo>
                  <a:lnTo>
                    <a:pt x="48590" y="513207"/>
                  </a:lnTo>
                  <a:lnTo>
                    <a:pt x="45859" y="515937"/>
                  </a:lnTo>
                  <a:lnTo>
                    <a:pt x="45859" y="522655"/>
                  </a:lnTo>
                  <a:lnTo>
                    <a:pt x="48590" y="525386"/>
                  </a:lnTo>
                  <a:lnTo>
                    <a:pt x="55308" y="525386"/>
                  </a:lnTo>
                  <a:lnTo>
                    <a:pt x="58039" y="522655"/>
                  </a:lnTo>
                  <a:lnTo>
                    <a:pt x="58039" y="515937"/>
                  </a:lnTo>
                  <a:close/>
                </a:path>
                <a:path w="696594" h="696595">
                  <a:moveTo>
                    <a:pt x="71640" y="537603"/>
                  </a:moveTo>
                  <a:lnTo>
                    <a:pt x="68910" y="534873"/>
                  </a:lnTo>
                  <a:lnTo>
                    <a:pt x="62191" y="534873"/>
                  </a:lnTo>
                  <a:lnTo>
                    <a:pt x="59461" y="537603"/>
                  </a:lnTo>
                  <a:lnTo>
                    <a:pt x="59461" y="544322"/>
                  </a:lnTo>
                  <a:lnTo>
                    <a:pt x="62191" y="547052"/>
                  </a:lnTo>
                  <a:lnTo>
                    <a:pt x="68910" y="547052"/>
                  </a:lnTo>
                  <a:lnTo>
                    <a:pt x="71640" y="544322"/>
                  </a:lnTo>
                  <a:lnTo>
                    <a:pt x="71640" y="537603"/>
                  </a:lnTo>
                  <a:close/>
                </a:path>
                <a:path w="696594" h="696595">
                  <a:moveTo>
                    <a:pt x="71640" y="152133"/>
                  </a:moveTo>
                  <a:lnTo>
                    <a:pt x="68910" y="149390"/>
                  </a:lnTo>
                  <a:lnTo>
                    <a:pt x="62191" y="149390"/>
                  </a:lnTo>
                  <a:lnTo>
                    <a:pt x="59461" y="152133"/>
                  </a:lnTo>
                  <a:lnTo>
                    <a:pt x="59461" y="158851"/>
                  </a:lnTo>
                  <a:lnTo>
                    <a:pt x="62191" y="161569"/>
                  </a:lnTo>
                  <a:lnTo>
                    <a:pt x="68910" y="161569"/>
                  </a:lnTo>
                  <a:lnTo>
                    <a:pt x="71640" y="158851"/>
                  </a:lnTo>
                  <a:lnTo>
                    <a:pt x="71640" y="152133"/>
                  </a:lnTo>
                  <a:close/>
                </a:path>
                <a:path w="696594" h="696595">
                  <a:moveTo>
                    <a:pt x="86829" y="558177"/>
                  </a:moveTo>
                  <a:lnTo>
                    <a:pt x="84099" y="555459"/>
                  </a:lnTo>
                  <a:lnTo>
                    <a:pt x="77393" y="555459"/>
                  </a:lnTo>
                  <a:lnTo>
                    <a:pt x="74663" y="558177"/>
                  </a:lnTo>
                  <a:lnTo>
                    <a:pt x="74663" y="564908"/>
                  </a:lnTo>
                  <a:lnTo>
                    <a:pt x="77393" y="567639"/>
                  </a:lnTo>
                  <a:lnTo>
                    <a:pt x="84099" y="567639"/>
                  </a:lnTo>
                  <a:lnTo>
                    <a:pt x="86829" y="564908"/>
                  </a:lnTo>
                  <a:lnTo>
                    <a:pt x="86829" y="558177"/>
                  </a:lnTo>
                  <a:close/>
                </a:path>
                <a:path w="696594" h="696595">
                  <a:moveTo>
                    <a:pt x="86829" y="131546"/>
                  </a:moveTo>
                  <a:lnTo>
                    <a:pt x="84099" y="128803"/>
                  </a:lnTo>
                  <a:lnTo>
                    <a:pt x="77393" y="128803"/>
                  </a:lnTo>
                  <a:lnTo>
                    <a:pt x="74663" y="131546"/>
                  </a:lnTo>
                  <a:lnTo>
                    <a:pt x="74663" y="138264"/>
                  </a:lnTo>
                  <a:lnTo>
                    <a:pt x="77393" y="140982"/>
                  </a:lnTo>
                  <a:lnTo>
                    <a:pt x="84099" y="140982"/>
                  </a:lnTo>
                  <a:lnTo>
                    <a:pt x="86829" y="138264"/>
                  </a:lnTo>
                  <a:lnTo>
                    <a:pt x="86829" y="131546"/>
                  </a:lnTo>
                  <a:close/>
                </a:path>
                <a:path w="696594" h="696595">
                  <a:moveTo>
                    <a:pt x="103479" y="577570"/>
                  </a:moveTo>
                  <a:lnTo>
                    <a:pt x="100736" y="574852"/>
                  </a:lnTo>
                  <a:lnTo>
                    <a:pt x="94030" y="574852"/>
                  </a:lnTo>
                  <a:lnTo>
                    <a:pt x="91300" y="577570"/>
                  </a:lnTo>
                  <a:lnTo>
                    <a:pt x="91300" y="584301"/>
                  </a:lnTo>
                  <a:lnTo>
                    <a:pt x="94030" y="587019"/>
                  </a:lnTo>
                  <a:lnTo>
                    <a:pt x="100736" y="587019"/>
                  </a:lnTo>
                  <a:lnTo>
                    <a:pt x="103479" y="584301"/>
                  </a:lnTo>
                  <a:lnTo>
                    <a:pt x="103479" y="577570"/>
                  </a:lnTo>
                  <a:close/>
                </a:path>
                <a:path w="696594" h="696595">
                  <a:moveTo>
                    <a:pt x="103479" y="112141"/>
                  </a:moveTo>
                  <a:lnTo>
                    <a:pt x="100736" y="109423"/>
                  </a:lnTo>
                  <a:lnTo>
                    <a:pt x="94030" y="109423"/>
                  </a:lnTo>
                  <a:lnTo>
                    <a:pt x="91300" y="112141"/>
                  </a:lnTo>
                  <a:lnTo>
                    <a:pt x="91300" y="118872"/>
                  </a:lnTo>
                  <a:lnTo>
                    <a:pt x="94030" y="121589"/>
                  </a:lnTo>
                  <a:lnTo>
                    <a:pt x="100736" y="121589"/>
                  </a:lnTo>
                  <a:lnTo>
                    <a:pt x="103479" y="118872"/>
                  </a:lnTo>
                  <a:lnTo>
                    <a:pt x="103479" y="112141"/>
                  </a:lnTo>
                  <a:close/>
                </a:path>
                <a:path w="696594" h="696595">
                  <a:moveTo>
                    <a:pt x="121589" y="595680"/>
                  </a:moveTo>
                  <a:lnTo>
                    <a:pt x="118872" y="592950"/>
                  </a:lnTo>
                  <a:lnTo>
                    <a:pt x="112141" y="592950"/>
                  </a:lnTo>
                  <a:lnTo>
                    <a:pt x="109410" y="595680"/>
                  </a:lnTo>
                  <a:lnTo>
                    <a:pt x="109410" y="602411"/>
                  </a:lnTo>
                  <a:lnTo>
                    <a:pt x="112141" y="605129"/>
                  </a:lnTo>
                  <a:lnTo>
                    <a:pt x="118872" y="605129"/>
                  </a:lnTo>
                  <a:lnTo>
                    <a:pt x="121589" y="602411"/>
                  </a:lnTo>
                  <a:lnTo>
                    <a:pt x="121589" y="595680"/>
                  </a:lnTo>
                  <a:close/>
                </a:path>
                <a:path w="696594" h="696595">
                  <a:moveTo>
                    <a:pt x="121589" y="94056"/>
                  </a:moveTo>
                  <a:lnTo>
                    <a:pt x="118872" y="91325"/>
                  </a:lnTo>
                  <a:lnTo>
                    <a:pt x="112141" y="91325"/>
                  </a:lnTo>
                  <a:lnTo>
                    <a:pt x="109410" y="94056"/>
                  </a:lnTo>
                  <a:lnTo>
                    <a:pt x="109410" y="100774"/>
                  </a:lnTo>
                  <a:lnTo>
                    <a:pt x="112141" y="103505"/>
                  </a:lnTo>
                  <a:lnTo>
                    <a:pt x="118872" y="103505"/>
                  </a:lnTo>
                  <a:lnTo>
                    <a:pt x="121589" y="100774"/>
                  </a:lnTo>
                  <a:lnTo>
                    <a:pt x="121589" y="94056"/>
                  </a:lnTo>
                  <a:close/>
                </a:path>
                <a:path w="696594" h="696595">
                  <a:moveTo>
                    <a:pt x="140970" y="612355"/>
                  </a:moveTo>
                  <a:lnTo>
                    <a:pt x="138239" y="609638"/>
                  </a:lnTo>
                  <a:lnTo>
                    <a:pt x="131521" y="609638"/>
                  </a:lnTo>
                  <a:lnTo>
                    <a:pt x="128790" y="612355"/>
                  </a:lnTo>
                  <a:lnTo>
                    <a:pt x="128790" y="619086"/>
                  </a:lnTo>
                  <a:lnTo>
                    <a:pt x="131521" y="621804"/>
                  </a:lnTo>
                  <a:lnTo>
                    <a:pt x="138239" y="621804"/>
                  </a:lnTo>
                  <a:lnTo>
                    <a:pt x="140970" y="619086"/>
                  </a:lnTo>
                  <a:lnTo>
                    <a:pt x="140970" y="612355"/>
                  </a:lnTo>
                  <a:close/>
                </a:path>
                <a:path w="696594" h="696595">
                  <a:moveTo>
                    <a:pt x="140970" y="77368"/>
                  </a:moveTo>
                  <a:lnTo>
                    <a:pt x="138239" y="74637"/>
                  </a:lnTo>
                  <a:lnTo>
                    <a:pt x="131521" y="74637"/>
                  </a:lnTo>
                  <a:lnTo>
                    <a:pt x="128790" y="77368"/>
                  </a:lnTo>
                  <a:lnTo>
                    <a:pt x="128790" y="84099"/>
                  </a:lnTo>
                  <a:lnTo>
                    <a:pt x="131521" y="86817"/>
                  </a:lnTo>
                  <a:lnTo>
                    <a:pt x="138239" y="86817"/>
                  </a:lnTo>
                  <a:lnTo>
                    <a:pt x="140970" y="84099"/>
                  </a:lnTo>
                  <a:lnTo>
                    <a:pt x="140970" y="77368"/>
                  </a:lnTo>
                  <a:close/>
                </a:path>
                <a:path w="696594" h="696595">
                  <a:moveTo>
                    <a:pt x="161582" y="627545"/>
                  </a:moveTo>
                  <a:lnTo>
                    <a:pt x="158851" y="624827"/>
                  </a:lnTo>
                  <a:lnTo>
                    <a:pt x="152146" y="624827"/>
                  </a:lnTo>
                  <a:lnTo>
                    <a:pt x="149415" y="627545"/>
                  </a:lnTo>
                  <a:lnTo>
                    <a:pt x="149415" y="634276"/>
                  </a:lnTo>
                  <a:lnTo>
                    <a:pt x="152146" y="637006"/>
                  </a:lnTo>
                  <a:lnTo>
                    <a:pt x="158851" y="637006"/>
                  </a:lnTo>
                  <a:lnTo>
                    <a:pt x="161582" y="634276"/>
                  </a:lnTo>
                  <a:lnTo>
                    <a:pt x="161582" y="627545"/>
                  </a:lnTo>
                  <a:close/>
                </a:path>
                <a:path w="696594" h="696595">
                  <a:moveTo>
                    <a:pt x="161582" y="62166"/>
                  </a:moveTo>
                  <a:lnTo>
                    <a:pt x="158851" y="59436"/>
                  </a:lnTo>
                  <a:lnTo>
                    <a:pt x="152146" y="59436"/>
                  </a:lnTo>
                  <a:lnTo>
                    <a:pt x="149415" y="62166"/>
                  </a:lnTo>
                  <a:lnTo>
                    <a:pt x="149415" y="68897"/>
                  </a:lnTo>
                  <a:lnTo>
                    <a:pt x="152146" y="71615"/>
                  </a:lnTo>
                  <a:lnTo>
                    <a:pt x="158851" y="71615"/>
                  </a:lnTo>
                  <a:lnTo>
                    <a:pt x="161582" y="68897"/>
                  </a:lnTo>
                  <a:lnTo>
                    <a:pt x="161582" y="62166"/>
                  </a:lnTo>
                  <a:close/>
                </a:path>
                <a:path w="696594" h="696595">
                  <a:moveTo>
                    <a:pt x="183261" y="641172"/>
                  </a:moveTo>
                  <a:lnTo>
                    <a:pt x="180530" y="638441"/>
                  </a:lnTo>
                  <a:lnTo>
                    <a:pt x="173812" y="638441"/>
                  </a:lnTo>
                  <a:lnTo>
                    <a:pt x="171081" y="641172"/>
                  </a:lnTo>
                  <a:lnTo>
                    <a:pt x="171081" y="647890"/>
                  </a:lnTo>
                  <a:lnTo>
                    <a:pt x="173812" y="650621"/>
                  </a:lnTo>
                  <a:lnTo>
                    <a:pt x="180530" y="650621"/>
                  </a:lnTo>
                  <a:lnTo>
                    <a:pt x="183261" y="647890"/>
                  </a:lnTo>
                  <a:lnTo>
                    <a:pt x="183261" y="641172"/>
                  </a:lnTo>
                  <a:close/>
                </a:path>
                <a:path w="696594" h="696595">
                  <a:moveTo>
                    <a:pt x="183261" y="48564"/>
                  </a:moveTo>
                  <a:lnTo>
                    <a:pt x="180530" y="45834"/>
                  </a:lnTo>
                  <a:lnTo>
                    <a:pt x="173812" y="45834"/>
                  </a:lnTo>
                  <a:lnTo>
                    <a:pt x="171081" y="48564"/>
                  </a:lnTo>
                  <a:lnTo>
                    <a:pt x="171081" y="55295"/>
                  </a:lnTo>
                  <a:lnTo>
                    <a:pt x="173812" y="58013"/>
                  </a:lnTo>
                  <a:lnTo>
                    <a:pt x="180530" y="58013"/>
                  </a:lnTo>
                  <a:lnTo>
                    <a:pt x="183261" y="55295"/>
                  </a:lnTo>
                  <a:lnTo>
                    <a:pt x="183261" y="48564"/>
                  </a:lnTo>
                  <a:close/>
                </a:path>
                <a:path w="696594" h="696595">
                  <a:moveTo>
                    <a:pt x="205879" y="653122"/>
                  </a:moveTo>
                  <a:lnTo>
                    <a:pt x="203161" y="650392"/>
                  </a:lnTo>
                  <a:lnTo>
                    <a:pt x="196430" y="650392"/>
                  </a:lnTo>
                  <a:lnTo>
                    <a:pt x="193700" y="653122"/>
                  </a:lnTo>
                  <a:lnTo>
                    <a:pt x="193700" y="659853"/>
                  </a:lnTo>
                  <a:lnTo>
                    <a:pt x="196430" y="662571"/>
                  </a:lnTo>
                  <a:lnTo>
                    <a:pt x="203161" y="662571"/>
                  </a:lnTo>
                  <a:lnTo>
                    <a:pt x="205879" y="659853"/>
                  </a:lnTo>
                  <a:lnTo>
                    <a:pt x="205879" y="653122"/>
                  </a:lnTo>
                  <a:close/>
                </a:path>
                <a:path w="696594" h="696595">
                  <a:moveTo>
                    <a:pt x="205879" y="36614"/>
                  </a:moveTo>
                  <a:lnTo>
                    <a:pt x="203161" y="33883"/>
                  </a:lnTo>
                  <a:lnTo>
                    <a:pt x="196430" y="33883"/>
                  </a:lnTo>
                  <a:lnTo>
                    <a:pt x="193700" y="36614"/>
                  </a:lnTo>
                  <a:lnTo>
                    <a:pt x="193700" y="43332"/>
                  </a:lnTo>
                  <a:lnTo>
                    <a:pt x="196430" y="46062"/>
                  </a:lnTo>
                  <a:lnTo>
                    <a:pt x="203161" y="46062"/>
                  </a:lnTo>
                  <a:lnTo>
                    <a:pt x="205879" y="43332"/>
                  </a:lnTo>
                  <a:lnTo>
                    <a:pt x="205879" y="36614"/>
                  </a:lnTo>
                  <a:close/>
                </a:path>
                <a:path w="696594" h="696595">
                  <a:moveTo>
                    <a:pt x="229336" y="26365"/>
                  </a:moveTo>
                  <a:lnTo>
                    <a:pt x="226606" y="23634"/>
                  </a:lnTo>
                  <a:lnTo>
                    <a:pt x="219887" y="23634"/>
                  </a:lnTo>
                  <a:lnTo>
                    <a:pt x="217170" y="26365"/>
                  </a:lnTo>
                  <a:lnTo>
                    <a:pt x="217170" y="33096"/>
                  </a:lnTo>
                  <a:lnTo>
                    <a:pt x="219887" y="35814"/>
                  </a:lnTo>
                  <a:lnTo>
                    <a:pt x="226606" y="35814"/>
                  </a:lnTo>
                  <a:lnTo>
                    <a:pt x="229336" y="33096"/>
                  </a:lnTo>
                  <a:lnTo>
                    <a:pt x="229336" y="26365"/>
                  </a:lnTo>
                  <a:close/>
                </a:path>
                <a:path w="696594" h="696595">
                  <a:moveTo>
                    <a:pt x="253415" y="17919"/>
                  </a:moveTo>
                  <a:lnTo>
                    <a:pt x="250698" y="15189"/>
                  </a:lnTo>
                  <a:lnTo>
                    <a:pt x="243967" y="15189"/>
                  </a:lnTo>
                  <a:lnTo>
                    <a:pt x="241249" y="17919"/>
                  </a:lnTo>
                  <a:lnTo>
                    <a:pt x="241249" y="24650"/>
                  </a:lnTo>
                  <a:lnTo>
                    <a:pt x="243967" y="27368"/>
                  </a:lnTo>
                  <a:lnTo>
                    <a:pt x="250698" y="27368"/>
                  </a:lnTo>
                  <a:lnTo>
                    <a:pt x="253415" y="24650"/>
                  </a:lnTo>
                  <a:lnTo>
                    <a:pt x="253415" y="17919"/>
                  </a:lnTo>
                  <a:close/>
                </a:path>
                <a:path w="696594" h="696595">
                  <a:moveTo>
                    <a:pt x="278130" y="678434"/>
                  </a:moveTo>
                  <a:lnTo>
                    <a:pt x="275412" y="675703"/>
                  </a:lnTo>
                  <a:lnTo>
                    <a:pt x="268681" y="675703"/>
                  </a:lnTo>
                  <a:lnTo>
                    <a:pt x="265950" y="678434"/>
                  </a:lnTo>
                  <a:lnTo>
                    <a:pt x="265950" y="685165"/>
                  </a:lnTo>
                  <a:lnTo>
                    <a:pt x="268681" y="687882"/>
                  </a:lnTo>
                  <a:lnTo>
                    <a:pt x="275412" y="687882"/>
                  </a:lnTo>
                  <a:lnTo>
                    <a:pt x="278130" y="685165"/>
                  </a:lnTo>
                  <a:lnTo>
                    <a:pt x="278130" y="678434"/>
                  </a:lnTo>
                  <a:close/>
                </a:path>
                <a:path w="696594" h="696595">
                  <a:moveTo>
                    <a:pt x="278130" y="11303"/>
                  </a:moveTo>
                  <a:lnTo>
                    <a:pt x="275412" y="8572"/>
                  </a:lnTo>
                  <a:lnTo>
                    <a:pt x="268681" y="8572"/>
                  </a:lnTo>
                  <a:lnTo>
                    <a:pt x="265950" y="11303"/>
                  </a:lnTo>
                  <a:lnTo>
                    <a:pt x="265950" y="18021"/>
                  </a:lnTo>
                  <a:lnTo>
                    <a:pt x="268681" y="20751"/>
                  </a:lnTo>
                  <a:lnTo>
                    <a:pt x="275412" y="20751"/>
                  </a:lnTo>
                  <a:lnTo>
                    <a:pt x="278130" y="18021"/>
                  </a:lnTo>
                  <a:lnTo>
                    <a:pt x="278130" y="11303"/>
                  </a:lnTo>
                  <a:close/>
                </a:path>
                <a:path w="696594" h="696595">
                  <a:moveTo>
                    <a:pt x="303263" y="683196"/>
                  </a:moveTo>
                  <a:lnTo>
                    <a:pt x="300532" y="680453"/>
                  </a:lnTo>
                  <a:lnTo>
                    <a:pt x="293827" y="680453"/>
                  </a:lnTo>
                  <a:lnTo>
                    <a:pt x="291096" y="683196"/>
                  </a:lnTo>
                  <a:lnTo>
                    <a:pt x="291096" y="689914"/>
                  </a:lnTo>
                  <a:lnTo>
                    <a:pt x="293827" y="692632"/>
                  </a:lnTo>
                  <a:lnTo>
                    <a:pt x="300532" y="692632"/>
                  </a:lnTo>
                  <a:lnTo>
                    <a:pt x="303263" y="689914"/>
                  </a:lnTo>
                  <a:lnTo>
                    <a:pt x="303263" y="683196"/>
                  </a:lnTo>
                  <a:close/>
                </a:path>
                <a:path w="696594" h="696595">
                  <a:moveTo>
                    <a:pt x="303263" y="6540"/>
                  </a:moveTo>
                  <a:lnTo>
                    <a:pt x="300532" y="3822"/>
                  </a:lnTo>
                  <a:lnTo>
                    <a:pt x="293827" y="3822"/>
                  </a:lnTo>
                  <a:lnTo>
                    <a:pt x="291096" y="6540"/>
                  </a:lnTo>
                  <a:lnTo>
                    <a:pt x="291096" y="13258"/>
                  </a:lnTo>
                  <a:lnTo>
                    <a:pt x="293827" y="16002"/>
                  </a:lnTo>
                  <a:lnTo>
                    <a:pt x="300532" y="16002"/>
                  </a:lnTo>
                  <a:lnTo>
                    <a:pt x="303263" y="13258"/>
                  </a:lnTo>
                  <a:lnTo>
                    <a:pt x="303263" y="6540"/>
                  </a:lnTo>
                  <a:close/>
                </a:path>
                <a:path w="696594" h="696595">
                  <a:moveTo>
                    <a:pt x="328701" y="686054"/>
                  </a:moveTo>
                  <a:lnTo>
                    <a:pt x="325983" y="683323"/>
                  </a:lnTo>
                  <a:lnTo>
                    <a:pt x="319252" y="683323"/>
                  </a:lnTo>
                  <a:lnTo>
                    <a:pt x="316534" y="686054"/>
                  </a:lnTo>
                  <a:lnTo>
                    <a:pt x="316534" y="692785"/>
                  </a:lnTo>
                  <a:lnTo>
                    <a:pt x="319252" y="695502"/>
                  </a:lnTo>
                  <a:lnTo>
                    <a:pt x="325983" y="695502"/>
                  </a:lnTo>
                  <a:lnTo>
                    <a:pt x="328701" y="692785"/>
                  </a:lnTo>
                  <a:lnTo>
                    <a:pt x="328701" y="686054"/>
                  </a:lnTo>
                  <a:close/>
                </a:path>
                <a:path w="696594" h="696595">
                  <a:moveTo>
                    <a:pt x="328701" y="3683"/>
                  </a:moveTo>
                  <a:lnTo>
                    <a:pt x="325983" y="952"/>
                  </a:lnTo>
                  <a:lnTo>
                    <a:pt x="319252" y="952"/>
                  </a:lnTo>
                  <a:lnTo>
                    <a:pt x="316534" y="3683"/>
                  </a:lnTo>
                  <a:lnTo>
                    <a:pt x="316534" y="10401"/>
                  </a:lnTo>
                  <a:lnTo>
                    <a:pt x="319252" y="13131"/>
                  </a:lnTo>
                  <a:lnTo>
                    <a:pt x="325983" y="13131"/>
                  </a:lnTo>
                  <a:lnTo>
                    <a:pt x="328701" y="10401"/>
                  </a:lnTo>
                  <a:lnTo>
                    <a:pt x="328701" y="3683"/>
                  </a:lnTo>
                  <a:close/>
                </a:path>
                <a:path w="696594" h="696595">
                  <a:moveTo>
                    <a:pt x="354253" y="687006"/>
                  </a:moveTo>
                  <a:lnTo>
                    <a:pt x="351523" y="684276"/>
                  </a:lnTo>
                  <a:lnTo>
                    <a:pt x="344805" y="684276"/>
                  </a:lnTo>
                  <a:lnTo>
                    <a:pt x="342074" y="687006"/>
                  </a:lnTo>
                  <a:lnTo>
                    <a:pt x="342074" y="693737"/>
                  </a:lnTo>
                  <a:lnTo>
                    <a:pt x="344805" y="696455"/>
                  </a:lnTo>
                  <a:lnTo>
                    <a:pt x="351523" y="696455"/>
                  </a:lnTo>
                  <a:lnTo>
                    <a:pt x="354253" y="693737"/>
                  </a:lnTo>
                  <a:lnTo>
                    <a:pt x="354253" y="687006"/>
                  </a:lnTo>
                  <a:close/>
                </a:path>
                <a:path w="696594" h="696595">
                  <a:moveTo>
                    <a:pt x="354253" y="2730"/>
                  </a:moveTo>
                  <a:lnTo>
                    <a:pt x="351523" y="0"/>
                  </a:lnTo>
                  <a:lnTo>
                    <a:pt x="344805" y="0"/>
                  </a:lnTo>
                  <a:lnTo>
                    <a:pt x="342074" y="2730"/>
                  </a:lnTo>
                  <a:lnTo>
                    <a:pt x="342074" y="9448"/>
                  </a:lnTo>
                  <a:lnTo>
                    <a:pt x="344805" y="12179"/>
                  </a:lnTo>
                  <a:lnTo>
                    <a:pt x="351523" y="12179"/>
                  </a:lnTo>
                  <a:lnTo>
                    <a:pt x="354253" y="9448"/>
                  </a:lnTo>
                  <a:lnTo>
                    <a:pt x="354253" y="2730"/>
                  </a:lnTo>
                  <a:close/>
                </a:path>
                <a:path w="696594" h="696595">
                  <a:moveTo>
                    <a:pt x="379907" y="686054"/>
                  </a:moveTo>
                  <a:lnTo>
                    <a:pt x="377177" y="683323"/>
                  </a:lnTo>
                  <a:lnTo>
                    <a:pt x="370459" y="683323"/>
                  </a:lnTo>
                  <a:lnTo>
                    <a:pt x="367741" y="686054"/>
                  </a:lnTo>
                  <a:lnTo>
                    <a:pt x="367741" y="692785"/>
                  </a:lnTo>
                  <a:lnTo>
                    <a:pt x="370459" y="695502"/>
                  </a:lnTo>
                  <a:lnTo>
                    <a:pt x="377177" y="695502"/>
                  </a:lnTo>
                  <a:lnTo>
                    <a:pt x="379907" y="692785"/>
                  </a:lnTo>
                  <a:lnTo>
                    <a:pt x="379907" y="686054"/>
                  </a:lnTo>
                  <a:close/>
                </a:path>
                <a:path w="696594" h="696595">
                  <a:moveTo>
                    <a:pt x="379907" y="3683"/>
                  </a:moveTo>
                  <a:lnTo>
                    <a:pt x="377177" y="952"/>
                  </a:lnTo>
                  <a:lnTo>
                    <a:pt x="370459" y="952"/>
                  </a:lnTo>
                  <a:lnTo>
                    <a:pt x="367741" y="3683"/>
                  </a:lnTo>
                  <a:lnTo>
                    <a:pt x="367741" y="10401"/>
                  </a:lnTo>
                  <a:lnTo>
                    <a:pt x="370459" y="13131"/>
                  </a:lnTo>
                  <a:lnTo>
                    <a:pt x="377177" y="13131"/>
                  </a:lnTo>
                  <a:lnTo>
                    <a:pt x="379907" y="10401"/>
                  </a:lnTo>
                  <a:lnTo>
                    <a:pt x="379907" y="3683"/>
                  </a:lnTo>
                  <a:close/>
                </a:path>
                <a:path w="696594" h="696595">
                  <a:moveTo>
                    <a:pt x="405257" y="683196"/>
                  </a:moveTo>
                  <a:lnTo>
                    <a:pt x="402526" y="680453"/>
                  </a:lnTo>
                  <a:lnTo>
                    <a:pt x="395808" y="680453"/>
                  </a:lnTo>
                  <a:lnTo>
                    <a:pt x="393077" y="683196"/>
                  </a:lnTo>
                  <a:lnTo>
                    <a:pt x="393077" y="689914"/>
                  </a:lnTo>
                  <a:lnTo>
                    <a:pt x="395808" y="692632"/>
                  </a:lnTo>
                  <a:lnTo>
                    <a:pt x="402526" y="692632"/>
                  </a:lnTo>
                  <a:lnTo>
                    <a:pt x="405257" y="689914"/>
                  </a:lnTo>
                  <a:lnTo>
                    <a:pt x="405257" y="683196"/>
                  </a:lnTo>
                  <a:close/>
                </a:path>
                <a:path w="696594" h="696595">
                  <a:moveTo>
                    <a:pt x="405257" y="6540"/>
                  </a:moveTo>
                  <a:lnTo>
                    <a:pt x="402526" y="3822"/>
                  </a:lnTo>
                  <a:lnTo>
                    <a:pt x="395808" y="3822"/>
                  </a:lnTo>
                  <a:lnTo>
                    <a:pt x="393077" y="6540"/>
                  </a:lnTo>
                  <a:lnTo>
                    <a:pt x="393077" y="13258"/>
                  </a:lnTo>
                  <a:lnTo>
                    <a:pt x="395808" y="16002"/>
                  </a:lnTo>
                  <a:lnTo>
                    <a:pt x="402526" y="16002"/>
                  </a:lnTo>
                  <a:lnTo>
                    <a:pt x="405257" y="13258"/>
                  </a:lnTo>
                  <a:lnTo>
                    <a:pt x="405257" y="6540"/>
                  </a:lnTo>
                  <a:close/>
                </a:path>
                <a:path w="696594" h="696595">
                  <a:moveTo>
                    <a:pt x="430479" y="678434"/>
                  </a:moveTo>
                  <a:lnTo>
                    <a:pt x="427761" y="675703"/>
                  </a:lnTo>
                  <a:lnTo>
                    <a:pt x="421030" y="675703"/>
                  </a:lnTo>
                  <a:lnTo>
                    <a:pt x="418312" y="678434"/>
                  </a:lnTo>
                  <a:lnTo>
                    <a:pt x="418312" y="685165"/>
                  </a:lnTo>
                  <a:lnTo>
                    <a:pt x="421030" y="687882"/>
                  </a:lnTo>
                  <a:lnTo>
                    <a:pt x="427761" y="687882"/>
                  </a:lnTo>
                  <a:lnTo>
                    <a:pt x="430479" y="685165"/>
                  </a:lnTo>
                  <a:lnTo>
                    <a:pt x="430479" y="678434"/>
                  </a:lnTo>
                  <a:close/>
                </a:path>
                <a:path w="696594" h="696595">
                  <a:moveTo>
                    <a:pt x="430479" y="11303"/>
                  </a:moveTo>
                  <a:lnTo>
                    <a:pt x="427761" y="8572"/>
                  </a:lnTo>
                  <a:lnTo>
                    <a:pt x="421030" y="8572"/>
                  </a:lnTo>
                  <a:lnTo>
                    <a:pt x="418312" y="11303"/>
                  </a:lnTo>
                  <a:lnTo>
                    <a:pt x="418312" y="18021"/>
                  </a:lnTo>
                  <a:lnTo>
                    <a:pt x="421030" y="20751"/>
                  </a:lnTo>
                  <a:lnTo>
                    <a:pt x="427761" y="20751"/>
                  </a:lnTo>
                  <a:lnTo>
                    <a:pt x="430479" y="18021"/>
                  </a:lnTo>
                  <a:lnTo>
                    <a:pt x="430479" y="11303"/>
                  </a:lnTo>
                  <a:close/>
                </a:path>
                <a:path w="696594" h="696595">
                  <a:moveTo>
                    <a:pt x="455193" y="671791"/>
                  </a:moveTo>
                  <a:lnTo>
                    <a:pt x="452462" y="669074"/>
                  </a:lnTo>
                  <a:lnTo>
                    <a:pt x="445744" y="669074"/>
                  </a:lnTo>
                  <a:lnTo>
                    <a:pt x="443026" y="671791"/>
                  </a:lnTo>
                  <a:lnTo>
                    <a:pt x="443026" y="678535"/>
                  </a:lnTo>
                  <a:lnTo>
                    <a:pt x="445744" y="681253"/>
                  </a:lnTo>
                  <a:lnTo>
                    <a:pt x="452462" y="681253"/>
                  </a:lnTo>
                  <a:lnTo>
                    <a:pt x="455193" y="678535"/>
                  </a:lnTo>
                  <a:lnTo>
                    <a:pt x="455193" y="671791"/>
                  </a:lnTo>
                  <a:close/>
                </a:path>
                <a:path w="696594" h="696595">
                  <a:moveTo>
                    <a:pt x="479272" y="663346"/>
                  </a:moveTo>
                  <a:lnTo>
                    <a:pt x="476554" y="660628"/>
                  </a:lnTo>
                  <a:lnTo>
                    <a:pt x="469823" y="660628"/>
                  </a:lnTo>
                  <a:lnTo>
                    <a:pt x="467093" y="663346"/>
                  </a:lnTo>
                  <a:lnTo>
                    <a:pt x="467093" y="670077"/>
                  </a:lnTo>
                  <a:lnTo>
                    <a:pt x="469823" y="672807"/>
                  </a:lnTo>
                  <a:lnTo>
                    <a:pt x="476554" y="672807"/>
                  </a:lnTo>
                  <a:lnTo>
                    <a:pt x="479272" y="670077"/>
                  </a:lnTo>
                  <a:lnTo>
                    <a:pt x="479272" y="663346"/>
                  </a:lnTo>
                  <a:close/>
                </a:path>
                <a:path w="696594" h="696595">
                  <a:moveTo>
                    <a:pt x="502729" y="653122"/>
                  </a:moveTo>
                  <a:lnTo>
                    <a:pt x="500011" y="650392"/>
                  </a:lnTo>
                  <a:lnTo>
                    <a:pt x="493280" y="650392"/>
                  </a:lnTo>
                  <a:lnTo>
                    <a:pt x="490562" y="653122"/>
                  </a:lnTo>
                  <a:lnTo>
                    <a:pt x="490562" y="659853"/>
                  </a:lnTo>
                  <a:lnTo>
                    <a:pt x="493280" y="662571"/>
                  </a:lnTo>
                  <a:lnTo>
                    <a:pt x="500011" y="662571"/>
                  </a:lnTo>
                  <a:lnTo>
                    <a:pt x="502729" y="659853"/>
                  </a:lnTo>
                  <a:lnTo>
                    <a:pt x="502729" y="653122"/>
                  </a:lnTo>
                  <a:close/>
                </a:path>
                <a:path w="696594" h="696595">
                  <a:moveTo>
                    <a:pt x="525360" y="641172"/>
                  </a:moveTo>
                  <a:lnTo>
                    <a:pt x="522617" y="638441"/>
                  </a:lnTo>
                  <a:lnTo>
                    <a:pt x="515912" y="638441"/>
                  </a:lnTo>
                  <a:lnTo>
                    <a:pt x="513181" y="641172"/>
                  </a:lnTo>
                  <a:lnTo>
                    <a:pt x="513181" y="647890"/>
                  </a:lnTo>
                  <a:lnTo>
                    <a:pt x="515912" y="650621"/>
                  </a:lnTo>
                  <a:lnTo>
                    <a:pt x="522617" y="650621"/>
                  </a:lnTo>
                  <a:lnTo>
                    <a:pt x="525360" y="647890"/>
                  </a:lnTo>
                  <a:lnTo>
                    <a:pt x="525360" y="641172"/>
                  </a:lnTo>
                  <a:close/>
                </a:path>
                <a:path w="696594" h="696595">
                  <a:moveTo>
                    <a:pt x="547027" y="627545"/>
                  </a:moveTo>
                  <a:lnTo>
                    <a:pt x="544296" y="624827"/>
                  </a:lnTo>
                  <a:lnTo>
                    <a:pt x="537578" y="624827"/>
                  </a:lnTo>
                  <a:lnTo>
                    <a:pt x="534847" y="627545"/>
                  </a:lnTo>
                  <a:lnTo>
                    <a:pt x="534847" y="634276"/>
                  </a:lnTo>
                  <a:lnTo>
                    <a:pt x="537578" y="637006"/>
                  </a:lnTo>
                  <a:lnTo>
                    <a:pt x="544296" y="637006"/>
                  </a:lnTo>
                  <a:lnTo>
                    <a:pt x="547027" y="634276"/>
                  </a:lnTo>
                  <a:lnTo>
                    <a:pt x="547027" y="627545"/>
                  </a:lnTo>
                  <a:close/>
                </a:path>
                <a:path w="696594" h="696595">
                  <a:moveTo>
                    <a:pt x="567664" y="612355"/>
                  </a:moveTo>
                  <a:lnTo>
                    <a:pt x="564921" y="609638"/>
                  </a:lnTo>
                  <a:lnTo>
                    <a:pt x="558203" y="609638"/>
                  </a:lnTo>
                  <a:lnTo>
                    <a:pt x="555485" y="612355"/>
                  </a:lnTo>
                  <a:lnTo>
                    <a:pt x="555485" y="619086"/>
                  </a:lnTo>
                  <a:lnTo>
                    <a:pt x="558203" y="621804"/>
                  </a:lnTo>
                  <a:lnTo>
                    <a:pt x="564921" y="621804"/>
                  </a:lnTo>
                  <a:lnTo>
                    <a:pt x="567664" y="619086"/>
                  </a:lnTo>
                  <a:lnTo>
                    <a:pt x="567664" y="612355"/>
                  </a:lnTo>
                  <a:close/>
                </a:path>
                <a:path w="696594" h="696595">
                  <a:moveTo>
                    <a:pt x="569214" y="116395"/>
                  </a:moveTo>
                  <a:lnTo>
                    <a:pt x="566496" y="113677"/>
                  </a:lnTo>
                  <a:lnTo>
                    <a:pt x="559777" y="113677"/>
                  </a:lnTo>
                  <a:lnTo>
                    <a:pt x="557047" y="116395"/>
                  </a:lnTo>
                  <a:lnTo>
                    <a:pt x="557047" y="123139"/>
                  </a:lnTo>
                  <a:lnTo>
                    <a:pt x="559777" y="125857"/>
                  </a:lnTo>
                  <a:lnTo>
                    <a:pt x="566496" y="125857"/>
                  </a:lnTo>
                  <a:lnTo>
                    <a:pt x="569214" y="123139"/>
                  </a:lnTo>
                  <a:lnTo>
                    <a:pt x="569214" y="116395"/>
                  </a:lnTo>
                  <a:close/>
                </a:path>
                <a:path w="696594" h="696595">
                  <a:moveTo>
                    <a:pt x="587019" y="595680"/>
                  </a:moveTo>
                  <a:lnTo>
                    <a:pt x="584301" y="592950"/>
                  </a:lnTo>
                  <a:lnTo>
                    <a:pt x="577570" y="592950"/>
                  </a:lnTo>
                  <a:lnTo>
                    <a:pt x="574852" y="595680"/>
                  </a:lnTo>
                  <a:lnTo>
                    <a:pt x="574852" y="602411"/>
                  </a:lnTo>
                  <a:lnTo>
                    <a:pt x="577570" y="605129"/>
                  </a:lnTo>
                  <a:lnTo>
                    <a:pt x="584301" y="605129"/>
                  </a:lnTo>
                  <a:lnTo>
                    <a:pt x="587019" y="602411"/>
                  </a:lnTo>
                  <a:lnTo>
                    <a:pt x="587019" y="595680"/>
                  </a:lnTo>
                  <a:close/>
                </a:path>
                <a:path w="696594" h="696595">
                  <a:moveTo>
                    <a:pt x="587121" y="134696"/>
                  </a:moveTo>
                  <a:lnTo>
                    <a:pt x="584403" y="131965"/>
                  </a:lnTo>
                  <a:lnTo>
                    <a:pt x="577684" y="131965"/>
                  </a:lnTo>
                  <a:lnTo>
                    <a:pt x="574954" y="134696"/>
                  </a:lnTo>
                  <a:lnTo>
                    <a:pt x="574954" y="141414"/>
                  </a:lnTo>
                  <a:lnTo>
                    <a:pt x="577684" y="144132"/>
                  </a:lnTo>
                  <a:lnTo>
                    <a:pt x="584403" y="144132"/>
                  </a:lnTo>
                  <a:lnTo>
                    <a:pt x="587121" y="141414"/>
                  </a:lnTo>
                  <a:lnTo>
                    <a:pt x="587121" y="134696"/>
                  </a:lnTo>
                  <a:close/>
                </a:path>
                <a:path w="696594" h="696595">
                  <a:moveTo>
                    <a:pt x="603465" y="154368"/>
                  </a:moveTo>
                  <a:lnTo>
                    <a:pt x="600735" y="151638"/>
                  </a:lnTo>
                  <a:lnTo>
                    <a:pt x="594029" y="151638"/>
                  </a:lnTo>
                  <a:lnTo>
                    <a:pt x="591286" y="154368"/>
                  </a:lnTo>
                  <a:lnTo>
                    <a:pt x="591286" y="161086"/>
                  </a:lnTo>
                  <a:lnTo>
                    <a:pt x="594029" y="163817"/>
                  </a:lnTo>
                  <a:lnTo>
                    <a:pt x="600735" y="163817"/>
                  </a:lnTo>
                  <a:lnTo>
                    <a:pt x="603465" y="161086"/>
                  </a:lnTo>
                  <a:lnTo>
                    <a:pt x="603465" y="154368"/>
                  </a:lnTo>
                  <a:close/>
                </a:path>
                <a:path w="696594" h="696595">
                  <a:moveTo>
                    <a:pt x="605142" y="577570"/>
                  </a:moveTo>
                  <a:lnTo>
                    <a:pt x="602411" y="574852"/>
                  </a:lnTo>
                  <a:lnTo>
                    <a:pt x="595706" y="574852"/>
                  </a:lnTo>
                  <a:lnTo>
                    <a:pt x="592963" y="577570"/>
                  </a:lnTo>
                  <a:lnTo>
                    <a:pt x="592963" y="584301"/>
                  </a:lnTo>
                  <a:lnTo>
                    <a:pt x="595706" y="587019"/>
                  </a:lnTo>
                  <a:lnTo>
                    <a:pt x="602411" y="587019"/>
                  </a:lnTo>
                  <a:lnTo>
                    <a:pt x="605142" y="584301"/>
                  </a:lnTo>
                  <a:lnTo>
                    <a:pt x="605142" y="577570"/>
                  </a:lnTo>
                  <a:close/>
                </a:path>
                <a:path w="696594" h="696595">
                  <a:moveTo>
                    <a:pt x="618121" y="175310"/>
                  </a:moveTo>
                  <a:lnTo>
                    <a:pt x="615391" y="172580"/>
                  </a:lnTo>
                  <a:lnTo>
                    <a:pt x="608672" y="172580"/>
                  </a:lnTo>
                  <a:lnTo>
                    <a:pt x="605955" y="175310"/>
                  </a:lnTo>
                  <a:lnTo>
                    <a:pt x="605955" y="182029"/>
                  </a:lnTo>
                  <a:lnTo>
                    <a:pt x="608672" y="184759"/>
                  </a:lnTo>
                  <a:lnTo>
                    <a:pt x="615391" y="184759"/>
                  </a:lnTo>
                  <a:lnTo>
                    <a:pt x="618121" y="182029"/>
                  </a:lnTo>
                  <a:lnTo>
                    <a:pt x="618121" y="175310"/>
                  </a:lnTo>
                  <a:close/>
                </a:path>
                <a:path w="696594" h="696595">
                  <a:moveTo>
                    <a:pt x="621792" y="558177"/>
                  </a:moveTo>
                  <a:lnTo>
                    <a:pt x="619061" y="555459"/>
                  </a:lnTo>
                  <a:lnTo>
                    <a:pt x="612343" y="555459"/>
                  </a:lnTo>
                  <a:lnTo>
                    <a:pt x="609612" y="558177"/>
                  </a:lnTo>
                  <a:lnTo>
                    <a:pt x="609612" y="564908"/>
                  </a:lnTo>
                  <a:lnTo>
                    <a:pt x="612343" y="567639"/>
                  </a:lnTo>
                  <a:lnTo>
                    <a:pt x="619061" y="567639"/>
                  </a:lnTo>
                  <a:lnTo>
                    <a:pt x="621792" y="564908"/>
                  </a:lnTo>
                  <a:lnTo>
                    <a:pt x="621792" y="558177"/>
                  </a:lnTo>
                  <a:close/>
                </a:path>
                <a:path w="696594" h="696595">
                  <a:moveTo>
                    <a:pt x="636981" y="537603"/>
                  </a:moveTo>
                  <a:lnTo>
                    <a:pt x="634238" y="534873"/>
                  </a:lnTo>
                  <a:lnTo>
                    <a:pt x="627532" y="534873"/>
                  </a:lnTo>
                  <a:lnTo>
                    <a:pt x="624801" y="537603"/>
                  </a:lnTo>
                  <a:lnTo>
                    <a:pt x="624801" y="544322"/>
                  </a:lnTo>
                  <a:lnTo>
                    <a:pt x="627532" y="547052"/>
                  </a:lnTo>
                  <a:lnTo>
                    <a:pt x="634238" y="547052"/>
                  </a:lnTo>
                  <a:lnTo>
                    <a:pt x="636981" y="544322"/>
                  </a:lnTo>
                  <a:lnTo>
                    <a:pt x="636981" y="537603"/>
                  </a:lnTo>
                  <a:close/>
                </a:path>
                <a:path w="696594" h="696595">
                  <a:moveTo>
                    <a:pt x="650582" y="515937"/>
                  </a:moveTo>
                  <a:lnTo>
                    <a:pt x="647839" y="513207"/>
                  </a:lnTo>
                  <a:lnTo>
                    <a:pt x="641134" y="513207"/>
                  </a:lnTo>
                  <a:lnTo>
                    <a:pt x="638403" y="515937"/>
                  </a:lnTo>
                  <a:lnTo>
                    <a:pt x="638403" y="522655"/>
                  </a:lnTo>
                  <a:lnTo>
                    <a:pt x="641134" y="525386"/>
                  </a:lnTo>
                  <a:lnTo>
                    <a:pt x="647839" y="525386"/>
                  </a:lnTo>
                  <a:lnTo>
                    <a:pt x="650582" y="522655"/>
                  </a:lnTo>
                  <a:lnTo>
                    <a:pt x="650582" y="515937"/>
                  </a:lnTo>
                  <a:close/>
                </a:path>
                <a:path w="696594" h="696595">
                  <a:moveTo>
                    <a:pt x="651421" y="244297"/>
                  </a:moveTo>
                  <a:lnTo>
                    <a:pt x="648677" y="241566"/>
                  </a:lnTo>
                  <a:lnTo>
                    <a:pt x="641972" y="241566"/>
                  </a:lnTo>
                  <a:lnTo>
                    <a:pt x="639241" y="244297"/>
                  </a:lnTo>
                  <a:lnTo>
                    <a:pt x="639241" y="251028"/>
                  </a:lnTo>
                  <a:lnTo>
                    <a:pt x="641972" y="253746"/>
                  </a:lnTo>
                  <a:lnTo>
                    <a:pt x="648677" y="253746"/>
                  </a:lnTo>
                  <a:lnTo>
                    <a:pt x="651421" y="251028"/>
                  </a:lnTo>
                  <a:lnTo>
                    <a:pt x="651421" y="244297"/>
                  </a:lnTo>
                  <a:close/>
                </a:path>
                <a:path w="696594" h="696595">
                  <a:moveTo>
                    <a:pt x="658533" y="268859"/>
                  </a:moveTo>
                  <a:lnTo>
                    <a:pt x="655802" y="266128"/>
                  </a:lnTo>
                  <a:lnTo>
                    <a:pt x="649097" y="266128"/>
                  </a:lnTo>
                  <a:lnTo>
                    <a:pt x="646353" y="268859"/>
                  </a:lnTo>
                  <a:lnTo>
                    <a:pt x="646353" y="275577"/>
                  </a:lnTo>
                  <a:lnTo>
                    <a:pt x="649097" y="278307"/>
                  </a:lnTo>
                  <a:lnTo>
                    <a:pt x="655802" y="278307"/>
                  </a:lnTo>
                  <a:lnTo>
                    <a:pt x="658533" y="275577"/>
                  </a:lnTo>
                  <a:lnTo>
                    <a:pt x="658533" y="268859"/>
                  </a:lnTo>
                  <a:close/>
                </a:path>
                <a:path w="696594" h="696595">
                  <a:moveTo>
                    <a:pt x="662520" y="493318"/>
                  </a:moveTo>
                  <a:lnTo>
                    <a:pt x="659790" y="490588"/>
                  </a:lnTo>
                  <a:lnTo>
                    <a:pt x="653072" y="490588"/>
                  </a:lnTo>
                  <a:lnTo>
                    <a:pt x="650341" y="493318"/>
                  </a:lnTo>
                  <a:lnTo>
                    <a:pt x="650341" y="500049"/>
                  </a:lnTo>
                  <a:lnTo>
                    <a:pt x="653072" y="502767"/>
                  </a:lnTo>
                  <a:lnTo>
                    <a:pt x="659790" y="502767"/>
                  </a:lnTo>
                  <a:lnTo>
                    <a:pt x="662520" y="500049"/>
                  </a:lnTo>
                  <a:lnTo>
                    <a:pt x="662520" y="493318"/>
                  </a:lnTo>
                  <a:close/>
                </a:path>
                <a:path w="696594" h="696595">
                  <a:moveTo>
                    <a:pt x="663765" y="293916"/>
                  </a:moveTo>
                  <a:lnTo>
                    <a:pt x="661035" y="291185"/>
                  </a:lnTo>
                  <a:lnTo>
                    <a:pt x="654329" y="291185"/>
                  </a:lnTo>
                  <a:lnTo>
                    <a:pt x="651598" y="293916"/>
                  </a:lnTo>
                  <a:lnTo>
                    <a:pt x="651598" y="300634"/>
                  </a:lnTo>
                  <a:lnTo>
                    <a:pt x="654329" y="303364"/>
                  </a:lnTo>
                  <a:lnTo>
                    <a:pt x="661035" y="303364"/>
                  </a:lnTo>
                  <a:lnTo>
                    <a:pt x="663765" y="300634"/>
                  </a:lnTo>
                  <a:lnTo>
                    <a:pt x="663765" y="293916"/>
                  </a:lnTo>
                  <a:close/>
                </a:path>
                <a:path w="696594" h="696595">
                  <a:moveTo>
                    <a:pt x="666915" y="319290"/>
                  </a:moveTo>
                  <a:lnTo>
                    <a:pt x="664184" y="316572"/>
                  </a:lnTo>
                  <a:lnTo>
                    <a:pt x="657466" y="316572"/>
                  </a:lnTo>
                  <a:lnTo>
                    <a:pt x="654748" y="319290"/>
                  </a:lnTo>
                  <a:lnTo>
                    <a:pt x="654748" y="326034"/>
                  </a:lnTo>
                  <a:lnTo>
                    <a:pt x="657466" y="328752"/>
                  </a:lnTo>
                  <a:lnTo>
                    <a:pt x="664184" y="328752"/>
                  </a:lnTo>
                  <a:lnTo>
                    <a:pt x="666915" y="326034"/>
                  </a:lnTo>
                  <a:lnTo>
                    <a:pt x="666915" y="319290"/>
                  </a:lnTo>
                  <a:close/>
                </a:path>
                <a:path w="696594" h="696595">
                  <a:moveTo>
                    <a:pt x="672782" y="469861"/>
                  </a:moveTo>
                  <a:lnTo>
                    <a:pt x="670052" y="467131"/>
                  </a:lnTo>
                  <a:lnTo>
                    <a:pt x="663346" y="467131"/>
                  </a:lnTo>
                  <a:lnTo>
                    <a:pt x="660603" y="469861"/>
                  </a:lnTo>
                  <a:lnTo>
                    <a:pt x="660603" y="476592"/>
                  </a:lnTo>
                  <a:lnTo>
                    <a:pt x="663346" y="479310"/>
                  </a:lnTo>
                  <a:lnTo>
                    <a:pt x="670052" y="479310"/>
                  </a:lnTo>
                  <a:lnTo>
                    <a:pt x="672782" y="476592"/>
                  </a:lnTo>
                  <a:lnTo>
                    <a:pt x="672782" y="469861"/>
                  </a:lnTo>
                  <a:close/>
                </a:path>
                <a:path w="696594" h="696595">
                  <a:moveTo>
                    <a:pt x="681253" y="445719"/>
                  </a:moveTo>
                  <a:lnTo>
                    <a:pt x="678535" y="442988"/>
                  </a:lnTo>
                  <a:lnTo>
                    <a:pt x="671817" y="442988"/>
                  </a:lnTo>
                  <a:lnTo>
                    <a:pt x="669074" y="445719"/>
                  </a:lnTo>
                  <a:lnTo>
                    <a:pt x="669074" y="452437"/>
                  </a:lnTo>
                  <a:lnTo>
                    <a:pt x="671817" y="455168"/>
                  </a:lnTo>
                  <a:lnTo>
                    <a:pt x="678535" y="455168"/>
                  </a:lnTo>
                  <a:lnTo>
                    <a:pt x="681253" y="452437"/>
                  </a:lnTo>
                  <a:lnTo>
                    <a:pt x="681253" y="445719"/>
                  </a:lnTo>
                  <a:close/>
                </a:path>
                <a:path w="696594" h="696595">
                  <a:moveTo>
                    <a:pt x="687857" y="421005"/>
                  </a:moveTo>
                  <a:lnTo>
                    <a:pt x="685126" y="418261"/>
                  </a:lnTo>
                  <a:lnTo>
                    <a:pt x="678408" y="418261"/>
                  </a:lnTo>
                  <a:lnTo>
                    <a:pt x="675678" y="421005"/>
                  </a:lnTo>
                  <a:lnTo>
                    <a:pt x="675678" y="427723"/>
                  </a:lnTo>
                  <a:lnTo>
                    <a:pt x="678408" y="430441"/>
                  </a:lnTo>
                  <a:lnTo>
                    <a:pt x="685126" y="430441"/>
                  </a:lnTo>
                  <a:lnTo>
                    <a:pt x="687857" y="427723"/>
                  </a:lnTo>
                  <a:lnTo>
                    <a:pt x="687857" y="421005"/>
                  </a:lnTo>
                  <a:close/>
                </a:path>
                <a:path w="696594" h="696595">
                  <a:moveTo>
                    <a:pt x="692670" y="395859"/>
                  </a:moveTo>
                  <a:lnTo>
                    <a:pt x="689940" y="393141"/>
                  </a:lnTo>
                  <a:lnTo>
                    <a:pt x="683221" y="393141"/>
                  </a:lnTo>
                  <a:lnTo>
                    <a:pt x="680491" y="395859"/>
                  </a:lnTo>
                  <a:lnTo>
                    <a:pt x="680491" y="402577"/>
                  </a:lnTo>
                  <a:lnTo>
                    <a:pt x="683221" y="405307"/>
                  </a:lnTo>
                  <a:lnTo>
                    <a:pt x="689940" y="405307"/>
                  </a:lnTo>
                  <a:lnTo>
                    <a:pt x="692670" y="402577"/>
                  </a:lnTo>
                  <a:lnTo>
                    <a:pt x="692670" y="395859"/>
                  </a:lnTo>
                  <a:close/>
                </a:path>
                <a:path w="696594" h="696595">
                  <a:moveTo>
                    <a:pt x="695502" y="370420"/>
                  </a:moveTo>
                  <a:lnTo>
                    <a:pt x="692772" y="367703"/>
                  </a:lnTo>
                  <a:lnTo>
                    <a:pt x="686054" y="367703"/>
                  </a:lnTo>
                  <a:lnTo>
                    <a:pt x="683323" y="370420"/>
                  </a:lnTo>
                  <a:lnTo>
                    <a:pt x="683323" y="377151"/>
                  </a:lnTo>
                  <a:lnTo>
                    <a:pt x="686054" y="379882"/>
                  </a:lnTo>
                  <a:lnTo>
                    <a:pt x="692772" y="379882"/>
                  </a:lnTo>
                  <a:lnTo>
                    <a:pt x="695502" y="377151"/>
                  </a:lnTo>
                  <a:lnTo>
                    <a:pt x="695502" y="370420"/>
                  </a:lnTo>
                  <a:close/>
                </a:path>
                <a:path w="696594" h="696595">
                  <a:moveTo>
                    <a:pt x="696455" y="344868"/>
                  </a:moveTo>
                  <a:lnTo>
                    <a:pt x="693712" y="342138"/>
                  </a:lnTo>
                  <a:lnTo>
                    <a:pt x="687006" y="342138"/>
                  </a:lnTo>
                  <a:lnTo>
                    <a:pt x="684276" y="344868"/>
                  </a:lnTo>
                  <a:lnTo>
                    <a:pt x="684276" y="351586"/>
                  </a:lnTo>
                  <a:lnTo>
                    <a:pt x="687006" y="354304"/>
                  </a:lnTo>
                  <a:lnTo>
                    <a:pt x="693712" y="354304"/>
                  </a:lnTo>
                  <a:lnTo>
                    <a:pt x="696455" y="351586"/>
                  </a:lnTo>
                  <a:lnTo>
                    <a:pt x="696455" y="34486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3332968" y="9250064"/>
              <a:ext cx="753745" cy="752475"/>
            </a:xfrm>
            <a:custGeom>
              <a:avLst/>
              <a:gdLst/>
              <a:ahLst/>
              <a:cxnLst/>
              <a:rect l="l" t="t" r="r" b="b"/>
              <a:pathLst>
                <a:path w="753744" h="752475">
                  <a:moveTo>
                    <a:pt x="12179" y="384797"/>
                  </a:moveTo>
                  <a:lnTo>
                    <a:pt x="9448" y="382066"/>
                  </a:lnTo>
                  <a:lnTo>
                    <a:pt x="2730" y="382066"/>
                  </a:lnTo>
                  <a:lnTo>
                    <a:pt x="0" y="384797"/>
                  </a:lnTo>
                  <a:lnTo>
                    <a:pt x="0" y="391528"/>
                  </a:lnTo>
                  <a:lnTo>
                    <a:pt x="2730" y="394246"/>
                  </a:lnTo>
                  <a:lnTo>
                    <a:pt x="9448" y="394246"/>
                  </a:lnTo>
                  <a:lnTo>
                    <a:pt x="12179" y="391528"/>
                  </a:lnTo>
                  <a:lnTo>
                    <a:pt x="12179" y="384797"/>
                  </a:lnTo>
                  <a:close/>
                </a:path>
                <a:path w="753744" h="752475">
                  <a:moveTo>
                    <a:pt x="12179" y="359206"/>
                  </a:moveTo>
                  <a:lnTo>
                    <a:pt x="9448" y="356476"/>
                  </a:lnTo>
                  <a:lnTo>
                    <a:pt x="2730" y="356476"/>
                  </a:lnTo>
                  <a:lnTo>
                    <a:pt x="0" y="359206"/>
                  </a:lnTo>
                  <a:lnTo>
                    <a:pt x="0" y="365937"/>
                  </a:lnTo>
                  <a:lnTo>
                    <a:pt x="2730" y="368655"/>
                  </a:lnTo>
                  <a:lnTo>
                    <a:pt x="9448" y="368655"/>
                  </a:lnTo>
                  <a:lnTo>
                    <a:pt x="12179" y="365937"/>
                  </a:lnTo>
                  <a:lnTo>
                    <a:pt x="12179" y="359206"/>
                  </a:lnTo>
                  <a:close/>
                </a:path>
                <a:path w="753744" h="752475">
                  <a:moveTo>
                    <a:pt x="13970" y="410324"/>
                  </a:moveTo>
                  <a:lnTo>
                    <a:pt x="11239" y="407593"/>
                  </a:lnTo>
                  <a:lnTo>
                    <a:pt x="4521" y="407593"/>
                  </a:lnTo>
                  <a:lnTo>
                    <a:pt x="1790" y="410324"/>
                  </a:lnTo>
                  <a:lnTo>
                    <a:pt x="1790" y="417055"/>
                  </a:lnTo>
                  <a:lnTo>
                    <a:pt x="4521" y="419773"/>
                  </a:lnTo>
                  <a:lnTo>
                    <a:pt x="11239" y="419773"/>
                  </a:lnTo>
                  <a:lnTo>
                    <a:pt x="13970" y="417055"/>
                  </a:lnTo>
                  <a:lnTo>
                    <a:pt x="13970" y="410324"/>
                  </a:lnTo>
                  <a:close/>
                </a:path>
                <a:path w="753744" h="752475">
                  <a:moveTo>
                    <a:pt x="13970" y="333692"/>
                  </a:moveTo>
                  <a:lnTo>
                    <a:pt x="11239" y="330962"/>
                  </a:lnTo>
                  <a:lnTo>
                    <a:pt x="4521" y="330962"/>
                  </a:lnTo>
                  <a:lnTo>
                    <a:pt x="1790" y="333692"/>
                  </a:lnTo>
                  <a:lnTo>
                    <a:pt x="1790" y="340410"/>
                  </a:lnTo>
                  <a:lnTo>
                    <a:pt x="4521" y="343141"/>
                  </a:lnTo>
                  <a:lnTo>
                    <a:pt x="11239" y="343141"/>
                  </a:lnTo>
                  <a:lnTo>
                    <a:pt x="13970" y="340410"/>
                  </a:lnTo>
                  <a:lnTo>
                    <a:pt x="13970" y="333692"/>
                  </a:lnTo>
                  <a:close/>
                </a:path>
                <a:path w="753744" h="752475">
                  <a:moveTo>
                    <a:pt x="17411" y="435673"/>
                  </a:moveTo>
                  <a:lnTo>
                    <a:pt x="14693" y="432930"/>
                  </a:lnTo>
                  <a:lnTo>
                    <a:pt x="7975" y="432930"/>
                  </a:lnTo>
                  <a:lnTo>
                    <a:pt x="5232" y="435673"/>
                  </a:lnTo>
                  <a:lnTo>
                    <a:pt x="5232" y="442391"/>
                  </a:lnTo>
                  <a:lnTo>
                    <a:pt x="7975" y="445109"/>
                  </a:lnTo>
                  <a:lnTo>
                    <a:pt x="14693" y="445109"/>
                  </a:lnTo>
                  <a:lnTo>
                    <a:pt x="17411" y="442391"/>
                  </a:lnTo>
                  <a:lnTo>
                    <a:pt x="17411" y="435673"/>
                  </a:lnTo>
                  <a:close/>
                </a:path>
                <a:path w="753744" h="752475">
                  <a:moveTo>
                    <a:pt x="22656" y="460717"/>
                  </a:moveTo>
                  <a:lnTo>
                    <a:pt x="19913" y="457987"/>
                  </a:lnTo>
                  <a:lnTo>
                    <a:pt x="13208" y="457987"/>
                  </a:lnTo>
                  <a:lnTo>
                    <a:pt x="10477" y="460717"/>
                  </a:lnTo>
                  <a:lnTo>
                    <a:pt x="10477" y="467436"/>
                  </a:lnTo>
                  <a:lnTo>
                    <a:pt x="13208" y="470154"/>
                  </a:lnTo>
                  <a:lnTo>
                    <a:pt x="19913" y="470154"/>
                  </a:lnTo>
                  <a:lnTo>
                    <a:pt x="22656" y="467436"/>
                  </a:lnTo>
                  <a:lnTo>
                    <a:pt x="22656" y="460717"/>
                  </a:lnTo>
                  <a:close/>
                </a:path>
                <a:path w="753744" h="752475">
                  <a:moveTo>
                    <a:pt x="29667" y="485330"/>
                  </a:moveTo>
                  <a:lnTo>
                    <a:pt x="26949" y="482600"/>
                  </a:lnTo>
                  <a:lnTo>
                    <a:pt x="20218" y="482600"/>
                  </a:lnTo>
                  <a:lnTo>
                    <a:pt x="17487" y="485330"/>
                  </a:lnTo>
                  <a:lnTo>
                    <a:pt x="17487" y="492048"/>
                  </a:lnTo>
                  <a:lnTo>
                    <a:pt x="20218" y="494779"/>
                  </a:lnTo>
                  <a:lnTo>
                    <a:pt x="26949" y="494779"/>
                  </a:lnTo>
                  <a:lnTo>
                    <a:pt x="29667" y="492048"/>
                  </a:lnTo>
                  <a:lnTo>
                    <a:pt x="29667" y="485330"/>
                  </a:lnTo>
                  <a:close/>
                </a:path>
                <a:path w="753744" h="752475">
                  <a:moveTo>
                    <a:pt x="38354" y="509409"/>
                  </a:moveTo>
                  <a:lnTo>
                    <a:pt x="35623" y="506679"/>
                  </a:lnTo>
                  <a:lnTo>
                    <a:pt x="28917" y="506679"/>
                  </a:lnTo>
                  <a:lnTo>
                    <a:pt x="26174" y="509409"/>
                  </a:lnTo>
                  <a:lnTo>
                    <a:pt x="26174" y="516128"/>
                  </a:lnTo>
                  <a:lnTo>
                    <a:pt x="28917" y="518858"/>
                  </a:lnTo>
                  <a:lnTo>
                    <a:pt x="35623" y="518858"/>
                  </a:lnTo>
                  <a:lnTo>
                    <a:pt x="38354" y="516128"/>
                  </a:lnTo>
                  <a:lnTo>
                    <a:pt x="38354" y="509409"/>
                  </a:lnTo>
                  <a:close/>
                </a:path>
                <a:path w="753744" h="752475">
                  <a:moveTo>
                    <a:pt x="48615" y="532828"/>
                  </a:moveTo>
                  <a:lnTo>
                    <a:pt x="45897" y="530098"/>
                  </a:lnTo>
                  <a:lnTo>
                    <a:pt x="39179" y="530098"/>
                  </a:lnTo>
                  <a:lnTo>
                    <a:pt x="36449" y="532828"/>
                  </a:lnTo>
                  <a:lnTo>
                    <a:pt x="36449" y="539546"/>
                  </a:lnTo>
                  <a:lnTo>
                    <a:pt x="39179" y="542277"/>
                  </a:lnTo>
                  <a:lnTo>
                    <a:pt x="45897" y="542277"/>
                  </a:lnTo>
                  <a:lnTo>
                    <a:pt x="48615" y="539546"/>
                  </a:lnTo>
                  <a:lnTo>
                    <a:pt x="48615" y="532828"/>
                  </a:lnTo>
                  <a:close/>
                </a:path>
                <a:path w="753744" h="752475">
                  <a:moveTo>
                    <a:pt x="60553" y="555485"/>
                  </a:moveTo>
                  <a:lnTo>
                    <a:pt x="57835" y="552754"/>
                  </a:lnTo>
                  <a:lnTo>
                    <a:pt x="51104" y="552754"/>
                  </a:lnTo>
                  <a:lnTo>
                    <a:pt x="48374" y="555485"/>
                  </a:lnTo>
                  <a:lnTo>
                    <a:pt x="48374" y="562203"/>
                  </a:lnTo>
                  <a:lnTo>
                    <a:pt x="51104" y="564934"/>
                  </a:lnTo>
                  <a:lnTo>
                    <a:pt x="57835" y="564934"/>
                  </a:lnTo>
                  <a:lnTo>
                    <a:pt x="60553" y="562203"/>
                  </a:lnTo>
                  <a:lnTo>
                    <a:pt x="60553" y="555485"/>
                  </a:lnTo>
                  <a:close/>
                </a:path>
                <a:path w="753744" h="752475">
                  <a:moveTo>
                    <a:pt x="73952" y="577253"/>
                  </a:moveTo>
                  <a:lnTo>
                    <a:pt x="71221" y="574535"/>
                  </a:lnTo>
                  <a:lnTo>
                    <a:pt x="64516" y="574535"/>
                  </a:lnTo>
                  <a:lnTo>
                    <a:pt x="61785" y="577253"/>
                  </a:lnTo>
                  <a:lnTo>
                    <a:pt x="61785" y="583984"/>
                  </a:lnTo>
                  <a:lnTo>
                    <a:pt x="64516" y="586714"/>
                  </a:lnTo>
                  <a:lnTo>
                    <a:pt x="71221" y="586714"/>
                  </a:lnTo>
                  <a:lnTo>
                    <a:pt x="73952" y="583984"/>
                  </a:lnTo>
                  <a:lnTo>
                    <a:pt x="73952" y="577253"/>
                  </a:lnTo>
                  <a:close/>
                </a:path>
                <a:path w="753744" h="752475">
                  <a:moveTo>
                    <a:pt x="88823" y="598055"/>
                  </a:moveTo>
                  <a:lnTo>
                    <a:pt x="86093" y="595337"/>
                  </a:lnTo>
                  <a:lnTo>
                    <a:pt x="79387" y="595337"/>
                  </a:lnTo>
                  <a:lnTo>
                    <a:pt x="76644" y="598055"/>
                  </a:lnTo>
                  <a:lnTo>
                    <a:pt x="76644" y="604786"/>
                  </a:lnTo>
                  <a:lnTo>
                    <a:pt x="79387" y="607517"/>
                  </a:lnTo>
                  <a:lnTo>
                    <a:pt x="86093" y="607517"/>
                  </a:lnTo>
                  <a:lnTo>
                    <a:pt x="88823" y="604786"/>
                  </a:lnTo>
                  <a:lnTo>
                    <a:pt x="88823" y="598055"/>
                  </a:lnTo>
                  <a:close/>
                </a:path>
                <a:path w="753744" h="752475">
                  <a:moveTo>
                    <a:pt x="88823" y="145948"/>
                  </a:moveTo>
                  <a:lnTo>
                    <a:pt x="86093" y="143217"/>
                  </a:lnTo>
                  <a:lnTo>
                    <a:pt x="79387" y="143217"/>
                  </a:lnTo>
                  <a:lnTo>
                    <a:pt x="76644" y="145948"/>
                  </a:lnTo>
                  <a:lnTo>
                    <a:pt x="76644" y="152666"/>
                  </a:lnTo>
                  <a:lnTo>
                    <a:pt x="79387" y="155397"/>
                  </a:lnTo>
                  <a:lnTo>
                    <a:pt x="86093" y="155397"/>
                  </a:lnTo>
                  <a:lnTo>
                    <a:pt x="88823" y="152666"/>
                  </a:lnTo>
                  <a:lnTo>
                    <a:pt x="88823" y="145948"/>
                  </a:lnTo>
                  <a:close/>
                </a:path>
                <a:path w="753744" h="752475">
                  <a:moveTo>
                    <a:pt x="105168" y="617804"/>
                  </a:moveTo>
                  <a:lnTo>
                    <a:pt x="102438" y="615061"/>
                  </a:lnTo>
                  <a:lnTo>
                    <a:pt x="95719" y="615061"/>
                  </a:lnTo>
                  <a:lnTo>
                    <a:pt x="92989" y="617804"/>
                  </a:lnTo>
                  <a:lnTo>
                    <a:pt x="92989" y="624522"/>
                  </a:lnTo>
                  <a:lnTo>
                    <a:pt x="95719" y="627240"/>
                  </a:lnTo>
                  <a:lnTo>
                    <a:pt x="102438" y="627240"/>
                  </a:lnTo>
                  <a:lnTo>
                    <a:pt x="105168" y="624522"/>
                  </a:lnTo>
                  <a:lnTo>
                    <a:pt x="105168" y="617804"/>
                  </a:lnTo>
                  <a:close/>
                </a:path>
                <a:path w="753744" h="752475">
                  <a:moveTo>
                    <a:pt x="105168" y="126212"/>
                  </a:moveTo>
                  <a:lnTo>
                    <a:pt x="102438" y="123494"/>
                  </a:lnTo>
                  <a:lnTo>
                    <a:pt x="95719" y="123494"/>
                  </a:lnTo>
                  <a:lnTo>
                    <a:pt x="92989" y="126212"/>
                  </a:lnTo>
                  <a:lnTo>
                    <a:pt x="92989" y="132943"/>
                  </a:lnTo>
                  <a:lnTo>
                    <a:pt x="95719" y="135661"/>
                  </a:lnTo>
                  <a:lnTo>
                    <a:pt x="102438" y="135661"/>
                  </a:lnTo>
                  <a:lnTo>
                    <a:pt x="105168" y="132943"/>
                  </a:lnTo>
                  <a:lnTo>
                    <a:pt x="105168" y="126212"/>
                  </a:lnTo>
                  <a:close/>
                </a:path>
                <a:path w="753744" h="752475">
                  <a:moveTo>
                    <a:pt x="122758" y="636358"/>
                  </a:moveTo>
                  <a:lnTo>
                    <a:pt x="120027" y="633615"/>
                  </a:lnTo>
                  <a:lnTo>
                    <a:pt x="113309" y="633615"/>
                  </a:lnTo>
                  <a:lnTo>
                    <a:pt x="110578" y="636358"/>
                  </a:lnTo>
                  <a:lnTo>
                    <a:pt x="110578" y="643077"/>
                  </a:lnTo>
                  <a:lnTo>
                    <a:pt x="113309" y="645795"/>
                  </a:lnTo>
                  <a:lnTo>
                    <a:pt x="120027" y="645795"/>
                  </a:lnTo>
                  <a:lnTo>
                    <a:pt x="122758" y="643077"/>
                  </a:lnTo>
                  <a:lnTo>
                    <a:pt x="122758" y="636358"/>
                  </a:lnTo>
                  <a:close/>
                </a:path>
                <a:path w="753744" h="752475">
                  <a:moveTo>
                    <a:pt x="122758" y="107657"/>
                  </a:moveTo>
                  <a:lnTo>
                    <a:pt x="120027" y="104927"/>
                  </a:lnTo>
                  <a:lnTo>
                    <a:pt x="113309" y="104927"/>
                  </a:lnTo>
                  <a:lnTo>
                    <a:pt x="110578" y="107657"/>
                  </a:lnTo>
                  <a:lnTo>
                    <a:pt x="110578" y="114376"/>
                  </a:lnTo>
                  <a:lnTo>
                    <a:pt x="113309" y="117106"/>
                  </a:lnTo>
                  <a:lnTo>
                    <a:pt x="120027" y="117106"/>
                  </a:lnTo>
                  <a:lnTo>
                    <a:pt x="122758" y="114376"/>
                  </a:lnTo>
                  <a:lnTo>
                    <a:pt x="122758" y="107657"/>
                  </a:lnTo>
                  <a:close/>
                </a:path>
                <a:path w="753744" h="752475">
                  <a:moveTo>
                    <a:pt x="141605" y="653656"/>
                  </a:moveTo>
                  <a:lnTo>
                    <a:pt x="138874" y="650913"/>
                  </a:lnTo>
                  <a:lnTo>
                    <a:pt x="132156" y="650913"/>
                  </a:lnTo>
                  <a:lnTo>
                    <a:pt x="129438" y="653656"/>
                  </a:lnTo>
                  <a:lnTo>
                    <a:pt x="129438" y="660374"/>
                  </a:lnTo>
                  <a:lnTo>
                    <a:pt x="132156" y="663092"/>
                  </a:lnTo>
                  <a:lnTo>
                    <a:pt x="138874" y="663092"/>
                  </a:lnTo>
                  <a:lnTo>
                    <a:pt x="141605" y="660374"/>
                  </a:lnTo>
                  <a:lnTo>
                    <a:pt x="141605" y="653656"/>
                  </a:lnTo>
                  <a:close/>
                </a:path>
                <a:path w="753744" h="752475">
                  <a:moveTo>
                    <a:pt x="141605" y="90360"/>
                  </a:moveTo>
                  <a:lnTo>
                    <a:pt x="138874" y="87642"/>
                  </a:lnTo>
                  <a:lnTo>
                    <a:pt x="132156" y="87642"/>
                  </a:lnTo>
                  <a:lnTo>
                    <a:pt x="129438" y="90360"/>
                  </a:lnTo>
                  <a:lnTo>
                    <a:pt x="129438" y="97091"/>
                  </a:lnTo>
                  <a:lnTo>
                    <a:pt x="132156" y="99809"/>
                  </a:lnTo>
                  <a:lnTo>
                    <a:pt x="138874" y="99809"/>
                  </a:lnTo>
                  <a:lnTo>
                    <a:pt x="141605" y="97091"/>
                  </a:lnTo>
                  <a:lnTo>
                    <a:pt x="141605" y="90360"/>
                  </a:lnTo>
                  <a:close/>
                </a:path>
                <a:path w="753744" h="752475">
                  <a:moveTo>
                    <a:pt x="161594" y="669594"/>
                  </a:moveTo>
                  <a:lnTo>
                    <a:pt x="158864" y="666864"/>
                  </a:lnTo>
                  <a:lnTo>
                    <a:pt x="152158" y="666864"/>
                  </a:lnTo>
                  <a:lnTo>
                    <a:pt x="149415" y="669594"/>
                  </a:lnTo>
                  <a:lnTo>
                    <a:pt x="149415" y="676325"/>
                  </a:lnTo>
                  <a:lnTo>
                    <a:pt x="152158" y="679043"/>
                  </a:lnTo>
                  <a:lnTo>
                    <a:pt x="158864" y="679043"/>
                  </a:lnTo>
                  <a:lnTo>
                    <a:pt x="161594" y="676325"/>
                  </a:lnTo>
                  <a:lnTo>
                    <a:pt x="161594" y="669594"/>
                  </a:lnTo>
                  <a:close/>
                </a:path>
                <a:path w="753744" h="752475">
                  <a:moveTo>
                    <a:pt x="161594" y="74409"/>
                  </a:moveTo>
                  <a:lnTo>
                    <a:pt x="158864" y="71678"/>
                  </a:lnTo>
                  <a:lnTo>
                    <a:pt x="152158" y="71678"/>
                  </a:lnTo>
                  <a:lnTo>
                    <a:pt x="149415" y="74409"/>
                  </a:lnTo>
                  <a:lnTo>
                    <a:pt x="149415" y="81140"/>
                  </a:lnTo>
                  <a:lnTo>
                    <a:pt x="152158" y="83858"/>
                  </a:lnTo>
                  <a:lnTo>
                    <a:pt x="158864" y="83858"/>
                  </a:lnTo>
                  <a:lnTo>
                    <a:pt x="161594" y="81140"/>
                  </a:lnTo>
                  <a:lnTo>
                    <a:pt x="161594" y="74409"/>
                  </a:lnTo>
                  <a:close/>
                </a:path>
                <a:path w="753744" h="752475">
                  <a:moveTo>
                    <a:pt x="182651" y="684136"/>
                  </a:moveTo>
                  <a:lnTo>
                    <a:pt x="179920" y="681405"/>
                  </a:lnTo>
                  <a:lnTo>
                    <a:pt x="173202" y="681405"/>
                  </a:lnTo>
                  <a:lnTo>
                    <a:pt x="170472" y="684136"/>
                  </a:lnTo>
                  <a:lnTo>
                    <a:pt x="170472" y="690867"/>
                  </a:lnTo>
                  <a:lnTo>
                    <a:pt x="173202" y="693585"/>
                  </a:lnTo>
                  <a:lnTo>
                    <a:pt x="179920" y="693585"/>
                  </a:lnTo>
                  <a:lnTo>
                    <a:pt x="182651" y="690867"/>
                  </a:lnTo>
                  <a:lnTo>
                    <a:pt x="182651" y="684136"/>
                  </a:lnTo>
                  <a:close/>
                </a:path>
                <a:path w="753744" h="752475">
                  <a:moveTo>
                    <a:pt x="182651" y="59880"/>
                  </a:moveTo>
                  <a:lnTo>
                    <a:pt x="179920" y="57150"/>
                  </a:lnTo>
                  <a:lnTo>
                    <a:pt x="173202" y="57150"/>
                  </a:lnTo>
                  <a:lnTo>
                    <a:pt x="170472" y="59880"/>
                  </a:lnTo>
                  <a:lnTo>
                    <a:pt x="170472" y="66598"/>
                  </a:lnTo>
                  <a:lnTo>
                    <a:pt x="173202" y="69329"/>
                  </a:lnTo>
                  <a:lnTo>
                    <a:pt x="179920" y="69329"/>
                  </a:lnTo>
                  <a:lnTo>
                    <a:pt x="182651" y="66598"/>
                  </a:lnTo>
                  <a:lnTo>
                    <a:pt x="182651" y="59880"/>
                  </a:lnTo>
                  <a:close/>
                </a:path>
                <a:path w="753744" h="752475">
                  <a:moveTo>
                    <a:pt x="204736" y="46837"/>
                  </a:moveTo>
                  <a:lnTo>
                    <a:pt x="202006" y="44094"/>
                  </a:lnTo>
                  <a:lnTo>
                    <a:pt x="195300" y="44094"/>
                  </a:lnTo>
                  <a:lnTo>
                    <a:pt x="192557" y="46837"/>
                  </a:lnTo>
                  <a:lnTo>
                    <a:pt x="192557" y="53555"/>
                  </a:lnTo>
                  <a:lnTo>
                    <a:pt x="195300" y="56273"/>
                  </a:lnTo>
                  <a:lnTo>
                    <a:pt x="202006" y="56273"/>
                  </a:lnTo>
                  <a:lnTo>
                    <a:pt x="204736" y="53555"/>
                  </a:lnTo>
                  <a:lnTo>
                    <a:pt x="204736" y="46837"/>
                  </a:lnTo>
                  <a:close/>
                </a:path>
                <a:path w="753744" h="752475">
                  <a:moveTo>
                    <a:pt x="227571" y="35331"/>
                  </a:moveTo>
                  <a:lnTo>
                    <a:pt x="224840" y="32600"/>
                  </a:lnTo>
                  <a:lnTo>
                    <a:pt x="218122" y="32600"/>
                  </a:lnTo>
                  <a:lnTo>
                    <a:pt x="215404" y="35331"/>
                  </a:lnTo>
                  <a:lnTo>
                    <a:pt x="215404" y="42062"/>
                  </a:lnTo>
                  <a:lnTo>
                    <a:pt x="218122" y="44780"/>
                  </a:lnTo>
                  <a:lnTo>
                    <a:pt x="224840" y="44780"/>
                  </a:lnTo>
                  <a:lnTo>
                    <a:pt x="227571" y="42062"/>
                  </a:lnTo>
                  <a:lnTo>
                    <a:pt x="227571" y="35331"/>
                  </a:lnTo>
                  <a:close/>
                </a:path>
                <a:path w="753744" h="752475">
                  <a:moveTo>
                    <a:pt x="251129" y="25438"/>
                  </a:moveTo>
                  <a:lnTo>
                    <a:pt x="248386" y="22707"/>
                  </a:lnTo>
                  <a:lnTo>
                    <a:pt x="241681" y="22707"/>
                  </a:lnTo>
                  <a:lnTo>
                    <a:pt x="238950" y="25438"/>
                  </a:lnTo>
                  <a:lnTo>
                    <a:pt x="238950" y="32156"/>
                  </a:lnTo>
                  <a:lnTo>
                    <a:pt x="241681" y="34886"/>
                  </a:lnTo>
                  <a:lnTo>
                    <a:pt x="248386" y="34886"/>
                  </a:lnTo>
                  <a:lnTo>
                    <a:pt x="251129" y="32156"/>
                  </a:lnTo>
                  <a:lnTo>
                    <a:pt x="251129" y="25438"/>
                  </a:lnTo>
                  <a:close/>
                </a:path>
                <a:path w="753744" h="752475">
                  <a:moveTo>
                    <a:pt x="275412" y="17195"/>
                  </a:moveTo>
                  <a:lnTo>
                    <a:pt x="272681" y="14465"/>
                  </a:lnTo>
                  <a:lnTo>
                    <a:pt x="265976" y="14465"/>
                  </a:lnTo>
                  <a:lnTo>
                    <a:pt x="263245" y="17195"/>
                  </a:lnTo>
                  <a:lnTo>
                    <a:pt x="263245" y="23926"/>
                  </a:lnTo>
                  <a:lnTo>
                    <a:pt x="265976" y="26644"/>
                  </a:lnTo>
                  <a:lnTo>
                    <a:pt x="272681" y="26644"/>
                  </a:lnTo>
                  <a:lnTo>
                    <a:pt x="275412" y="23926"/>
                  </a:lnTo>
                  <a:lnTo>
                    <a:pt x="275412" y="17195"/>
                  </a:lnTo>
                  <a:close/>
                </a:path>
                <a:path w="753744" h="752475">
                  <a:moveTo>
                    <a:pt x="300139" y="10642"/>
                  </a:moveTo>
                  <a:lnTo>
                    <a:pt x="297408" y="7912"/>
                  </a:lnTo>
                  <a:lnTo>
                    <a:pt x="290690" y="7912"/>
                  </a:lnTo>
                  <a:lnTo>
                    <a:pt x="287959" y="10642"/>
                  </a:lnTo>
                  <a:lnTo>
                    <a:pt x="287959" y="17360"/>
                  </a:lnTo>
                  <a:lnTo>
                    <a:pt x="290690" y="20091"/>
                  </a:lnTo>
                  <a:lnTo>
                    <a:pt x="297408" y="20091"/>
                  </a:lnTo>
                  <a:lnTo>
                    <a:pt x="300139" y="17360"/>
                  </a:lnTo>
                  <a:lnTo>
                    <a:pt x="300139" y="10642"/>
                  </a:lnTo>
                  <a:close/>
                </a:path>
                <a:path w="753744" h="752475">
                  <a:moveTo>
                    <a:pt x="325259" y="5803"/>
                  </a:moveTo>
                  <a:lnTo>
                    <a:pt x="322529" y="3086"/>
                  </a:lnTo>
                  <a:lnTo>
                    <a:pt x="315810" y="3086"/>
                  </a:lnTo>
                  <a:lnTo>
                    <a:pt x="313080" y="5803"/>
                  </a:lnTo>
                  <a:lnTo>
                    <a:pt x="313080" y="12534"/>
                  </a:lnTo>
                  <a:lnTo>
                    <a:pt x="315810" y="15265"/>
                  </a:lnTo>
                  <a:lnTo>
                    <a:pt x="322529" y="15265"/>
                  </a:lnTo>
                  <a:lnTo>
                    <a:pt x="325259" y="12534"/>
                  </a:lnTo>
                  <a:lnTo>
                    <a:pt x="325259" y="5803"/>
                  </a:lnTo>
                  <a:close/>
                </a:path>
                <a:path w="753744" h="752475">
                  <a:moveTo>
                    <a:pt x="350596" y="2730"/>
                  </a:moveTo>
                  <a:lnTo>
                    <a:pt x="347878" y="0"/>
                  </a:lnTo>
                  <a:lnTo>
                    <a:pt x="341160" y="0"/>
                  </a:lnTo>
                  <a:lnTo>
                    <a:pt x="338416" y="2730"/>
                  </a:lnTo>
                  <a:lnTo>
                    <a:pt x="338416" y="9448"/>
                  </a:lnTo>
                  <a:lnTo>
                    <a:pt x="341160" y="12179"/>
                  </a:lnTo>
                  <a:lnTo>
                    <a:pt x="347878" y="12179"/>
                  </a:lnTo>
                  <a:lnTo>
                    <a:pt x="350596" y="9448"/>
                  </a:lnTo>
                  <a:lnTo>
                    <a:pt x="350596" y="2730"/>
                  </a:lnTo>
                  <a:close/>
                </a:path>
                <a:path w="753744" h="752475">
                  <a:moveTo>
                    <a:pt x="376148" y="742607"/>
                  </a:moveTo>
                  <a:lnTo>
                    <a:pt x="373430" y="739863"/>
                  </a:lnTo>
                  <a:lnTo>
                    <a:pt x="366699" y="739863"/>
                  </a:lnTo>
                  <a:lnTo>
                    <a:pt x="363969" y="742607"/>
                  </a:lnTo>
                  <a:lnTo>
                    <a:pt x="363969" y="749325"/>
                  </a:lnTo>
                  <a:lnTo>
                    <a:pt x="366699" y="752043"/>
                  </a:lnTo>
                  <a:lnTo>
                    <a:pt x="373430" y="752043"/>
                  </a:lnTo>
                  <a:lnTo>
                    <a:pt x="376148" y="749325"/>
                  </a:lnTo>
                  <a:lnTo>
                    <a:pt x="376148" y="742607"/>
                  </a:lnTo>
                  <a:close/>
                </a:path>
                <a:path w="753744" h="752475">
                  <a:moveTo>
                    <a:pt x="401802" y="742162"/>
                  </a:moveTo>
                  <a:lnTo>
                    <a:pt x="399084" y="739432"/>
                  </a:lnTo>
                  <a:lnTo>
                    <a:pt x="392353" y="739432"/>
                  </a:lnTo>
                  <a:lnTo>
                    <a:pt x="389623" y="742162"/>
                  </a:lnTo>
                  <a:lnTo>
                    <a:pt x="389623" y="748880"/>
                  </a:lnTo>
                  <a:lnTo>
                    <a:pt x="392353" y="751611"/>
                  </a:lnTo>
                  <a:lnTo>
                    <a:pt x="399084" y="751611"/>
                  </a:lnTo>
                  <a:lnTo>
                    <a:pt x="401802" y="748880"/>
                  </a:lnTo>
                  <a:lnTo>
                    <a:pt x="401802" y="742162"/>
                  </a:lnTo>
                  <a:close/>
                </a:path>
                <a:path w="753744" h="752475">
                  <a:moveTo>
                    <a:pt x="427240" y="739965"/>
                  </a:moveTo>
                  <a:lnTo>
                    <a:pt x="424510" y="737235"/>
                  </a:lnTo>
                  <a:lnTo>
                    <a:pt x="417804" y="737235"/>
                  </a:lnTo>
                  <a:lnTo>
                    <a:pt x="415074" y="739965"/>
                  </a:lnTo>
                  <a:lnTo>
                    <a:pt x="415074" y="746683"/>
                  </a:lnTo>
                  <a:lnTo>
                    <a:pt x="417804" y="749401"/>
                  </a:lnTo>
                  <a:lnTo>
                    <a:pt x="424510" y="749401"/>
                  </a:lnTo>
                  <a:lnTo>
                    <a:pt x="427240" y="746683"/>
                  </a:lnTo>
                  <a:lnTo>
                    <a:pt x="427240" y="739965"/>
                  </a:lnTo>
                  <a:close/>
                </a:path>
                <a:path w="753744" h="752475">
                  <a:moveTo>
                    <a:pt x="452589" y="736003"/>
                  </a:moveTo>
                  <a:lnTo>
                    <a:pt x="449859" y="733272"/>
                  </a:lnTo>
                  <a:lnTo>
                    <a:pt x="443141" y="733272"/>
                  </a:lnTo>
                  <a:lnTo>
                    <a:pt x="440410" y="736003"/>
                  </a:lnTo>
                  <a:lnTo>
                    <a:pt x="440410" y="742721"/>
                  </a:lnTo>
                  <a:lnTo>
                    <a:pt x="443141" y="745451"/>
                  </a:lnTo>
                  <a:lnTo>
                    <a:pt x="449859" y="745451"/>
                  </a:lnTo>
                  <a:lnTo>
                    <a:pt x="452589" y="742721"/>
                  </a:lnTo>
                  <a:lnTo>
                    <a:pt x="452589" y="736003"/>
                  </a:lnTo>
                  <a:close/>
                </a:path>
                <a:path w="753744" h="752475">
                  <a:moveTo>
                    <a:pt x="458762" y="38442"/>
                  </a:moveTo>
                  <a:lnTo>
                    <a:pt x="456044" y="35712"/>
                  </a:lnTo>
                  <a:lnTo>
                    <a:pt x="449313" y="35712"/>
                  </a:lnTo>
                  <a:lnTo>
                    <a:pt x="446595" y="38442"/>
                  </a:lnTo>
                  <a:lnTo>
                    <a:pt x="446595" y="45161"/>
                  </a:lnTo>
                  <a:lnTo>
                    <a:pt x="449313" y="47891"/>
                  </a:lnTo>
                  <a:lnTo>
                    <a:pt x="456044" y="47891"/>
                  </a:lnTo>
                  <a:lnTo>
                    <a:pt x="458762" y="45161"/>
                  </a:lnTo>
                  <a:lnTo>
                    <a:pt x="458762" y="38442"/>
                  </a:lnTo>
                  <a:close/>
                </a:path>
                <a:path w="753744" h="752475">
                  <a:moveTo>
                    <a:pt x="477520" y="730300"/>
                  </a:moveTo>
                  <a:lnTo>
                    <a:pt x="474789" y="727570"/>
                  </a:lnTo>
                  <a:lnTo>
                    <a:pt x="468071" y="727570"/>
                  </a:lnTo>
                  <a:lnTo>
                    <a:pt x="465340" y="730300"/>
                  </a:lnTo>
                  <a:lnTo>
                    <a:pt x="465340" y="737031"/>
                  </a:lnTo>
                  <a:lnTo>
                    <a:pt x="468071" y="739749"/>
                  </a:lnTo>
                  <a:lnTo>
                    <a:pt x="474789" y="739749"/>
                  </a:lnTo>
                  <a:lnTo>
                    <a:pt x="477520" y="737031"/>
                  </a:lnTo>
                  <a:lnTo>
                    <a:pt x="477520" y="730300"/>
                  </a:lnTo>
                  <a:close/>
                </a:path>
                <a:path w="753744" h="752475">
                  <a:moveTo>
                    <a:pt x="483476" y="45059"/>
                  </a:moveTo>
                  <a:lnTo>
                    <a:pt x="480745" y="42329"/>
                  </a:lnTo>
                  <a:lnTo>
                    <a:pt x="474027" y="42329"/>
                  </a:lnTo>
                  <a:lnTo>
                    <a:pt x="471309" y="45059"/>
                  </a:lnTo>
                  <a:lnTo>
                    <a:pt x="471309" y="51790"/>
                  </a:lnTo>
                  <a:lnTo>
                    <a:pt x="474027" y="54508"/>
                  </a:lnTo>
                  <a:lnTo>
                    <a:pt x="480745" y="54508"/>
                  </a:lnTo>
                  <a:lnTo>
                    <a:pt x="483476" y="51790"/>
                  </a:lnTo>
                  <a:lnTo>
                    <a:pt x="483476" y="45059"/>
                  </a:lnTo>
                  <a:close/>
                </a:path>
                <a:path w="753744" h="752475">
                  <a:moveTo>
                    <a:pt x="502005" y="722909"/>
                  </a:moveTo>
                  <a:lnTo>
                    <a:pt x="499275" y="720178"/>
                  </a:lnTo>
                  <a:lnTo>
                    <a:pt x="492556" y="720178"/>
                  </a:lnTo>
                  <a:lnTo>
                    <a:pt x="489826" y="722909"/>
                  </a:lnTo>
                  <a:lnTo>
                    <a:pt x="489826" y="729627"/>
                  </a:lnTo>
                  <a:lnTo>
                    <a:pt x="492556" y="732345"/>
                  </a:lnTo>
                  <a:lnTo>
                    <a:pt x="499275" y="732345"/>
                  </a:lnTo>
                  <a:lnTo>
                    <a:pt x="502005" y="729627"/>
                  </a:lnTo>
                  <a:lnTo>
                    <a:pt x="502005" y="722909"/>
                  </a:lnTo>
                  <a:close/>
                </a:path>
                <a:path w="753744" h="752475">
                  <a:moveTo>
                    <a:pt x="507555" y="53505"/>
                  </a:moveTo>
                  <a:lnTo>
                    <a:pt x="504837" y="50774"/>
                  </a:lnTo>
                  <a:lnTo>
                    <a:pt x="498106" y="50774"/>
                  </a:lnTo>
                  <a:lnTo>
                    <a:pt x="495376" y="53505"/>
                  </a:lnTo>
                  <a:lnTo>
                    <a:pt x="495376" y="60236"/>
                  </a:lnTo>
                  <a:lnTo>
                    <a:pt x="498106" y="62953"/>
                  </a:lnTo>
                  <a:lnTo>
                    <a:pt x="504837" y="62953"/>
                  </a:lnTo>
                  <a:lnTo>
                    <a:pt x="507555" y="60236"/>
                  </a:lnTo>
                  <a:lnTo>
                    <a:pt x="507555" y="53505"/>
                  </a:lnTo>
                  <a:close/>
                </a:path>
                <a:path w="753744" h="752475">
                  <a:moveTo>
                    <a:pt x="525894" y="713828"/>
                  </a:moveTo>
                  <a:lnTo>
                    <a:pt x="523163" y="711098"/>
                  </a:lnTo>
                  <a:lnTo>
                    <a:pt x="516445" y="711098"/>
                  </a:lnTo>
                  <a:lnTo>
                    <a:pt x="513715" y="713828"/>
                  </a:lnTo>
                  <a:lnTo>
                    <a:pt x="513715" y="720547"/>
                  </a:lnTo>
                  <a:lnTo>
                    <a:pt x="516445" y="723277"/>
                  </a:lnTo>
                  <a:lnTo>
                    <a:pt x="523163" y="723277"/>
                  </a:lnTo>
                  <a:lnTo>
                    <a:pt x="525894" y="720547"/>
                  </a:lnTo>
                  <a:lnTo>
                    <a:pt x="525894" y="713828"/>
                  </a:lnTo>
                  <a:close/>
                </a:path>
                <a:path w="753744" h="752475">
                  <a:moveTo>
                    <a:pt x="531012" y="63754"/>
                  </a:moveTo>
                  <a:lnTo>
                    <a:pt x="528294" y="61023"/>
                  </a:lnTo>
                  <a:lnTo>
                    <a:pt x="521563" y="61023"/>
                  </a:lnTo>
                  <a:lnTo>
                    <a:pt x="518845" y="63754"/>
                  </a:lnTo>
                  <a:lnTo>
                    <a:pt x="518845" y="70472"/>
                  </a:lnTo>
                  <a:lnTo>
                    <a:pt x="521563" y="73202"/>
                  </a:lnTo>
                  <a:lnTo>
                    <a:pt x="528294" y="73202"/>
                  </a:lnTo>
                  <a:lnTo>
                    <a:pt x="531012" y="70472"/>
                  </a:lnTo>
                  <a:lnTo>
                    <a:pt x="531012" y="63754"/>
                  </a:lnTo>
                  <a:close/>
                </a:path>
                <a:path w="753744" h="752475">
                  <a:moveTo>
                    <a:pt x="549135" y="703122"/>
                  </a:moveTo>
                  <a:lnTo>
                    <a:pt x="546404" y="700392"/>
                  </a:lnTo>
                  <a:lnTo>
                    <a:pt x="539686" y="700392"/>
                  </a:lnTo>
                  <a:lnTo>
                    <a:pt x="536956" y="703122"/>
                  </a:lnTo>
                  <a:lnTo>
                    <a:pt x="536956" y="709853"/>
                  </a:lnTo>
                  <a:lnTo>
                    <a:pt x="539686" y="712571"/>
                  </a:lnTo>
                  <a:lnTo>
                    <a:pt x="546404" y="712571"/>
                  </a:lnTo>
                  <a:lnTo>
                    <a:pt x="549135" y="709853"/>
                  </a:lnTo>
                  <a:lnTo>
                    <a:pt x="549135" y="703122"/>
                  </a:lnTo>
                  <a:close/>
                </a:path>
                <a:path w="753744" h="752475">
                  <a:moveTo>
                    <a:pt x="553643" y="75704"/>
                  </a:moveTo>
                  <a:lnTo>
                    <a:pt x="550900" y="72974"/>
                  </a:lnTo>
                  <a:lnTo>
                    <a:pt x="544195" y="72974"/>
                  </a:lnTo>
                  <a:lnTo>
                    <a:pt x="541464" y="75704"/>
                  </a:lnTo>
                  <a:lnTo>
                    <a:pt x="541464" y="82435"/>
                  </a:lnTo>
                  <a:lnTo>
                    <a:pt x="544195" y="85153"/>
                  </a:lnTo>
                  <a:lnTo>
                    <a:pt x="550900" y="85153"/>
                  </a:lnTo>
                  <a:lnTo>
                    <a:pt x="553643" y="82435"/>
                  </a:lnTo>
                  <a:lnTo>
                    <a:pt x="553643" y="75704"/>
                  </a:lnTo>
                  <a:close/>
                </a:path>
                <a:path w="753744" h="752475">
                  <a:moveTo>
                    <a:pt x="571639" y="690841"/>
                  </a:moveTo>
                  <a:lnTo>
                    <a:pt x="568909" y="688124"/>
                  </a:lnTo>
                  <a:lnTo>
                    <a:pt x="562190" y="688124"/>
                  </a:lnTo>
                  <a:lnTo>
                    <a:pt x="559460" y="690841"/>
                  </a:lnTo>
                  <a:lnTo>
                    <a:pt x="559460" y="697560"/>
                  </a:lnTo>
                  <a:lnTo>
                    <a:pt x="562190" y="700303"/>
                  </a:lnTo>
                  <a:lnTo>
                    <a:pt x="568909" y="700303"/>
                  </a:lnTo>
                  <a:lnTo>
                    <a:pt x="571639" y="697560"/>
                  </a:lnTo>
                  <a:lnTo>
                    <a:pt x="571639" y="690841"/>
                  </a:lnTo>
                  <a:close/>
                </a:path>
                <a:path w="753744" h="752475">
                  <a:moveTo>
                    <a:pt x="575310" y="89306"/>
                  </a:moveTo>
                  <a:lnTo>
                    <a:pt x="572579" y="86575"/>
                  </a:lnTo>
                  <a:lnTo>
                    <a:pt x="565861" y="86575"/>
                  </a:lnTo>
                  <a:lnTo>
                    <a:pt x="563130" y="89306"/>
                  </a:lnTo>
                  <a:lnTo>
                    <a:pt x="563130" y="96037"/>
                  </a:lnTo>
                  <a:lnTo>
                    <a:pt x="565861" y="98755"/>
                  </a:lnTo>
                  <a:lnTo>
                    <a:pt x="572579" y="98755"/>
                  </a:lnTo>
                  <a:lnTo>
                    <a:pt x="575310" y="96037"/>
                  </a:lnTo>
                  <a:lnTo>
                    <a:pt x="575310" y="89306"/>
                  </a:lnTo>
                  <a:close/>
                </a:path>
                <a:path w="753744" h="752475">
                  <a:moveTo>
                    <a:pt x="593102" y="677049"/>
                  </a:moveTo>
                  <a:lnTo>
                    <a:pt x="590384" y="674319"/>
                  </a:lnTo>
                  <a:lnTo>
                    <a:pt x="583653" y="674319"/>
                  </a:lnTo>
                  <a:lnTo>
                    <a:pt x="580923" y="677049"/>
                  </a:lnTo>
                  <a:lnTo>
                    <a:pt x="580923" y="683780"/>
                  </a:lnTo>
                  <a:lnTo>
                    <a:pt x="583653" y="686498"/>
                  </a:lnTo>
                  <a:lnTo>
                    <a:pt x="590384" y="686498"/>
                  </a:lnTo>
                  <a:lnTo>
                    <a:pt x="593102" y="683780"/>
                  </a:lnTo>
                  <a:lnTo>
                    <a:pt x="593102" y="677049"/>
                  </a:lnTo>
                  <a:close/>
                </a:path>
                <a:path w="753744" h="752475">
                  <a:moveTo>
                    <a:pt x="595947" y="104508"/>
                  </a:moveTo>
                  <a:lnTo>
                    <a:pt x="593204" y="101777"/>
                  </a:lnTo>
                  <a:lnTo>
                    <a:pt x="586486" y="101777"/>
                  </a:lnTo>
                  <a:lnTo>
                    <a:pt x="583768" y="104508"/>
                  </a:lnTo>
                  <a:lnTo>
                    <a:pt x="583768" y="111239"/>
                  </a:lnTo>
                  <a:lnTo>
                    <a:pt x="586486" y="113957"/>
                  </a:lnTo>
                  <a:lnTo>
                    <a:pt x="593204" y="113957"/>
                  </a:lnTo>
                  <a:lnTo>
                    <a:pt x="595947" y="111239"/>
                  </a:lnTo>
                  <a:lnTo>
                    <a:pt x="595947" y="104508"/>
                  </a:lnTo>
                  <a:close/>
                </a:path>
                <a:path w="753744" h="752475">
                  <a:moveTo>
                    <a:pt x="613727" y="661784"/>
                  </a:moveTo>
                  <a:lnTo>
                    <a:pt x="611009" y="659066"/>
                  </a:lnTo>
                  <a:lnTo>
                    <a:pt x="604291" y="659066"/>
                  </a:lnTo>
                  <a:lnTo>
                    <a:pt x="601548" y="661784"/>
                  </a:lnTo>
                  <a:lnTo>
                    <a:pt x="601548" y="668515"/>
                  </a:lnTo>
                  <a:lnTo>
                    <a:pt x="604291" y="671245"/>
                  </a:lnTo>
                  <a:lnTo>
                    <a:pt x="611009" y="671245"/>
                  </a:lnTo>
                  <a:lnTo>
                    <a:pt x="613727" y="668515"/>
                  </a:lnTo>
                  <a:lnTo>
                    <a:pt x="613727" y="661784"/>
                  </a:lnTo>
                  <a:close/>
                </a:path>
                <a:path w="753744" h="752475">
                  <a:moveTo>
                    <a:pt x="615302" y="121196"/>
                  </a:moveTo>
                  <a:lnTo>
                    <a:pt x="612584" y="118465"/>
                  </a:lnTo>
                  <a:lnTo>
                    <a:pt x="605853" y="118465"/>
                  </a:lnTo>
                  <a:lnTo>
                    <a:pt x="603135" y="121196"/>
                  </a:lnTo>
                  <a:lnTo>
                    <a:pt x="603135" y="127914"/>
                  </a:lnTo>
                  <a:lnTo>
                    <a:pt x="605853" y="130644"/>
                  </a:lnTo>
                  <a:lnTo>
                    <a:pt x="612584" y="130644"/>
                  </a:lnTo>
                  <a:lnTo>
                    <a:pt x="615302" y="127914"/>
                  </a:lnTo>
                  <a:lnTo>
                    <a:pt x="615302" y="121196"/>
                  </a:lnTo>
                  <a:close/>
                </a:path>
                <a:path w="753744" h="752475">
                  <a:moveTo>
                    <a:pt x="633107" y="645160"/>
                  </a:moveTo>
                  <a:lnTo>
                    <a:pt x="630377" y="642442"/>
                  </a:lnTo>
                  <a:lnTo>
                    <a:pt x="623658" y="642442"/>
                  </a:lnTo>
                  <a:lnTo>
                    <a:pt x="620941" y="645160"/>
                  </a:lnTo>
                  <a:lnTo>
                    <a:pt x="620941" y="651878"/>
                  </a:lnTo>
                  <a:lnTo>
                    <a:pt x="623658" y="654608"/>
                  </a:lnTo>
                  <a:lnTo>
                    <a:pt x="630377" y="654608"/>
                  </a:lnTo>
                  <a:lnTo>
                    <a:pt x="633107" y="651878"/>
                  </a:lnTo>
                  <a:lnTo>
                    <a:pt x="633107" y="645160"/>
                  </a:lnTo>
                  <a:close/>
                </a:path>
                <a:path w="753744" h="752475">
                  <a:moveTo>
                    <a:pt x="633425" y="139280"/>
                  </a:moveTo>
                  <a:lnTo>
                    <a:pt x="630694" y="136563"/>
                  </a:lnTo>
                  <a:lnTo>
                    <a:pt x="623989" y="136563"/>
                  </a:lnTo>
                  <a:lnTo>
                    <a:pt x="621245" y="139280"/>
                  </a:lnTo>
                  <a:lnTo>
                    <a:pt x="621245" y="146011"/>
                  </a:lnTo>
                  <a:lnTo>
                    <a:pt x="623989" y="148729"/>
                  </a:lnTo>
                  <a:lnTo>
                    <a:pt x="630694" y="148729"/>
                  </a:lnTo>
                  <a:lnTo>
                    <a:pt x="633425" y="146011"/>
                  </a:lnTo>
                  <a:lnTo>
                    <a:pt x="633425" y="139280"/>
                  </a:lnTo>
                  <a:close/>
                </a:path>
                <a:path w="753744" h="752475">
                  <a:moveTo>
                    <a:pt x="650074" y="158686"/>
                  </a:moveTo>
                  <a:lnTo>
                    <a:pt x="647344" y="155943"/>
                  </a:lnTo>
                  <a:lnTo>
                    <a:pt x="640626" y="155943"/>
                  </a:lnTo>
                  <a:lnTo>
                    <a:pt x="637895" y="158686"/>
                  </a:lnTo>
                  <a:lnTo>
                    <a:pt x="637895" y="165404"/>
                  </a:lnTo>
                  <a:lnTo>
                    <a:pt x="640626" y="168122"/>
                  </a:lnTo>
                  <a:lnTo>
                    <a:pt x="647344" y="168122"/>
                  </a:lnTo>
                  <a:lnTo>
                    <a:pt x="650074" y="165404"/>
                  </a:lnTo>
                  <a:lnTo>
                    <a:pt x="650074" y="158686"/>
                  </a:lnTo>
                  <a:close/>
                </a:path>
                <a:path w="753744" h="752475">
                  <a:moveTo>
                    <a:pt x="651319" y="627227"/>
                  </a:moveTo>
                  <a:lnTo>
                    <a:pt x="648601" y="624484"/>
                  </a:lnTo>
                  <a:lnTo>
                    <a:pt x="641883" y="624484"/>
                  </a:lnTo>
                  <a:lnTo>
                    <a:pt x="639140" y="627227"/>
                  </a:lnTo>
                  <a:lnTo>
                    <a:pt x="639140" y="633945"/>
                  </a:lnTo>
                  <a:lnTo>
                    <a:pt x="641883" y="636663"/>
                  </a:lnTo>
                  <a:lnTo>
                    <a:pt x="648601" y="636663"/>
                  </a:lnTo>
                  <a:lnTo>
                    <a:pt x="651319" y="633945"/>
                  </a:lnTo>
                  <a:lnTo>
                    <a:pt x="651319" y="627227"/>
                  </a:lnTo>
                  <a:close/>
                </a:path>
                <a:path w="753744" h="752475">
                  <a:moveTo>
                    <a:pt x="665264" y="179273"/>
                  </a:moveTo>
                  <a:lnTo>
                    <a:pt x="662520" y="176530"/>
                  </a:lnTo>
                  <a:lnTo>
                    <a:pt x="655815" y="176530"/>
                  </a:lnTo>
                  <a:lnTo>
                    <a:pt x="653084" y="179273"/>
                  </a:lnTo>
                  <a:lnTo>
                    <a:pt x="653084" y="185991"/>
                  </a:lnTo>
                  <a:lnTo>
                    <a:pt x="655815" y="188709"/>
                  </a:lnTo>
                  <a:lnTo>
                    <a:pt x="662520" y="188709"/>
                  </a:lnTo>
                  <a:lnTo>
                    <a:pt x="665264" y="185991"/>
                  </a:lnTo>
                  <a:lnTo>
                    <a:pt x="665264" y="179273"/>
                  </a:lnTo>
                  <a:close/>
                </a:path>
                <a:path w="753744" h="752475">
                  <a:moveTo>
                    <a:pt x="668401" y="608076"/>
                  </a:moveTo>
                  <a:lnTo>
                    <a:pt x="665670" y="605332"/>
                  </a:lnTo>
                  <a:lnTo>
                    <a:pt x="658939" y="605332"/>
                  </a:lnTo>
                  <a:lnTo>
                    <a:pt x="656221" y="608076"/>
                  </a:lnTo>
                  <a:lnTo>
                    <a:pt x="656221" y="614794"/>
                  </a:lnTo>
                  <a:lnTo>
                    <a:pt x="658939" y="617512"/>
                  </a:lnTo>
                  <a:lnTo>
                    <a:pt x="665670" y="617512"/>
                  </a:lnTo>
                  <a:lnTo>
                    <a:pt x="668401" y="614794"/>
                  </a:lnTo>
                  <a:lnTo>
                    <a:pt x="668401" y="608076"/>
                  </a:lnTo>
                  <a:close/>
                </a:path>
                <a:path w="753744" h="752475">
                  <a:moveTo>
                    <a:pt x="678865" y="200926"/>
                  </a:moveTo>
                  <a:lnTo>
                    <a:pt x="676122" y="198196"/>
                  </a:lnTo>
                  <a:lnTo>
                    <a:pt x="669417" y="198196"/>
                  </a:lnTo>
                  <a:lnTo>
                    <a:pt x="666686" y="200926"/>
                  </a:lnTo>
                  <a:lnTo>
                    <a:pt x="666686" y="207657"/>
                  </a:lnTo>
                  <a:lnTo>
                    <a:pt x="669417" y="210375"/>
                  </a:lnTo>
                  <a:lnTo>
                    <a:pt x="676122" y="210375"/>
                  </a:lnTo>
                  <a:lnTo>
                    <a:pt x="678865" y="207657"/>
                  </a:lnTo>
                  <a:lnTo>
                    <a:pt x="678865" y="200926"/>
                  </a:lnTo>
                  <a:close/>
                </a:path>
                <a:path w="753744" h="752475">
                  <a:moveTo>
                    <a:pt x="683996" y="587794"/>
                  </a:moveTo>
                  <a:lnTo>
                    <a:pt x="681266" y="585063"/>
                  </a:lnTo>
                  <a:lnTo>
                    <a:pt x="674547" y="585063"/>
                  </a:lnTo>
                  <a:lnTo>
                    <a:pt x="671830" y="587794"/>
                  </a:lnTo>
                  <a:lnTo>
                    <a:pt x="671830" y="594525"/>
                  </a:lnTo>
                  <a:lnTo>
                    <a:pt x="674547" y="597242"/>
                  </a:lnTo>
                  <a:lnTo>
                    <a:pt x="681266" y="597242"/>
                  </a:lnTo>
                  <a:lnTo>
                    <a:pt x="683996" y="594525"/>
                  </a:lnTo>
                  <a:lnTo>
                    <a:pt x="683996" y="587794"/>
                  </a:lnTo>
                  <a:close/>
                </a:path>
                <a:path w="753744" h="752475">
                  <a:moveTo>
                    <a:pt x="690803" y="223545"/>
                  </a:moveTo>
                  <a:lnTo>
                    <a:pt x="688073" y="220827"/>
                  </a:lnTo>
                  <a:lnTo>
                    <a:pt x="681355" y="220827"/>
                  </a:lnTo>
                  <a:lnTo>
                    <a:pt x="678624" y="223545"/>
                  </a:lnTo>
                  <a:lnTo>
                    <a:pt x="678624" y="230276"/>
                  </a:lnTo>
                  <a:lnTo>
                    <a:pt x="681355" y="233006"/>
                  </a:lnTo>
                  <a:lnTo>
                    <a:pt x="688073" y="233006"/>
                  </a:lnTo>
                  <a:lnTo>
                    <a:pt x="690803" y="230276"/>
                  </a:lnTo>
                  <a:lnTo>
                    <a:pt x="690803" y="223545"/>
                  </a:lnTo>
                  <a:close/>
                </a:path>
                <a:path w="753744" h="752475">
                  <a:moveTo>
                    <a:pt x="698131" y="566496"/>
                  </a:moveTo>
                  <a:lnTo>
                    <a:pt x="695401" y="563753"/>
                  </a:lnTo>
                  <a:lnTo>
                    <a:pt x="688682" y="563753"/>
                  </a:lnTo>
                  <a:lnTo>
                    <a:pt x="685965" y="566496"/>
                  </a:lnTo>
                  <a:lnTo>
                    <a:pt x="685965" y="573214"/>
                  </a:lnTo>
                  <a:lnTo>
                    <a:pt x="688682" y="575932"/>
                  </a:lnTo>
                  <a:lnTo>
                    <a:pt x="695401" y="575932"/>
                  </a:lnTo>
                  <a:lnTo>
                    <a:pt x="698131" y="573214"/>
                  </a:lnTo>
                  <a:lnTo>
                    <a:pt x="698131" y="566496"/>
                  </a:lnTo>
                  <a:close/>
                </a:path>
                <a:path w="753744" h="752475">
                  <a:moveTo>
                    <a:pt x="709536" y="271145"/>
                  </a:moveTo>
                  <a:lnTo>
                    <a:pt x="706818" y="268427"/>
                  </a:lnTo>
                  <a:lnTo>
                    <a:pt x="700100" y="268427"/>
                  </a:lnTo>
                  <a:lnTo>
                    <a:pt x="697357" y="271145"/>
                  </a:lnTo>
                  <a:lnTo>
                    <a:pt x="697357" y="277888"/>
                  </a:lnTo>
                  <a:lnTo>
                    <a:pt x="700100" y="280606"/>
                  </a:lnTo>
                  <a:lnTo>
                    <a:pt x="706818" y="280606"/>
                  </a:lnTo>
                  <a:lnTo>
                    <a:pt x="709536" y="277888"/>
                  </a:lnTo>
                  <a:lnTo>
                    <a:pt x="709536" y="271145"/>
                  </a:lnTo>
                  <a:close/>
                </a:path>
                <a:path w="753744" h="752475">
                  <a:moveTo>
                    <a:pt x="710793" y="544258"/>
                  </a:moveTo>
                  <a:lnTo>
                    <a:pt x="708063" y="541528"/>
                  </a:lnTo>
                  <a:lnTo>
                    <a:pt x="701357" y="541528"/>
                  </a:lnTo>
                  <a:lnTo>
                    <a:pt x="698614" y="544258"/>
                  </a:lnTo>
                  <a:lnTo>
                    <a:pt x="698614" y="550989"/>
                  </a:lnTo>
                  <a:lnTo>
                    <a:pt x="701357" y="553707"/>
                  </a:lnTo>
                  <a:lnTo>
                    <a:pt x="708063" y="553707"/>
                  </a:lnTo>
                  <a:lnTo>
                    <a:pt x="710793" y="550989"/>
                  </a:lnTo>
                  <a:lnTo>
                    <a:pt x="710793" y="544258"/>
                  </a:lnTo>
                  <a:close/>
                </a:path>
                <a:path w="753744" h="752475">
                  <a:moveTo>
                    <a:pt x="716140" y="295859"/>
                  </a:moveTo>
                  <a:lnTo>
                    <a:pt x="713409" y="293141"/>
                  </a:lnTo>
                  <a:lnTo>
                    <a:pt x="706691" y="293141"/>
                  </a:lnTo>
                  <a:lnTo>
                    <a:pt x="703961" y="295859"/>
                  </a:lnTo>
                  <a:lnTo>
                    <a:pt x="703961" y="302590"/>
                  </a:lnTo>
                  <a:lnTo>
                    <a:pt x="706691" y="305320"/>
                  </a:lnTo>
                  <a:lnTo>
                    <a:pt x="713409" y="305320"/>
                  </a:lnTo>
                  <a:lnTo>
                    <a:pt x="716140" y="302590"/>
                  </a:lnTo>
                  <a:lnTo>
                    <a:pt x="716140" y="295859"/>
                  </a:lnTo>
                  <a:close/>
                </a:path>
                <a:path w="753744" h="752475">
                  <a:moveTo>
                    <a:pt x="720953" y="321017"/>
                  </a:moveTo>
                  <a:lnTo>
                    <a:pt x="718223" y="318274"/>
                  </a:lnTo>
                  <a:lnTo>
                    <a:pt x="711504" y="318274"/>
                  </a:lnTo>
                  <a:lnTo>
                    <a:pt x="708774" y="321017"/>
                  </a:lnTo>
                  <a:lnTo>
                    <a:pt x="708774" y="327736"/>
                  </a:lnTo>
                  <a:lnTo>
                    <a:pt x="711504" y="330454"/>
                  </a:lnTo>
                  <a:lnTo>
                    <a:pt x="718223" y="330454"/>
                  </a:lnTo>
                  <a:lnTo>
                    <a:pt x="720953" y="327736"/>
                  </a:lnTo>
                  <a:lnTo>
                    <a:pt x="720953" y="321017"/>
                  </a:lnTo>
                  <a:close/>
                </a:path>
                <a:path w="753744" h="752475">
                  <a:moveTo>
                    <a:pt x="721906" y="521195"/>
                  </a:moveTo>
                  <a:lnTo>
                    <a:pt x="719175" y="518477"/>
                  </a:lnTo>
                  <a:lnTo>
                    <a:pt x="712457" y="518477"/>
                  </a:lnTo>
                  <a:lnTo>
                    <a:pt x="709726" y="521195"/>
                  </a:lnTo>
                  <a:lnTo>
                    <a:pt x="709726" y="527913"/>
                  </a:lnTo>
                  <a:lnTo>
                    <a:pt x="712457" y="530644"/>
                  </a:lnTo>
                  <a:lnTo>
                    <a:pt x="719175" y="530644"/>
                  </a:lnTo>
                  <a:lnTo>
                    <a:pt x="721906" y="527913"/>
                  </a:lnTo>
                  <a:lnTo>
                    <a:pt x="721906" y="521195"/>
                  </a:lnTo>
                  <a:close/>
                </a:path>
                <a:path w="753744" h="752475">
                  <a:moveTo>
                    <a:pt x="723785" y="346430"/>
                  </a:moveTo>
                  <a:lnTo>
                    <a:pt x="721055" y="343712"/>
                  </a:lnTo>
                  <a:lnTo>
                    <a:pt x="714336" y="343712"/>
                  </a:lnTo>
                  <a:lnTo>
                    <a:pt x="711606" y="346430"/>
                  </a:lnTo>
                  <a:lnTo>
                    <a:pt x="711606" y="353174"/>
                  </a:lnTo>
                  <a:lnTo>
                    <a:pt x="714336" y="355892"/>
                  </a:lnTo>
                  <a:lnTo>
                    <a:pt x="721055" y="355892"/>
                  </a:lnTo>
                  <a:lnTo>
                    <a:pt x="723785" y="353174"/>
                  </a:lnTo>
                  <a:lnTo>
                    <a:pt x="723785" y="346430"/>
                  </a:lnTo>
                  <a:close/>
                </a:path>
                <a:path w="753744" h="752475">
                  <a:moveTo>
                    <a:pt x="731316" y="497433"/>
                  </a:moveTo>
                  <a:lnTo>
                    <a:pt x="728599" y="494715"/>
                  </a:lnTo>
                  <a:lnTo>
                    <a:pt x="721880" y="494715"/>
                  </a:lnTo>
                  <a:lnTo>
                    <a:pt x="719150" y="497433"/>
                  </a:lnTo>
                  <a:lnTo>
                    <a:pt x="719150" y="504164"/>
                  </a:lnTo>
                  <a:lnTo>
                    <a:pt x="721880" y="506895"/>
                  </a:lnTo>
                  <a:lnTo>
                    <a:pt x="728599" y="506895"/>
                  </a:lnTo>
                  <a:lnTo>
                    <a:pt x="731316" y="504164"/>
                  </a:lnTo>
                  <a:lnTo>
                    <a:pt x="731316" y="497433"/>
                  </a:lnTo>
                  <a:close/>
                </a:path>
                <a:path w="753744" h="752475">
                  <a:moveTo>
                    <a:pt x="739178" y="473075"/>
                  </a:moveTo>
                  <a:lnTo>
                    <a:pt x="736447" y="470344"/>
                  </a:lnTo>
                  <a:lnTo>
                    <a:pt x="729729" y="470344"/>
                  </a:lnTo>
                  <a:lnTo>
                    <a:pt x="727011" y="473075"/>
                  </a:lnTo>
                  <a:lnTo>
                    <a:pt x="727011" y="479806"/>
                  </a:lnTo>
                  <a:lnTo>
                    <a:pt x="729729" y="482523"/>
                  </a:lnTo>
                  <a:lnTo>
                    <a:pt x="736447" y="482523"/>
                  </a:lnTo>
                  <a:lnTo>
                    <a:pt x="739178" y="479806"/>
                  </a:lnTo>
                  <a:lnTo>
                    <a:pt x="739178" y="473075"/>
                  </a:lnTo>
                  <a:close/>
                </a:path>
                <a:path w="753744" h="752475">
                  <a:moveTo>
                    <a:pt x="745350" y="448233"/>
                  </a:moveTo>
                  <a:lnTo>
                    <a:pt x="742632" y="445516"/>
                  </a:lnTo>
                  <a:lnTo>
                    <a:pt x="735901" y="445516"/>
                  </a:lnTo>
                  <a:lnTo>
                    <a:pt x="733171" y="448233"/>
                  </a:lnTo>
                  <a:lnTo>
                    <a:pt x="733171" y="454952"/>
                  </a:lnTo>
                  <a:lnTo>
                    <a:pt x="735901" y="457682"/>
                  </a:lnTo>
                  <a:lnTo>
                    <a:pt x="742632" y="457682"/>
                  </a:lnTo>
                  <a:lnTo>
                    <a:pt x="745350" y="454952"/>
                  </a:lnTo>
                  <a:lnTo>
                    <a:pt x="745350" y="448233"/>
                  </a:lnTo>
                  <a:close/>
                </a:path>
                <a:path w="753744" h="752475">
                  <a:moveTo>
                    <a:pt x="749744" y="423024"/>
                  </a:moveTo>
                  <a:lnTo>
                    <a:pt x="747014" y="420293"/>
                  </a:lnTo>
                  <a:lnTo>
                    <a:pt x="740308" y="420293"/>
                  </a:lnTo>
                  <a:lnTo>
                    <a:pt x="737565" y="423024"/>
                  </a:lnTo>
                  <a:lnTo>
                    <a:pt x="737565" y="429755"/>
                  </a:lnTo>
                  <a:lnTo>
                    <a:pt x="740308" y="432473"/>
                  </a:lnTo>
                  <a:lnTo>
                    <a:pt x="747014" y="432473"/>
                  </a:lnTo>
                  <a:lnTo>
                    <a:pt x="749744" y="429755"/>
                  </a:lnTo>
                  <a:lnTo>
                    <a:pt x="749744" y="423024"/>
                  </a:lnTo>
                  <a:close/>
                </a:path>
                <a:path w="753744" h="752475">
                  <a:moveTo>
                    <a:pt x="752373" y="397573"/>
                  </a:moveTo>
                  <a:lnTo>
                    <a:pt x="749642" y="394843"/>
                  </a:lnTo>
                  <a:lnTo>
                    <a:pt x="742924" y="394843"/>
                  </a:lnTo>
                  <a:lnTo>
                    <a:pt x="740194" y="397573"/>
                  </a:lnTo>
                  <a:lnTo>
                    <a:pt x="740194" y="404291"/>
                  </a:lnTo>
                  <a:lnTo>
                    <a:pt x="742924" y="407022"/>
                  </a:lnTo>
                  <a:lnTo>
                    <a:pt x="749642" y="407022"/>
                  </a:lnTo>
                  <a:lnTo>
                    <a:pt x="752373" y="404291"/>
                  </a:lnTo>
                  <a:lnTo>
                    <a:pt x="752373" y="397573"/>
                  </a:lnTo>
                  <a:close/>
                </a:path>
                <a:path w="753744" h="752475">
                  <a:moveTo>
                    <a:pt x="753198" y="372008"/>
                  </a:moveTo>
                  <a:lnTo>
                    <a:pt x="750481" y="369277"/>
                  </a:lnTo>
                  <a:lnTo>
                    <a:pt x="743762" y="369277"/>
                  </a:lnTo>
                  <a:lnTo>
                    <a:pt x="741032" y="372008"/>
                  </a:lnTo>
                  <a:lnTo>
                    <a:pt x="741032" y="378726"/>
                  </a:lnTo>
                  <a:lnTo>
                    <a:pt x="743762" y="381444"/>
                  </a:lnTo>
                  <a:lnTo>
                    <a:pt x="750481" y="381444"/>
                  </a:lnTo>
                  <a:lnTo>
                    <a:pt x="753198" y="378726"/>
                  </a:lnTo>
                  <a:lnTo>
                    <a:pt x="753198" y="37200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3304190" y="9248743"/>
              <a:ext cx="810895" cy="782320"/>
            </a:xfrm>
            <a:custGeom>
              <a:avLst/>
              <a:gdLst/>
              <a:ahLst/>
              <a:cxnLst/>
              <a:rect l="l" t="t" r="r" b="b"/>
              <a:pathLst>
                <a:path w="810894" h="782320">
                  <a:moveTo>
                    <a:pt x="12166" y="373329"/>
                  </a:moveTo>
                  <a:lnTo>
                    <a:pt x="9436" y="370598"/>
                  </a:lnTo>
                  <a:lnTo>
                    <a:pt x="2717" y="370598"/>
                  </a:lnTo>
                  <a:lnTo>
                    <a:pt x="0" y="373329"/>
                  </a:lnTo>
                  <a:lnTo>
                    <a:pt x="0" y="380047"/>
                  </a:lnTo>
                  <a:lnTo>
                    <a:pt x="2717" y="382765"/>
                  </a:lnTo>
                  <a:lnTo>
                    <a:pt x="9436" y="382765"/>
                  </a:lnTo>
                  <a:lnTo>
                    <a:pt x="12166" y="380047"/>
                  </a:lnTo>
                  <a:lnTo>
                    <a:pt x="12166" y="373329"/>
                  </a:lnTo>
                  <a:close/>
                </a:path>
                <a:path w="810894" h="782320">
                  <a:moveTo>
                    <a:pt x="13004" y="398907"/>
                  </a:moveTo>
                  <a:lnTo>
                    <a:pt x="10274" y="396176"/>
                  </a:lnTo>
                  <a:lnTo>
                    <a:pt x="3556" y="396176"/>
                  </a:lnTo>
                  <a:lnTo>
                    <a:pt x="838" y="398907"/>
                  </a:lnTo>
                  <a:lnTo>
                    <a:pt x="838" y="405625"/>
                  </a:lnTo>
                  <a:lnTo>
                    <a:pt x="3556" y="408355"/>
                  </a:lnTo>
                  <a:lnTo>
                    <a:pt x="10274" y="408355"/>
                  </a:lnTo>
                  <a:lnTo>
                    <a:pt x="13004" y="405625"/>
                  </a:lnTo>
                  <a:lnTo>
                    <a:pt x="13004" y="398907"/>
                  </a:lnTo>
                  <a:close/>
                </a:path>
                <a:path w="810894" h="782320">
                  <a:moveTo>
                    <a:pt x="15519" y="424357"/>
                  </a:moveTo>
                  <a:lnTo>
                    <a:pt x="12788" y="421640"/>
                  </a:lnTo>
                  <a:lnTo>
                    <a:pt x="6070" y="421640"/>
                  </a:lnTo>
                  <a:lnTo>
                    <a:pt x="3340" y="424357"/>
                  </a:lnTo>
                  <a:lnTo>
                    <a:pt x="3340" y="431088"/>
                  </a:lnTo>
                  <a:lnTo>
                    <a:pt x="6070" y="433819"/>
                  </a:lnTo>
                  <a:lnTo>
                    <a:pt x="12788" y="433819"/>
                  </a:lnTo>
                  <a:lnTo>
                    <a:pt x="15519" y="431088"/>
                  </a:lnTo>
                  <a:lnTo>
                    <a:pt x="15519" y="424357"/>
                  </a:lnTo>
                  <a:close/>
                </a:path>
                <a:path w="810894" h="782320">
                  <a:moveTo>
                    <a:pt x="19596" y="449643"/>
                  </a:moveTo>
                  <a:lnTo>
                    <a:pt x="16878" y="446900"/>
                  </a:lnTo>
                  <a:lnTo>
                    <a:pt x="10147" y="446900"/>
                  </a:lnTo>
                  <a:lnTo>
                    <a:pt x="7416" y="449643"/>
                  </a:lnTo>
                  <a:lnTo>
                    <a:pt x="7416" y="456361"/>
                  </a:lnTo>
                  <a:lnTo>
                    <a:pt x="10147" y="459079"/>
                  </a:lnTo>
                  <a:lnTo>
                    <a:pt x="16878" y="459079"/>
                  </a:lnTo>
                  <a:lnTo>
                    <a:pt x="19596" y="456361"/>
                  </a:lnTo>
                  <a:lnTo>
                    <a:pt x="19596" y="449643"/>
                  </a:lnTo>
                  <a:close/>
                </a:path>
                <a:path w="810894" h="782320">
                  <a:moveTo>
                    <a:pt x="25247" y="474573"/>
                  </a:moveTo>
                  <a:lnTo>
                    <a:pt x="22517" y="471843"/>
                  </a:lnTo>
                  <a:lnTo>
                    <a:pt x="15811" y="471843"/>
                  </a:lnTo>
                  <a:lnTo>
                    <a:pt x="13068" y="474573"/>
                  </a:lnTo>
                  <a:lnTo>
                    <a:pt x="13068" y="481304"/>
                  </a:lnTo>
                  <a:lnTo>
                    <a:pt x="15811" y="484022"/>
                  </a:lnTo>
                  <a:lnTo>
                    <a:pt x="22517" y="484022"/>
                  </a:lnTo>
                  <a:lnTo>
                    <a:pt x="25247" y="481304"/>
                  </a:lnTo>
                  <a:lnTo>
                    <a:pt x="25247" y="474573"/>
                  </a:lnTo>
                  <a:close/>
                </a:path>
                <a:path w="810894" h="782320">
                  <a:moveTo>
                    <a:pt x="32575" y="499110"/>
                  </a:moveTo>
                  <a:lnTo>
                    <a:pt x="29845" y="496379"/>
                  </a:lnTo>
                  <a:lnTo>
                    <a:pt x="23139" y="496379"/>
                  </a:lnTo>
                  <a:lnTo>
                    <a:pt x="20408" y="499110"/>
                  </a:lnTo>
                  <a:lnTo>
                    <a:pt x="20408" y="505841"/>
                  </a:lnTo>
                  <a:lnTo>
                    <a:pt x="23139" y="508558"/>
                  </a:lnTo>
                  <a:lnTo>
                    <a:pt x="29845" y="508558"/>
                  </a:lnTo>
                  <a:lnTo>
                    <a:pt x="32575" y="505841"/>
                  </a:lnTo>
                  <a:lnTo>
                    <a:pt x="32575" y="499110"/>
                  </a:lnTo>
                  <a:close/>
                </a:path>
                <a:path w="810894" h="782320">
                  <a:moveTo>
                    <a:pt x="41376" y="523125"/>
                  </a:moveTo>
                  <a:lnTo>
                    <a:pt x="38658" y="520395"/>
                  </a:lnTo>
                  <a:lnTo>
                    <a:pt x="31927" y="520395"/>
                  </a:lnTo>
                  <a:lnTo>
                    <a:pt x="29197" y="523125"/>
                  </a:lnTo>
                  <a:lnTo>
                    <a:pt x="29197" y="529844"/>
                  </a:lnTo>
                  <a:lnTo>
                    <a:pt x="31927" y="532561"/>
                  </a:lnTo>
                  <a:lnTo>
                    <a:pt x="38658" y="532561"/>
                  </a:lnTo>
                  <a:lnTo>
                    <a:pt x="41376" y="529844"/>
                  </a:lnTo>
                  <a:lnTo>
                    <a:pt x="41376" y="523125"/>
                  </a:lnTo>
                  <a:close/>
                </a:path>
                <a:path w="810894" h="782320">
                  <a:moveTo>
                    <a:pt x="51739" y="546519"/>
                  </a:moveTo>
                  <a:lnTo>
                    <a:pt x="49022" y="543788"/>
                  </a:lnTo>
                  <a:lnTo>
                    <a:pt x="42303" y="543788"/>
                  </a:lnTo>
                  <a:lnTo>
                    <a:pt x="39560" y="546519"/>
                  </a:lnTo>
                  <a:lnTo>
                    <a:pt x="39560" y="553250"/>
                  </a:lnTo>
                  <a:lnTo>
                    <a:pt x="42303" y="555967"/>
                  </a:lnTo>
                  <a:lnTo>
                    <a:pt x="49022" y="555967"/>
                  </a:lnTo>
                  <a:lnTo>
                    <a:pt x="51739" y="553250"/>
                  </a:lnTo>
                  <a:lnTo>
                    <a:pt x="51739" y="546519"/>
                  </a:lnTo>
                  <a:close/>
                </a:path>
                <a:path w="810894" h="782320">
                  <a:moveTo>
                    <a:pt x="63576" y="569188"/>
                  </a:moveTo>
                  <a:lnTo>
                    <a:pt x="60858" y="566470"/>
                  </a:lnTo>
                  <a:lnTo>
                    <a:pt x="54127" y="566470"/>
                  </a:lnTo>
                  <a:lnTo>
                    <a:pt x="51409" y="569188"/>
                  </a:lnTo>
                  <a:lnTo>
                    <a:pt x="51409" y="575932"/>
                  </a:lnTo>
                  <a:lnTo>
                    <a:pt x="54127" y="578650"/>
                  </a:lnTo>
                  <a:lnTo>
                    <a:pt x="60858" y="578650"/>
                  </a:lnTo>
                  <a:lnTo>
                    <a:pt x="63576" y="575932"/>
                  </a:lnTo>
                  <a:lnTo>
                    <a:pt x="63576" y="569188"/>
                  </a:lnTo>
                  <a:close/>
                </a:path>
                <a:path w="810894" h="782320">
                  <a:moveTo>
                    <a:pt x="76784" y="591083"/>
                  </a:moveTo>
                  <a:lnTo>
                    <a:pt x="74041" y="588352"/>
                  </a:lnTo>
                  <a:lnTo>
                    <a:pt x="67322" y="588352"/>
                  </a:lnTo>
                  <a:lnTo>
                    <a:pt x="64604" y="591083"/>
                  </a:lnTo>
                  <a:lnTo>
                    <a:pt x="64604" y="597814"/>
                  </a:lnTo>
                  <a:lnTo>
                    <a:pt x="67322" y="600532"/>
                  </a:lnTo>
                  <a:lnTo>
                    <a:pt x="74041" y="600532"/>
                  </a:lnTo>
                  <a:lnTo>
                    <a:pt x="76784" y="597814"/>
                  </a:lnTo>
                  <a:lnTo>
                    <a:pt x="76784" y="591083"/>
                  </a:lnTo>
                  <a:close/>
                </a:path>
                <a:path w="810894" h="782320">
                  <a:moveTo>
                    <a:pt x="91427" y="612076"/>
                  </a:moveTo>
                  <a:lnTo>
                    <a:pt x="88709" y="609346"/>
                  </a:lnTo>
                  <a:lnTo>
                    <a:pt x="81978" y="609346"/>
                  </a:lnTo>
                  <a:lnTo>
                    <a:pt x="79260" y="612076"/>
                  </a:lnTo>
                  <a:lnTo>
                    <a:pt x="79260" y="618794"/>
                  </a:lnTo>
                  <a:lnTo>
                    <a:pt x="81978" y="621512"/>
                  </a:lnTo>
                  <a:lnTo>
                    <a:pt x="88709" y="621512"/>
                  </a:lnTo>
                  <a:lnTo>
                    <a:pt x="91427" y="618794"/>
                  </a:lnTo>
                  <a:lnTo>
                    <a:pt x="91427" y="612076"/>
                  </a:lnTo>
                  <a:close/>
                </a:path>
                <a:path w="810894" h="782320">
                  <a:moveTo>
                    <a:pt x="107454" y="632079"/>
                  </a:moveTo>
                  <a:lnTo>
                    <a:pt x="104724" y="629348"/>
                  </a:lnTo>
                  <a:lnTo>
                    <a:pt x="98005" y="629348"/>
                  </a:lnTo>
                  <a:lnTo>
                    <a:pt x="95275" y="632079"/>
                  </a:lnTo>
                  <a:lnTo>
                    <a:pt x="95275" y="638810"/>
                  </a:lnTo>
                  <a:lnTo>
                    <a:pt x="98005" y="641527"/>
                  </a:lnTo>
                  <a:lnTo>
                    <a:pt x="104724" y="641527"/>
                  </a:lnTo>
                  <a:lnTo>
                    <a:pt x="107454" y="638810"/>
                  </a:lnTo>
                  <a:lnTo>
                    <a:pt x="107454" y="632079"/>
                  </a:lnTo>
                  <a:close/>
                </a:path>
                <a:path w="810894" h="782320">
                  <a:moveTo>
                    <a:pt x="107454" y="114566"/>
                  </a:moveTo>
                  <a:lnTo>
                    <a:pt x="104724" y="111848"/>
                  </a:lnTo>
                  <a:lnTo>
                    <a:pt x="98005" y="111848"/>
                  </a:lnTo>
                  <a:lnTo>
                    <a:pt x="95275" y="114566"/>
                  </a:lnTo>
                  <a:lnTo>
                    <a:pt x="95275" y="121297"/>
                  </a:lnTo>
                  <a:lnTo>
                    <a:pt x="98005" y="124028"/>
                  </a:lnTo>
                  <a:lnTo>
                    <a:pt x="104724" y="124028"/>
                  </a:lnTo>
                  <a:lnTo>
                    <a:pt x="107454" y="121297"/>
                  </a:lnTo>
                  <a:lnTo>
                    <a:pt x="107454" y="114566"/>
                  </a:lnTo>
                  <a:close/>
                </a:path>
                <a:path w="810894" h="782320">
                  <a:moveTo>
                    <a:pt x="124625" y="651027"/>
                  </a:moveTo>
                  <a:lnTo>
                    <a:pt x="121894" y="648296"/>
                  </a:lnTo>
                  <a:lnTo>
                    <a:pt x="115189" y="648296"/>
                  </a:lnTo>
                  <a:lnTo>
                    <a:pt x="112458" y="651027"/>
                  </a:lnTo>
                  <a:lnTo>
                    <a:pt x="112458" y="657745"/>
                  </a:lnTo>
                  <a:lnTo>
                    <a:pt x="115189" y="660463"/>
                  </a:lnTo>
                  <a:lnTo>
                    <a:pt x="121894" y="660463"/>
                  </a:lnTo>
                  <a:lnTo>
                    <a:pt x="124625" y="657745"/>
                  </a:lnTo>
                  <a:lnTo>
                    <a:pt x="124625" y="651027"/>
                  </a:lnTo>
                  <a:close/>
                </a:path>
                <a:path w="810894" h="782320">
                  <a:moveTo>
                    <a:pt x="124625" y="95631"/>
                  </a:moveTo>
                  <a:lnTo>
                    <a:pt x="121894" y="92900"/>
                  </a:lnTo>
                  <a:lnTo>
                    <a:pt x="115189" y="92900"/>
                  </a:lnTo>
                  <a:lnTo>
                    <a:pt x="112458" y="95631"/>
                  </a:lnTo>
                  <a:lnTo>
                    <a:pt x="112458" y="102349"/>
                  </a:lnTo>
                  <a:lnTo>
                    <a:pt x="115189" y="105067"/>
                  </a:lnTo>
                  <a:lnTo>
                    <a:pt x="121894" y="105067"/>
                  </a:lnTo>
                  <a:lnTo>
                    <a:pt x="124625" y="102349"/>
                  </a:lnTo>
                  <a:lnTo>
                    <a:pt x="124625" y="95631"/>
                  </a:lnTo>
                  <a:close/>
                </a:path>
                <a:path w="810894" h="782320">
                  <a:moveTo>
                    <a:pt x="143052" y="668820"/>
                  </a:moveTo>
                  <a:lnTo>
                    <a:pt x="140322" y="666089"/>
                  </a:lnTo>
                  <a:lnTo>
                    <a:pt x="133604" y="666089"/>
                  </a:lnTo>
                  <a:lnTo>
                    <a:pt x="130886" y="668820"/>
                  </a:lnTo>
                  <a:lnTo>
                    <a:pt x="130886" y="675551"/>
                  </a:lnTo>
                  <a:lnTo>
                    <a:pt x="133604" y="678268"/>
                  </a:lnTo>
                  <a:lnTo>
                    <a:pt x="140322" y="678268"/>
                  </a:lnTo>
                  <a:lnTo>
                    <a:pt x="143052" y="675551"/>
                  </a:lnTo>
                  <a:lnTo>
                    <a:pt x="143052" y="668820"/>
                  </a:lnTo>
                  <a:close/>
                </a:path>
                <a:path w="810894" h="782320">
                  <a:moveTo>
                    <a:pt x="143052" y="77838"/>
                  </a:moveTo>
                  <a:lnTo>
                    <a:pt x="140322" y="75107"/>
                  </a:lnTo>
                  <a:lnTo>
                    <a:pt x="133604" y="75107"/>
                  </a:lnTo>
                  <a:lnTo>
                    <a:pt x="130886" y="77838"/>
                  </a:lnTo>
                  <a:lnTo>
                    <a:pt x="130886" y="84556"/>
                  </a:lnTo>
                  <a:lnTo>
                    <a:pt x="133604" y="87287"/>
                  </a:lnTo>
                  <a:lnTo>
                    <a:pt x="140322" y="87287"/>
                  </a:lnTo>
                  <a:lnTo>
                    <a:pt x="143052" y="84556"/>
                  </a:lnTo>
                  <a:lnTo>
                    <a:pt x="143052" y="77838"/>
                  </a:lnTo>
                  <a:close/>
                </a:path>
                <a:path w="810894" h="782320">
                  <a:moveTo>
                    <a:pt x="162534" y="685406"/>
                  </a:moveTo>
                  <a:lnTo>
                    <a:pt x="159804" y="682675"/>
                  </a:lnTo>
                  <a:lnTo>
                    <a:pt x="153085" y="682675"/>
                  </a:lnTo>
                  <a:lnTo>
                    <a:pt x="150355" y="685406"/>
                  </a:lnTo>
                  <a:lnTo>
                    <a:pt x="150355" y="692137"/>
                  </a:lnTo>
                  <a:lnTo>
                    <a:pt x="153085" y="694855"/>
                  </a:lnTo>
                  <a:lnTo>
                    <a:pt x="159804" y="694855"/>
                  </a:lnTo>
                  <a:lnTo>
                    <a:pt x="162534" y="692137"/>
                  </a:lnTo>
                  <a:lnTo>
                    <a:pt x="162534" y="685406"/>
                  </a:lnTo>
                  <a:close/>
                </a:path>
                <a:path w="810894" h="782320">
                  <a:moveTo>
                    <a:pt x="162534" y="61239"/>
                  </a:moveTo>
                  <a:lnTo>
                    <a:pt x="159804" y="58521"/>
                  </a:lnTo>
                  <a:lnTo>
                    <a:pt x="153085" y="58521"/>
                  </a:lnTo>
                  <a:lnTo>
                    <a:pt x="150355" y="61239"/>
                  </a:lnTo>
                  <a:lnTo>
                    <a:pt x="150355" y="67970"/>
                  </a:lnTo>
                  <a:lnTo>
                    <a:pt x="153085" y="70700"/>
                  </a:lnTo>
                  <a:lnTo>
                    <a:pt x="159804" y="70700"/>
                  </a:lnTo>
                  <a:lnTo>
                    <a:pt x="162534" y="67970"/>
                  </a:lnTo>
                  <a:lnTo>
                    <a:pt x="162534" y="61239"/>
                  </a:lnTo>
                  <a:close/>
                </a:path>
                <a:path w="810894" h="782320">
                  <a:moveTo>
                    <a:pt x="182943" y="45948"/>
                  </a:moveTo>
                  <a:lnTo>
                    <a:pt x="180225" y="43205"/>
                  </a:lnTo>
                  <a:lnTo>
                    <a:pt x="173494" y="43205"/>
                  </a:lnTo>
                  <a:lnTo>
                    <a:pt x="170776" y="45948"/>
                  </a:lnTo>
                  <a:lnTo>
                    <a:pt x="170776" y="52666"/>
                  </a:lnTo>
                  <a:lnTo>
                    <a:pt x="173494" y="55384"/>
                  </a:lnTo>
                  <a:lnTo>
                    <a:pt x="180225" y="55384"/>
                  </a:lnTo>
                  <a:lnTo>
                    <a:pt x="182943" y="52666"/>
                  </a:lnTo>
                  <a:lnTo>
                    <a:pt x="182943" y="45948"/>
                  </a:lnTo>
                  <a:close/>
                </a:path>
                <a:path w="810894" h="782320">
                  <a:moveTo>
                    <a:pt x="372986" y="770648"/>
                  </a:moveTo>
                  <a:lnTo>
                    <a:pt x="370268" y="767918"/>
                  </a:lnTo>
                  <a:lnTo>
                    <a:pt x="363550" y="767918"/>
                  </a:lnTo>
                  <a:lnTo>
                    <a:pt x="360819" y="770648"/>
                  </a:lnTo>
                  <a:lnTo>
                    <a:pt x="360819" y="777379"/>
                  </a:lnTo>
                  <a:lnTo>
                    <a:pt x="363550" y="780097"/>
                  </a:lnTo>
                  <a:lnTo>
                    <a:pt x="370268" y="780097"/>
                  </a:lnTo>
                  <a:lnTo>
                    <a:pt x="372986" y="777379"/>
                  </a:lnTo>
                  <a:lnTo>
                    <a:pt x="372986" y="770648"/>
                  </a:lnTo>
                  <a:close/>
                </a:path>
                <a:path w="810894" h="782320">
                  <a:moveTo>
                    <a:pt x="379374" y="4051"/>
                  </a:moveTo>
                  <a:lnTo>
                    <a:pt x="376656" y="1320"/>
                  </a:lnTo>
                  <a:lnTo>
                    <a:pt x="369938" y="1320"/>
                  </a:lnTo>
                  <a:lnTo>
                    <a:pt x="367195" y="4051"/>
                  </a:lnTo>
                  <a:lnTo>
                    <a:pt x="367195" y="10769"/>
                  </a:lnTo>
                  <a:lnTo>
                    <a:pt x="369938" y="13500"/>
                  </a:lnTo>
                  <a:lnTo>
                    <a:pt x="376656" y="13500"/>
                  </a:lnTo>
                  <a:lnTo>
                    <a:pt x="379374" y="10769"/>
                  </a:lnTo>
                  <a:lnTo>
                    <a:pt x="379374" y="4051"/>
                  </a:lnTo>
                  <a:close/>
                </a:path>
                <a:path w="810894" h="782320">
                  <a:moveTo>
                    <a:pt x="398551" y="772287"/>
                  </a:moveTo>
                  <a:lnTo>
                    <a:pt x="395820" y="769569"/>
                  </a:lnTo>
                  <a:lnTo>
                    <a:pt x="389089" y="769569"/>
                  </a:lnTo>
                  <a:lnTo>
                    <a:pt x="386372" y="772287"/>
                  </a:lnTo>
                  <a:lnTo>
                    <a:pt x="386372" y="779018"/>
                  </a:lnTo>
                  <a:lnTo>
                    <a:pt x="389089" y="781748"/>
                  </a:lnTo>
                  <a:lnTo>
                    <a:pt x="395820" y="781748"/>
                  </a:lnTo>
                  <a:lnTo>
                    <a:pt x="398551" y="779018"/>
                  </a:lnTo>
                  <a:lnTo>
                    <a:pt x="398551" y="772287"/>
                  </a:lnTo>
                  <a:close/>
                </a:path>
                <a:path w="810894" h="782320">
                  <a:moveTo>
                    <a:pt x="404926" y="2730"/>
                  </a:moveTo>
                  <a:lnTo>
                    <a:pt x="402209" y="0"/>
                  </a:lnTo>
                  <a:lnTo>
                    <a:pt x="395478" y="0"/>
                  </a:lnTo>
                  <a:lnTo>
                    <a:pt x="392747" y="2730"/>
                  </a:lnTo>
                  <a:lnTo>
                    <a:pt x="392747" y="9448"/>
                  </a:lnTo>
                  <a:lnTo>
                    <a:pt x="395478" y="12179"/>
                  </a:lnTo>
                  <a:lnTo>
                    <a:pt x="402209" y="12179"/>
                  </a:lnTo>
                  <a:lnTo>
                    <a:pt x="404926" y="9448"/>
                  </a:lnTo>
                  <a:lnTo>
                    <a:pt x="404926" y="2730"/>
                  </a:lnTo>
                  <a:close/>
                </a:path>
                <a:path w="810894" h="782320">
                  <a:moveTo>
                    <a:pt x="424192" y="772287"/>
                  </a:moveTo>
                  <a:lnTo>
                    <a:pt x="421462" y="769569"/>
                  </a:lnTo>
                  <a:lnTo>
                    <a:pt x="414743" y="769569"/>
                  </a:lnTo>
                  <a:lnTo>
                    <a:pt x="412013" y="772287"/>
                  </a:lnTo>
                  <a:lnTo>
                    <a:pt x="412013" y="779018"/>
                  </a:lnTo>
                  <a:lnTo>
                    <a:pt x="414743" y="781748"/>
                  </a:lnTo>
                  <a:lnTo>
                    <a:pt x="421462" y="781748"/>
                  </a:lnTo>
                  <a:lnTo>
                    <a:pt x="424192" y="779018"/>
                  </a:lnTo>
                  <a:lnTo>
                    <a:pt x="424192" y="772287"/>
                  </a:lnTo>
                  <a:close/>
                </a:path>
                <a:path w="810894" h="782320">
                  <a:moveTo>
                    <a:pt x="430580" y="3162"/>
                  </a:moveTo>
                  <a:lnTo>
                    <a:pt x="427863" y="431"/>
                  </a:lnTo>
                  <a:lnTo>
                    <a:pt x="421132" y="431"/>
                  </a:lnTo>
                  <a:lnTo>
                    <a:pt x="418401" y="3162"/>
                  </a:lnTo>
                  <a:lnTo>
                    <a:pt x="418401" y="9880"/>
                  </a:lnTo>
                  <a:lnTo>
                    <a:pt x="421132" y="12611"/>
                  </a:lnTo>
                  <a:lnTo>
                    <a:pt x="427863" y="12611"/>
                  </a:lnTo>
                  <a:lnTo>
                    <a:pt x="430580" y="9880"/>
                  </a:lnTo>
                  <a:lnTo>
                    <a:pt x="430580" y="3162"/>
                  </a:lnTo>
                  <a:close/>
                </a:path>
                <a:path w="810894" h="782320">
                  <a:moveTo>
                    <a:pt x="449745" y="770648"/>
                  </a:moveTo>
                  <a:lnTo>
                    <a:pt x="447014" y="767918"/>
                  </a:lnTo>
                  <a:lnTo>
                    <a:pt x="440296" y="767918"/>
                  </a:lnTo>
                  <a:lnTo>
                    <a:pt x="437565" y="770648"/>
                  </a:lnTo>
                  <a:lnTo>
                    <a:pt x="437565" y="777379"/>
                  </a:lnTo>
                  <a:lnTo>
                    <a:pt x="440296" y="780097"/>
                  </a:lnTo>
                  <a:lnTo>
                    <a:pt x="447014" y="780097"/>
                  </a:lnTo>
                  <a:lnTo>
                    <a:pt x="449745" y="777379"/>
                  </a:lnTo>
                  <a:lnTo>
                    <a:pt x="449745" y="770648"/>
                  </a:lnTo>
                  <a:close/>
                </a:path>
                <a:path w="810894" h="782320">
                  <a:moveTo>
                    <a:pt x="456018" y="5384"/>
                  </a:moveTo>
                  <a:lnTo>
                    <a:pt x="453288" y="2641"/>
                  </a:lnTo>
                  <a:lnTo>
                    <a:pt x="446582" y="2641"/>
                  </a:lnTo>
                  <a:lnTo>
                    <a:pt x="443852" y="5384"/>
                  </a:lnTo>
                  <a:lnTo>
                    <a:pt x="443852" y="12103"/>
                  </a:lnTo>
                  <a:lnTo>
                    <a:pt x="446582" y="14820"/>
                  </a:lnTo>
                  <a:lnTo>
                    <a:pt x="453288" y="14820"/>
                  </a:lnTo>
                  <a:lnTo>
                    <a:pt x="456018" y="12103"/>
                  </a:lnTo>
                  <a:lnTo>
                    <a:pt x="456018" y="5384"/>
                  </a:lnTo>
                  <a:close/>
                </a:path>
                <a:path w="810894" h="782320">
                  <a:moveTo>
                    <a:pt x="475081" y="767372"/>
                  </a:moveTo>
                  <a:lnTo>
                    <a:pt x="472351" y="764641"/>
                  </a:lnTo>
                  <a:lnTo>
                    <a:pt x="465632" y="764641"/>
                  </a:lnTo>
                  <a:lnTo>
                    <a:pt x="462902" y="767372"/>
                  </a:lnTo>
                  <a:lnTo>
                    <a:pt x="462902" y="774103"/>
                  </a:lnTo>
                  <a:lnTo>
                    <a:pt x="465632" y="776820"/>
                  </a:lnTo>
                  <a:lnTo>
                    <a:pt x="472351" y="776820"/>
                  </a:lnTo>
                  <a:lnTo>
                    <a:pt x="475081" y="774103"/>
                  </a:lnTo>
                  <a:lnTo>
                    <a:pt x="475081" y="767372"/>
                  </a:lnTo>
                  <a:close/>
                </a:path>
                <a:path w="810894" h="782320">
                  <a:moveTo>
                    <a:pt x="481368" y="9334"/>
                  </a:moveTo>
                  <a:lnTo>
                    <a:pt x="478637" y="6604"/>
                  </a:lnTo>
                  <a:lnTo>
                    <a:pt x="471919" y="6604"/>
                  </a:lnTo>
                  <a:lnTo>
                    <a:pt x="469188" y="9334"/>
                  </a:lnTo>
                  <a:lnTo>
                    <a:pt x="469188" y="16065"/>
                  </a:lnTo>
                  <a:lnTo>
                    <a:pt x="471919" y="18783"/>
                  </a:lnTo>
                  <a:lnTo>
                    <a:pt x="478637" y="18783"/>
                  </a:lnTo>
                  <a:lnTo>
                    <a:pt x="481368" y="16065"/>
                  </a:lnTo>
                  <a:lnTo>
                    <a:pt x="481368" y="9334"/>
                  </a:lnTo>
                  <a:close/>
                </a:path>
                <a:path w="810894" h="782320">
                  <a:moveTo>
                    <a:pt x="500214" y="762482"/>
                  </a:moveTo>
                  <a:lnTo>
                    <a:pt x="497484" y="759752"/>
                  </a:lnTo>
                  <a:lnTo>
                    <a:pt x="490766" y="759752"/>
                  </a:lnTo>
                  <a:lnTo>
                    <a:pt x="488035" y="762482"/>
                  </a:lnTo>
                  <a:lnTo>
                    <a:pt x="488035" y="769200"/>
                  </a:lnTo>
                  <a:lnTo>
                    <a:pt x="490766" y="771931"/>
                  </a:lnTo>
                  <a:lnTo>
                    <a:pt x="497484" y="771931"/>
                  </a:lnTo>
                  <a:lnTo>
                    <a:pt x="500214" y="769200"/>
                  </a:lnTo>
                  <a:lnTo>
                    <a:pt x="500214" y="762482"/>
                  </a:lnTo>
                  <a:close/>
                </a:path>
                <a:path w="810894" h="782320">
                  <a:moveTo>
                    <a:pt x="506298" y="15036"/>
                  </a:moveTo>
                  <a:lnTo>
                    <a:pt x="503567" y="12306"/>
                  </a:lnTo>
                  <a:lnTo>
                    <a:pt x="496849" y="12306"/>
                  </a:lnTo>
                  <a:lnTo>
                    <a:pt x="494118" y="15036"/>
                  </a:lnTo>
                  <a:lnTo>
                    <a:pt x="494118" y="21755"/>
                  </a:lnTo>
                  <a:lnTo>
                    <a:pt x="496849" y="24472"/>
                  </a:lnTo>
                  <a:lnTo>
                    <a:pt x="503567" y="24472"/>
                  </a:lnTo>
                  <a:lnTo>
                    <a:pt x="506298" y="21755"/>
                  </a:lnTo>
                  <a:lnTo>
                    <a:pt x="506298" y="15036"/>
                  </a:lnTo>
                  <a:close/>
                </a:path>
                <a:path w="810894" h="782320">
                  <a:moveTo>
                    <a:pt x="524929" y="755992"/>
                  </a:moveTo>
                  <a:lnTo>
                    <a:pt x="522198" y="753262"/>
                  </a:lnTo>
                  <a:lnTo>
                    <a:pt x="515493" y="753262"/>
                  </a:lnTo>
                  <a:lnTo>
                    <a:pt x="512749" y="755992"/>
                  </a:lnTo>
                  <a:lnTo>
                    <a:pt x="512749" y="762711"/>
                  </a:lnTo>
                  <a:lnTo>
                    <a:pt x="515493" y="765441"/>
                  </a:lnTo>
                  <a:lnTo>
                    <a:pt x="522198" y="765441"/>
                  </a:lnTo>
                  <a:lnTo>
                    <a:pt x="524929" y="762711"/>
                  </a:lnTo>
                  <a:lnTo>
                    <a:pt x="524929" y="755992"/>
                  </a:lnTo>
                  <a:close/>
                </a:path>
                <a:path w="810894" h="782320">
                  <a:moveTo>
                    <a:pt x="530783" y="22428"/>
                  </a:moveTo>
                  <a:lnTo>
                    <a:pt x="528053" y="19697"/>
                  </a:lnTo>
                  <a:lnTo>
                    <a:pt x="521335" y="19697"/>
                  </a:lnTo>
                  <a:lnTo>
                    <a:pt x="518604" y="22428"/>
                  </a:lnTo>
                  <a:lnTo>
                    <a:pt x="518604" y="29146"/>
                  </a:lnTo>
                  <a:lnTo>
                    <a:pt x="521335" y="31864"/>
                  </a:lnTo>
                  <a:lnTo>
                    <a:pt x="528053" y="31864"/>
                  </a:lnTo>
                  <a:lnTo>
                    <a:pt x="530783" y="29146"/>
                  </a:lnTo>
                  <a:lnTo>
                    <a:pt x="530783" y="22428"/>
                  </a:lnTo>
                  <a:close/>
                </a:path>
                <a:path w="810894" h="782320">
                  <a:moveTo>
                    <a:pt x="549224" y="747928"/>
                  </a:moveTo>
                  <a:lnTo>
                    <a:pt x="546493" y="745197"/>
                  </a:lnTo>
                  <a:lnTo>
                    <a:pt x="539775" y="745197"/>
                  </a:lnTo>
                  <a:lnTo>
                    <a:pt x="537044" y="747928"/>
                  </a:lnTo>
                  <a:lnTo>
                    <a:pt x="537044" y="754659"/>
                  </a:lnTo>
                  <a:lnTo>
                    <a:pt x="539775" y="757377"/>
                  </a:lnTo>
                  <a:lnTo>
                    <a:pt x="546493" y="757377"/>
                  </a:lnTo>
                  <a:lnTo>
                    <a:pt x="549224" y="754659"/>
                  </a:lnTo>
                  <a:lnTo>
                    <a:pt x="549224" y="747928"/>
                  </a:lnTo>
                  <a:close/>
                </a:path>
                <a:path w="810894" h="782320">
                  <a:moveTo>
                    <a:pt x="554672" y="31508"/>
                  </a:moveTo>
                  <a:lnTo>
                    <a:pt x="551942" y="28765"/>
                  </a:lnTo>
                  <a:lnTo>
                    <a:pt x="545223" y="28765"/>
                  </a:lnTo>
                  <a:lnTo>
                    <a:pt x="542493" y="31508"/>
                  </a:lnTo>
                  <a:lnTo>
                    <a:pt x="542493" y="38227"/>
                  </a:lnTo>
                  <a:lnTo>
                    <a:pt x="545223" y="40944"/>
                  </a:lnTo>
                  <a:lnTo>
                    <a:pt x="551942" y="40944"/>
                  </a:lnTo>
                  <a:lnTo>
                    <a:pt x="554672" y="38227"/>
                  </a:lnTo>
                  <a:lnTo>
                    <a:pt x="554672" y="31508"/>
                  </a:lnTo>
                  <a:close/>
                </a:path>
                <a:path w="810894" h="782320">
                  <a:moveTo>
                    <a:pt x="572985" y="738327"/>
                  </a:moveTo>
                  <a:lnTo>
                    <a:pt x="570255" y="735596"/>
                  </a:lnTo>
                  <a:lnTo>
                    <a:pt x="563537" y="735596"/>
                  </a:lnTo>
                  <a:lnTo>
                    <a:pt x="560806" y="738327"/>
                  </a:lnTo>
                  <a:lnTo>
                    <a:pt x="560806" y="745058"/>
                  </a:lnTo>
                  <a:lnTo>
                    <a:pt x="563537" y="747776"/>
                  </a:lnTo>
                  <a:lnTo>
                    <a:pt x="570255" y="747776"/>
                  </a:lnTo>
                  <a:lnTo>
                    <a:pt x="572985" y="745058"/>
                  </a:lnTo>
                  <a:lnTo>
                    <a:pt x="572985" y="738327"/>
                  </a:lnTo>
                  <a:close/>
                </a:path>
                <a:path w="810894" h="782320">
                  <a:moveTo>
                    <a:pt x="577913" y="42202"/>
                  </a:moveTo>
                  <a:lnTo>
                    <a:pt x="575183" y="39471"/>
                  </a:lnTo>
                  <a:lnTo>
                    <a:pt x="568464" y="39471"/>
                  </a:lnTo>
                  <a:lnTo>
                    <a:pt x="565734" y="42202"/>
                  </a:lnTo>
                  <a:lnTo>
                    <a:pt x="565734" y="48933"/>
                  </a:lnTo>
                  <a:lnTo>
                    <a:pt x="568464" y="51650"/>
                  </a:lnTo>
                  <a:lnTo>
                    <a:pt x="575183" y="51650"/>
                  </a:lnTo>
                  <a:lnTo>
                    <a:pt x="577913" y="48933"/>
                  </a:lnTo>
                  <a:lnTo>
                    <a:pt x="577913" y="42202"/>
                  </a:lnTo>
                  <a:close/>
                </a:path>
                <a:path w="810894" h="782320">
                  <a:moveTo>
                    <a:pt x="596023" y="727227"/>
                  </a:moveTo>
                  <a:lnTo>
                    <a:pt x="593293" y="724496"/>
                  </a:lnTo>
                  <a:lnTo>
                    <a:pt x="586587" y="724496"/>
                  </a:lnTo>
                  <a:lnTo>
                    <a:pt x="583857" y="727227"/>
                  </a:lnTo>
                  <a:lnTo>
                    <a:pt x="583857" y="733945"/>
                  </a:lnTo>
                  <a:lnTo>
                    <a:pt x="586587" y="736676"/>
                  </a:lnTo>
                  <a:lnTo>
                    <a:pt x="593293" y="736676"/>
                  </a:lnTo>
                  <a:lnTo>
                    <a:pt x="596023" y="733945"/>
                  </a:lnTo>
                  <a:lnTo>
                    <a:pt x="596023" y="727227"/>
                  </a:lnTo>
                  <a:close/>
                </a:path>
                <a:path w="810894" h="782320">
                  <a:moveTo>
                    <a:pt x="600417" y="54483"/>
                  </a:moveTo>
                  <a:lnTo>
                    <a:pt x="597687" y="51752"/>
                  </a:lnTo>
                  <a:lnTo>
                    <a:pt x="590969" y="51752"/>
                  </a:lnTo>
                  <a:lnTo>
                    <a:pt x="588238" y="54483"/>
                  </a:lnTo>
                  <a:lnTo>
                    <a:pt x="588238" y="61214"/>
                  </a:lnTo>
                  <a:lnTo>
                    <a:pt x="590969" y="63931"/>
                  </a:lnTo>
                  <a:lnTo>
                    <a:pt x="597687" y="63931"/>
                  </a:lnTo>
                  <a:lnTo>
                    <a:pt x="600417" y="61214"/>
                  </a:lnTo>
                  <a:lnTo>
                    <a:pt x="600417" y="54483"/>
                  </a:lnTo>
                  <a:close/>
                </a:path>
                <a:path w="810894" h="782320">
                  <a:moveTo>
                    <a:pt x="618324" y="714667"/>
                  </a:moveTo>
                  <a:lnTo>
                    <a:pt x="615594" y="711949"/>
                  </a:lnTo>
                  <a:lnTo>
                    <a:pt x="608876" y="711949"/>
                  </a:lnTo>
                  <a:lnTo>
                    <a:pt x="606145" y="714667"/>
                  </a:lnTo>
                  <a:lnTo>
                    <a:pt x="606145" y="721398"/>
                  </a:lnTo>
                  <a:lnTo>
                    <a:pt x="608876" y="724115"/>
                  </a:lnTo>
                  <a:lnTo>
                    <a:pt x="615594" y="724115"/>
                  </a:lnTo>
                  <a:lnTo>
                    <a:pt x="618324" y="721398"/>
                  </a:lnTo>
                  <a:lnTo>
                    <a:pt x="618324" y="714667"/>
                  </a:lnTo>
                  <a:close/>
                </a:path>
                <a:path w="810894" h="782320">
                  <a:moveTo>
                    <a:pt x="621880" y="68287"/>
                  </a:moveTo>
                  <a:lnTo>
                    <a:pt x="619163" y="65557"/>
                  </a:lnTo>
                  <a:lnTo>
                    <a:pt x="612432" y="65557"/>
                  </a:lnTo>
                  <a:lnTo>
                    <a:pt x="609701" y="68287"/>
                  </a:lnTo>
                  <a:lnTo>
                    <a:pt x="609701" y="75006"/>
                  </a:lnTo>
                  <a:lnTo>
                    <a:pt x="612432" y="77736"/>
                  </a:lnTo>
                  <a:lnTo>
                    <a:pt x="619163" y="77736"/>
                  </a:lnTo>
                  <a:lnTo>
                    <a:pt x="621880" y="75006"/>
                  </a:lnTo>
                  <a:lnTo>
                    <a:pt x="621880" y="68287"/>
                  </a:lnTo>
                  <a:close/>
                </a:path>
                <a:path w="810894" h="782320">
                  <a:moveTo>
                    <a:pt x="639686" y="700709"/>
                  </a:moveTo>
                  <a:lnTo>
                    <a:pt x="636955" y="697979"/>
                  </a:lnTo>
                  <a:lnTo>
                    <a:pt x="630237" y="697979"/>
                  </a:lnTo>
                  <a:lnTo>
                    <a:pt x="627519" y="700709"/>
                  </a:lnTo>
                  <a:lnTo>
                    <a:pt x="627519" y="707428"/>
                  </a:lnTo>
                  <a:lnTo>
                    <a:pt x="630237" y="710158"/>
                  </a:lnTo>
                  <a:lnTo>
                    <a:pt x="636955" y="710158"/>
                  </a:lnTo>
                  <a:lnTo>
                    <a:pt x="639686" y="707428"/>
                  </a:lnTo>
                  <a:lnTo>
                    <a:pt x="639686" y="700709"/>
                  </a:lnTo>
                  <a:close/>
                </a:path>
                <a:path w="810894" h="782320">
                  <a:moveTo>
                    <a:pt x="642505" y="83527"/>
                  </a:moveTo>
                  <a:lnTo>
                    <a:pt x="639787" y="80810"/>
                  </a:lnTo>
                  <a:lnTo>
                    <a:pt x="633069" y="80810"/>
                  </a:lnTo>
                  <a:lnTo>
                    <a:pt x="630326" y="83527"/>
                  </a:lnTo>
                  <a:lnTo>
                    <a:pt x="630326" y="90271"/>
                  </a:lnTo>
                  <a:lnTo>
                    <a:pt x="633069" y="92989"/>
                  </a:lnTo>
                  <a:lnTo>
                    <a:pt x="639787" y="92989"/>
                  </a:lnTo>
                  <a:lnTo>
                    <a:pt x="642505" y="90271"/>
                  </a:lnTo>
                  <a:lnTo>
                    <a:pt x="642505" y="83527"/>
                  </a:lnTo>
                  <a:close/>
                </a:path>
                <a:path w="810894" h="782320">
                  <a:moveTo>
                    <a:pt x="660222" y="685406"/>
                  </a:moveTo>
                  <a:lnTo>
                    <a:pt x="657479" y="682675"/>
                  </a:lnTo>
                  <a:lnTo>
                    <a:pt x="650760" y="682675"/>
                  </a:lnTo>
                  <a:lnTo>
                    <a:pt x="648042" y="685406"/>
                  </a:lnTo>
                  <a:lnTo>
                    <a:pt x="648042" y="692137"/>
                  </a:lnTo>
                  <a:lnTo>
                    <a:pt x="650760" y="694855"/>
                  </a:lnTo>
                  <a:lnTo>
                    <a:pt x="657479" y="694855"/>
                  </a:lnTo>
                  <a:lnTo>
                    <a:pt x="660222" y="692137"/>
                  </a:lnTo>
                  <a:lnTo>
                    <a:pt x="660222" y="685406"/>
                  </a:lnTo>
                  <a:close/>
                </a:path>
                <a:path w="810894" h="782320">
                  <a:moveTo>
                    <a:pt x="661885" y="100177"/>
                  </a:moveTo>
                  <a:lnTo>
                    <a:pt x="659155" y="97434"/>
                  </a:lnTo>
                  <a:lnTo>
                    <a:pt x="652437" y="97434"/>
                  </a:lnTo>
                  <a:lnTo>
                    <a:pt x="649719" y="100177"/>
                  </a:lnTo>
                  <a:lnTo>
                    <a:pt x="649719" y="106895"/>
                  </a:lnTo>
                  <a:lnTo>
                    <a:pt x="652437" y="109613"/>
                  </a:lnTo>
                  <a:lnTo>
                    <a:pt x="659155" y="109613"/>
                  </a:lnTo>
                  <a:lnTo>
                    <a:pt x="661885" y="106895"/>
                  </a:lnTo>
                  <a:lnTo>
                    <a:pt x="661885" y="100177"/>
                  </a:lnTo>
                  <a:close/>
                </a:path>
                <a:path w="810894" h="782320">
                  <a:moveTo>
                    <a:pt x="679678" y="668820"/>
                  </a:moveTo>
                  <a:lnTo>
                    <a:pt x="676960" y="666089"/>
                  </a:lnTo>
                  <a:lnTo>
                    <a:pt x="670242" y="666089"/>
                  </a:lnTo>
                  <a:lnTo>
                    <a:pt x="667499" y="668820"/>
                  </a:lnTo>
                  <a:lnTo>
                    <a:pt x="667499" y="675551"/>
                  </a:lnTo>
                  <a:lnTo>
                    <a:pt x="670242" y="678268"/>
                  </a:lnTo>
                  <a:lnTo>
                    <a:pt x="676960" y="678268"/>
                  </a:lnTo>
                  <a:lnTo>
                    <a:pt x="679678" y="675551"/>
                  </a:lnTo>
                  <a:lnTo>
                    <a:pt x="679678" y="668820"/>
                  </a:lnTo>
                  <a:close/>
                </a:path>
                <a:path w="810894" h="782320">
                  <a:moveTo>
                    <a:pt x="680097" y="118110"/>
                  </a:moveTo>
                  <a:lnTo>
                    <a:pt x="677379" y="115379"/>
                  </a:lnTo>
                  <a:lnTo>
                    <a:pt x="670661" y="115379"/>
                  </a:lnTo>
                  <a:lnTo>
                    <a:pt x="667918" y="118110"/>
                  </a:lnTo>
                  <a:lnTo>
                    <a:pt x="667918" y="124828"/>
                  </a:lnTo>
                  <a:lnTo>
                    <a:pt x="670661" y="127558"/>
                  </a:lnTo>
                  <a:lnTo>
                    <a:pt x="677379" y="127558"/>
                  </a:lnTo>
                  <a:lnTo>
                    <a:pt x="680097" y="124828"/>
                  </a:lnTo>
                  <a:lnTo>
                    <a:pt x="680097" y="118110"/>
                  </a:lnTo>
                  <a:close/>
                </a:path>
                <a:path w="810894" h="782320">
                  <a:moveTo>
                    <a:pt x="697179" y="137261"/>
                  </a:moveTo>
                  <a:lnTo>
                    <a:pt x="694448" y="134531"/>
                  </a:lnTo>
                  <a:lnTo>
                    <a:pt x="687717" y="134531"/>
                  </a:lnTo>
                  <a:lnTo>
                    <a:pt x="684999" y="137261"/>
                  </a:lnTo>
                  <a:lnTo>
                    <a:pt x="684999" y="143979"/>
                  </a:lnTo>
                  <a:lnTo>
                    <a:pt x="687717" y="146710"/>
                  </a:lnTo>
                  <a:lnTo>
                    <a:pt x="694448" y="146710"/>
                  </a:lnTo>
                  <a:lnTo>
                    <a:pt x="697179" y="143979"/>
                  </a:lnTo>
                  <a:lnTo>
                    <a:pt x="697179" y="137261"/>
                  </a:lnTo>
                  <a:close/>
                </a:path>
                <a:path w="810894" h="782320">
                  <a:moveTo>
                    <a:pt x="698119" y="651027"/>
                  </a:moveTo>
                  <a:lnTo>
                    <a:pt x="695388" y="648296"/>
                  </a:lnTo>
                  <a:lnTo>
                    <a:pt x="688670" y="648296"/>
                  </a:lnTo>
                  <a:lnTo>
                    <a:pt x="685939" y="651027"/>
                  </a:lnTo>
                  <a:lnTo>
                    <a:pt x="685939" y="657745"/>
                  </a:lnTo>
                  <a:lnTo>
                    <a:pt x="688670" y="660463"/>
                  </a:lnTo>
                  <a:lnTo>
                    <a:pt x="695388" y="660463"/>
                  </a:lnTo>
                  <a:lnTo>
                    <a:pt x="698119" y="657745"/>
                  </a:lnTo>
                  <a:lnTo>
                    <a:pt x="698119" y="651027"/>
                  </a:lnTo>
                  <a:close/>
                </a:path>
                <a:path w="810894" h="782320">
                  <a:moveTo>
                    <a:pt x="712774" y="157530"/>
                  </a:moveTo>
                  <a:lnTo>
                    <a:pt x="710044" y="154813"/>
                  </a:lnTo>
                  <a:lnTo>
                    <a:pt x="703326" y="154813"/>
                  </a:lnTo>
                  <a:lnTo>
                    <a:pt x="700608" y="157530"/>
                  </a:lnTo>
                  <a:lnTo>
                    <a:pt x="700608" y="164249"/>
                  </a:lnTo>
                  <a:lnTo>
                    <a:pt x="703326" y="166992"/>
                  </a:lnTo>
                  <a:lnTo>
                    <a:pt x="710044" y="166992"/>
                  </a:lnTo>
                  <a:lnTo>
                    <a:pt x="712774" y="164249"/>
                  </a:lnTo>
                  <a:lnTo>
                    <a:pt x="712774" y="157530"/>
                  </a:lnTo>
                  <a:close/>
                </a:path>
                <a:path w="810894" h="782320">
                  <a:moveTo>
                    <a:pt x="715276" y="632079"/>
                  </a:moveTo>
                  <a:lnTo>
                    <a:pt x="712558" y="629348"/>
                  </a:lnTo>
                  <a:lnTo>
                    <a:pt x="705840" y="629348"/>
                  </a:lnTo>
                  <a:lnTo>
                    <a:pt x="703110" y="632079"/>
                  </a:lnTo>
                  <a:lnTo>
                    <a:pt x="703110" y="638810"/>
                  </a:lnTo>
                  <a:lnTo>
                    <a:pt x="705840" y="641527"/>
                  </a:lnTo>
                  <a:lnTo>
                    <a:pt x="712558" y="641527"/>
                  </a:lnTo>
                  <a:lnTo>
                    <a:pt x="715276" y="638810"/>
                  </a:lnTo>
                  <a:lnTo>
                    <a:pt x="715276" y="632079"/>
                  </a:lnTo>
                  <a:close/>
                </a:path>
                <a:path w="810894" h="782320">
                  <a:moveTo>
                    <a:pt x="726909" y="178841"/>
                  </a:moveTo>
                  <a:lnTo>
                    <a:pt x="724179" y="176110"/>
                  </a:lnTo>
                  <a:lnTo>
                    <a:pt x="717461" y="176110"/>
                  </a:lnTo>
                  <a:lnTo>
                    <a:pt x="714743" y="178841"/>
                  </a:lnTo>
                  <a:lnTo>
                    <a:pt x="714743" y="185559"/>
                  </a:lnTo>
                  <a:lnTo>
                    <a:pt x="717461" y="188290"/>
                  </a:lnTo>
                  <a:lnTo>
                    <a:pt x="724179" y="188290"/>
                  </a:lnTo>
                  <a:lnTo>
                    <a:pt x="726909" y="185559"/>
                  </a:lnTo>
                  <a:lnTo>
                    <a:pt x="726909" y="178841"/>
                  </a:lnTo>
                  <a:close/>
                </a:path>
                <a:path w="810894" h="782320">
                  <a:moveTo>
                    <a:pt x="731304" y="612076"/>
                  </a:moveTo>
                  <a:lnTo>
                    <a:pt x="728586" y="609346"/>
                  </a:lnTo>
                  <a:lnTo>
                    <a:pt x="721855" y="609346"/>
                  </a:lnTo>
                  <a:lnTo>
                    <a:pt x="719124" y="612076"/>
                  </a:lnTo>
                  <a:lnTo>
                    <a:pt x="719124" y="618794"/>
                  </a:lnTo>
                  <a:lnTo>
                    <a:pt x="721855" y="621512"/>
                  </a:lnTo>
                  <a:lnTo>
                    <a:pt x="728586" y="621512"/>
                  </a:lnTo>
                  <a:lnTo>
                    <a:pt x="731304" y="618794"/>
                  </a:lnTo>
                  <a:lnTo>
                    <a:pt x="731304" y="612076"/>
                  </a:lnTo>
                  <a:close/>
                </a:path>
                <a:path w="810894" h="782320">
                  <a:moveTo>
                    <a:pt x="739571" y="201079"/>
                  </a:moveTo>
                  <a:lnTo>
                    <a:pt x="736841" y="198348"/>
                  </a:lnTo>
                  <a:lnTo>
                    <a:pt x="730135" y="198348"/>
                  </a:lnTo>
                  <a:lnTo>
                    <a:pt x="727392" y="201079"/>
                  </a:lnTo>
                  <a:lnTo>
                    <a:pt x="727392" y="207797"/>
                  </a:lnTo>
                  <a:lnTo>
                    <a:pt x="730135" y="210527"/>
                  </a:lnTo>
                  <a:lnTo>
                    <a:pt x="736841" y="210527"/>
                  </a:lnTo>
                  <a:lnTo>
                    <a:pt x="739571" y="207797"/>
                  </a:lnTo>
                  <a:lnTo>
                    <a:pt x="739571" y="201079"/>
                  </a:lnTo>
                  <a:close/>
                </a:path>
                <a:path w="810894" h="782320">
                  <a:moveTo>
                    <a:pt x="745871" y="591083"/>
                  </a:moveTo>
                  <a:lnTo>
                    <a:pt x="743140" y="588352"/>
                  </a:lnTo>
                  <a:lnTo>
                    <a:pt x="736422" y="588352"/>
                  </a:lnTo>
                  <a:lnTo>
                    <a:pt x="733691" y="591083"/>
                  </a:lnTo>
                  <a:lnTo>
                    <a:pt x="733691" y="597814"/>
                  </a:lnTo>
                  <a:lnTo>
                    <a:pt x="736422" y="600532"/>
                  </a:lnTo>
                  <a:lnTo>
                    <a:pt x="743140" y="600532"/>
                  </a:lnTo>
                  <a:lnTo>
                    <a:pt x="745871" y="597814"/>
                  </a:lnTo>
                  <a:lnTo>
                    <a:pt x="745871" y="591083"/>
                  </a:lnTo>
                  <a:close/>
                </a:path>
                <a:path w="810894" h="782320">
                  <a:moveTo>
                    <a:pt x="750684" y="224129"/>
                  </a:moveTo>
                  <a:lnTo>
                    <a:pt x="747953" y="221399"/>
                  </a:lnTo>
                  <a:lnTo>
                    <a:pt x="741235" y="221399"/>
                  </a:lnTo>
                  <a:lnTo>
                    <a:pt x="738505" y="224129"/>
                  </a:lnTo>
                  <a:lnTo>
                    <a:pt x="738505" y="230847"/>
                  </a:lnTo>
                  <a:lnTo>
                    <a:pt x="741235" y="233565"/>
                  </a:lnTo>
                  <a:lnTo>
                    <a:pt x="747953" y="233565"/>
                  </a:lnTo>
                  <a:lnTo>
                    <a:pt x="750684" y="230847"/>
                  </a:lnTo>
                  <a:lnTo>
                    <a:pt x="750684" y="224129"/>
                  </a:lnTo>
                  <a:close/>
                </a:path>
                <a:path w="810894" h="782320">
                  <a:moveTo>
                    <a:pt x="759155" y="569188"/>
                  </a:moveTo>
                  <a:lnTo>
                    <a:pt x="756437" y="566470"/>
                  </a:lnTo>
                  <a:lnTo>
                    <a:pt x="749706" y="566470"/>
                  </a:lnTo>
                  <a:lnTo>
                    <a:pt x="746975" y="569188"/>
                  </a:lnTo>
                  <a:lnTo>
                    <a:pt x="746975" y="575932"/>
                  </a:lnTo>
                  <a:lnTo>
                    <a:pt x="749706" y="578650"/>
                  </a:lnTo>
                  <a:lnTo>
                    <a:pt x="756437" y="578650"/>
                  </a:lnTo>
                  <a:lnTo>
                    <a:pt x="759155" y="575932"/>
                  </a:lnTo>
                  <a:lnTo>
                    <a:pt x="759155" y="569188"/>
                  </a:lnTo>
                  <a:close/>
                </a:path>
                <a:path w="810894" h="782320">
                  <a:moveTo>
                    <a:pt x="760095" y="247891"/>
                  </a:moveTo>
                  <a:lnTo>
                    <a:pt x="757377" y="245160"/>
                  </a:lnTo>
                  <a:lnTo>
                    <a:pt x="750658" y="245160"/>
                  </a:lnTo>
                  <a:lnTo>
                    <a:pt x="747928" y="247891"/>
                  </a:lnTo>
                  <a:lnTo>
                    <a:pt x="747928" y="254622"/>
                  </a:lnTo>
                  <a:lnTo>
                    <a:pt x="750658" y="257340"/>
                  </a:lnTo>
                  <a:lnTo>
                    <a:pt x="757377" y="257340"/>
                  </a:lnTo>
                  <a:lnTo>
                    <a:pt x="760095" y="254622"/>
                  </a:lnTo>
                  <a:lnTo>
                    <a:pt x="760095" y="247891"/>
                  </a:lnTo>
                  <a:close/>
                </a:path>
                <a:path w="810894" h="782320">
                  <a:moveTo>
                    <a:pt x="767956" y="272262"/>
                  </a:moveTo>
                  <a:lnTo>
                    <a:pt x="765225" y="269532"/>
                  </a:lnTo>
                  <a:lnTo>
                    <a:pt x="758507" y="269532"/>
                  </a:lnTo>
                  <a:lnTo>
                    <a:pt x="755789" y="272262"/>
                  </a:lnTo>
                  <a:lnTo>
                    <a:pt x="755789" y="278980"/>
                  </a:lnTo>
                  <a:lnTo>
                    <a:pt x="758507" y="281711"/>
                  </a:lnTo>
                  <a:lnTo>
                    <a:pt x="765225" y="281711"/>
                  </a:lnTo>
                  <a:lnTo>
                    <a:pt x="767956" y="278980"/>
                  </a:lnTo>
                  <a:lnTo>
                    <a:pt x="767956" y="272262"/>
                  </a:lnTo>
                  <a:close/>
                </a:path>
                <a:path w="810894" h="782320">
                  <a:moveTo>
                    <a:pt x="771004" y="546519"/>
                  </a:moveTo>
                  <a:lnTo>
                    <a:pt x="768261" y="543788"/>
                  </a:lnTo>
                  <a:lnTo>
                    <a:pt x="761542" y="543788"/>
                  </a:lnTo>
                  <a:lnTo>
                    <a:pt x="758825" y="546519"/>
                  </a:lnTo>
                  <a:lnTo>
                    <a:pt x="758825" y="553250"/>
                  </a:lnTo>
                  <a:lnTo>
                    <a:pt x="761542" y="555967"/>
                  </a:lnTo>
                  <a:lnTo>
                    <a:pt x="768261" y="555967"/>
                  </a:lnTo>
                  <a:lnTo>
                    <a:pt x="771004" y="553250"/>
                  </a:lnTo>
                  <a:lnTo>
                    <a:pt x="771004" y="546519"/>
                  </a:lnTo>
                  <a:close/>
                </a:path>
                <a:path w="810894" h="782320">
                  <a:moveTo>
                    <a:pt x="774128" y="297103"/>
                  </a:moveTo>
                  <a:lnTo>
                    <a:pt x="771410" y="294360"/>
                  </a:lnTo>
                  <a:lnTo>
                    <a:pt x="764679" y="294360"/>
                  </a:lnTo>
                  <a:lnTo>
                    <a:pt x="761949" y="297103"/>
                  </a:lnTo>
                  <a:lnTo>
                    <a:pt x="761949" y="303822"/>
                  </a:lnTo>
                  <a:lnTo>
                    <a:pt x="764679" y="306539"/>
                  </a:lnTo>
                  <a:lnTo>
                    <a:pt x="771410" y="306539"/>
                  </a:lnTo>
                  <a:lnTo>
                    <a:pt x="774128" y="303822"/>
                  </a:lnTo>
                  <a:lnTo>
                    <a:pt x="774128" y="297103"/>
                  </a:lnTo>
                  <a:close/>
                </a:path>
                <a:path w="810894" h="782320">
                  <a:moveTo>
                    <a:pt x="778522" y="322300"/>
                  </a:moveTo>
                  <a:lnTo>
                    <a:pt x="775792" y="319570"/>
                  </a:lnTo>
                  <a:lnTo>
                    <a:pt x="769086" y="319570"/>
                  </a:lnTo>
                  <a:lnTo>
                    <a:pt x="766343" y="322300"/>
                  </a:lnTo>
                  <a:lnTo>
                    <a:pt x="766343" y="329018"/>
                  </a:lnTo>
                  <a:lnTo>
                    <a:pt x="769086" y="331749"/>
                  </a:lnTo>
                  <a:lnTo>
                    <a:pt x="775792" y="331749"/>
                  </a:lnTo>
                  <a:lnTo>
                    <a:pt x="778522" y="329018"/>
                  </a:lnTo>
                  <a:lnTo>
                    <a:pt x="778522" y="322300"/>
                  </a:lnTo>
                  <a:close/>
                </a:path>
                <a:path w="810894" h="782320">
                  <a:moveTo>
                    <a:pt x="781151" y="347751"/>
                  </a:moveTo>
                  <a:lnTo>
                    <a:pt x="778421" y="345020"/>
                  </a:lnTo>
                  <a:lnTo>
                    <a:pt x="771702" y="345020"/>
                  </a:lnTo>
                  <a:lnTo>
                    <a:pt x="768972" y="347751"/>
                  </a:lnTo>
                  <a:lnTo>
                    <a:pt x="768972" y="354482"/>
                  </a:lnTo>
                  <a:lnTo>
                    <a:pt x="771702" y="357200"/>
                  </a:lnTo>
                  <a:lnTo>
                    <a:pt x="778421" y="357200"/>
                  </a:lnTo>
                  <a:lnTo>
                    <a:pt x="781151" y="354482"/>
                  </a:lnTo>
                  <a:lnTo>
                    <a:pt x="781151" y="347751"/>
                  </a:lnTo>
                  <a:close/>
                </a:path>
                <a:path w="810894" h="782320">
                  <a:moveTo>
                    <a:pt x="781354" y="523125"/>
                  </a:moveTo>
                  <a:lnTo>
                    <a:pt x="778637" y="520395"/>
                  </a:lnTo>
                  <a:lnTo>
                    <a:pt x="771906" y="520395"/>
                  </a:lnTo>
                  <a:lnTo>
                    <a:pt x="769188" y="523125"/>
                  </a:lnTo>
                  <a:lnTo>
                    <a:pt x="769188" y="529844"/>
                  </a:lnTo>
                  <a:lnTo>
                    <a:pt x="771906" y="532561"/>
                  </a:lnTo>
                  <a:lnTo>
                    <a:pt x="778637" y="532561"/>
                  </a:lnTo>
                  <a:lnTo>
                    <a:pt x="781354" y="529844"/>
                  </a:lnTo>
                  <a:lnTo>
                    <a:pt x="781354" y="523125"/>
                  </a:lnTo>
                  <a:close/>
                </a:path>
                <a:path w="810894" h="782320">
                  <a:moveTo>
                    <a:pt x="790155" y="499110"/>
                  </a:moveTo>
                  <a:lnTo>
                    <a:pt x="787425" y="496379"/>
                  </a:lnTo>
                  <a:lnTo>
                    <a:pt x="780719" y="496379"/>
                  </a:lnTo>
                  <a:lnTo>
                    <a:pt x="777976" y="499110"/>
                  </a:lnTo>
                  <a:lnTo>
                    <a:pt x="777976" y="505841"/>
                  </a:lnTo>
                  <a:lnTo>
                    <a:pt x="780719" y="508558"/>
                  </a:lnTo>
                  <a:lnTo>
                    <a:pt x="787425" y="508558"/>
                  </a:lnTo>
                  <a:lnTo>
                    <a:pt x="790155" y="505841"/>
                  </a:lnTo>
                  <a:lnTo>
                    <a:pt x="790155" y="499110"/>
                  </a:lnTo>
                  <a:close/>
                </a:path>
                <a:path w="810894" h="782320">
                  <a:moveTo>
                    <a:pt x="797483" y="474573"/>
                  </a:moveTo>
                  <a:lnTo>
                    <a:pt x="794753" y="471843"/>
                  </a:lnTo>
                  <a:lnTo>
                    <a:pt x="788047" y="471843"/>
                  </a:lnTo>
                  <a:lnTo>
                    <a:pt x="785317" y="474573"/>
                  </a:lnTo>
                  <a:lnTo>
                    <a:pt x="785317" y="481304"/>
                  </a:lnTo>
                  <a:lnTo>
                    <a:pt x="788047" y="484022"/>
                  </a:lnTo>
                  <a:lnTo>
                    <a:pt x="794753" y="484022"/>
                  </a:lnTo>
                  <a:lnTo>
                    <a:pt x="797483" y="481304"/>
                  </a:lnTo>
                  <a:lnTo>
                    <a:pt x="797483" y="474573"/>
                  </a:lnTo>
                  <a:close/>
                </a:path>
                <a:path w="810894" h="782320">
                  <a:moveTo>
                    <a:pt x="803148" y="449643"/>
                  </a:moveTo>
                  <a:lnTo>
                    <a:pt x="800404" y="446900"/>
                  </a:lnTo>
                  <a:lnTo>
                    <a:pt x="793686" y="446900"/>
                  </a:lnTo>
                  <a:lnTo>
                    <a:pt x="790968" y="449643"/>
                  </a:lnTo>
                  <a:lnTo>
                    <a:pt x="790968" y="456361"/>
                  </a:lnTo>
                  <a:lnTo>
                    <a:pt x="793686" y="459079"/>
                  </a:lnTo>
                  <a:lnTo>
                    <a:pt x="800404" y="459079"/>
                  </a:lnTo>
                  <a:lnTo>
                    <a:pt x="803148" y="456361"/>
                  </a:lnTo>
                  <a:lnTo>
                    <a:pt x="803148" y="449643"/>
                  </a:lnTo>
                  <a:close/>
                </a:path>
                <a:path w="810894" h="782320">
                  <a:moveTo>
                    <a:pt x="807224" y="424357"/>
                  </a:moveTo>
                  <a:lnTo>
                    <a:pt x="804494" y="421640"/>
                  </a:lnTo>
                  <a:lnTo>
                    <a:pt x="797788" y="421640"/>
                  </a:lnTo>
                  <a:lnTo>
                    <a:pt x="795045" y="424357"/>
                  </a:lnTo>
                  <a:lnTo>
                    <a:pt x="795045" y="431088"/>
                  </a:lnTo>
                  <a:lnTo>
                    <a:pt x="797788" y="433819"/>
                  </a:lnTo>
                  <a:lnTo>
                    <a:pt x="804494" y="433819"/>
                  </a:lnTo>
                  <a:lnTo>
                    <a:pt x="807224" y="431088"/>
                  </a:lnTo>
                  <a:lnTo>
                    <a:pt x="807224" y="424357"/>
                  </a:lnTo>
                  <a:close/>
                </a:path>
                <a:path w="810894" h="782320">
                  <a:moveTo>
                    <a:pt x="809726" y="398907"/>
                  </a:moveTo>
                  <a:lnTo>
                    <a:pt x="807008" y="396176"/>
                  </a:lnTo>
                  <a:lnTo>
                    <a:pt x="800290" y="396176"/>
                  </a:lnTo>
                  <a:lnTo>
                    <a:pt x="797547" y="398907"/>
                  </a:lnTo>
                  <a:lnTo>
                    <a:pt x="797547" y="405625"/>
                  </a:lnTo>
                  <a:lnTo>
                    <a:pt x="800290" y="408355"/>
                  </a:lnTo>
                  <a:lnTo>
                    <a:pt x="807008" y="408355"/>
                  </a:lnTo>
                  <a:lnTo>
                    <a:pt x="809726" y="405625"/>
                  </a:lnTo>
                  <a:lnTo>
                    <a:pt x="809726" y="398907"/>
                  </a:lnTo>
                  <a:close/>
                </a:path>
                <a:path w="810894" h="782320">
                  <a:moveTo>
                    <a:pt x="810564" y="373329"/>
                  </a:moveTo>
                  <a:lnTo>
                    <a:pt x="807847" y="370598"/>
                  </a:lnTo>
                  <a:lnTo>
                    <a:pt x="801128" y="370598"/>
                  </a:lnTo>
                  <a:lnTo>
                    <a:pt x="798398" y="373329"/>
                  </a:lnTo>
                  <a:lnTo>
                    <a:pt x="798398" y="380047"/>
                  </a:lnTo>
                  <a:lnTo>
                    <a:pt x="801128" y="382765"/>
                  </a:lnTo>
                  <a:lnTo>
                    <a:pt x="807847" y="382765"/>
                  </a:lnTo>
                  <a:lnTo>
                    <a:pt x="810564" y="380047"/>
                  </a:lnTo>
                  <a:lnTo>
                    <a:pt x="810564" y="37332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3291084" y="9220371"/>
              <a:ext cx="852169" cy="838835"/>
            </a:xfrm>
            <a:custGeom>
              <a:avLst/>
              <a:gdLst/>
              <a:ahLst/>
              <a:cxnLst/>
              <a:rect l="l" t="t" r="r" b="b"/>
              <a:pathLst>
                <a:path w="852169" h="838834">
                  <a:moveTo>
                    <a:pt x="12179" y="515480"/>
                  </a:moveTo>
                  <a:lnTo>
                    <a:pt x="9461" y="512749"/>
                  </a:lnTo>
                  <a:lnTo>
                    <a:pt x="2730" y="512749"/>
                  </a:lnTo>
                  <a:lnTo>
                    <a:pt x="0" y="515480"/>
                  </a:lnTo>
                  <a:lnTo>
                    <a:pt x="0" y="522211"/>
                  </a:lnTo>
                  <a:lnTo>
                    <a:pt x="2730" y="524929"/>
                  </a:lnTo>
                  <a:lnTo>
                    <a:pt x="9461" y="524929"/>
                  </a:lnTo>
                  <a:lnTo>
                    <a:pt x="12179" y="522211"/>
                  </a:lnTo>
                  <a:lnTo>
                    <a:pt x="12179" y="515480"/>
                  </a:lnTo>
                  <a:close/>
                </a:path>
                <a:path w="852169" h="838834">
                  <a:moveTo>
                    <a:pt x="19735" y="539940"/>
                  </a:moveTo>
                  <a:lnTo>
                    <a:pt x="16992" y="537197"/>
                  </a:lnTo>
                  <a:lnTo>
                    <a:pt x="10287" y="537197"/>
                  </a:lnTo>
                  <a:lnTo>
                    <a:pt x="7556" y="539940"/>
                  </a:lnTo>
                  <a:lnTo>
                    <a:pt x="7556" y="546658"/>
                  </a:lnTo>
                  <a:lnTo>
                    <a:pt x="10287" y="549376"/>
                  </a:lnTo>
                  <a:lnTo>
                    <a:pt x="16992" y="549376"/>
                  </a:lnTo>
                  <a:lnTo>
                    <a:pt x="19735" y="546658"/>
                  </a:lnTo>
                  <a:lnTo>
                    <a:pt x="19735" y="539940"/>
                  </a:lnTo>
                  <a:close/>
                </a:path>
                <a:path w="852169" h="838834">
                  <a:moveTo>
                    <a:pt x="28727" y="563892"/>
                  </a:moveTo>
                  <a:lnTo>
                    <a:pt x="25996" y="561162"/>
                  </a:lnTo>
                  <a:lnTo>
                    <a:pt x="19278" y="561162"/>
                  </a:lnTo>
                  <a:lnTo>
                    <a:pt x="16548" y="563892"/>
                  </a:lnTo>
                  <a:lnTo>
                    <a:pt x="16548" y="570611"/>
                  </a:lnTo>
                  <a:lnTo>
                    <a:pt x="19278" y="573341"/>
                  </a:lnTo>
                  <a:lnTo>
                    <a:pt x="25996" y="573341"/>
                  </a:lnTo>
                  <a:lnTo>
                    <a:pt x="28727" y="570611"/>
                  </a:lnTo>
                  <a:lnTo>
                    <a:pt x="28727" y="563892"/>
                  </a:lnTo>
                  <a:close/>
                </a:path>
                <a:path w="852169" h="838834">
                  <a:moveTo>
                    <a:pt x="39192" y="587260"/>
                  </a:moveTo>
                  <a:lnTo>
                    <a:pt x="36461" y="584530"/>
                  </a:lnTo>
                  <a:lnTo>
                    <a:pt x="29756" y="584530"/>
                  </a:lnTo>
                  <a:lnTo>
                    <a:pt x="27012" y="587260"/>
                  </a:lnTo>
                  <a:lnTo>
                    <a:pt x="27012" y="593979"/>
                  </a:lnTo>
                  <a:lnTo>
                    <a:pt x="29756" y="596709"/>
                  </a:lnTo>
                  <a:lnTo>
                    <a:pt x="36461" y="596709"/>
                  </a:lnTo>
                  <a:lnTo>
                    <a:pt x="39192" y="593979"/>
                  </a:lnTo>
                  <a:lnTo>
                    <a:pt x="39192" y="587260"/>
                  </a:lnTo>
                  <a:close/>
                </a:path>
                <a:path w="852169" h="838834">
                  <a:moveTo>
                    <a:pt x="50939" y="609968"/>
                  </a:moveTo>
                  <a:lnTo>
                    <a:pt x="48196" y="607237"/>
                  </a:lnTo>
                  <a:lnTo>
                    <a:pt x="41478" y="607237"/>
                  </a:lnTo>
                  <a:lnTo>
                    <a:pt x="38760" y="609968"/>
                  </a:lnTo>
                  <a:lnTo>
                    <a:pt x="38760" y="616699"/>
                  </a:lnTo>
                  <a:lnTo>
                    <a:pt x="41478" y="619417"/>
                  </a:lnTo>
                  <a:lnTo>
                    <a:pt x="48196" y="619417"/>
                  </a:lnTo>
                  <a:lnTo>
                    <a:pt x="50939" y="616699"/>
                  </a:lnTo>
                  <a:lnTo>
                    <a:pt x="50939" y="609968"/>
                  </a:lnTo>
                  <a:close/>
                </a:path>
                <a:path w="852169" h="838834">
                  <a:moveTo>
                    <a:pt x="64008" y="631926"/>
                  </a:moveTo>
                  <a:lnTo>
                    <a:pt x="61277" y="629208"/>
                  </a:lnTo>
                  <a:lnTo>
                    <a:pt x="54571" y="629208"/>
                  </a:lnTo>
                  <a:lnTo>
                    <a:pt x="51828" y="631926"/>
                  </a:lnTo>
                  <a:lnTo>
                    <a:pt x="51828" y="638670"/>
                  </a:lnTo>
                  <a:lnTo>
                    <a:pt x="54571" y="641388"/>
                  </a:lnTo>
                  <a:lnTo>
                    <a:pt x="61277" y="641388"/>
                  </a:lnTo>
                  <a:lnTo>
                    <a:pt x="64008" y="638670"/>
                  </a:lnTo>
                  <a:lnTo>
                    <a:pt x="64008" y="631926"/>
                  </a:lnTo>
                  <a:close/>
                </a:path>
                <a:path w="852169" h="838834">
                  <a:moveTo>
                    <a:pt x="78473" y="653084"/>
                  </a:moveTo>
                  <a:lnTo>
                    <a:pt x="75742" y="650354"/>
                  </a:lnTo>
                  <a:lnTo>
                    <a:pt x="69024" y="650354"/>
                  </a:lnTo>
                  <a:lnTo>
                    <a:pt x="66294" y="653084"/>
                  </a:lnTo>
                  <a:lnTo>
                    <a:pt x="66294" y="659803"/>
                  </a:lnTo>
                  <a:lnTo>
                    <a:pt x="69024" y="662533"/>
                  </a:lnTo>
                  <a:lnTo>
                    <a:pt x="75742" y="662533"/>
                  </a:lnTo>
                  <a:lnTo>
                    <a:pt x="78473" y="659803"/>
                  </a:lnTo>
                  <a:lnTo>
                    <a:pt x="78473" y="653084"/>
                  </a:lnTo>
                  <a:close/>
                </a:path>
                <a:path w="852169" h="838834">
                  <a:moveTo>
                    <a:pt x="94183" y="673328"/>
                  </a:moveTo>
                  <a:lnTo>
                    <a:pt x="91440" y="670585"/>
                  </a:lnTo>
                  <a:lnTo>
                    <a:pt x="84721" y="670585"/>
                  </a:lnTo>
                  <a:lnTo>
                    <a:pt x="82003" y="673328"/>
                  </a:lnTo>
                  <a:lnTo>
                    <a:pt x="82003" y="680046"/>
                  </a:lnTo>
                  <a:lnTo>
                    <a:pt x="84721" y="682764"/>
                  </a:lnTo>
                  <a:lnTo>
                    <a:pt x="91440" y="682764"/>
                  </a:lnTo>
                  <a:lnTo>
                    <a:pt x="94183" y="680046"/>
                  </a:lnTo>
                  <a:lnTo>
                    <a:pt x="94183" y="673328"/>
                  </a:lnTo>
                  <a:close/>
                </a:path>
                <a:path w="852169" h="838834">
                  <a:moveTo>
                    <a:pt x="110921" y="692594"/>
                  </a:moveTo>
                  <a:lnTo>
                    <a:pt x="108191" y="689864"/>
                  </a:lnTo>
                  <a:lnTo>
                    <a:pt x="101473" y="689864"/>
                  </a:lnTo>
                  <a:lnTo>
                    <a:pt x="98742" y="692594"/>
                  </a:lnTo>
                  <a:lnTo>
                    <a:pt x="98742" y="699325"/>
                  </a:lnTo>
                  <a:lnTo>
                    <a:pt x="101473" y="702043"/>
                  </a:lnTo>
                  <a:lnTo>
                    <a:pt x="108191" y="702043"/>
                  </a:lnTo>
                  <a:lnTo>
                    <a:pt x="110921" y="699325"/>
                  </a:lnTo>
                  <a:lnTo>
                    <a:pt x="110921" y="692594"/>
                  </a:lnTo>
                  <a:close/>
                </a:path>
                <a:path w="852169" h="838834">
                  <a:moveTo>
                    <a:pt x="128930" y="710819"/>
                  </a:moveTo>
                  <a:lnTo>
                    <a:pt x="126212" y="708101"/>
                  </a:lnTo>
                  <a:lnTo>
                    <a:pt x="119481" y="708101"/>
                  </a:lnTo>
                  <a:lnTo>
                    <a:pt x="116751" y="710819"/>
                  </a:lnTo>
                  <a:lnTo>
                    <a:pt x="116751" y="717537"/>
                  </a:lnTo>
                  <a:lnTo>
                    <a:pt x="119481" y="720280"/>
                  </a:lnTo>
                  <a:lnTo>
                    <a:pt x="126212" y="720280"/>
                  </a:lnTo>
                  <a:lnTo>
                    <a:pt x="128930" y="717537"/>
                  </a:lnTo>
                  <a:lnTo>
                    <a:pt x="128930" y="710819"/>
                  </a:lnTo>
                  <a:close/>
                </a:path>
                <a:path w="852169" h="838834">
                  <a:moveTo>
                    <a:pt x="196049" y="74320"/>
                  </a:moveTo>
                  <a:lnTo>
                    <a:pt x="193332" y="71577"/>
                  </a:lnTo>
                  <a:lnTo>
                    <a:pt x="186601" y="71577"/>
                  </a:lnTo>
                  <a:lnTo>
                    <a:pt x="183883" y="74320"/>
                  </a:lnTo>
                  <a:lnTo>
                    <a:pt x="183883" y="81038"/>
                  </a:lnTo>
                  <a:lnTo>
                    <a:pt x="186601" y="83756"/>
                  </a:lnTo>
                  <a:lnTo>
                    <a:pt x="193332" y="83756"/>
                  </a:lnTo>
                  <a:lnTo>
                    <a:pt x="196049" y="81038"/>
                  </a:lnTo>
                  <a:lnTo>
                    <a:pt x="196049" y="74320"/>
                  </a:lnTo>
                  <a:close/>
                </a:path>
                <a:path w="852169" h="838834">
                  <a:moveTo>
                    <a:pt x="239814" y="47802"/>
                  </a:moveTo>
                  <a:lnTo>
                    <a:pt x="237083" y="45072"/>
                  </a:lnTo>
                  <a:lnTo>
                    <a:pt x="230378" y="45072"/>
                  </a:lnTo>
                  <a:lnTo>
                    <a:pt x="227634" y="47802"/>
                  </a:lnTo>
                  <a:lnTo>
                    <a:pt x="227634" y="54521"/>
                  </a:lnTo>
                  <a:lnTo>
                    <a:pt x="230378" y="57251"/>
                  </a:lnTo>
                  <a:lnTo>
                    <a:pt x="237083" y="57251"/>
                  </a:lnTo>
                  <a:lnTo>
                    <a:pt x="239814" y="54521"/>
                  </a:lnTo>
                  <a:lnTo>
                    <a:pt x="239814" y="47802"/>
                  </a:lnTo>
                  <a:close/>
                </a:path>
                <a:path w="852169" h="838834">
                  <a:moveTo>
                    <a:pt x="262851" y="36677"/>
                  </a:moveTo>
                  <a:lnTo>
                    <a:pt x="260134" y="33959"/>
                  </a:lnTo>
                  <a:lnTo>
                    <a:pt x="253403" y="33959"/>
                  </a:lnTo>
                  <a:lnTo>
                    <a:pt x="250685" y="36677"/>
                  </a:lnTo>
                  <a:lnTo>
                    <a:pt x="250685" y="43421"/>
                  </a:lnTo>
                  <a:lnTo>
                    <a:pt x="253403" y="46139"/>
                  </a:lnTo>
                  <a:lnTo>
                    <a:pt x="260134" y="46139"/>
                  </a:lnTo>
                  <a:lnTo>
                    <a:pt x="262851" y="43421"/>
                  </a:lnTo>
                  <a:lnTo>
                    <a:pt x="262851" y="36677"/>
                  </a:lnTo>
                  <a:close/>
                </a:path>
                <a:path w="852169" h="838834">
                  <a:moveTo>
                    <a:pt x="286639" y="27089"/>
                  </a:moveTo>
                  <a:lnTo>
                    <a:pt x="283895" y="24358"/>
                  </a:lnTo>
                  <a:lnTo>
                    <a:pt x="277190" y="24358"/>
                  </a:lnTo>
                  <a:lnTo>
                    <a:pt x="274459" y="27089"/>
                  </a:lnTo>
                  <a:lnTo>
                    <a:pt x="274459" y="33820"/>
                  </a:lnTo>
                  <a:lnTo>
                    <a:pt x="277190" y="36537"/>
                  </a:lnTo>
                  <a:lnTo>
                    <a:pt x="283895" y="36537"/>
                  </a:lnTo>
                  <a:lnTo>
                    <a:pt x="286639" y="33820"/>
                  </a:lnTo>
                  <a:lnTo>
                    <a:pt x="286639" y="27089"/>
                  </a:lnTo>
                  <a:close/>
                </a:path>
                <a:path w="852169" h="838834">
                  <a:moveTo>
                    <a:pt x="310908" y="19024"/>
                  </a:moveTo>
                  <a:lnTo>
                    <a:pt x="308178" y="16306"/>
                  </a:lnTo>
                  <a:lnTo>
                    <a:pt x="301472" y="16306"/>
                  </a:lnTo>
                  <a:lnTo>
                    <a:pt x="298742" y="19024"/>
                  </a:lnTo>
                  <a:lnTo>
                    <a:pt x="298742" y="25755"/>
                  </a:lnTo>
                  <a:lnTo>
                    <a:pt x="301472" y="28486"/>
                  </a:lnTo>
                  <a:lnTo>
                    <a:pt x="308178" y="28486"/>
                  </a:lnTo>
                  <a:lnTo>
                    <a:pt x="310908" y="25755"/>
                  </a:lnTo>
                  <a:lnTo>
                    <a:pt x="310908" y="19024"/>
                  </a:lnTo>
                  <a:close/>
                </a:path>
                <a:path w="852169" h="838834">
                  <a:moveTo>
                    <a:pt x="335622" y="12534"/>
                  </a:moveTo>
                  <a:lnTo>
                    <a:pt x="332905" y="9804"/>
                  </a:lnTo>
                  <a:lnTo>
                    <a:pt x="326186" y="9804"/>
                  </a:lnTo>
                  <a:lnTo>
                    <a:pt x="323456" y="12534"/>
                  </a:lnTo>
                  <a:lnTo>
                    <a:pt x="323456" y="19253"/>
                  </a:lnTo>
                  <a:lnTo>
                    <a:pt x="326186" y="21983"/>
                  </a:lnTo>
                  <a:lnTo>
                    <a:pt x="332905" y="21983"/>
                  </a:lnTo>
                  <a:lnTo>
                    <a:pt x="335622" y="19253"/>
                  </a:lnTo>
                  <a:lnTo>
                    <a:pt x="335622" y="12534"/>
                  </a:lnTo>
                  <a:close/>
                </a:path>
                <a:path w="852169" h="838834">
                  <a:moveTo>
                    <a:pt x="360756" y="7645"/>
                  </a:moveTo>
                  <a:lnTo>
                    <a:pt x="358038" y="4914"/>
                  </a:lnTo>
                  <a:lnTo>
                    <a:pt x="351307" y="4914"/>
                  </a:lnTo>
                  <a:lnTo>
                    <a:pt x="348589" y="7645"/>
                  </a:lnTo>
                  <a:lnTo>
                    <a:pt x="348589" y="14363"/>
                  </a:lnTo>
                  <a:lnTo>
                    <a:pt x="351307" y="17094"/>
                  </a:lnTo>
                  <a:lnTo>
                    <a:pt x="358038" y="17094"/>
                  </a:lnTo>
                  <a:lnTo>
                    <a:pt x="360756" y="14363"/>
                  </a:lnTo>
                  <a:lnTo>
                    <a:pt x="360756" y="7645"/>
                  </a:lnTo>
                  <a:close/>
                </a:path>
                <a:path w="852169" h="838834">
                  <a:moveTo>
                    <a:pt x="379818" y="827036"/>
                  </a:moveTo>
                  <a:lnTo>
                    <a:pt x="377075" y="824306"/>
                  </a:lnTo>
                  <a:lnTo>
                    <a:pt x="370370" y="824306"/>
                  </a:lnTo>
                  <a:lnTo>
                    <a:pt x="367639" y="827036"/>
                  </a:lnTo>
                  <a:lnTo>
                    <a:pt x="367639" y="833755"/>
                  </a:lnTo>
                  <a:lnTo>
                    <a:pt x="370370" y="836485"/>
                  </a:lnTo>
                  <a:lnTo>
                    <a:pt x="377075" y="836485"/>
                  </a:lnTo>
                  <a:lnTo>
                    <a:pt x="379818" y="833755"/>
                  </a:lnTo>
                  <a:lnTo>
                    <a:pt x="379818" y="827036"/>
                  </a:lnTo>
                  <a:close/>
                </a:path>
                <a:path w="852169" h="838834">
                  <a:moveTo>
                    <a:pt x="386092" y="4368"/>
                  </a:moveTo>
                  <a:lnTo>
                    <a:pt x="383374" y="1651"/>
                  </a:lnTo>
                  <a:lnTo>
                    <a:pt x="376656" y="1651"/>
                  </a:lnTo>
                  <a:lnTo>
                    <a:pt x="373926" y="4368"/>
                  </a:lnTo>
                  <a:lnTo>
                    <a:pt x="373926" y="11087"/>
                  </a:lnTo>
                  <a:lnTo>
                    <a:pt x="376656" y="13830"/>
                  </a:lnTo>
                  <a:lnTo>
                    <a:pt x="383374" y="13830"/>
                  </a:lnTo>
                  <a:lnTo>
                    <a:pt x="386092" y="11087"/>
                  </a:lnTo>
                  <a:lnTo>
                    <a:pt x="386092" y="4368"/>
                  </a:lnTo>
                  <a:close/>
                </a:path>
                <a:path w="852169" h="838834">
                  <a:moveTo>
                    <a:pt x="405257" y="828941"/>
                  </a:moveTo>
                  <a:lnTo>
                    <a:pt x="402539" y="826223"/>
                  </a:lnTo>
                  <a:lnTo>
                    <a:pt x="395808" y="826223"/>
                  </a:lnTo>
                  <a:lnTo>
                    <a:pt x="393090" y="828941"/>
                  </a:lnTo>
                  <a:lnTo>
                    <a:pt x="393090" y="835660"/>
                  </a:lnTo>
                  <a:lnTo>
                    <a:pt x="395808" y="838390"/>
                  </a:lnTo>
                  <a:lnTo>
                    <a:pt x="402539" y="838390"/>
                  </a:lnTo>
                  <a:lnTo>
                    <a:pt x="405257" y="835660"/>
                  </a:lnTo>
                  <a:lnTo>
                    <a:pt x="405257" y="828941"/>
                  </a:lnTo>
                  <a:close/>
                </a:path>
                <a:path w="852169" h="838834">
                  <a:moveTo>
                    <a:pt x="411657" y="2730"/>
                  </a:moveTo>
                  <a:lnTo>
                    <a:pt x="408927" y="0"/>
                  </a:lnTo>
                  <a:lnTo>
                    <a:pt x="402196" y="0"/>
                  </a:lnTo>
                  <a:lnTo>
                    <a:pt x="399478" y="2730"/>
                  </a:lnTo>
                  <a:lnTo>
                    <a:pt x="399478" y="9461"/>
                  </a:lnTo>
                  <a:lnTo>
                    <a:pt x="402196" y="12179"/>
                  </a:lnTo>
                  <a:lnTo>
                    <a:pt x="408927" y="12179"/>
                  </a:lnTo>
                  <a:lnTo>
                    <a:pt x="411657" y="9461"/>
                  </a:lnTo>
                  <a:lnTo>
                    <a:pt x="411657" y="2730"/>
                  </a:lnTo>
                  <a:close/>
                </a:path>
                <a:path w="852169" h="838834">
                  <a:moveTo>
                    <a:pt x="430911" y="829322"/>
                  </a:moveTo>
                  <a:lnTo>
                    <a:pt x="428193" y="826592"/>
                  </a:lnTo>
                  <a:lnTo>
                    <a:pt x="421462" y="826592"/>
                  </a:lnTo>
                  <a:lnTo>
                    <a:pt x="418744" y="829322"/>
                  </a:lnTo>
                  <a:lnTo>
                    <a:pt x="418744" y="836053"/>
                  </a:lnTo>
                  <a:lnTo>
                    <a:pt x="421462" y="838771"/>
                  </a:lnTo>
                  <a:lnTo>
                    <a:pt x="428193" y="838771"/>
                  </a:lnTo>
                  <a:lnTo>
                    <a:pt x="430911" y="836053"/>
                  </a:lnTo>
                  <a:lnTo>
                    <a:pt x="430911" y="829322"/>
                  </a:lnTo>
                  <a:close/>
                </a:path>
                <a:path w="852169" h="838834">
                  <a:moveTo>
                    <a:pt x="437299" y="2730"/>
                  </a:moveTo>
                  <a:lnTo>
                    <a:pt x="434568" y="0"/>
                  </a:lnTo>
                  <a:lnTo>
                    <a:pt x="427850" y="0"/>
                  </a:lnTo>
                  <a:lnTo>
                    <a:pt x="425119" y="2730"/>
                  </a:lnTo>
                  <a:lnTo>
                    <a:pt x="425119" y="9461"/>
                  </a:lnTo>
                  <a:lnTo>
                    <a:pt x="427850" y="12179"/>
                  </a:lnTo>
                  <a:lnTo>
                    <a:pt x="434568" y="12179"/>
                  </a:lnTo>
                  <a:lnTo>
                    <a:pt x="437299" y="9461"/>
                  </a:lnTo>
                  <a:lnTo>
                    <a:pt x="437299" y="2730"/>
                  </a:lnTo>
                  <a:close/>
                </a:path>
                <a:path w="852169" h="838834">
                  <a:moveTo>
                    <a:pt x="456463" y="828179"/>
                  </a:moveTo>
                  <a:lnTo>
                    <a:pt x="453732" y="825449"/>
                  </a:lnTo>
                  <a:lnTo>
                    <a:pt x="447014" y="825449"/>
                  </a:lnTo>
                  <a:lnTo>
                    <a:pt x="444296" y="828179"/>
                  </a:lnTo>
                  <a:lnTo>
                    <a:pt x="444296" y="834898"/>
                  </a:lnTo>
                  <a:lnTo>
                    <a:pt x="447014" y="837628"/>
                  </a:lnTo>
                  <a:lnTo>
                    <a:pt x="453732" y="837628"/>
                  </a:lnTo>
                  <a:lnTo>
                    <a:pt x="456463" y="834898"/>
                  </a:lnTo>
                  <a:lnTo>
                    <a:pt x="456463" y="828179"/>
                  </a:lnTo>
                  <a:close/>
                </a:path>
                <a:path w="852169" h="838834">
                  <a:moveTo>
                    <a:pt x="462851" y="4368"/>
                  </a:moveTo>
                  <a:lnTo>
                    <a:pt x="460121" y="1651"/>
                  </a:lnTo>
                  <a:lnTo>
                    <a:pt x="453402" y="1651"/>
                  </a:lnTo>
                  <a:lnTo>
                    <a:pt x="450672" y="4368"/>
                  </a:lnTo>
                  <a:lnTo>
                    <a:pt x="450672" y="11087"/>
                  </a:lnTo>
                  <a:lnTo>
                    <a:pt x="453402" y="13830"/>
                  </a:lnTo>
                  <a:lnTo>
                    <a:pt x="460121" y="13830"/>
                  </a:lnTo>
                  <a:lnTo>
                    <a:pt x="462851" y="11087"/>
                  </a:lnTo>
                  <a:lnTo>
                    <a:pt x="462851" y="4368"/>
                  </a:lnTo>
                  <a:close/>
                </a:path>
                <a:path w="852169" h="838834">
                  <a:moveTo>
                    <a:pt x="481901" y="825512"/>
                  </a:moveTo>
                  <a:lnTo>
                    <a:pt x="479183" y="822782"/>
                  </a:lnTo>
                  <a:lnTo>
                    <a:pt x="472465" y="822782"/>
                  </a:lnTo>
                  <a:lnTo>
                    <a:pt x="469722" y="825512"/>
                  </a:lnTo>
                  <a:lnTo>
                    <a:pt x="469722" y="832243"/>
                  </a:lnTo>
                  <a:lnTo>
                    <a:pt x="472465" y="834961"/>
                  </a:lnTo>
                  <a:lnTo>
                    <a:pt x="479183" y="834961"/>
                  </a:lnTo>
                  <a:lnTo>
                    <a:pt x="481901" y="832243"/>
                  </a:lnTo>
                  <a:lnTo>
                    <a:pt x="481901" y="825512"/>
                  </a:lnTo>
                  <a:close/>
                </a:path>
                <a:path w="852169" h="838834">
                  <a:moveTo>
                    <a:pt x="488188" y="7645"/>
                  </a:moveTo>
                  <a:lnTo>
                    <a:pt x="485457" y="4914"/>
                  </a:lnTo>
                  <a:lnTo>
                    <a:pt x="478739" y="4914"/>
                  </a:lnTo>
                  <a:lnTo>
                    <a:pt x="476008" y="7645"/>
                  </a:lnTo>
                  <a:lnTo>
                    <a:pt x="476008" y="14363"/>
                  </a:lnTo>
                  <a:lnTo>
                    <a:pt x="478739" y="17094"/>
                  </a:lnTo>
                  <a:lnTo>
                    <a:pt x="485457" y="17094"/>
                  </a:lnTo>
                  <a:lnTo>
                    <a:pt x="488188" y="14363"/>
                  </a:lnTo>
                  <a:lnTo>
                    <a:pt x="488188" y="7645"/>
                  </a:lnTo>
                  <a:close/>
                </a:path>
                <a:path w="852169" h="838834">
                  <a:moveTo>
                    <a:pt x="507149" y="821309"/>
                  </a:moveTo>
                  <a:lnTo>
                    <a:pt x="504418" y="818591"/>
                  </a:lnTo>
                  <a:lnTo>
                    <a:pt x="497700" y="818591"/>
                  </a:lnTo>
                  <a:lnTo>
                    <a:pt x="494969" y="821309"/>
                  </a:lnTo>
                  <a:lnTo>
                    <a:pt x="494969" y="828040"/>
                  </a:lnTo>
                  <a:lnTo>
                    <a:pt x="497700" y="830757"/>
                  </a:lnTo>
                  <a:lnTo>
                    <a:pt x="504418" y="830757"/>
                  </a:lnTo>
                  <a:lnTo>
                    <a:pt x="507149" y="828040"/>
                  </a:lnTo>
                  <a:lnTo>
                    <a:pt x="507149" y="821309"/>
                  </a:lnTo>
                  <a:close/>
                </a:path>
                <a:path w="852169" h="838834">
                  <a:moveTo>
                    <a:pt x="513321" y="12534"/>
                  </a:moveTo>
                  <a:lnTo>
                    <a:pt x="510590" y="9804"/>
                  </a:lnTo>
                  <a:lnTo>
                    <a:pt x="503872" y="9804"/>
                  </a:lnTo>
                  <a:lnTo>
                    <a:pt x="501142" y="12534"/>
                  </a:lnTo>
                  <a:lnTo>
                    <a:pt x="501142" y="19253"/>
                  </a:lnTo>
                  <a:lnTo>
                    <a:pt x="503872" y="21983"/>
                  </a:lnTo>
                  <a:lnTo>
                    <a:pt x="510590" y="21983"/>
                  </a:lnTo>
                  <a:lnTo>
                    <a:pt x="513321" y="19253"/>
                  </a:lnTo>
                  <a:lnTo>
                    <a:pt x="513321" y="12534"/>
                  </a:lnTo>
                  <a:close/>
                </a:path>
                <a:path w="852169" h="838834">
                  <a:moveTo>
                    <a:pt x="532053" y="815619"/>
                  </a:moveTo>
                  <a:lnTo>
                    <a:pt x="529336" y="812888"/>
                  </a:lnTo>
                  <a:lnTo>
                    <a:pt x="522617" y="812888"/>
                  </a:lnTo>
                  <a:lnTo>
                    <a:pt x="519887" y="815619"/>
                  </a:lnTo>
                  <a:lnTo>
                    <a:pt x="519887" y="822350"/>
                  </a:lnTo>
                  <a:lnTo>
                    <a:pt x="522617" y="825068"/>
                  </a:lnTo>
                  <a:lnTo>
                    <a:pt x="529336" y="825068"/>
                  </a:lnTo>
                  <a:lnTo>
                    <a:pt x="532053" y="822350"/>
                  </a:lnTo>
                  <a:lnTo>
                    <a:pt x="532053" y="815619"/>
                  </a:lnTo>
                  <a:close/>
                </a:path>
                <a:path w="852169" h="838834">
                  <a:moveTo>
                    <a:pt x="538035" y="19024"/>
                  </a:moveTo>
                  <a:lnTo>
                    <a:pt x="535305" y="16306"/>
                  </a:lnTo>
                  <a:lnTo>
                    <a:pt x="528599" y="16306"/>
                  </a:lnTo>
                  <a:lnTo>
                    <a:pt x="525856" y="19024"/>
                  </a:lnTo>
                  <a:lnTo>
                    <a:pt x="525856" y="25755"/>
                  </a:lnTo>
                  <a:lnTo>
                    <a:pt x="528599" y="28486"/>
                  </a:lnTo>
                  <a:lnTo>
                    <a:pt x="535305" y="28486"/>
                  </a:lnTo>
                  <a:lnTo>
                    <a:pt x="538035" y="25755"/>
                  </a:lnTo>
                  <a:lnTo>
                    <a:pt x="538035" y="19024"/>
                  </a:lnTo>
                  <a:close/>
                </a:path>
                <a:path w="852169" h="838834">
                  <a:moveTo>
                    <a:pt x="556666" y="808443"/>
                  </a:moveTo>
                  <a:lnTo>
                    <a:pt x="553948" y="805713"/>
                  </a:lnTo>
                  <a:lnTo>
                    <a:pt x="547217" y="805713"/>
                  </a:lnTo>
                  <a:lnTo>
                    <a:pt x="544499" y="808443"/>
                  </a:lnTo>
                  <a:lnTo>
                    <a:pt x="544499" y="815174"/>
                  </a:lnTo>
                  <a:lnTo>
                    <a:pt x="547217" y="817892"/>
                  </a:lnTo>
                  <a:lnTo>
                    <a:pt x="553948" y="817892"/>
                  </a:lnTo>
                  <a:lnTo>
                    <a:pt x="556666" y="815174"/>
                  </a:lnTo>
                  <a:lnTo>
                    <a:pt x="556666" y="808443"/>
                  </a:lnTo>
                  <a:close/>
                </a:path>
                <a:path w="852169" h="838834">
                  <a:moveTo>
                    <a:pt x="562330" y="27089"/>
                  </a:moveTo>
                  <a:lnTo>
                    <a:pt x="559600" y="24358"/>
                  </a:lnTo>
                  <a:lnTo>
                    <a:pt x="552881" y="24358"/>
                  </a:lnTo>
                  <a:lnTo>
                    <a:pt x="550151" y="27089"/>
                  </a:lnTo>
                  <a:lnTo>
                    <a:pt x="550151" y="33820"/>
                  </a:lnTo>
                  <a:lnTo>
                    <a:pt x="552881" y="36537"/>
                  </a:lnTo>
                  <a:lnTo>
                    <a:pt x="559600" y="36537"/>
                  </a:lnTo>
                  <a:lnTo>
                    <a:pt x="562330" y="33820"/>
                  </a:lnTo>
                  <a:lnTo>
                    <a:pt x="562330" y="27089"/>
                  </a:lnTo>
                  <a:close/>
                </a:path>
                <a:path w="852169" h="838834">
                  <a:moveTo>
                    <a:pt x="580745" y="799807"/>
                  </a:moveTo>
                  <a:lnTo>
                    <a:pt x="578027" y="797077"/>
                  </a:lnTo>
                  <a:lnTo>
                    <a:pt x="571309" y="797077"/>
                  </a:lnTo>
                  <a:lnTo>
                    <a:pt x="568566" y="799807"/>
                  </a:lnTo>
                  <a:lnTo>
                    <a:pt x="568566" y="806538"/>
                  </a:lnTo>
                  <a:lnTo>
                    <a:pt x="571309" y="809256"/>
                  </a:lnTo>
                  <a:lnTo>
                    <a:pt x="578027" y="809256"/>
                  </a:lnTo>
                  <a:lnTo>
                    <a:pt x="580745" y="806538"/>
                  </a:lnTo>
                  <a:lnTo>
                    <a:pt x="580745" y="799807"/>
                  </a:lnTo>
                  <a:close/>
                </a:path>
                <a:path w="852169" h="838834">
                  <a:moveTo>
                    <a:pt x="586092" y="36677"/>
                  </a:moveTo>
                  <a:lnTo>
                    <a:pt x="583361" y="33959"/>
                  </a:lnTo>
                  <a:lnTo>
                    <a:pt x="576643" y="33959"/>
                  </a:lnTo>
                  <a:lnTo>
                    <a:pt x="573913" y="36677"/>
                  </a:lnTo>
                  <a:lnTo>
                    <a:pt x="573913" y="43421"/>
                  </a:lnTo>
                  <a:lnTo>
                    <a:pt x="576643" y="46139"/>
                  </a:lnTo>
                  <a:lnTo>
                    <a:pt x="583361" y="46139"/>
                  </a:lnTo>
                  <a:lnTo>
                    <a:pt x="586092" y="43421"/>
                  </a:lnTo>
                  <a:lnTo>
                    <a:pt x="586092" y="36677"/>
                  </a:lnTo>
                  <a:close/>
                </a:path>
                <a:path w="852169" h="838834">
                  <a:moveTo>
                    <a:pt x="604202" y="789762"/>
                  </a:moveTo>
                  <a:lnTo>
                    <a:pt x="601484" y="787031"/>
                  </a:lnTo>
                  <a:lnTo>
                    <a:pt x="594753" y="787031"/>
                  </a:lnTo>
                  <a:lnTo>
                    <a:pt x="592035" y="789762"/>
                  </a:lnTo>
                  <a:lnTo>
                    <a:pt x="592035" y="796480"/>
                  </a:lnTo>
                  <a:lnTo>
                    <a:pt x="594753" y="799198"/>
                  </a:lnTo>
                  <a:lnTo>
                    <a:pt x="601484" y="799198"/>
                  </a:lnTo>
                  <a:lnTo>
                    <a:pt x="604202" y="796480"/>
                  </a:lnTo>
                  <a:lnTo>
                    <a:pt x="604202" y="789762"/>
                  </a:lnTo>
                  <a:close/>
                </a:path>
                <a:path w="852169" h="838834">
                  <a:moveTo>
                    <a:pt x="609130" y="47802"/>
                  </a:moveTo>
                  <a:lnTo>
                    <a:pt x="606399" y="45072"/>
                  </a:lnTo>
                  <a:lnTo>
                    <a:pt x="599694" y="45072"/>
                  </a:lnTo>
                  <a:lnTo>
                    <a:pt x="596963" y="47802"/>
                  </a:lnTo>
                  <a:lnTo>
                    <a:pt x="596963" y="54521"/>
                  </a:lnTo>
                  <a:lnTo>
                    <a:pt x="599694" y="57251"/>
                  </a:lnTo>
                  <a:lnTo>
                    <a:pt x="606399" y="57251"/>
                  </a:lnTo>
                  <a:lnTo>
                    <a:pt x="609130" y="54521"/>
                  </a:lnTo>
                  <a:lnTo>
                    <a:pt x="609130" y="47802"/>
                  </a:lnTo>
                  <a:close/>
                </a:path>
                <a:path w="852169" h="838834">
                  <a:moveTo>
                    <a:pt x="627138" y="778319"/>
                  </a:moveTo>
                  <a:lnTo>
                    <a:pt x="624408" y="775576"/>
                  </a:lnTo>
                  <a:lnTo>
                    <a:pt x="617689" y="775576"/>
                  </a:lnTo>
                  <a:lnTo>
                    <a:pt x="614972" y="778319"/>
                  </a:lnTo>
                  <a:lnTo>
                    <a:pt x="614972" y="785037"/>
                  </a:lnTo>
                  <a:lnTo>
                    <a:pt x="617689" y="787755"/>
                  </a:lnTo>
                  <a:lnTo>
                    <a:pt x="624408" y="787755"/>
                  </a:lnTo>
                  <a:lnTo>
                    <a:pt x="627138" y="785037"/>
                  </a:lnTo>
                  <a:lnTo>
                    <a:pt x="627138" y="778319"/>
                  </a:lnTo>
                  <a:close/>
                </a:path>
                <a:path w="852169" h="838834">
                  <a:moveTo>
                    <a:pt x="631431" y="60363"/>
                  </a:moveTo>
                  <a:lnTo>
                    <a:pt x="628700" y="57619"/>
                  </a:lnTo>
                  <a:lnTo>
                    <a:pt x="621982" y="57619"/>
                  </a:lnTo>
                  <a:lnTo>
                    <a:pt x="619252" y="60363"/>
                  </a:lnTo>
                  <a:lnTo>
                    <a:pt x="619252" y="67081"/>
                  </a:lnTo>
                  <a:lnTo>
                    <a:pt x="621982" y="69799"/>
                  </a:lnTo>
                  <a:lnTo>
                    <a:pt x="628700" y="69799"/>
                  </a:lnTo>
                  <a:lnTo>
                    <a:pt x="631431" y="67081"/>
                  </a:lnTo>
                  <a:lnTo>
                    <a:pt x="631431" y="60363"/>
                  </a:lnTo>
                  <a:close/>
                </a:path>
                <a:path w="852169" h="838834">
                  <a:moveTo>
                    <a:pt x="649338" y="765517"/>
                  </a:moveTo>
                  <a:lnTo>
                    <a:pt x="646607" y="762787"/>
                  </a:lnTo>
                  <a:lnTo>
                    <a:pt x="639889" y="762787"/>
                  </a:lnTo>
                  <a:lnTo>
                    <a:pt x="637171" y="765517"/>
                  </a:lnTo>
                  <a:lnTo>
                    <a:pt x="637171" y="772236"/>
                  </a:lnTo>
                  <a:lnTo>
                    <a:pt x="639889" y="774966"/>
                  </a:lnTo>
                  <a:lnTo>
                    <a:pt x="646607" y="774966"/>
                  </a:lnTo>
                  <a:lnTo>
                    <a:pt x="649338" y="772236"/>
                  </a:lnTo>
                  <a:lnTo>
                    <a:pt x="649338" y="765517"/>
                  </a:lnTo>
                  <a:close/>
                </a:path>
                <a:path w="852169" h="838834">
                  <a:moveTo>
                    <a:pt x="652792" y="74320"/>
                  </a:moveTo>
                  <a:lnTo>
                    <a:pt x="650062" y="71577"/>
                  </a:lnTo>
                  <a:lnTo>
                    <a:pt x="643343" y="71577"/>
                  </a:lnTo>
                  <a:lnTo>
                    <a:pt x="640626" y="74320"/>
                  </a:lnTo>
                  <a:lnTo>
                    <a:pt x="640626" y="81038"/>
                  </a:lnTo>
                  <a:lnTo>
                    <a:pt x="643343" y="83756"/>
                  </a:lnTo>
                  <a:lnTo>
                    <a:pt x="650062" y="83756"/>
                  </a:lnTo>
                  <a:lnTo>
                    <a:pt x="652792" y="81038"/>
                  </a:lnTo>
                  <a:lnTo>
                    <a:pt x="652792" y="74320"/>
                  </a:lnTo>
                  <a:close/>
                </a:path>
                <a:path w="852169" h="838834">
                  <a:moveTo>
                    <a:pt x="670699" y="751420"/>
                  </a:moveTo>
                  <a:lnTo>
                    <a:pt x="667956" y="748690"/>
                  </a:lnTo>
                  <a:lnTo>
                    <a:pt x="661250" y="748690"/>
                  </a:lnTo>
                  <a:lnTo>
                    <a:pt x="658520" y="751420"/>
                  </a:lnTo>
                  <a:lnTo>
                    <a:pt x="658520" y="758151"/>
                  </a:lnTo>
                  <a:lnTo>
                    <a:pt x="661250" y="760869"/>
                  </a:lnTo>
                  <a:lnTo>
                    <a:pt x="667956" y="760869"/>
                  </a:lnTo>
                  <a:lnTo>
                    <a:pt x="670699" y="758151"/>
                  </a:lnTo>
                  <a:lnTo>
                    <a:pt x="670699" y="751420"/>
                  </a:lnTo>
                  <a:close/>
                </a:path>
                <a:path w="852169" h="838834">
                  <a:moveTo>
                    <a:pt x="673328" y="89611"/>
                  </a:moveTo>
                  <a:lnTo>
                    <a:pt x="670585" y="86893"/>
                  </a:lnTo>
                  <a:lnTo>
                    <a:pt x="663867" y="86893"/>
                  </a:lnTo>
                  <a:lnTo>
                    <a:pt x="661149" y="89611"/>
                  </a:lnTo>
                  <a:lnTo>
                    <a:pt x="661149" y="96342"/>
                  </a:lnTo>
                  <a:lnTo>
                    <a:pt x="663867" y="99072"/>
                  </a:lnTo>
                  <a:lnTo>
                    <a:pt x="670585" y="99072"/>
                  </a:lnTo>
                  <a:lnTo>
                    <a:pt x="673328" y="96342"/>
                  </a:lnTo>
                  <a:lnTo>
                    <a:pt x="673328" y="89611"/>
                  </a:lnTo>
                  <a:close/>
                </a:path>
                <a:path w="852169" h="838834">
                  <a:moveTo>
                    <a:pt x="691108" y="736079"/>
                  </a:moveTo>
                  <a:lnTo>
                    <a:pt x="688390" y="733336"/>
                  </a:lnTo>
                  <a:lnTo>
                    <a:pt x="681672" y="733336"/>
                  </a:lnTo>
                  <a:lnTo>
                    <a:pt x="678929" y="736079"/>
                  </a:lnTo>
                  <a:lnTo>
                    <a:pt x="678929" y="742797"/>
                  </a:lnTo>
                  <a:lnTo>
                    <a:pt x="681672" y="745515"/>
                  </a:lnTo>
                  <a:lnTo>
                    <a:pt x="688390" y="745515"/>
                  </a:lnTo>
                  <a:lnTo>
                    <a:pt x="691108" y="742797"/>
                  </a:lnTo>
                  <a:lnTo>
                    <a:pt x="691108" y="736079"/>
                  </a:lnTo>
                  <a:close/>
                </a:path>
                <a:path w="852169" h="838834">
                  <a:moveTo>
                    <a:pt x="710590" y="719518"/>
                  </a:moveTo>
                  <a:lnTo>
                    <a:pt x="707872" y="716800"/>
                  </a:lnTo>
                  <a:lnTo>
                    <a:pt x="701141" y="716800"/>
                  </a:lnTo>
                  <a:lnTo>
                    <a:pt x="698411" y="719518"/>
                  </a:lnTo>
                  <a:lnTo>
                    <a:pt x="698411" y="726236"/>
                  </a:lnTo>
                  <a:lnTo>
                    <a:pt x="701141" y="728980"/>
                  </a:lnTo>
                  <a:lnTo>
                    <a:pt x="707872" y="728980"/>
                  </a:lnTo>
                  <a:lnTo>
                    <a:pt x="710590" y="726236"/>
                  </a:lnTo>
                  <a:lnTo>
                    <a:pt x="710590" y="719518"/>
                  </a:lnTo>
                  <a:close/>
                </a:path>
                <a:path w="852169" h="838834">
                  <a:moveTo>
                    <a:pt x="711225" y="124002"/>
                  </a:moveTo>
                  <a:lnTo>
                    <a:pt x="708494" y="121272"/>
                  </a:lnTo>
                  <a:lnTo>
                    <a:pt x="701776" y="121272"/>
                  </a:lnTo>
                  <a:lnTo>
                    <a:pt x="699046" y="124002"/>
                  </a:lnTo>
                  <a:lnTo>
                    <a:pt x="699046" y="130721"/>
                  </a:lnTo>
                  <a:lnTo>
                    <a:pt x="701776" y="133438"/>
                  </a:lnTo>
                  <a:lnTo>
                    <a:pt x="708494" y="133438"/>
                  </a:lnTo>
                  <a:lnTo>
                    <a:pt x="711225" y="130721"/>
                  </a:lnTo>
                  <a:lnTo>
                    <a:pt x="711225" y="124002"/>
                  </a:lnTo>
                  <a:close/>
                </a:path>
                <a:path w="852169" h="838834">
                  <a:moveTo>
                    <a:pt x="728383" y="142938"/>
                  </a:moveTo>
                  <a:lnTo>
                    <a:pt x="725665" y="140220"/>
                  </a:lnTo>
                  <a:lnTo>
                    <a:pt x="718947" y="140220"/>
                  </a:lnTo>
                  <a:lnTo>
                    <a:pt x="716216" y="142938"/>
                  </a:lnTo>
                  <a:lnTo>
                    <a:pt x="716216" y="149669"/>
                  </a:lnTo>
                  <a:lnTo>
                    <a:pt x="718947" y="152400"/>
                  </a:lnTo>
                  <a:lnTo>
                    <a:pt x="725665" y="152400"/>
                  </a:lnTo>
                  <a:lnTo>
                    <a:pt x="728383" y="149669"/>
                  </a:lnTo>
                  <a:lnTo>
                    <a:pt x="728383" y="142938"/>
                  </a:lnTo>
                  <a:close/>
                </a:path>
                <a:path w="852169" h="838834">
                  <a:moveTo>
                    <a:pt x="729132" y="701840"/>
                  </a:moveTo>
                  <a:lnTo>
                    <a:pt x="726401" y="699109"/>
                  </a:lnTo>
                  <a:lnTo>
                    <a:pt x="719683" y="699109"/>
                  </a:lnTo>
                  <a:lnTo>
                    <a:pt x="716953" y="701840"/>
                  </a:lnTo>
                  <a:lnTo>
                    <a:pt x="716953" y="708571"/>
                  </a:lnTo>
                  <a:lnTo>
                    <a:pt x="719683" y="711288"/>
                  </a:lnTo>
                  <a:lnTo>
                    <a:pt x="726401" y="711288"/>
                  </a:lnTo>
                  <a:lnTo>
                    <a:pt x="729132" y="708571"/>
                  </a:lnTo>
                  <a:lnTo>
                    <a:pt x="729132" y="701840"/>
                  </a:lnTo>
                  <a:close/>
                </a:path>
                <a:path w="852169" h="838834">
                  <a:moveTo>
                    <a:pt x="744410" y="162953"/>
                  </a:moveTo>
                  <a:lnTo>
                    <a:pt x="741692" y="160223"/>
                  </a:lnTo>
                  <a:lnTo>
                    <a:pt x="734961" y="160223"/>
                  </a:lnTo>
                  <a:lnTo>
                    <a:pt x="732231" y="162953"/>
                  </a:lnTo>
                  <a:lnTo>
                    <a:pt x="732231" y="169672"/>
                  </a:lnTo>
                  <a:lnTo>
                    <a:pt x="734961" y="172389"/>
                  </a:lnTo>
                  <a:lnTo>
                    <a:pt x="741692" y="172389"/>
                  </a:lnTo>
                  <a:lnTo>
                    <a:pt x="744410" y="169672"/>
                  </a:lnTo>
                  <a:lnTo>
                    <a:pt x="744410" y="162953"/>
                  </a:lnTo>
                  <a:close/>
                </a:path>
                <a:path w="852169" h="838834">
                  <a:moveTo>
                    <a:pt x="746506" y="683082"/>
                  </a:moveTo>
                  <a:lnTo>
                    <a:pt x="743775" y="680351"/>
                  </a:lnTo>
                  <a:lnTo>
                    <a:pt x="737057" y="680351"/>
                  </a:lnTo>
                  <a:lnTo>
                    <a:pt x="734326" y="683082"/>
                  </a:lnTo>
                  <a:lnTo>
                    <a:pt x="734326" y="689800"/>
                  </a:lnTo>
                  <a:lnTo>
                    <a:pt x="737057" y="692531"/>
                  </a:lnTo>
                  <a:lnTo>
                    <a:pt x="743775" y="692531"/>
                  </a:lnTo>
                  <a:lnTo>
                    <a:pt x="746506" y="689800"/>
                  </a:lnTo>
                  <a:lnTo>
                    <a:pt x="746506" y="683082"/>
                  </a:lnTo>
                  <a:close/>
                </a:path>
                <a:path w="852169" h="838834">
                  <a:moveTo>
                    <a:pt x="758977" y="183946"/>
                  </a:moveTo>
                  <a:lnTo>
                    <a:pt x="756246" y="181216"/>
                  </a:lnTo>
                  <a:lnTo>
                    <a:pt x="749528" y="181216"/>
                  </a:lnTo>
                  <a:lnTo>
                    <a:pt x="746798" y="183946"/>
                  </a:lnTo>
                  <a:lnTo>
                    <a:pt x="746798" y="190665"/>
                  </a:lnTo>
                  <a:lnTo>
                    <a:pt x="749528" y="193395"/>
                  </a:lnTo>
                  <a:lnTo>
                    <a:pt x="756246" y="193395"/>
                  </a:lnTo>
                  <a:lnTo>
                    <a:pt x="758977" y="190665"/>
                  </a:lnTo>
                  <a:lnTo>
                    <a:pt x="758977" y="183946"/>
                  </a:lnTo>
                  <a:close/>
                </a:path>
                <a:path w="852169" h="838834">
                  <a:moveTo>
                    <a:pt x="762838" y="663321"/>
                  </a:moveTo>
                  <a:lnTo>
                    <a:pt x="760120" y="660590"/>
                  </a:lnTo>
                  <a:lnTo>
                    <a:pt x="753389" y="660590"/>
                  </a:lnTo>
                  <a:lnTo>
                    <a:pt x="750671" y="663321"/>
                  </a:lnTo>
                  <a:lnTo>
                    <a:pt x="750671" y="670052"/>
                  </a:lnTo>
                  <a:lnTo>
                    <a:pt x="753389" y="672769"/>
                  </a:lnTo>
                  <a:lnTo>
                    <a:pt x="760120" y="672769"/>
                  </a:lnTo>
                  <a:lnTo>
                    <a:pt x="762838" y="670052"/>
                  </a:lnTo>
                  <a:lnTo>
                    <a:pt x="762838" y="663321"/>
                  </a:lnTo>
                  <a:close/>
                </a:path>
                <a:path w="852169" h="838834">
                  <a:moveTo>
                    <a:pt x="772261" y="205816"/>
                  </a:moveTo>
                  <a:lnTo>
                    <a:pt x="769543" y="203085"/>
                  </a:lnTo>
                  <a:lnTo>
                    <a:pt x="762812" y="203085"/>
                  </a:lnTo>
                  <a:lnTo>
                    <a:pt x="760082" y="205816"/>
                  </a:lnTo>
                  <a:lnTo>
                    <a:pt x="760082" y="212547"/>
                  </a:lnTo>
                  <a:lnTo>
                    <a:pt x="762812" y="215265"/>
                  </a:lnTo>
                  <a:lnTo>
                    <a:pt x="769543" y="215265"/>
                  </a:lnTo>
                  <a:lnTo>
                    <a:pt x="772261" y="212547"/>
                  </a:lnTo>
                  <a:lnTo>
                    <a:pt x="772261" y="205816"/>
                  </a:lnTo>
                  <a:close/>
                </a:path>
                <a:path w="852169" h="838834">
                  <a:moveTo>
                    <a:pt x="777811" y="642620"/>
                  </a:moveTo>
                  <a:lnTo>
                    <a:pt x="775093" y="639889"/>
                  </a:lnTo>
                  <a:lnTo>
                    <a:pt x="768362" y="639889"/>
                  </a:lnTo>
                  <a:lnTo>
                    <a:pt x="765632" y="642620"/>
                  </a:lnTo>
                  <a:lnTo>
                    <a:pt x="765632" y="649351"/>
                  </a:lnTo>
                  <a:lnTo>
                    <a:pt x="768362" y="652068"/>
                  </a:lnTo>
                  <a:lnTo>
                    <a:pt x="775093" y="652068"/>
                  </a:lnTo>
                  <a:lnTo>
                    <a:pt x="777811" y="649351"/>
                  </a:lnTo>
                  <a:lnTo>
                    <a:pt x="777811" y="642620"/>
                  </a:lnTo>
                  <a:close/>
                </a:path>
                <a:path w="852169" h="838834">
                  <a:moveTo>
                    <a:pt x="784110" y="228511"/>
                  </a:moveTo>
                  <a:lnTo>
                    <a:pt x="781367" y="225780"/>
                  </a:lnTo>
                  <a:lnTo>
                    <a:pt x="774649" y="225780"/>
                  </a:lnTo>
                  <a:lnTo>
                    <a:pt x="771931" y="228511"/>
                  </a:lnTo>
                  <a:lnTo>
                    <a:pt x="771931" y="235229"/>
                  </a:lnTo>
                  <a:lnTo>
                    <a:pt x="774649" y="237959"/>
                  </a:lnTo>
                  <a:lnTo>
                    <a:pt x="781367" y="237959"/>
                  </a:lnTo>
                  <a:lnTo>
                    <a:pt x="784110" y="235229"/>
                  </a:lnTo>
                  <a:lnTo>
                    <a:pt x="784110" y="228511"/>
                  </a:lnTo>
                  <a:close/>
                </a:path>
                <a:path w="852169" h="838834">
                  <a:moveTo>
                    <a:pt x="791629" y="621055"/>
                  </a:moveTo>
                  <a:lnTo>
                    <a:pt x="788911" y="618324"/>
                  </a:lnTo>
                  <a:lnTo>
                    <a:pt x="782193" y="618324"/>
                  </a:lnTo>
                  <a:lnTo>
                    <a:pt x="779462" y="621055"/>
                  </a:lnTo>
                  <a:lnTo>
                    <a:pt x="779462" y="627786"/>
                  </a:lnTo>
                  <a:lnTo>
                    <a:pt x="782193" y="630504"/>
                  </a:lnTo>
                  <a:lnTo>
                    <a:pt x="788911" y="630504"/>
                  </a:lnTo>
                  <a:lnTo>
                    <a:pt x="791629" y="627786"/>
                  </a:lnTo>
                  <a:lnTo>
                    <a:pt x="791629" y="621055"/>
                  </a:lnTo>
                  <a:close/>
                </a:path>
                <a:path w="852169" h="838834">
                  <a:moveTo>
                    <a:pt x="794461" y="251904"/>
                  </a:moveTo>
                  <a:lnTo>
                    <a:pt x="791743" y="249174"/>
                  </a:lnTo>
                  <a:lnTo>
                    <a:pt x="785012" y="249174"/>
                  </a:lnTo>
                  <a:lnTo>
                    <a:pt x="782294" y="251904"/>
                  </a:lnTo>
                  <a:lnTo>
                    <a:pt x="782294" y="258622"/>
                  </a:lnTo>
                  <a:lnTo>
                    <a:pt x="785012" y="261340"/>
                  </a:lnTo>
                  <a:lnTo>
                    <a:pt x="791743" y="261340"/>
                  </a:lnTo>
                  <a:lnTo>
                    <a:pt x="794461" y="258622"/>
                  </a:lnTo>
                  <a:lnTo>
                    <a:pt x="794461" y="251904"/>
                  </a:lnTo>
                  <a:close/>
                </a:path>
                <a:path w="852169" h="838834">
                  <a:moveTo>
                    <a:pt x="803262" y="275920"/>
                  </a:moveTo>
                  <a:lnTo>
                    <a:pt x="800531" y="273189"/>
                  </a:lnTo>
                  <a:lnTo>
                    <a:pt x="793826" y="273189"/>
                  </a:lnTo>
                  <a:lnTo>
                    <a:pt x="791083" y="275920"/>
                  </a:lnTo>
                  <a:lnTo>
                    <a:pt x="791083" y="282638"/>
                  </a:lnTo>
                  <a:lnTo>
                    <a:pt x="793826" y="285369"/>
                  </a:lnTo>
                  <a:lnTo>
                    <a:pt x="800531" y="285369"/>
                  </a:lnTo>
                  <a:lnTo>
                    <a:pt x="803262" y="282638"/>
                  </a:lnTo>
                  <a:lnTo>
                    <a:pt x="803262" y="275920"/>
                  </a:lnTo>
                  <a:close/>
                </a:path>
                <a:path w="852169" h="838834">
                  <a:moveTo>
                    <a:pt x="804087" y="598703"/>
                  </a:moveTo>
                  <a:lnTo>
                    <a:pt x="801357" y="595972"/>
                  </a:lnTo>
                  <a:lnTo>
                    <a:pt x="794651" y="595972"/>
                  </a:lnTo>
                  <a:lnTo>
                    <a:pt x="791921" y="598703"/>
                  </a:lnTo>
                  <a:lnTo>
                    <a:pt x="791921" y="605434"/>
                  </a:lnTo>
                  <a:lnTo>
                    <a:pt x="794651" y="608152"/>
                  </a:lnTo>
                  <a:lnTo>
                    <a:pt x="801357" y="608152"/>
                  </a:lnTo>
                  <a:lnTo>
                    <a:pt x="804087" y="605434"/>
                  </a:lnTo>
                  <a:lnTo>
                    <a:pt x="804087" y="598703"/>
                  </a:lnTo>
                  <a:close/>
                </a:path>
                <a:path w="852169" h="838834">
                  <a:moveTo>
                    <a:pt x="810590" y="300443"/>
                  </a:moveTo>
                  <a:lnTo>
                    <a:pt x="807859" y="297713"/>
                  </a:lnTo>
                  <a:lnTo>
                    <a:pt x="801154" y="297713"/>
                  </a:lnTo>
                  <a:lnTo>
                    <a:pt x="798423" y="300443"/>
                  </a:lnTo>
                  <a:lnTo>
                    <a:pt x="798423" y="307162"/>
                  </a:lnTo>
                  <a:lnTo>
                    <a:pt x="801154" y="309892"/>
                  </a:lnTo>
                  <a:lnTo>
                    <a:pt x="807859" y="309892"/>
                  </a:lnTo>
                  <a:lnTo>
                    <a:pt x="810590" y="307162"/>
                  </a:lnTo>
                  <a:lnTo>
                    <a:pt x="810590" y="300443"/>
                  </a:lnTo>
                  <a:close/>
                </a:path>
                <a:path w="852169" h="838834">
                  <a:moveTo>
                    <a:pt x="815200" y="575652"/>
                  </a:moveTo>
                  <a:lnTo>
                    <a:pt x="812469" y="572922"/>
                  </a:lnTo>
                  <a:lnTo>
                    <a:pt x="805764" y="572922"/>
                  </a:lnTo>
                  <a:lnTo>
                    <a:pt x="803021" y="575652"/>
                  </a:lnTo>
                  <a:lnTo>
                    <a:pt x="803021" y="582371"/>
                  </a:lnTo>
                  <a:lnTo>
                    <a:pt x="805764" y="585101"/>
                  </a:lnTo>
                  <a:lnTo>
                    <a:pt x="812469" y="585101"/>
                  </a:lnTo>
                  <a:lnTo>
                    <a:pt x="815200" y="582371"/>
                  </a:lnTo>
                  <a:lnTo>
                    <a:pt x="815200" y="575652"/>
                  </a:lnTo>
                  <a:close/>
                </a:path>
                <a:path w="852169" h="838834">
                  <a:moveTo>
                    <a:pt x="816254" y="325399"/>
                  </a:moveTo>
                  <a:lnTo>
                    <a:pt x="813511" y="322668"/>
                  </a:lnTo>
                  <a:lnTo>
                    <a:pt x="806792" y="322668"/>
                  </a:lnTo>
                  <a:lnTo>
                    <a:pt x="804075" y="325399"/>
                  </a:lnTo>
                  <a:lnTo>
                    <a:pt x="804075" y="332117"/>
                  </a:lnTo>
                  <a:lnTo>
                    <a:pt x="806792" y="334835"/>
                  </a:lnTo>
                  <a:lnTo>
                    <a:pt x="813511" y="334835"/>
                  </a:lnTo>
                  <a:lnTo>
                    <a:pt x="816254" y="332117"/>
                  </a:lnTo>
                  <a:lnTo>
                    <a:pt x="816254" y="325399"/>
                  </a:lnTo>
                  <a:close/>
                </a:path>
                <a:path w="852169" h="838834">
                  <a:moveTo>
                    <a:pt x="820331" y="350647"/>
                  </a:moveTo>
                  <a:lnTo>
                    <a:pt x="817600" y="347916"/>
                  </a:lnTo>
                  <a:lnTo>
                    <a:pt x="810895" y="347916"/>
                  </a:lnTo>
                  <a:lnTo>
                    <a:pt x="808151" y="350647"/>
                  </a:lnTo>
                  <a:lnTo>
                    <a:pt x="808151" y="357378"/>
                  </a:lnTo>
                  <a:lnTo>
                    <a:pt x="810895" y="360095"/>
                  </a:lnTo>
                  <a:lnTo>
                    <a:pt x="817600" y="360095"/>
                  </a:lnTo>
                  <a:lnTo>
                    <a:pt x="820331" y="357378"/>
                  </a:lnTo>
                  <a:lnTo>
                    <a:pt x="820331" y="350647"/>
                  </a:lnTo>
                  <a:close/>
                </a:path>
                <a:path w="852169" h="838834">
                  <a:moveTo>
                    <a:pt x="822833" y="376123"/>
                  </a:moveTo>
                  <a:lnTo>
                    <a:pt x="820115" y="373392"/>
                  </a:lnTo>
                  <a:lnTo>
                    <a:pt x="813396" y="373392"/>
                  </a:lnTo>
                  <a:lnTo>
                    <a:pt x="810653" y="376123"/>
                  </a:lnTo>
                  <a:lnTo>
                    <a:pt x="810653" y="382841"/>
                  </a:lnTo>
                  <a:lnTo>
                    <a:pt x="813396" y="385572"/>
                  </a:lnTo>
                  <a:lnTo>
                    <a:pt x="820115" y="385572"/>
                  </a:lnTo>
                  <a:lnTo>
                    <a:pt x="822833" y="382841"/>
                  </a:lnTo>
                  <a:lnTo>
                    <a:pt x="822833" y="376123"/>
                  </a:lnTo>
                  <a:close/>
                </a:path>
                <a:path w="852169" h="838834">
                  <a:moveTo>
                    <a:pt x="824839" y="551980"/>
                  </a:moveTo>
                  <a:lnTo>
                    <a:pt x="822109" y="549236"/>
                  </a:lnTo>
                  <a:lnTo>
                    <a:pt x="815390" y="549236"/>
                  </a:lnTo>
                  <a:lnTo>
                    <a:pt x="812660" y="551980"/>
                  </a:lnTo>
                  <a:lnTo>
                    <a:pt x="812660" y="558698"/>
                  </a:lnTo>
                  <a:lnTo>
                    <a:pt x="815390" y="561416"/>
                  </a:lnTo>
                  <a:lnTo>
                    <a:pt x="822109" y="561416"/>
                  </a:lnTo>
                  <a:lnTo>
                    <a:pt x="824839" y="558698"/>
                  </a:lnTo>
                  <a:lnTo>
                    <a:pt x="824839" y="551980"/>
                  </a:lnTo>
                  <a:close/>
                </a:path>
                <a:path w="852169" h="838834">
                  <a:moveTo>
                    <a:pt x="833107" y="527761"/>
                  </a:moveTo>
                  <a:lnTo>
                    <a:pt x="830376" y="525030"/>
                  </a:lnTo>
                  <a:lnTo>
                    <a:pt x="823658" y="525030"/>
                  </a:lnTo>
                  <a:lnTo>
                    <a:pt x="820928" y="527761"/>
                  </a:lnTo>
                  <a:lnTo>
                    <a:pt x="820928" y="534492"/>
                  </a:lnTo>
                  <a:lnTo>
                    <a:pt x="823658" y="537210"/>
                  </a:lnTo>
                  <a:lnTo>
                    <a:pt x="830376" y="537210"/>
                  </a:lnTo>
                  <a:lnTo>
                    <a:pt x="833107" y="534492"/>
                  </a:lnTo>
                  <a:lnTo>
                    <a:pt x="833107" y="527761"/>
                  </a:lnTo>
                  <a:close/>
                </a:path>
                <a:path w="852169" h="838834">
                  <a:moveTo>
                    <a:pt x="839901" y="503097"/>
                  </a:moveTo>
                  <a:lnTo>
                    <a:pt x="837184" y="500367"/>
                  </a:lnTo>
                  <a:lnTo>
                    <a:pt x="830465" y="500367"/>
                  </a:lnTo>
                  <a:lnTo>
                    <a:pt x="827735" y="503097"/>
                  </a:lnTo>
                  <a:lnTo>
                    <a:pt x="827735" y="509816"/>
                  </a:lnTo>
                  <a:lnTo>
                    <a:pt x="830465" y="512546"/>
                  </a:lnTo>
                  <a:lnTo>
                    <a:pt x="837184" y="512546"/>
                  </a:lnTo>
                  <a:lnTo>
                    <a:pt x="839901" y="509816"/>
                  </a:lnTo>
                  <a:lnTo>
                    <a:pt x="839901" y="503097"/>
                  </a:lnTo>
                  <a:close/>
                </a:path>
                <a:path w="852169" h="838834">
                  <a:moveTo>
                    <a:pt x="845248" y="478066"/>
                  </a:moveTo>
                  <a:lnTo>
                    <a:pt x="842518" y="475335"/>
                  </a:lnTo>
                  <a:lnTo>
                    <a:pt x="835799" y="475335"/>
                  </a:lnTo>
                  <a:lnTo>
                    <a:pt x="833081" y="478066"/>
                  </a:lnTo>
                  <a:lnTo>
                    <a:pt x="833081" y="484784"/>
                  </a:lnTo>
                  <a:lnTo>
                    <a:pt x="835799" y="487502"/>
                  </a:lnTo>
                  <a:lnTo>
                    <a:pt x="842518" y="487502"/>
                  </a:lnTo>
                  <a:lnTo>
                    <a:pt x="845248" y="484784"/>
                  </a:lnTo>
                  <a:lnTo>
                    <a:pt x="845248" y="478066"/>
                  </a:lnTo>
                  <a:close/>
                </a:path>
                <a:path w="852169" h="838834">
                  <a:moveTo>
                    <a:pt x="849134" y="452767"/>
                  </a:moveTo>
                  <a:lnTo>
                    <a:pt x="846391" y="450037"/>
                  </a:lnTo>
                  <a:lnTo>
                    <a:pt x="839673" y="450037"/>
                  </a:lnTo>
                  <a:lnTo>
                    <a:pt x="836955" y="452767"/>
                  </a:lnTo>
                  <a:lnTo>
                    <a:pt x="836955" y="459486"/>
                  </a:lnTo>
                  <a:lnTo>
                    <a:pt x="839673" y="462203"/>
                  </a:lnTo>
                  <a:lnTo>
                    <a:pt x="846391" y="462203"/>
                  </a:lnTo>
                  <a:lnTo>
                    <a:pt x="849134" y="459486"/>
                  </a:lnTo>
                  <a:lnTo>
                    <a:pt x="849134" y="452767"/>
                  </a:lnTo>
                  <a:close/>
                </a:path>
                <a:path w="852169" h="838834">
                  <a:moveTo>
                    <a:pt x="851420" y="427266"/>
                  </a:moveTo>
                  <a:lnTo>
                    <a:pt x="848690" y="424548"/>
                  </a:lnTo>
                  <a:lnTo>
                    <a:pt x="841971" y="424548"/>
                  </a:lnTo>
                  <a:lnTo>
                    <a:pt x="839241" y="427266"/>
                  </a:lnTo>
                  <a:lnTo>
                    <a:pt x="839241" y="433984"/>
                  </a:lnTo>
                  <a:lnTo>
                    <a:pt x="841971" y="436727"/>
                  </a:lnTo>
                  <a:lnTo>
                    <a:pt x="848690" y="436727"/>
                  </a:lnTo>
                  <a:lnTo>
                    <a:pt x="851420" y="433984"/>
                  </a:lnTo>
                  <a:lnTo>
                    <a:pt x="851420" y="427266"/>
                  </a:lnTo>
                  <a:close/>
                </a:path>
                <a:path w="852169" h="838834">
                  <a:moveTo>
                    <a:pt x="852170" y="401701"/>
                  </a:moveTo>
                  <a:lnTo>
                    <a:pt x="849426" y="398970"/>
                  </a:lnTo>
                  <a:lnTo>
                    <a:pt x="842721" y="398970"/>
                  </a:lnTo>
                  <a:lnTo>
                    <a:pt x="839990" y="401701"/>
                  </a:lnTo>
                  <a:lnTo>
                    <a:pt x="839990" y="408419"/>
                  </a:lnTo>
                  <a:lnTo>
                    <a:pt x="842721" y="411137"/>
                  </a:lnTo>
                  <a:lnTo>
                    <a:pt x="849426" y="411137"/>
                  </a:lnTo>
                  <a:lnTo>
                    <a:pt x="852170" y="408419"/>
                  </a:lnTo>
                  <a:lnTo>
                    <a:pt x="852170" y="401701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3277380" y="9191707"/>
              <a:ext cx="894715" cy="896619"/>
            </a:xfrm>
            <a:custGeom>
              <a:avLst/>
              <a:gdLst/>
              <a:ahLst/>
              <a:cxnLst/>
              <a:rect l="l" t="t" r="r" b="b"/>
              <a:pathLst>
                <a:path w="894715" h="896620">
                  <a:moveTo>
                    <a:pt x="12166" y="468706"/>
                  </a:moveTo>
                  <a:lnTo>
                    <a:pt x="9448" y="465975"/>
                  </a:lnTo>
                  <a:lnTo>
                    <a:pt x="2717" y="465975"/>
                  </a:lnTo>
                  <a:lnTo>
                    <a:pt x="0" y="468706"/>
                  </a:lnTo>
                  <a:lnTo>
                    <a:pt x="0" y="475424"/>
                  </a:lnTo>
                  <a:lnTo>
                    <a:pt x="2717" y="478155"/>
                  </a:lnTo>
                  <a:lnTo>
                    <a:pt x="9448" y="478155"/>
                  </a:lnTo>
                  <a:lnTo>
                    <a:pt x="12166" y="475424"/>
                  </a:lnTo>
                  <a:lnTo>
                    <a:pt x="12166" y="468706"/>
                  </a:lnTo>
                  <a:close/>
                </a:path>
                <a:path w="894715" h="896620">
                  <a:moveTo>
                    <a:pt x="15303" y="494106"/>
                  </a:moveTo>
                  <a:lnTo>
                    <a:pt x="12585" y="491375"/>
                  </a:lnTo>
                  <a:lnTo>
                    <a:pt x="5867" y="491375"/>
                  </a:lnTo>
                  <a:lnTo>
                    <a:pt x="3136" y="494106"/>
                  </a:lnTo>
                  <a:lnTo>
                    <a:pt x="3136" y="500837"/>
                  </a:lnTo>
                  <a:lnTo>
                    <a:pt x="5867" y="503555"/>
                  </a:lnTo>
                  <a:lnTo>
                    <a:pt x="12585" y="503555"/>
                  </a:lnTo>
                  <a:lnTo>
                    <a:pt x="15303" y="500837"/>
                  </a:lnTo>
                  <a:lnTo>
                    <a:pt x="15303" y="494106"/>
                  </a:lnTo>
                  <a:close/>
                </a:path>
                <a:path w="894715" h="896620">
                  <a:moveTo>
                    <a:pt x="19812" y="519277"/>
                  </a:moveTo>
                  <a:lnTo>
                    <a:pt x="17081" y="516559"/>
                  </a:lnTo>
                  <a:lnTo>
                    <a:pt x="10363" y="516559"/>
                  </a:lnTo>
                  <a:lnTo>
                    <a:pt x="7632" y="519277"/>
                  </a:lnTo>
                  <a:lnTo>
                    <a:pt x="7632" y="526008"/>
                  </a:lnTo>
                  <a:lnTo>
                    <a:pt x="10363" y="528739"/>
                  </a:lnTo>
                  <a:lnTo>
                    <a:pt x="17081" y="528739"/>
                  </a:lnTo>
                  <a:lnTo>
                    <a:pt x="19812" y="526008"/>
                  </a:lnTo>
                  <a:lnTo>
                    <a:pt x="19812" y="519277"/>
                  </a:lnTo>
                  <a:close/>
                </a:path>
                <a:path w="894715" h="896620">
                  <a:moveTo>
                    <a:pt x="25882" y="544144"/>
                  </a:moveTo>
                  <a:lnTo>
                    <a:pt x="23164" y="541413"/>
                  </a:lnTo>
                  <a:lnTo>
                    <a:pt x="16433" y="541413"/>
                  </a:lnTo>
                  <a:lnTo>
                    <a:pt x="13703" y="544144"/>
                  </a:lnTo>
                  <a:lnTo>
                    <a:pt x="13703" y="550875"/>
                  </a:lnTo>
                  <a:lnTo>
                    <a:pt x="16433" y="553593"/>
                  </a:lnTo>
                  <a:lnTo>
                    <a:pt x="23164" y="553593"/>
                  </a:lnTo>
                  <a:lnTo>
                    <a:pt x="25882" y="550875"/>
                  </a:lnTo>
                  <a:lnTo>
                    <a:pt x="25882" y="544144"/>
                  </a:lnTo>
                  <a:close/>
                </a:path>
                <a:path w="894715" h="896620">
                  <a:moveTo>
                    <a:pt x="38862" y="651040"/>
                  </a:moveTo>
                  <a:lnTo>
                    <a:pt x="36144" y="648296"/>
                  </a:lnTo>
                  <a:lnTo>
                    <a:pt x="29425" y="648296"/>
                  </a:lnTo>
                  <a:lnTo>
                    <a:pt x="26695" y="651040"/>
                  </a:lnTo>
                  <a:lnTo>
                    <a:pt x="26695" y="657758"/>
                  </a:lnTo>
                  <a:lnTo>
                    <a:pt x="29425" y="660476"/>
                  </a:lnTo>
                  <a:lnTo>
                    <a:pt x="36144" y="660476"/>
                  </a:lnTo>
                  <a:lnTo>
                    <a:pt x="38862" y="657758"/>
                  </a:lnTo>
                  <a:lnTo>
                    <a:pt x="38862" y="651040"/>
                  </a:lnTo>
                  <a:close/>
                </a:path>
                <a:path w="894715" h="896620">
                  <a:moveTo>
                    <a:pt x="51866" y="673074"/>
                  </a:moveTo>
                  <a:lnTo>
                    <a:pt x="49123" y="670344"/>
                  </a:lnTo>
                  <a:lnTo>
                    <a:pt x="42418" y="670344"/>
                  </a:lnTo>
                  <a:lnTo>
                    <a:pt x="39687" y="673074"/>
                  </a:lnTo>
                  <a:lnTo>
                    <a:pt x="39687" y="679805"/>
                  </a:lnTo>
                  <a:lnTo>
                    <a:pt x="42418" y="682523"/>
                  </a:lnTo>
                  <a:lnTo>
                    <a:pt x="49123" y="682523"/>
                  </a:lnTo>
                  <a:lnTo>
                    <a:pt x="51866" y="679805"/>
                  </a:lnTo>
                  <a:lnTo>
                    <a:pt x="51866" y="673074"/>
                  </a:lnTo>
                  <a:close/>
                </a:path>
                <a:path w="894715" h="896620">
                  <a:moveTo>
                    <a:pt x="81495" y="714781"/>
                  </a:moveTo>
                  <a:lnTo>
                    <a:pt x="78765" y="712063"/>
                  </a:lnTo>
                  <a:lnTo>
                    <a:pt x="72047" y="712063"/>
                  </a:lnTo>
                  <a:lnTo>
                    <a:pt x="69316" y="714781"/>
                  </a:lnTo>
                  <a:lnTo>
                    <a:pt x="69316" y="721512"/>
                  </a:lnTo>
                  <a:lnTo>
                    <a:pt x="72047" y="724242"/>
                  </a:lnTo>
                  <a:lnTo>
                    <a:pt x="78765" y="724242"/>
                  </a:lnTo>
                  <a:lnTo>
                    <a:pt x="81495" y="721512"/>
                  </a:lnTo>
                  <a:lnTo>
                    <a:pt x="81495" y="714781"/>
                  </a:lnTo>
                  <a:close/>
                </a:path>
                <a:path w="894715" h="896620">
                  <a:moveTo>
                    <a:pt x="142633" y="121234"/>
                  </a:moveTo>
                  <a:lnTo>
                    <a:pt x="139915" y="118503"/>
                  </a:lnTo>
                  <a:lnTo>
                    <a:pt x="133184" y="118503"/>
                  </a:lnTo>
                  <a:lnTo>
                    <a:pt x="130454" y="121234"/>
                  </a:lnTo>
                  <a:lnTo>
                    <a:pt x="130454" y="127965"/>
                  </a:lnTo>
                  <a:lnTo>
                    <a:pt x="133184" y="130683"/>
                  </a:lnTo>
                  <a:lnTo>
                    <a:pt x="139915" y="130683"/>
                  </a:lnTo>
                  <a:lnTo>
                    <a:pt x="142633" y="127965"/>
                  </a:lnTo>
                  <a:lnTo>
                    <a:pt x="142633" y="121234"/>
                  </a:lnTo>
                  <a:close/>
                </a:path>
                <a:path w="894715" h="896620">
                  <a:moveTo>
                    <a:pt x="161594" y="104114"/>
                  </a:moveTo>
                  <a:lnTo>
                    <a:pt x="158864" y="101384"/>
                  </a:lnTo>
                  <a:lnTo>
                    <a:pt x="152146" y="101384"/>
                  </a:lnTo>
                  <a:lnTo>
                    <a:pt x="149415" y="104114"/>
                  </a:lnTo>
                  <a:lnTo>
                    <a:pt x="149415" y="110845"/>
                  </a:lnTo>
                  <a:lnTo>
                    <a:pt x="152146" y="113563"/>
                  </a:lnTo>
                  <a:lnTo>
                    <a:pt x="158864" y="113563"/>
                  </a:lnTo>
                  <a:lnTo>
                    <a:pt x="161594" y="110845"/>
                  </a:lnTo>
                  <a:lnTo>
                    <a:pt x="161594" y="104114"/>
                  </a:lnTo>
                  <a:close/>
                </a:path>
                <a:path w="894715" h="896620">
                  <a:moveTo>
                    <a:pt x="224307" y="59982"/>
                  </a:moveTo>
                  <a:lnTo>
                    <a:pt x="221589" y="57251"/>
                  </a:lnTo>
                  <a:lnTo>
                    <a:pt x="214858" y="57251"/>
                  </a:lnTo>
                  <a:lnTo>
                    <a:pt x="212140" y="59982"/>
                  </a:lnTo>
                  <a:lnTo>
                    <a:pt x="212140" y="66713"/>
                  </a:lnTo>
                  <a:lnTo>
                    <a:pt x="214858" y="69430"/>
                  </a:lnTo>
                  <a:lnTo>
                    <a:pt x="221589" y="69430"/>
                  </a:lnTo>
                  <a:lnTo>
                    <a:pt x="224307" y="66713"/>
                  </a:lnTo>
                  <a:lnTo>
                    <a:pt x="224307" y="59982"/>
                  </a:lnTo>
                  <a:close/>
                </a:path>
                <a:path w="894715" h="896620">
                  <a:moveTo>
                    <a:pt x="246824" y="47866"/>
                  </a:moveTo>
                  <a:lnTo>
                    <a:pt x="244081" y="45123"/>
                  </a:lnTo>
                  <a:lnTo>
                    <a:pt x="237375" y="45123"/>
                  </a:lnTo>
                  <a:lnTo>
                    <a:pt x="234645" y="47866"/>
                  </a:lnTo>
                  <a:lnTo>
                    <a:pt x="234645" y="54584"/>
                  </a:lnTo>
                  <a:lnTo>
                    <a:pt x="237375" y="57302"/>
                  </a:lnTo>
                  <a:lnTo>
                    <a:pt x="244081" y="57302"/>
                  </a:lnTo>
                  <a:lnTo>
                    <a:pt x="246824" y="54584"/>
                  </a:lnTo>
                  <a:lnTo>
                    <a:pt x="246824" y="47866"/>
                  </a:lnTo>
                  <a:close/>
                </a:path>
                <a:path w="894715" h="896620">
                  <a:moveTo>
                    <a:pt x="270078" y="37096"/>
                  </a:moveTo>
                  <a:lnTo>
                    <a:pt x="267347" y="34378"/>
                  </a:lnTo>
                  <a:lnTo>
                    <a:pt x="260616" y="34378"/>
                  </a:lnTo>
                  <a:lnTo>
                    <a:pt x="257898" y="37096"/>
                  </a:lnTo>
                  <a:lnTo>
                    <a:pt x="257898" y="43815"/>
                  </a:lnTo>
                  <a:lnTo>
                    <a:pt x="260616" y="46545"/>
                  </a:lnTo>
                  <a:lnTo>
                    <a:pt x="267347" y="46545"/>
                  </a:lnTo>
                  <a:lnTo>
                    <a:pt x="270078" y="43815"/>
                  </a:lnTo>
                  <a:lnTo>
                    <a:pt x="270078" y="37096"/>
                  </a:lnTo>
                  <a:close/>
                </a:path>
                <a:path w="894715" h="896620">
                  <a:moveTo>
                    <a:pt x="293941" y="27749"/>
                  </a:moveTo>
                  <a:lnTo>
                    <a:pt x="291211" y="25019"/>
                  </a:lnTo>
                  <a:lnTo>
                    <a:pt x="284492" y="25019"/>
                  </a:lnTo>
                  <a:lnTo>
                    <a:pt x="281762" y="27749"/>
                  </a:lnTo>
                  <a:lnTo>
                    <a:pt x="281762" y="34480"/>
                  </a:lnTo>
                  <a:lnTo>
                    <a:pt x="284492" y="37198"/>
                  </a:lnTo>
                  <a:lnTo>
                    <a:pt x="291211" y="37198"/>
                  </a:lnTo>
                  <a:lnTo>
                    <a:pt x="293941" y="34480"/>
                  </a:lnTo>
                  <a:lnTo>
                    <a:pt x="293941" y="27749"/>
                  </a:lnTo>
                  <a:close/>
                </a:path>
                <a:path w="894715" h="896620">
                  <a:moveTo>
                    <a:pt x="318236" y="19837"/>
                  </a:moveTo>
                  <a:lnTo>
                    <a:pt x="315493" y="17119"/>
                  </a:lnTo>
                  <a:lnTo>
                    <a:pt x="308787" y="17119"/>
                  </a:lnTo>
                  <a:lnTo>
                    <a:pt x="306057" y="19837"/>
                  </a:lnTo>
                  <a:lnTo>
                    <a:pt x="306057" y="26568"/>
                  </a:lnTo>
                  <a:lnTo>
                    <a:pt x="308787" y="29298"/>
                  </a:lnTo>
                  <a:lnTo>
                    <a:pt x="315493" y="29298"/>
                  </a:lnTo>
                  <a:lnTo>
                    <a:pt x="318236" y="26568"/>
                  </a:lnTo>
                  <a:lnTo>
                    <a:pt x="318236" y="19837"/>
                  </a:lnTo>
                  <a:close/>
                </a:path>
                <a:path w="894715" h="896620">
                  <a:moveTo>
                    <a:pt x="343052" y="13411"/>
                  </a:moveTo>
                  <a:lnTo>
                    <a:pt x="340321" y="10680"/>
                  </a:lnTo>
                  <a:lnTo>
                    <a:pt x="333616" y="10680"/>
                  </a:lnTo>
                  <a:lnTo>
                    <a:pt x="330885" y="13411"/>
                  </a:lnTo>
                  <a:lnTo>
                    <a:pt x="330885" y="20129"/>
                  </a:lnTo>
                  <a:lnTo>
                    <a:pt x="333616" y="22860"/>
                  </a:lnTo>
                  <a:lnTo>
                    <a:pt x="340321" y="22860"/>
                  </a:lnTo>
                  <a:lnTo>
                    <a:pt x="343052" y="20129"/>
                  </a:lnTo>
                  <a:lnTo>
                    <a:pt x="343052" y="13411"/>
                  </a:lnTo>
                  <a:close/>
                </a:path>
                <a:path w="894715" h="896620">
                  <a:moveTo>
                    <a:pt x="368071" y="8458"/>
                  </a:moveTo>
                  <a:lnTo>
                    <a:pt x="365353" y="5727"/>
                  </a:lnTo>
                  <a:lnTo>
                    <a:pt x="358622" y="5727"/>
                  </a:lnTo>
                  <a:lnTo>
                    <a:pt x="355892" y="8458"/>
                  </a:lnTo>
                  <a:lnTo>
                    <a:pt x="355892" y="15176"/>
                  </a:lnTo>
                  <a:lnTo>
                    <a:pt x="358622" y="17907"/>
                  </a:lnTo>
                  <a:lnTo>
                    <a:pt x="365353" y="17907"/>
                  </a:lnTo>
                  <a:lnTo>
                    <a:pt x="368071" y="15176"/>
                  </a:lnTo>
                  <a:lnTo>
                    <a:pt x="368071" y="8458"/>
                  </a:lnTo>
                  <a:close/>
                </a:path>
                <a:path w="894715" h="896620">
                  <a:moveTo>
                    <a:pt x="393522" y="5029"/>
                  </a:moveTo>
                  <a:lnTo>
                    <a:pt x="390779" y="2286"/>
                  </a:lnTo>
                  <a:lnTo>
                    <a:pt x="384073" y="2286"/>
                  </a:lnTo>
                  <a:lnTo>
                    <a:pt x="381342" y="5029"/>
                  </a:lnTo>
                  <a:lnTo>
                    <a:pt x="381342" y="11747"/>
                  </a:lnTo>
                  <a:lnTo>
                    <a:pt x="384073" y="14465"/>
                  </a:lnTo>
                  <a:lnTo>
                    <a:pt x="390779" y="14465"/>
                  </a:lnTo>
                  <a:lnTo>
                    <a:pt x="393522" y="11747"/>
                  </a:lnTo>
                  <a:lnTo>
                    <a:pt x="393522" y="5029"/>
                  </a:lnTo>
                  <a:close/>
                </a:path>
                <a:path w="894715" h="896620">
                  <a:moveTo>
                    <a:pt x="418960" y="3124"/>
                  </a:moveTo>
                  <a:lnTo>
                    <a:pt x="416242" y="381"/>
                  </a:lnTo>
                  <a:lnTo>
                    <a:pt x="409511" y="381"/>
                  </a:lnTo>
                  <a:lnTo>
                    <a:pt x="406793" y="3124"/>
                  </a:lnTo>
                  <a:lnTo>
                    <a:pt x="406793" y="9842"/>
                  </a:lnTo>
                  <a:lnTo>
                    <a:pt x="409511" y="12560"/>
                  </a:lnTo>
                  <a:lnTo>
                    <a:pt x="416242" y="12560"/>
                  </a:lnTo>
                  <a:lnTo>
                    <a:pt x="418960" y="9842"/>
                  </a:lnTo>
                  <a:lnTo>
                    <a:pt x="418960" y="3124"/>
                  </a:lnTo>
                  <a:close/>
                </a:path>
                <a:path w="894715" h="896620">
                  <a:moveTo>
                    <a:pt x="438124" y="886561"/>
                  </a:moveTo>
                  <a:lnTo>
                    <a:pt x="435394" y="883818"/>
                  </a:lnTo>
                  <a:lnTo>
                    <a:pt x="428675" y="883818"/>
                  </a:lnTo>
                  <a:lnTo>
                    <a:pt x="425945" y="886561"/>
                  </a:lnTo>
                  <a:lnTo>
                    <a:pt x="425945" y="893279"/>
                  </a:lnTo>
                  <a:lnTo>
                    <a:pt x="428675" y="895997"/>
                  </a:lnTo>
                  <a:lnTo>
                    <a:pt x="435394" y="895997"/>
                  </a:lnTo>
                  <a:lnTo>
                    <a:pt x="438124" y="893279"/>
                  </a:lnTo>
                  <a:lnTo>
                    <a:pt x="438124" y="886561"/>
                  </a:lnTo>
                  <a:close/>
                </a:path>
                <a:path w="894715" h="896620">
                  <a:moveTo>
                    <a:pt x="444614" y="2730"/>
                  </a:moveTo>
                  <a:lnTo>
                    <a:pt x="441896" y="0"/>
                  </a:lnTo>
                  <a:lnTo>
                    <a:pt x="435165" y="0"/>
                  </a:lnTo>
                  <a:lnTo>
                    <a:pt x="432447" y="2730"/>
                  </a:lnTo>
                  <a:lnTo>
                    <a:pt x="432447" y="9448"/>
                  </a:lnTo>
                  <a:lnTo>
                    <a:pt x="435165" y="12179"/>
                  </a:lnTo>
                  <a:lnTo>
                    <a:pt x="441896" y="12179"/>
                  </a:lnTo>
                  <a:lnTo>
                    <a:pt x="444614" y="9448"/>
                  </a:lnTo>
                  <a:lnTo>
                    <a:pt x="444614" y="2730"/>
                  </a:lnTo>
                  <a:close/>
                </a:path>
                <a:path w="894715" h="896620">
                  <a:moveTo>
                    <a:pt x="463778" y="885825"/>
                  </a:moveTo>
                  <a:lnTo>
                    <a:pt x="461048" y="883107"/>
                  </a:lnTo>
                  <a:lnTo>
                    <a:pt x="454329" y="883107"/>
                  </a:lnTo>
                  <a:lnTo>
                    <a:pt x="451612" y="885825"/>
                  </a:lnTo>
                  <a:lnTo>
                    <a:pt x="451612" y="892556"/>
                  </a:lnTo>
                  <a:lnTo>
                    <a:pt x="454329" y="895273"/>
                  </a:lnTo>
                  <a:lnTo>
                    <a:pt x="461048" y="895273"/>
                  </a:lnTo>
                  <a:lnTo>
                    <a:pt x="463778" y="892556"/>
                  </a:lnTo>
                  <a:lnTo>
                    <a:pt x="463778" y="885825"/>
                  </a:lnTo>
                  <a:close/>
                </a:path>
                <a:path w="894715" h="896620">
                  <a:moveTo>
                    <a:pt x="470166" y="3886"/>
                  </a:moveTo>
                  <a:lnTo>
                    <a:pt x="467436" y="1155"/>
                  </a:lnTo>
                  <a:lnTo>
                    <a:pt x="460717" y="1155"/>
                  </a:lnTo>
                  <a:lnTo>
                    <a:pt x="458000" y="3886"/>
                  </a:lnTo>
                  <a:lnTo>
                    <a:pt x="458000" y="10604"/>
                  </a:lnTo>
                  <a:lnTo>
                    <a:pt x="460717" y="13322"/>
                  </a:lnTo>
                  <a:lnTo>
                    <a:pt x="467436" y="13322"/>
                  </a:lnTo>
                  <a:lnTo>
                    <a:pt x="470166" y="10604"/>
                  </a:lnTo>
                  <a:lnTo>
                    <a:pt x="470166" y="3886"/>
                  </a:lnTo>
                  <a:close/>
                </a:path>
                <a:path w="894715" h="896620">
                  <a:moveTo>
                    <a:pt x="489229" y="883691"/>
                  </a:moveTo>
                  <a:lnTo>
                    <a:pt x="486498" y="880960"/>
                  </a:lnTo>
                  <a:lnTo>
                    <a:pt x="479780" y="880960"/>
                  </a:lnTo>
                  <a:lnTo>
                    <a:pt x="477050" y="883691"/>
                  </a:lnTo>
                  <a:lnTo>
                    <a:pt x="477050" y="890409"/>
                  </a:lnTo>
                  <a:lnTo>
                    <a:pt x="479780" y="893127"/>
                  </a:lnTo>
                  <a:lnTo>
                    <a:pt x="486498" y="893127"/>
                  </a:lnTo>
                  <a:lnTo>
                    <a:pt x="489229" y="890409"/>
                  </a:lnTo>
                  <a:lnTo>
                    <a:pt x="489229" y="883691"/>
                  </a:lnTo>
                  <a:close/>
                </a:path>
                <a:path w="894715" h="896620">
                  <a:moveTo>
                    <a:pt x="495604" y="6553"/>
                  </a:moveTo>
                  <a:lnTo>
                    <a:pt x="492887" y="3822"/>
                  </a:lnTo>
                  <a:lnTo>
                    <a:pt x="486168" y="3822"/>
                  </a:lnTo>
                  <a:lnTo>
                    <a:pt x="483425" y="6553"/>
                  </a:lnTo>
                  <a:lnTo>
                    <a:pt x="483425" y="13271"/>
                  </a:lnTo>
                  <a:lnTo>
                    <a:pt x="486168" y="16002"/>
                  </a:lnTo>
                  <a:lnTo>
                    <a:pt x="492887" y="16002"/>
                  </a:lnTo>
                  <a:lnTo>
                    <a:pt x="495604" y="13271"/>
                  </a:lnTo>
                  <a:lnTo>
                    <a:pt x="495604" y="6553"/>
                  </a:lnTo>
                  <a:close/>
                </a:path>
                <a:path w="894715" h="896620">
                  <a:moveTo>
                    <a:pt x="514565" y="880110"/>
                  </a:moveTo>
                  <a:lnTo>
                    <a:pt x="511835" y="877379"/>
                  </a:lnTo>
                  <a:lnTo>
                    <a:pt x="505129" y="877379"/>
                  </a:lnTo>
                  <a:lnTo>
                    <a:pt x="502399" y="880110"/>
                  </a:lnTo>
                  <a:lnTo>
                    <a:pt x="502399" y="886828"/>
                  </a:lnTo>
                  <a:lnTo>
                    <a:pt x="505129" y="889558"/>
                  </a:lnTo>
                  <a:lnTo>
                    <a:pt x="511835" y="889558"/>
                  </a:lnTo>
                  <a:lnTo>
                    <a:pt x="514565" y="886828"/>
                  </a:lnTo>
                  <a:lnTo>
                    <a:pt x="514565" y="880110"/>
                  </a:lnTo>
                  <a:close/>
                </a:path>
                <a:path w="894715" h="896620">
                  <a:moveTo>
                    <a:pt x="520852" y="10756"/>
                  </a:moveTo>
                  <a:lnTo>
                    <a:pt x="518121" y="8013"/>
                  </a:lnTo>
                  <a:lnTo>
                    <a:pt x="511403" y="8013"/>
                  </a:lnTo>
                  <a:lnTo>
                    <a:pt x="508673" y="10756"/>
                  </a:lnTo>
                  <a:lnTo>
                    <a:pt x="508673" y="17475"/>
                  </a:lnTo>
                  <a:lnTo>
                    <a:pt x="511403" y="20193"/>
                  </a:lnTo>
                  <a:lnTo>
                    <a:pt x="518121" y="20193"/>
                  </a:lnTo>
                  <a:lnTo>
                    <a:pt x="520852" y="17475"/>
                  </a:lnTo>
                  <a:lnTo>
                    <a:pt x="520852" y="10756"/>
                  </a:lnTo>
                  <a:close/>
                </a:path>
                <a:path w="894715" h="896620">
                  <a:moveTo>
                    <a:pt x="539686" y="875118"/>
                  </a:moveTo>
                  <a:lnTo>
                    <a:pt x="536968" y="872388"/>
                  </a:lnTo>
                  <a:lnTo>
                    <a:pt x="530250" y="872388"/>
                  </a:lnTo>
                  <a:lnTo>
                    <a:pt x="527507" y="875118"/>
                  </a:lnTo>
                  <a:lnTo>
                    <a:pt x="527507" y="881849"/>
                  </a:lnTo>
                  <a:lnTo>
                    <a:pt x="530250" y="884567"/>
                  </a:lnTo>
                  <a:lnTo>
                    <a:pt x="536968" y="884567"/>
                  </a:lnTo>
                  <a:lnTo>
                    <a:pt x="539686" y="881849"/>
                  </a:lnTo>
                  <a:lnTo>
                    <a:pt x="539686" y="875118"/>
                  </a:lnTo>
                  <a:close/>
                </a:path>
                <a:path w="894715" h="896620">
                  <a:moveTo>
                    <a:pt x="545757" y="16433"/>
                  </a:moveTo>
                  <a:lnTo>
                    <a:pt x="543039" y="13703"/>
                  </a:lnTo>
                  <a:lnTo>
                    <a:pt x="536321" y="13703"/>
                  </a:lnTo>
                  <a:lnTo>
                    <a:pt x="533590" y="16433"/>
                  </a:lnTo>
                  <a:lnTo>
                    <a:pt x="533590" y="23164"/>
                  </a:lnTo>
                  <a:lnTo>
                    <a:pt x="536321" y="25882"/>
                  </a:lnTo>
                  <a:lnTo>
                    <a:pt x="543039" y="25882"/>
                  </a:lnTo>
                  <a:lnTo>
                    <a:pt x="545757" y="23164"/>
                  </a:lnTo>
                  <a:lnTo>
                    <a:pt x="545757" y="16433"/>
                  </a:lnTo>
                  <a:close/>
                </a:path>
                <a:path w="894715" h="896620">
                  <a:moveTo>
                    <a:pt x="564502" y="868730"/>
                  </a:moveTo>
                  <a:lnTo>
                    <a:pt x="561784" y="865987"/>
                  </a:lnTo>
                  <a:lnTo>
                    <a:pt x="555066" y="865987"/>
                  </a:lnTo>
                  <a:lnTo>
                    <a:pt x="552335" y="868730"/>
                  </a:lnTo>
                  <a:lnTo>
                    <a:pt x="552335" y="875449"/>
                  </a:lnTo>
                  <a:lnTo>
                    <a:pt x="555066" y="878166"/>
                  </a:lnTo>
                  <a:lnTo>
                    <a:pt x="561784" y="878166"/>
                  </a:lnTo>
                  <a:lnTo>
                    <a:pt x="564502" y="875449"/>
                  </a:lnTo>
                  <a:lnTo>
                    <a:pt x="564502" y="868730"/>
                  </a:lnTo>
                  <a:close/>
                </a:path>
                <a:path w="894715" h="896620">
                  <a:moveTo>
                    <a:pt x="570369" y="23622"/>
                  </a:moveTo>
                  <a:lnTo>
                    <a:pt x="567651" y="20891"/>
                  </a:lnTo>
                  <a:lnTo>
                    <a:pt x="560920" y="20891"/>
                  </a:lnTo>
                  <a:lnTo>
                    <a:pt x="558203" y="23622"/>
                  </a:lnTo>
                  <a:lnTo>
                    <a:pt x="558203" y="30340"/>
                  </a:lnTo>
                  <a:lnTo>
                    <a:pt x="560920" y="33070"/>
                  </a:lnTo>
                  <a:lnTo>
                    <a:pt x="567651" y="33070"/>
                  </a:lnTo>
                  <a:lnTo>
                    <a:pt x="570369" y="30340"/>
                  </a:lnTo>
                  <a:lnTo>
                    <a:pt x="570369" y="23622"/>
                  </a:lnTo>
                  <a:close/>
                </a:path>
                <a:path w="894715" h="896620">
                  <a:moveTo>
                    <a:pt x="588810" y="860958"/>
                  </a:moveTo>
                  <a:lnTo>
                    <a:pt x="586079" y="858227"/>
                  </a:lnTo>
                  <a:lnTo>
                    <a:pt x="579348" y="858227"/>
                  </a:lnTo>
                  <a:lnTo>
                    <a:pt x="576630" y="860958"/>
                  </a:lnTo>
                  <a:lnTo>
                    <a:pt x="576630" y="867676"/>
                  </a:lnTo>
                  <a:lnTo>
                    <a:pt x="579348" y="870394"/>
                  </a:lnTo>
                  <a:lnTo>
                    <a:pt x="586079" y="870394"/>
                  </a:lnTo>
                  <a:lnTo>
                    <a:pt x="588810" y="867676"/>
                  </a:lnTo>
                  <a:lnTo>
                    <a:pt x="588810" y="860958"/>
                  </a:lnTo>
                  <a:close/>
                </a:path>
                <a:path w="894715" h="896620">
                  <a:moveTo>
                    <a:pt x="594448" y="32232"/>
                  </a:moveTo>
                  <a:lnTo>
                    <a:pt x="591731" y="29514"/>
                  </a:lnTo>
                  <a:lnTo>
                    <a:pt x="585012" y="29514"/>
                  </a:lnTo>
                  <a:lnTo>
                    <a:pt x="582269" y="32232"/>
                  </a:lnTo>
                  <a:lnTo>
                    <a:pt x="582269" y="38963"/>
                  </a:lnTo>
                  <a:lnTo>
                    <a:pt x="585012" y="41694"/>
                  </a:lnTo>
                  <a:lnTo>
                    <a:pt x="591731" y="41694"/>
                  </a:lnTo>
                  <a:lnTo>
                    <a:pt x="594448" y="38963"/>
                  </a:lnTo>
                  <a:lnTo>
                    <a:pt x="594448" y="32232"/>
                  </a:lnTo>
                  <a:close/>
                </a:path>
                <a:path w="894715" h="896620">
                  <a:moveTo>
                    <a:pt x="612775" y="851827"/>
                  </a:moveTo>
                  <a:lnTo>
                    <a:pt x="610057" y="849096"/>
                  </a:lnTo>
                  <a:lnTo>
                    <a:pt x="603326" y="849096"/>
                  </a:lnTo>
                  <a:lnTo>
                    <a:pt x="600608" y="851827"/>
                  </a:lnTo>
                  <a:lnTo>
                    <a:pt x="600608" y="858545"/>
                  </a:lnTo>
                  <a:lnTo>
                    <a:pt x="603326" y="861275"/>
                  </a:lnTo>
                  <a:lnTo>
                    <a:pt x="610057" y="861275"/>
                  </a:lnTo>
                  <a:lnTo>
                    <a:pt x="612775" y="858545"/>
                  </a:lnTo>
                  <a:lnTo>
                    <a:pt x="612775" y="851827"/>
                  </a:lnTo>
                  <a:close/>
                </a:path>
                <a:path w="894715" h="896620">
                  <a:moveTo>
                    <a:pt x="617905" y="42303"/>
                  </a:moveTo>
                  <a:lnTo>
                    <a:pt x="615188" y="39573"/>
                  </a:lnTo>
                  <a:lnTo>
                    <a:pt x="608457" y="39573"/>
                  </a:lnTo>
                  <a:lnTo>
                    <a:pt x="605739" y="42303"/>
                  </a:lnTo>
                  <a:lnTo>
                    <a:pt x="605739" y="49022"/>
                  </a:lnTo>
                  <a:lnTo>
                    <a:pt x="608457" y="51739"/>
                  </a:lnTo>
                  <a:lnTo>
                    <a:pt x="615188" y="51739"/>
                  </a:lnTo>
                  <a:lnTo>
                    <a:pt x="617905" y="49022"/>
                  </a:lnTo>
                  <a:lnTo>
                    <a:pt x="617905" y="42303"/>
                  </a:lnTo>
                  <a:close/>
                </a:path>
                <a:path w="894715" h="896620">
                  <a:moveTo>
                    <a:pt x="636143" y="841375"/>
                  </a:moveTo>
                  <a:lnTo>
                    <a:pt x="633399" y="838644"/>
                  </a:lnTo>
                  <a:lnTo>
                    <a:pt x="626694" y="838644"/>
                  </a:lnTo>
                  <a:lnTo>
                    <a:pt x="623963" y="841375"/>
                  </a:lnTo>
                  <a:lnTo>
                    <a:pt x="623963" y="848093"/>
                  </a:lnTo>
                  <a:lnTo>
                    <a:pt x="626694" y="850823"/>
                  </a:lnTo>
                  <a:lnTo>
                    <a:pt x="633399" y="850823"/>
                  </a:lnTo>
                  <a:lnTo>
                    <a:pt x="636143" y="848093"/>
                  </a:lnTo>
                  <a:lnTo>
                    <a:pt x="636143" y="841375"/>
                  </a:lnTo>
                  <a:close/>
                </a:path>
                <a:path w="894715" h="896620">
                  <a:moveTo>
                    <a:pt x="640842" y="53759"/>
                  </a:moveTo>
                  <a:lnTo>
                    <a:pt x="638111" y="51028"/>
                  </a:lnTo>
                  <a:lnTo>
                    <a:pt x="631393" y="51028"/>
                  </a:lnTo>
                  <a:lnTo>
                    <a:pt x="628675" y="53759"/>
                  </a:lnTo>
                  <a:lnTo>
                    <a:pt x="628675" y="60477"/>
                  </a:lnTo>
                  <a:lnTo>
                    <a:pt x="631393" y="63195"/>
                  </a:lnTo>
                  <a:lnTo>
                    <a:pt x="638111" y="63195"/>
                  </a:lnTo>
                  <a:lnTo>
                    <a:pt x="640842" y="60477"/>
                  </a:lnTo>
                  <a:lnTo>
                    <a:pt x="640842" y="53759"/>
                  </a:lnTo>
                  <a:close/>
                </a:path>
                <a:path w="894715" h="896620">
                  <a:moveTo>
                    <a:pt x="658850" y="829640"/>
                  </a:moveTo>
                  <a:lnTo>
                    <a:pt x="656132" y="826909"/>
                  </a:lnTo>
                  <a:lnTo>
                    <a:pt x="649401" y="826909"/>
                  </a:lnTo>
                  <a:lnTo>
                    <a:pt x="646671" y="829640"/>
                  </a:lnTo>
                  <a:lnTo>
                    <a:pt x="646671" y="836358"/>
                  </a:lnTo>
                  <a:lnTo>
                    <a:pt x="649401" y="839076"/>
                  </a:lnTo>
                  <a:lnTo>
                    <a:pt x="656132" y="839076"/>
                  </a:lnTo>
                  <a:lnTo>
                    <a:pt x="658850" y="836358"/>
                  </a:lnTo>
                  <a:lnTo>
                    <a:pt x="658850" y="829640"/>
                  </a:lnTo>
                  <a:close/>
                </a:path>
                <a:path w="894715" h="896620">
                  <a:moveTo>
                    <a:pt x="663041" y="66535"/>
                  </a:moveTo>
                  <a:lnTo>
                    <a:pt x="660311" y="63817"/>
                  </a:lnTo>
                  <a:lnTo>
                    <a:pt x="653592" y="63817"/>
                  </a:lnTo>
                  <a:lnTo>
                    <a:pt x="650875" y="66535"/>
                  </a:lnTo>
                  <a:lnTo>
                    <a:pt x="650875" y="73266"/>
                  </a:lnTo>
                  <a:lnTo>
                    <a:pt x="653592" y="75996"/>
                  </a:lnTo>
                  <a:lnTo>
                    <a:pt x="660311" y="75996"/>
                  </a:lnTo>
                  <a:lnTo>
                    <a:pt x="663041" y="73266"/>
                  </a:lnTo>
                  <a:lnTo>
                    <a:pt x="663041" y="66535"/>
                  </a:lnTo>
                  <a:close/>
                </a:path>
                <a:path w="894715" h="896620">
                  <a:moveTo>
                    <a:pt x="680834" y="816635"/>
                  </a:moveTo>
                  <a:lnTo>
                    <a:pt x="678116" y="813904"/>
                  </a:lnTo>
                  <a:lnTo>
                    <a:pt x="671398" y="813904"/>
                  </a:lnTo>
                  <a:lnTo>
                    <a:pt x="668667" y="816635"/>
                  </a:lnTo>
                  <a:lnTo>
                    <a:pt x="668667" y="823353"/>
                  </a:lnTo>
                  <a:lnTo>
                    <a:pt x="671398" y="826071"/>
                  </a:lnTo>
                  <a:lnTo>
                    <a:pt x="678116" y="826071"/>
                  </a:lnTo>
                  <a:lnTo>
                    <a:pt x="680834" y="823353"/>
                  </a:lnTo>
                  <a:lnTo>
                    <a:pt x="680834" y="816635"/>
                  </a:lnTo>
                  <a:close/>
                </a:path>
                <a:path w="894715" h="896620">
                  <a:moveTo>
                    <a:pt x="684403" y="80632"/>
                  </a:moveTo>
                  <a:lnTo>
                    <a:pt x="681659" y="77914"/>
                  </a:lnTo>
                  <a:lnTo>
                    <a:pt x="674954" y="77914"/>
                  </a:lnTo>
                  <a:lnTo>
                    <a:pt x="672223" y="80632"/>
                  </a:lnTo>
                  <a:lnTo>
                    <a:pt x="672223" y="87363"/>
                  </a:lnTo>
                  <a:lnTo>
                    <a:pt x="674954" y="90093"/>
                  </a:lnTo>
                  <a:lnTo>
                    <a:pt x="681659" y="90093"/>
                  </a:lnTo>
                  <a:lnTo>
                    <a:pt x="684403" y="87363"/>
                  </a:lnTo>
                  <a:lnTo>
                    <a:pt x="684403" y="80632"/>
                  </a:lnTo>
                  <a:close/>
                </a:path>
                <a:path w="894715" h="896620">
                  <a:moveTo>
                    <a:pt x="702195" y="802411"/>
                  </a:moveTo>
                  <a:lnTo>
                    <a:pt x="699477" y="799680"/>
                  </a:lnTo>
                  <a:lnTo>
                    <a:pt x="692759" y="799680"/>
                  </a:lnTo>
                  <a:lnTo>
                    <a:pt x="690016" y="802411"/>
                  </a:lnTo>
                  <a:lnTo>
                    <a:pt x="690016" y="809129"/>
                  </a:lnTo>
                  <a:lnTo>
                    <a:pt x="692759" y="811860"/>
                  </a:lnTo>
                  <a:lnTo>
                    <a:pt x="699477" y="811860"/>
                  </a:lnTo>
                  <a:lnTo>
                    <a:pt x="702195" y="809129"/>
                  </a:lnTo>
                  <a:lnTo>
                    <a:pt x="702195" y="802411"/>
                  </a:lnTo>
                  <a:close/>
                </a:path>
                <a:path w="894715" h="896620">
                  <a:moveTo>
                    <a:pt x="722630" y="787031"/>
                  </a:moveTo>
                  <a:lnTo>
                    <a:pt x="719899" y="784301"/>
                  </a:lnTo>
                  <a:lnTo>
                    <a:pt x="713168" y="784301"/>
                  </a:lnTo>
                  <a:lnTo>
                    <a:pt x="710450" y="787031"/>
                  </a:lnTo>
                  <a:lnTo>
                    <a:pt x="710450" y="793750"/>
                  </a:lnTo>
                  <a:lnTo>
                    <a:pt x="713168" y="796480"/>
                  </a:lnTo>
                  <a:lnTo>
                    <a:pt x="719899" y="796480"/>
                  </a:lnTo>
                  <a:lnTo>
                    <a:pt x="722630" y="793750"/>
                  </a:lnTo>
                  <a:lnTo>
                    <a:pt x="722630" y="787031"/>
                  </a:lnTo>
                  <a:close/>
                </a:path>
                <a:path w="894715" h="896620">
                  <a:moveTo>
                    <a:pt x="742213" y="770521"/>
                  </a:moveTo>
                  <a:lnTo>
                    <a:pt x="739470" y="767791"/>
                  </a:lnTo>
                  <a:lnTo>
                    <a:pt x="732764" y="767791"/>
                  </a:lnTo>
                  <a:lnTo>
                    <a:pt x="730034" y="770521"/>
                  </a:lnTo>
                  <a:lnTo>
                    <a:pt x="730034" y="777240"/>
                  </a:lnTo>
                  <a:lnTo>
                    <a:pt x="732764" y="779957"/>
                  </a:lnTo>
                  <a:lnTo>
                    <a:pt x="739470" y="779957"/>
                  </a:lnTo>
                  <a:lnTo>
                    <a:pt x="742213" y="777240"/>
                  </a:lnTo>
                  <a:lnTo>
                    <a:pt x="742213" y="770521"/>
                  </a:lnTo>
                  <a:close/>
                </a:path>
                <a:path w="894715" h="896620">
                  <a:moveTo>
                    <a:pt x="742835" y="130213"/>
                  </a:moveTo>
                  <a:lnTo>
                    <a:pt x="740105" y="127482"/>
                  </a:lnTo>
                  <a:lnTo>
                    <a:pt x="733386" y="127482"/>
                  </a:lnTo>
                  <a:lnTo>
                    <a:pt x="730656" y="130213"/>
                  </a:lnTo>
                  <a:lnTo>
                    <a:pt x="730656" y="136931"/>
                  </a:lnTo>
                  <a:lnTo>
                    <a:pt x="733386" y="139661"/>
                  </a:lnTo>
                  <a:lnTo>
                    <a:pt x="740105" y="139661"/>
                  </a:lnTo>
                  <a:lnTo>
                    <a:pt x="742835" y="136931"/>
                  </a:lnTo>
                  <a:lnTo>
                    <a:pt x="742835" y="130213"/>
                  </a:lnTo>
                  <a:close/>
                </a:path>
                <a:path w="894715" h="896620">
                  <a:moveTo>
                    <a:pt x="760209" y="148983"/>
                  </a:moveTo>
                  <a:lnTo>
                    <a:pt x="757478" y="146240"/>
                  </a:lnTo>
                  <a:lnTo>
                    <a:pt x="750760" y="146240"/>
                  </a:lnTo>
                  <a:lnTo>
                    <a:pt x="748030" y="148983"/>
                  </a:lnTo>
                  <a:lnTo>
                    <a:pt x="748030" y="155702"/>
                  </a:lnTo>
                  <a:lnTo>
                    <a:pt x="750760" y="158419"/>
                  </a:lnTo>
                  <a:lnTo>
                    <a:pt x="757478" y="158419"/>
                  </a:lnTo>
                  <a:lnTo>
                    <a:pt x="760209" y="155702"/>
                  </a:lnTo>
                  <a:lnTo>
                    <a:pt x="760209" y="148983"/>
                  </a:lnTo>
                  <a:close/>
                </a:path>
                <a:path w="894715" h="896620">
                  <a:moveTo>
                    <a:pt x="760730" y="752932"/>
                  </a:moveTo>
                  <a:lnTo>
                    <a:pt x="758012" y="750201"/>
                  </a:lnTo>
                  <a:lnTo>
                    <a:pt x="751281" y="750201"/>
                  </a:lnTo>
                  <a:lnTo>
                    <a:pt x="748550" y="752932"/>
                  </a:lnTo>
                  <a:lnTo>
                    <a:pt x="748550" y="759663"/>
                  </a:lnTo>
                  <a:lnTo>
                    <a:pt x="751281" y="762381"/>
                  </a:lnTo>
                  <a:lnTo>
                    <a:pt x="758012" y="762381"/>
                  </a:lnTo>
                  <a:lnTo>
                    <a:pt x="760730" y="759663"/>
                  </a:lnTo>
                  <a:lnTo>
                    <a:pt x="760730" y="752932"/>
                  </a:lnTo>
                  <a:close/>
                </a:path>
                <a:path w="894715" h="896620">
                  <a:moveTo>
                    <a:pt x="776541" y="168744"/>
                  </a:moveTo>
                  <a:lnTo>
                    <a:pt x="773823" y="166014"/>
                  </a:lnTo>
                  <a:lnTo>
                    <a:pt x="767092" y="166014"/>
                  </a:lnTo>
                  <a:lnTo>
                    <a:pt x="764374" y="168744"/>
                  </a:lnTo>
                  <a:lnTo>
                    <a:pt x="764374" y="175463"/>
                  </a:lnTo>
                  <a:lnTo>
                    <a:pt x="767092" y="178193"/>
                  </a:lnTo>
                  <a:lnTo>
                    <a:pt x="773823" y="178193"/>
                  </a:lnTo>
                  <a:lnTo>
                    <a:pt x="776541" y="175463"/>
                  </a:lnTo>
                  <a:lnTo>
                    <a:pt x="776541" y="168744"/>
                  </a:lnTo>
                  <a:close/>
                </a:path>
                <a:path w="894715" h="896620">
                  <a:moveTo>
                    <a:pt x="778319" y="734339"/>
                  </a:moveTo>
                  <a:lnTo>
                    <a:pt x="775601" y="731621"/>
                  </a:lnTo>
                  <a:lnTo>
                    <a:pt x="768870" y="731621"/>
                  </a:lnTo>
                  <a:lnTo>
                    <a:pt x="766152" y="734339"/>
                  </a:lnTo>
                  <a:lnTo>
                    <a:pt x="766152" y="741070"/>
                  </a:lnTo>
                  <a:lnTo>
                    <a:pt x="768870" y="743800"/>
                  </a:lnTo>
                  <a:lnTo>
                    <a:pt x="775601" y="743800"/>
                  </a:lnTo>
                  <a:lnTo>
                    <a:pt x="778319" y="741070"/>
                  </a:lnTo>
                  <a:lnTo>
                    <a:pt x="778319" y="734339"/>
                  </a:lnTo>
                  <a:close/>
                </a:path>
                <a:path w="894715" h="896620">
                  <a:moveTo>
                    <a:pt x="791514" y="189445"/>
                  </a:moveTo>
                  <a:lnTo>
                    <a:pt x="788797" y="186715"/>
                  </a:lnTo>
                  <a:lnTo>
                    <a:pt x="782066" y="186715"/>
                  </a:lnTo>
                  <a:lnTo>
                    <a:pt x="779335" y="189445"/>
                  </a:lnTo>
                  <a:lnTo>
                    <a:pt x="779335" y="196164"/>
                  </a:lnTo>
                  <a:lnTo>
                    <a:pt x="782066" y="198894"/>
                  </a:lnTo>
                  <a:lnTo>
                    <a:pt x="788797" y="198894"/>
                  </a:lnTo>
                  <a:lnTo>
                    <a:pt x="791514" y="196164"/>
                  </a:lnTo>
                  <a:lnTo>
                    <a:pt x="791514" y="189445"/>
                  </a:lnTo>
                  <a:close/>
                </a:path>
                <a:path w="894715" h="896620">
                  <a:moveTo>
                    <a:pt x="794880" y="714781"/>
                  </a:moveTo>
                  <a:lnTo>
                    <a:pt x="792137" y="712063"/>
                  </a:lnTo>
                  <a:lnTo>
                    <a:pt x="785431" y="712063"/>
                  </a:lnTo>
                  <a:lnTo>
                    <a:pt x="782701" y="714781"/>
                  </a:lnTo>
                  <a:lnTo>
                    <a:pt x="782701" y="721512"/>
                  </a:lnTo>
                  <a:lnTo>
                    <a:pt x="785431" y="724242"/>
                  </a:lnTo>
                  <a:lnTo>
                    <a:pt x="792137" y="724242"/>
                  </a:lnTo>
                  <a:lnTo>
                    <a:pt x="794880" y="721512"/>
                  </a:lnTo>
                  <a:lnTo>
                    <a:pt x="794880" y="714781"/>
                  </a:lnTo>
                  <a:close/>
                </a:path>
                <a:path w="894715" h="896620">
                  <a:moveTo>
                    <a:pt x="805332" y="211010"/>
                  </a:moveTo>
                  <a:lnTo>
                    <a:pt x="802614" y="208280"/>
                  </a:lnTo>
                  <a:lnTo>
                    <a:pt x="795896" y="208280"/>
                  </a:lnTo>
                  <a:lnTo>
                    <a:pt x="793165" y="211010"/>
                  </a:lnTo>
                  <a:lnTo>
                    <a:pt x="793165" y="217728"/>
                  </a:lnTo>
                  <a:lnTo>
                    <a:pt x="795896" y="220446"/>
                  </a:lnTo>
                  <a:lnTo>
                    <a:pt x="802614" y="220446"/>
                  </a:lnTo>
                  <a:lnTo>
                    <a:pt x="805332" y="217728"/>
                  </a:lnTo>
                  <a:lnTo>
                    <a:pt x="805332" y="211010"/>
                  </a:lnTo>
                  <a:close/>
                </a:path>
                <a:path w="894715" h="896620">
                  <a:moveTo>
                    <a:pt x="810272" y="694347"/>
                  </a:moveTo>
                  <a:lnTo>
                    <a:pt x="807529" y="691616"/>
                  </a:lnTo>
                  <a:lnTo>
                    <a:pt x="800811" y="691616"/>
                  </a:lnTo>
                  <a:lnTo>
                    <a:pt x="798093" y="694347"/>
                  </a:lnTo>
                  <a:lnTo>
                    <a:pt x="798093" y="701078"/>
                  </a:lnTo>
                  <a:lnTo>
                    <a:pt x="800811" y="703795"/>
                  </a:lnTo>
                  <a:lnTo>
                    <a:pt x="807529" y="703795"/>
                  </a:lnTo>
                  <a:lnTo>
                    <a:pt x="810272" y="701078"/>
                  </a:lnTo>
                  <a:lnTo>
                    <a:pt x="810272" y="694347"/>
                  </a:lnTo>
                  <a:close/>
                </a:path>
                <a:path w="894715" h="896620">
                  <a:moveTo>
                    <a:pt x="817791" y="233362"/>
                  </a:moveTo>
                  <a:lnTo>
                    <a:pt x="815060" y="230632"/>
                  </a:lnTo>
                  <a:lnTo>
                    <a:pt x="808355" y="230632"/>
                  </a:lnTo>
                  <a:lnTo>
                    <a:pt x="805624" y="233362"/>
                  </a:lnTo>
                  <a:lnTo>
                    <a:pt x="805624" y="240080"/>
                  </a:lnTo>
                  <a:lnTo>
                    <a:pt x="808355" y="242811"/>
                  </a:lnTo>
                  <a:lnTo>
                    <a:pt x="815060" y="242811"/>
                  </a:lnTo>
                  <a:lnTo>
                    <a:pt x="817791" y="240080"/>
                  </a:lnTo>
                  <a:lnTo>
                    <a:pt x="817791" y="233362"/>
                  </a:lnTo>
                  <a:close/>
                </a:path>
                <a:path w="894715" h="896620">
                  <a:moveTo>
                    <a:pt x="824395" y="673074"/>
                  </a:moveTo>
                  <a:lnTo>
                    <a:pt x="821664" y="670344"/>
                  </a:lnTo>
                  <a:lnTo>
                    <a:pt x="814946" y="670344"/>
                  </a:lnTo>
                  <a:lnTo>
                    <a:pt x="812215" y="673074"/>
                  </a:lnTo>
                  <a:lnTo>
                    <a:pt x="812215" y="679805"/>
                  </a:lnTo>
                  <a:lnTo>
                    <a:pt x="814946" y="682523"/>
                  </a:lnTo>
                  <a:lnTo>
                    <a:pt x="821664" y="682523"/>
                  </a:lnTo>
                  <a:lnTo>
                    <a:pt x="824395" y="679805"/>
                  </a:lnTo>
                  <a:lnTo>
                    <a:pt x="824395" y="673074"/>
                  </a:lnTo>
                  <a:close/>
                </a:path>
                <a:path w="894715" h="896620">
                  <a:moveTo>
                    <a:pt x="828903" y="256413"/>
                  </a:moveTo>
                  <a:lnTo>
                    <a:pt x="826173" y="253682"/>
                  </a:lnTo>
                  <a:lnTo>
                    <a:pt x="819467" y="253682"/>
                  </a:lnTo>
                  <a:lnTo>
                    <a:pt x="816724" y="256413"/>
                  </a:lnTo>
                  <a:lnTo>
                    <a:pt x="816724" y="263131"/>
                  </a:lnTo>
                  <a:lnTo>
                    <a:pt x="819467" y="265849"/>
                  </a:lnTo>
                  <a:lnTo>
                    <a:pt x="826173" y="265849"/>
                  </a:lnTo>
                  <a:lnTo>
                    <a:pt x="828903" y="263131"/>
                  </a:lnTo>
                  <a:lnTo>
                    <a:pt x="828903" y="256413"/>
                  </a:lnTo>
                  <a:close/>
                </a:path>
                <a:path w="894715" h="896620">
                  <a:moveTo>
                    <a:pt x="837476" y="651040"/>
                  </a:moveTo>
                  <a:lnTo>
                    <a:pt x="834758" y="648296"/>
                  </a:lnTo>
                  <a:lnTo>
                    <a:pt x="828040" y="648296"/>
                  </a:lnTo>
                  <a:lnTo>
                    <a:pt x="825309" y="651040"/>
                  </a:lnTo>
                  <a:lnTo>
                    <a:pt x="825309" y="657758"/>
                  </a:lnTo>
                  <a:lnTo>
                    <a:pt x="828040" y="660476"/>
                  </a:lnTo>
                  <a:lnTo>
                    <a:pt x="834758" y="660476"/>
                  </a:lnTo>
                  <a:lnTo>
                    <a:pt x="837476" y="657758"/>
                  </a:lnTo>
                  <a:lnTo>
                    <a:pt x="837476" y="651040"/>
                  </a:lnTo>
                  <a:close/>
                </a:path>
                <a:path w="894715" h="896620">
                  <a:moveTo>
                    <a:pt x="838542" y="280085"/>
                  </a:moveTo>
                  <a:lnTo>
                    <a:pt x="835812" y="277355"/>
                  </a:lnTo>
                  <a:lnTo>
                    <a:pt x="829094" y="277355"/>
                  </a:lnTo>
                  <a:lnTo>
                    <a:pt x="826363" y="280085"/>
                  </a:lnTo>
                  <a:lnTo>
                    <a:pt x="826363" y="286804"/>
                  </a:lnTo>
                  <a:lnTo>
                    <a:pt x="829094" y="289534"/>
                  </a:lnTo>
                  <a:lnTo>
                    <a:pt x="835812" y="289534"/>
                  </a:lnTo>
                  <a:lnTo>
                    <a:pt x="838542" y="286804"/>
                  </a:lnTo>
                  <a:lnTo>
                    <a:pt x="838542" y="280085"/>
                  </a:lnTo>
                  <a:close/>
                </a:path>
                <a:path w="894715" h="896620">
                  <a:moveTo>
                    <a:pt x="846810" y="304292"/>
                  </a:moveTo>
                  <a:lnTo>
                    <a:pt x="844080" y="301574"/>
                  </a:lnTo>
                  <a:lnTo>
                    <a:pt x="837361" y="301574"/>
                  </a:lnTo>
                  <a:lnTo>
                    <a:pt x="834631" y="304292"/>
                  </a:lnTo>
                  <a:lnTo>
                    <a:pt x="834631" y="311023"/>
                  </a:lnTo>
                  <a:lnTo>
                    <a:pt x="837361" y="313753"/>
                  </a:lnTo>
                  <a:lnTo>
                    <a:pt x="844080" y="313753"/>
                  </a:lnTo>
                  <a:lnTo>
                    <a:pt x="846810" y="311023"/>
                  </a:lnTo>
                  <a:lnTo>
                    <a:pt x="846810" y="304292"/>
                  </a:lnTo>
                  <a:close/>
                </a:path>
                <a:path w="894715" h="896620">
                  <a:moveTo>
                    <a:pt x="849210" y="628294"/>
                  </a:moveTo>
                  <a:lnTo>
                    <a:pt x="846480" y="625576"/>
                  </a:lnTo>
                  <a:lnTo>
                    <a:pt x="839762" y="625576"/>
                  </a:lnTo>
                  <a:lnTo>
                    <a:pt x="837031" y="628294"/>
                  </a:lnTo>
                  <a:lnTo>
                    <a:pt x="837031" y="635025"/>
                  </a:lnTo>
                  <a:lnTo>
                    <a:pt x="839762" y="637743"/>
                  </a:lnTo>
                  <a:lnTo>
                    <a:pt x="846480" y="637743"/>
                  </a:lnTo>
                  <a:lnTo>
                    <a:pt x="849210" y="635025"/>
                  </a:lnTo>
                  <a:lnTo>
                    <a:pt x="849210" y="628294"/>
                  </a:lnTo>
                  <a:close/>
                </a:path>
                <a:path w="894715" h="896620">
                  <a:moveTo>
                    <a:pt x="853605" y="328968"/>
                  </a:moveTo>
                  <a:lnTo>
                    <a:pt x="850887" y="326237"/>
                  </a:lnTo>
                  <a:lnTo>
                    <a:pt x="844169" y="326237"/>
                  </a:lnTo>
                  <a:lnTo>
                    <a:pt x="841438" y="328968"/>
                  </a:lnTo>
                  <a:lnTo>
                    <a:pt x="841438" y="335699"/>
                  </a:lnTo>
                  <a:lnTo>
                    <a:pt x="844169" y="338416"/>
                  </a:lnTo>
                  <a:lnTo>
                    <a:pt x="850887" y="338416"/>
                  </a:lnTo>
                  <a:lnTo>
                    <a:pt x="853605" y="335699"/>
                  </a:lnTo>
                  <a:lnTo>
                    <a:pt x="853605" y="328968"/>
                  </a:lnTo>
                  <a:close/>
                </a:path>
                <a:path w="894715" h="896620">
                  <a:moveTo>
                    <a:pt x="858951" y="353987"/>
                  </a:moveTo>
                  <a:lnTo>
                    <a:pt x="856221" y="351269"/>
                  </a:lnTo>
                  <a:lnTo>
                    <a:pt x="849503" y="351269"/>
                  </a:lnTo>
                  <a:lnTo>
                    <a:pt x="846785" y="353987"/>
                  </a:lnTo>
                  <a:lnTo>
                    <a:pt x="846785" y="360705"/>
                  </a:lnTo>
                  <a:lnTo>
                    <a:pt x="849503" y="363448"/>
                  </a:lnTo>
                  <a:lnTo>
                    <a:pt x="856221" y="363448"/>
                  </a:lnTo>
                  <a:lnTo>
                    <a:pt x="858951" y="360705"/>
                  </a:lnTo>
                  <a:lnTo>
                    <a:pt x="858951" y="353987"/>
                  </a:lnTo>
                  <a:close/>
                </a:path>
                <a:path w="894715" h="896620">
                  <a:moveTo>
                    <a:pt x="859675" y="604939"/>
                  </a:moveTo>
                  <a:lnTo>
                    <a:pt x="856957" y="602208"/>
                  </a:lnTo>
                  <a:lnTo>
                    <a:pt x="850239" y="602208"/>
                  </a:lnTo>
                  <a:lnTo>
                    <a:pt x="847509" y="604939"/>
                  </a:lnTo>
                  <a:lnTo>
                    <a:pt x="847509" y="611670"/>
                  </a:lnTo>
                  <a:lnTo>
                    <a:pt x="850239" y="614387"/>
                  </a:lnTo>
                  <a:lnTo>
                    <a:pt x="856957" y="614387"/>
                  </a:lnTo>
                  <a:lnTo>
                    <a:pt x="859675" y="611670"/>
                  </a:lnTo>
                  <a:lnTo>
                    <a:pt x="859675" y="604939"/>
                  </a:lnTo>
                  <a:close/>
                </a:path>
                <a:path w="894715" h="896620">
                  <a:moveTo>
                    <a:pt x="862838" y="379298"/>
                  </a:moveTo>
                  <a:lnTo>
                    <a:pt x="860094" y="376567"/>
                  </a:lnTo>
                  <a:lnTo>
                    <a:pt x="853376" y="376567"/>
                  </a:lnTo>
                  <a:lnTo>
                    <a:pt x="850658" y="379298"/>
                  </a:lnTo>
                  <a:lnTo>
                    <a:pt x="850658" y="386016"/>
                  </a:lnTo>
                  <a:lnTo>
                    <a:pt x="853376" y="388747"/>
                  </a:lnTo>
                  <a:lnTo>
                    <a:pt x="860094" y="388747"/>
                  </a:lnTo>
                  <a:lnTo>
                    <a:pt x="862838" y="386016"/>
                  </a:lnTo>
                  <a:lnTo>
                    <a:pt x="862838" y="379298"/>
                  </a:lnTo>
                  <a:close/>
                </a:path>
                <a:path w="894715" h="896620">
                  <a:moveTo>
                    <a:pt x="865124" y="404787"/>
                  </a:moveTo>
                  <a:lnTo>
                    <a:pt x="862393" y="402056"/>
                  </a:lnTo>
                  <a:lnTo>
                    <a:pt x="855675" y="402056"/>
                  </a:lnTo>
                  <a:lnTo>
                    <a:pt x="852944" y="404787"/>
                  </a:lnTo>
                  <a:lnTo>
                    <a:pt x="852944" y="411518"/>
                  </a:lnTo>
                  <a:lnTo>
                    <a:pt x="855675" y="414235"/>
                  </a:lnTo>
                  <a:lnTo>
                    <a:pt x="862393" y="414235"/>
                  </a:lnTo>
                  <a:lnTo>
                    <a:pt x="865124" y="411518"/>
                  </a:lnTo>
                  <a:lnTo>
                    <a:pt x="865124" y="404787"/>
                  </a:lnTo>
                  <a:close/>
                </a:path>
                <a:path w="894715" h="896620">
                  <a:moveTo>
                    <a:pt x="868794" y="581025"/>
                  </a:moveTo>
                  <a:lnTo>
                    <a:pt x="866063" y="578307"/>
                  </a:lnTo>
                  <a:lnTo>
                    <a:pt x="859345" y="578307"/>
                  </a:lnTo>
                  <a:lnTo>
                    <a:pt x="856627" y="581025"/>
                  </a:lnTo>
                  <a:lnTo>
                    <a:pt x="856627" y="587756"/>
                  </a:lnTo>
                  <a:lnTo>
                    <a:pt x="859345" y="590486"/>
                  </a:lnTo>
                  <a:lnTo>
                    <a:pt x="866063" y="590486"/>
                  </a:lnTo>
                  <a:lnTo>
                    <a:pt x="868794" y="587756"/>
                  </a:lnTo>
                  <a:lnTo>
                    <a:pt x="868794" y="581025"/>
                  </a:lnTo>
                  <a:close/>
                </a:path>
                <a:path w="894715" h="896620">
                  <a:moveTo>
                    <a:pt x="876541" y="556653"/>
                  </a:moveTo>
                  <a:lnTo>
                    <a:pt x="873810" y="553923"/>
                  </a:lnTo>
                  <a:lnTo>
                    <a:pt x="867092" y="553923"/>
                  </a:lnTo>
                  <a:lnTo>
                    <a:pt x="864374" y="556653"/>
                  </a:lnTo>
                  <a:lnTo>
                    <a:pt x="864374" y="563372"/>
                  </a:lnTo>
                  <a:lnTo>
                    <a:pt x="867092" y="566089"/>
                  </a:lnTo>
                  <a:lnTo>
                    <a:pt x="873810" y="566089"/>
                  </a:lnTo>
                  <a:lnTo>
                    <a:pt x="876541" y="563372"/>
                  </a:lnTo>
                  <a:lnTo>
                    <a:pt x="876541" y="556653"/>
                  </a:lnTo>
                  <a:close/>
                </a:path>
                <a:path w="894715" h="896620">
                  <a:moveTo>
                    <a:pt x="882929" y="531863"/>
                  </a:moveTo>
                  <a:lnTo>
                    <a:pt x="880198" y="529145"/>
                  </a:lnTo>
                  <a:lnTo>
                    <a:pt x="873480" y="529145"/>
                  </a:lnTo>
                  <a:lnTo>
                    <a:pt x="870762" y="531863"/>
                  </a:lnTo>
                  <a:lnTo>
                    <a:pt x="870762" y="538594"/>
                  </a:lnTo>
                  <a:lnTo>
                    <a:pt x="873480" y="541324"/>
                  </a:lnTo>
                  <a:lnTo>
                    <a:pt x="880198" y="541324"/>
                  </a:lnTo>
                  <a:lnTo>
                    <a:pt x="882929" y="538594"/>
                  </a:lnTo>
                  <a:lnTo>
                    <a:pt x="882929" y="531863"/>
                  </a:lnTo>
                  <a:close/>
                </a:path>
                <a:path w="894715" h="896620">
                  <a:moveTo>
                    <a:pt x="887958" y="506768"/>
                  </a:moveTo>
                  <a:lnTo>
                    <a:pt x="885228" y="504050"/>
                  </a:lnTo>
                  <a:lnTo>
                    <a:pt x="878509" y="504050"/>
                  </a:lnTo>
                  <a:lnTo>
                    <a:pt x="875779" y="506768"/>
                  </a:lnTo>
                  <a:lnTo>
                    <a:pt x="875779" y="513499"/>
                  </a:lnTo>
                  <a:lnTo>
                    <a:pt x="878509" y="516216"/>
                  </a:lnTo>
                  <a:lnTo>
                    <a:pt x="885228" y="516216"/>
                  </a:lnTo>
                  <a:lnTo>
                    <a:pt x="887958" y="513499"/>
                  </a:lnTo>
                  <a:lnTo>
                    <a:pt x="887958" y="506768"/>
                  </a:lnTo>
                  <a:close/>
                </a:path>
                <a:path w="894715" h="896620">
                  <a:moveTo>
                    <a:pt x="891527" y="481444"/>
                  </a:moveTo>
                  <a:lnTo>
                    <a:pt x="888784" y="478701"/>
                  </a:lnTo>
                  <a:lnTo>
                    <a:pt x="882065" y="478701"/>
                  </a:lnTo>
                  <a:lnTo>
                    <a:pt x="879348" y="481444"/>
                  </a:lnTo>
                  <a:lnTo>
                    <a:pt x="879348" y="488162"/>
                  </a:lnTo>
                  <a:lnTo>
                    <a:pt x="882065" y="490880"/>
                  </a:lnTo>
                  <a:lnTo>
                    <a:pt x="888784" y="490880"/>
                  </a:lnTo>
                  <a:lnTo>
                    <a:pt x="891527" y="488162"/>
                  </a:lnTo>
                  <a:lnTo>
                    <a:pt x="891527" y="481444"/>
                  </a:lnTo>
                  <a:close/>
                </a:path>
                <a:path w="894715" h="896620">
                  <a:moveTo>
                    <a:pt x="893622" y="455930"/>
                  </a:moveTo>
                  <a:lnTo>
                    <a:pt x="890879" y="453212"/>
                  </a:lnTo>
                  <a:lnTo>
                    <a:pt x="884174" y="453212"/>
                  </a:lnTo>
                  <a:lnTo>
                    <a:pt x="881443" y="455930"/>
                  </a:lnTo>
                  <a:lnTo>
                    <a:pt x="881443" y="462661"/>
                  </a:lnTo>
                  <a:lnTo>
                    <a:pt x="884174" y="465391"/>
                  </a:lnTo>
                  <a:lnTo>
                    <a:pt x="890879" y="465391"/>
                  </a:lnTo>
                  <a:lnTo>
                    <a:pt x="893622" y="462661"/>
                  </a:lnTo>
                  <a:lnTo>
                    <a:pt x="893622" y="455930"/>
                  </a:lnTo>
                  <a:close/>
                </a:path>
                <a:path w="894715" h="896620">
                  <a:moveTo>
                    <a:pt x="894334" y="430364"/>
                  </a:moveTo>
                  <a:lnTo>
                    <a:pt x="891603" y="427634"/>
                  </a:lnTo>
                  <a:lnTo>
                    <a:pt x="884897" y="427634"/>
                  </a:lnTo>
                  <a:lnTo>
                    <a:pt x="882167" y="430364"/>
                  </a:lnTo>
                  <a:lnTo>
                    <a:pt x="882167" y="437083"/>
                  </a:lnTo>
                  <a:lnTo>
                    <a:pt x="884897" y="439801"/>
                  </a:lnTo>
                  <a:lnTo>
                    <a:pt x="891603" y="439801"/>
                  </a:lnTo>
                  <a:lnTo>
                    <a:pt x="894334" y="437083"/>
                  </a:lnTo>
                  <a:lnTo>
                    <a:pt x="894334" y="43036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3292354" y="9163145"/>
              <a:ext cx="908050" cy="953135"/>
            </a:xfrm>
            <a:custGeom>
              <a:avLst/>
              <a:gdLst/>
              <a:ahLst/>
              <a:cxnLst/>
              <a:rect l="l" t="t" r="r" b="b"/>
              <a:pathLst>
                <a:path w="908050" h="953134">
                  <a:moveTo>
                    <a:pt x="12179" y="656856"/>
                  </a:moveTo>
                  <a:lnTo>
                    <a:pt x="9448" y="654138"/>
                  </a:lnTo>
                  <a:lnTo>
                    <a:pt x="2717" y="654138"/>
                  </a:lnTo>
                  <a:lnTo>
                    <a:pt x="0" y="656856"/>
                  </a:lnTo>
                  <a:lnTo>
                    <a:pt x="0" y="663587"/>
                  </a:lnTo>
                  <a:lnTo>
                    <a:pt x="2717" y="666305"/>
                  </a:lnTo>
                  <a:lnTo>
                    <a:pt x="9448" y="666305"/>
                  </a:lnTo>
                  <a:lnTo>
                    <a:pt x="12179" y="663587"/>
                  </a:lnTo>
                  <a:lnTo>
                    <a:pt x="12179" y="656856"/>
                  </a:lnTo>
                  <a:close/>
                </a:path>
                <a:path w="908050" h="953134">
                  <a:moveTo>
                    <a:pt x="23888" y="679602"/>
                  </a:moveTo>
                  <a:lnTo>
                    <a:pt x="21170" y="676859"/>
                  </a:lnTo>
                  <a:lnTo>
                    <a:pt x="14452" y="676859"/>
                  </a:lnTo>
                  <a:lnTo>
                    <a:pt x="11722" y="679602"/>
                  </a:lnTo>
                  <a:lnTo>
                    <a:pt x="11722" y="686320"/>
                  </a:lnTo>
                  <a:lnTo>
                    <a:pt x="14452" y="689038"/>
                  </a:lnTo>
                  <a:lnTo>
                    <a:pt x="21170" y="689038"/>
                  </a:lnTo>
                  <a:lnTo>
                    <a:pt x="23888" y="686320"/>
                  </a:lnTo>
                  <a:lnTo>
                    <a:pt x="23888" y="679602"/>
                  </a:lnTo>
                  <a:close/>
                </a:path>
                <a:path w="908050" h="953134">
                  <a:moveTo>
                    <a:pt x="173520" y="43497"/>
                  </a:moveTo>
                  <a:lnTo>
                    <a:pt x="170802" y="40754"/>
                  </a:lnTo>
                  <a:lnTo>
                    <a:pt x="164084" y="40754"/>
                  </a:lnTo>
                  <a:lnTo>
                    <a:pt x="161340" y="43497"/>
                  </a:lnTo>
                  <a:lnTo>
                    <a:pt x="161340" y="50215"/>
                  </a:lnTo>
                  <a:lnTo>
                    <a:pt x="164084" y="52933"/>
                  </a:lnTo>
                  <a:lnTo>
                    <a:pt x="170802" y="52933"/>
                  </a:lnTo>
                  <a:lnTo>
                    <a:pt x="173520" y="50215"/>
                  </a:lnTo>
                  <a:lnTo>
                    <a:pt x="173520" y="43497"/>
                  </a:lnTo>
                  <a:close/>
                </a:path>
                <a:path w="908050" h="953134">
                  <a:moveTo>
                    <a:pt x="195719" y="30886"/>
                  </a:moveTo>
                  <a:lnTo>
                    <a:pt x="193001" y="28168"/>
                  </a:lnTo>
                  <a:lnTo>
                    <a:pt x="186270" y="28168"/>
                  </a:lnTo>
                  <a:lnTo>
                    <a:pt x="183553" y="30886"/>
                  </a:lnTo>
                  <a:lnTo>
                    <a:pt x="183553" y="37617"/>
                  </a:lnTo>
                  <a:lnTo>
                    <a:pt x="186270" y="40335"/>
                  </a:lnTo>
                  <a:lnTo>
                    <a:pt x="193001" y="40335"/>
                  </a:lnTo>
                  <a:lnTo>
                    <a:pt x="195719" y="37617"/>
                  </a:lnTo>
                  <a:lnTo>
                    <a:pt x="195719" y="30886"/>
                  </a:lnTo>
                  <a:close/>
                </a:path>
                <a:path w="908050" h="953134">
                  <a:moveTo>
                    <a:pt x="202539" y="59651"/>
                  </a:moveTo>
                  <a:lnTo>
                    <a:pt x="199809" y="56921"/>
                  </a:lnTo>
                  <a:lnTo>
                    <a:pt x="193078" y="56921"/>
                  </a:lnTo>
                  <a:lnTo>
                    <a:pt x="190360" y="59651"/>
                  </a:lnTo>
                  <a:lnTo>
                    <a:pt x="190360" y="66370"/>
                  </a:lnTo>
                  <a:lnTo>
                    <a:pt x="193078" y="69100"/>
                  </a:lnTo>
                  <a:lnTo>
                    <a:pt x="199809" y="69100"/>
                  </a:lnTo>
                  <a:lnTo>
                    <a:pt x="202539" y="66370"/>
                  </a:lnTo>
                  <a:lnTo>
                    <a:pt x="202539" y="59651"/>
                  </a:lnTo>
                  <a:close/>
                </a:path>
                <a:path w="908050" h="953134">
                  <a:moveTo>
                    <a:pt x="225259" y="47904"/>
                  </a:moveTo>
                  <a:lnTo>
                    <a:pt x="222529" y="45186"/>
                  </a:lnTo>
                  <a:lnTo>
                    <a:pt x="215811" y="45186"/>
                  </a:lnTo>
                  <a:lnTo>
                    <a:pt x="213080" y="47904"/>
                  </a:lnTo>
                  <a:lnTo>
                    <a:pt x="213080" y="54648"/>
                  </a:lnTo>
                  <a:lnTo>
                    <a:pt x="215811" y="57365"/>
                  </a:lnTo>
                  <a:lnTo>
                    <a:pt x="222529" y="57365"/>
                  </a:lnTo>
                  <a:lnTo>
                    <a:pt x="225259" y="54648"/>
                  </a:lnTo>
                  <a:lnTo>
                    <a:pt x="225259" y="47904"/>
                  </a:lnTo>
                  <a:close/>
                </a:path>
                <a:path w="908050" h="953134">
                  <a:moveTo>
                    <a:pt x="248602" y="37465"/>
                  </a:moveTo>
                  <a:lnTo>
                    <a:pt x="245872" y="34721"/>
                  </a:lnTo>
                  <a:lnTo>
                    <a:pt x="239153" y="34721"/>
                  </a:lnTo>
                  <a:lnTo>
                    <a:pt x="236423" y="37465"/>
                  </a:lnTo>
                  <a:lnTo>
                    <a:pt x="236423" y="44183"/>
                  </a:lnTo>
                  <a:lnTo>
                    <a:pt x="239153" y="46901"/>
                  </a:lnTo>
                  <a:lnTo>
                    <a:pt x="245872" y="46901"/>
                  </a:lnTo>
                  <a:lnTo>
                    <a:pt x="248602" y="44183"/>
                  </a:lnTo>
                  <a:lnTo>
                    <a:pt x="248602" y="37465"/>
                  </a:lnTo>
                  <a:close/>
                </a:path>
                <a:path w="908050" h="953134">
                  <a:moveTo>
                    <a:pt x="272580" y="28333"/>
                  </a:moveTo>
                  <a:lnTo>
                    <a:pt x="269849" y="25603"/>
                  </a:lnTo>
                  <a:lnTo>
                    <a:pt x="263131" y="25603"/>
                  </a:lnTo>
                  <a:lnTo>
                    <a:pt x="260400" y="28333"/>
                  </a:lnTo>
                  <a:lnTo>
                    <a:pt x="260400" y="35052"/>
                  </a:lnTo>
                  <a:lnTo>
                    <a:pt x="263131" y="37769"/>
                  </a:lnTo>
                  <a:lnTo>
                    <a:pt x="269849" y="37769"/>
                  </a:lnTo>
                  <a:lnTo>
                    <a:pt x="272580" y="35052"/>
                  </a:lnTo>
                  <a:lnTo>
                    <a:pt x="272580" y="28333"/>
                  </a:lnTo>
                  <a:close/>
                </a:path>
                <a:path w="908050" h="953134">
                  <a:moveTo>
                    <a:pt x="296875" y="20561"/>
                  </a:moveTo>
                  <a:lnTo>
                    <a:pt x="294144" y="17843"/>
                  </a:lnTo>
                  <a:lnTo>
                    <a:pt x="287426" y="17843"/>
                  </a:lnTo>
                  <a:lnTo>
                    <a:pt x="284695" y="20561"/>
                  </a:lnTo>
                  <a:lnTo>
                    <a:pt x="284695" y="27279"/>
                  </a:lnTo>
                  <a:lnTo>
                    <a:pt x="287426" y="30010"/>
                  </a:lnTo>
                  <a:lnTo>
                    <a:pt x="294144" y="30010"/>
                  </a:lnTo>
                  <a:lnTo>
                    <a:pt x="296875" y="27279"/>
                  </a:lnTo>
                  <a:lnTo>
                    <a:pt x="296875" y="20561"/>
                  </a:lnTo>
                  <a:close/>
                </a:path>
                <a:path w="908050" h="953134">
                  <a:moveTo>
                    <a:pt x="321691" y="14160"/>
                  </a:moveTo>
                  <a:lnTo>
                    <a:pt x="318960" y="11442"/>
                  </a:lnTo>
                  <a:lnTo>
                    <a:pt x="312242" y="11442"/>
                  </a:lnTo>
                  <a:lnTo>
                    <a:pt x="309524" y="14160"/>
                  </a:lnTo>
                  <a:lnTo>
                    <a:pt x="309524" y="20891"/>
                  </a:lnTo>
                  <a:lnTo>
                    <a:pt x="312242" y="23622"/>
                  </a:lnTo>
                  <a:lnTo>
                    <a:pt x="318960" y="23622"/>
                  </a:lnTo>
                  <a:lnTo>
                    <a:pt x="321691" y="20891"/>
                  </a:lnTo>
                  <a:lnTo>
                    <a:pt x="321691" y="14160"/>
                  </a:lnTo>
                  <a:close/>
                </a:path>
                <a:path w="908050" h="953134">
                  <a:moveTo>
                    <a:pt x="346824" y="9182"/>
                  </a:moveTo>
                  <a:lnTo>
                    <a:pt x="344093" y="6451"/>
                  </a:lnTo>
                  <a:lnTo>
                    <a:pt x="337388" y="6451"/>
                  </a:lnTo>
                  <a:lnTo>
                    <a:pt x="334645" y="9182"/>
                  </a:lnTo>
                  <a:lnTo>
                    <a:pt x="334645" y="15900"/>
                  </a:lnTo>
                  <a:lnTo>
                    <a:pt x="337388" y="18618"/>
                  </a:lnTo>
                  <a:lnTo>
                    <a:pt x="344093" y="18618"/>
                  </a:lnTo>
                  <a:lnTo>
                    <a:pt x="346824" y="15900"/>
                  </a:lnTo>
                  <a:lnTo>
                    <a:pt x="346824" y="9182"/>
                  </a:lnTo>
                  <a:close/>
                </a:path>
                <a:path w="908050" h="953134">
                  <a:moveTo>
                    <a:pt x="372160" y="5613"/>
                  </a:moveTo>
                  <a:lnTo>
                    <a:pt x="369430" y="2870"/>
                  </a:lnTo>
                  <a:lnTo>
                    <a:pt x="362724" y="2870"/>
                  </a:lnTo>
                  <a:lnTo>
                    <a:pt x="359994" y="5613"/>
                  </a:lnTo>
                  <a:lnTo>
                    <a:pt x="359994" y="12331"/>
                  </a:lnTo>
                  <a:lnTo>
                    <a:pt x="362724" y="15049"/>
                  </a:lnTo>
                  <a:lnTo>
                    <a:pt x="369430" y="15049"/>
                  </a:lnTo>
                  <a:lnTo>
                    <a:pt x="372160" y="12331"/>
                  </a:lnTo>
                  <a:lnTo>
                    <a:pt x="372160" y="5613"/>
                  </a:lnTo>
                  <a:close/>
                </a:path>
                <a:path w="908050" h="953134">
                  <a:moveTo>
                    <a:pt x="397598" y="3441"/>
                  </a:moveTo>
                  <a:lnTo>
                    <a:pt x="394881" y="723"/>
                  </a:lnTo>
                  <a:lnTo>
                    <a:pt x="388150" y="723"/>
                  </a:lnTo>
                  <a:lnTo>
                    <a:pt x="385432" y="3441"/>
                  </a:lnTo>
                  <a:lnTo>
                    <a:pt x="385432" y="10172"/>
                  </a:lnTo>
                  <a:lnTo>
                    <a:pt x="388150" y="12890"/>
                  </a:lnTo>
                  <a:lnTo>
                    <a:pt x="394881" y="12890"/>
                  </a:lnTo>
                  <a:lnTo>
                    <a:pt x="397598" y="10172"/>
                  </a:lnTo>
                  <a:lnTo>
                    <a:pt x="397598" y="3441"/>
                  </a:lnTo>
                  <a:close/>
                </a:path>
                <a:path w="908050" h="953134">
                  <a:moveTo>
                    <a:pt x="423151" y="2743"/>
                  </a:moveTo>
                  <a:lnTo>
                    <a:pt x="420420" y="0"/>
                  </a:lnTo>
                  <a:lnTo>
                    <a:pt x="413702" y="0"/>
                  </a:lnTo>
                  <a:lnTo>
                    <a:pt x="410972" y="2743"/>
                  </a:lnTo>
                  <a:lnTo>
                    <a:pt x="410972" y="9461"/>
                  </a:lnTo>
                  <a:lnTo>
                    <a:pt x="413702" y="12179"/>
                  </a:lnTo>
                  <a:lnTo>
                    <a:pt x="420420" y="12179"/>
                  </a:lnTo>
                  <a:lnTo>
                    <a:pt x="423151" y="9461"/>
                  </a:lnTo>
                  <a:lnTo>
                    <a:pt x="423151" y="2743"/>
                  </a:lnTo>
                  <a:close/>
                </a:path>
                <a:path w="908050" h="953134">
                  <a:moveTo>
                    <a:pt x="442417" y="943241"/>
                  </a:moveTo>
                  <a:lnTo>
                    <a:pt x="439699" y="940523"/>
                  </a:lnTo>
                  <a:lnTo>
                    <a:pt x="432968" y="940523"/>
                  </a:lnTo>
                  <a:lnTo>
                    <a:pt x="430250" y="943241"/>
                  </a:lnTo>
                  <a:lnTo>
                    <a:pt x="430250" y="949972"/>
                  </a:lnTo>
                  <a:lnTo>
                    <a:pt x="432968" y="952703"/>
                  </a:lnTo>
                  <a:lnTo>
                    <a:pt x="439699" y="952703"/>
                  </a:lnTo>
                  <a:lnTo>
                    <a:pt x="442417" y="949972"/>
                  </a:lnTo>
                  <a:lnTo>
                    <a:pt x="442417" y="943241"/>
                  </a:lnTo>
                  <a:close/>
                </a:path>
                <a:path w="908050" h="953134">
                  <a:moveTo>
                    <a:pt x="448805" y="3441"/>
                  </a:moveTo>
                  <a:lnTo>
                    <a:pt x="446074" y="723"/>
                  </a:lnTo>
                  <a:lnTo>
                    <a:pt x="439356" y="723"/>
                  </a:lnTo>
                  <a:lnTo>
                    <a:pt x="436638" y="3441"/>
                  </a:lnTo>
                  <a:lnTo>
                    <a:pt x="436638" y="10172"/>
                  </a:lnTo>
                  <a:lnTo>
                    <a:pt x="439356" y="12890"/>
                  </a:lnTo>
                  <a:lnTo>
                    <a:pt x="446074" y="12890"/>
                  </a:lnTo>
                  <a:lnTo>
                    <a:pt x="448805" y="10172"/>
                  </a:lnTo>
                  <a:lnTo>
                    <a:pt x="448805" y="3441"/>
                  </a:lnTo>
                  <a:close/>
                </a:path>
                <a:path w="908050" h="953134">
                  <a:moveTo>
                    <a:pt x="467969" y="941552"/>
                  </a:moveTo>
                  <a:lnTo>
                    <a:pt x="465239" y="938822"/>
                  </a:lnTo>
                  <a:lnTo>
                    <a:pt x="458520" y="938822"/>
                  </a:lnTo>
                  <a:lnTo>
                    <a:pt x="455803" y="941552"/>
                  </a:lnTo>
                  <a:lnTo>
                    <a:pt x="455803" y="948283"/>
                  </a:lnTo>
                  <a:lnTo>
                    <a:pt x="458520" y="951001"/>
                  </a:lnTo>
                  <a:lnTo>
                    <a:pt x="465239" y="951001"/>
                  </a:lnTo>
                  <a:lnTo>
                    <a:pt x="467969" y="948283"/>
                  </a:lnTo>
                  <a:lnTo>
                    <a:pt x="467969" y="941552"/>
                  </a:lnTo>
                  <a:close/>
                </a:path>
                <a:path w="908050" h="953134">
                  <a:moveTo>
                    <a:pt x="474256" y="5613"/>
                  </a:moveTo>
                  <a:lnTo>
                    <a:pt x="471525" y="2870"/>
                  </a:lnTo>
                  <a:lnTo>
                    <a:pt x="464807" y="2870"/>
                  </a:lnTo>
                  <a:lnTo>
                    <a:pt x="462076" y="5613"/>
                  </a:lnTo>
                  <a:lnTo>
                    <a:pt x="462076" y="12331"/>
                  </a:lnTo>
                  <a:lnTo>
                    <a:pt x="464807" y="15049"/>
                  </a:lnTo>
                  <a:lnTo>
                    <a:pt x="471525" y="15049"/>
                  </a:lnTo>
                  <a:lnTo>
                    <a:pt x="474256" y="12331"/>
                  </a:lnTo>
                  <a:lnTo>
                    <a:pt x="474256" y="5613"/>
                  </a:lnTo>
                  <a:close/>
                </a:path>
                <a:path w="908050" h="953134">
                  <a:moveTo>
                    <a:pt x="493306" y="938530"/>
                  </a:moveTo>
                  <a:lnTo>
                    <a:pt x="490575" y="935799"/>
                  </a:lnTo>
                  <a:lnTo>
                    <a:pt x="483857" y="935799"/>
                  </a:lnTo>
                  <a:lnTo>
                    <a:pt x="481139" y="938530"/>
                  </a:lnTo>
                  <a:lnTo>
                    <a:pt x="481139" y="945261"/>
                  </a:lnTo>
                  <a:lnTo>
                    <a:pt x="483857" y="947978"/>
                  </a:lnTo>
                  <a:lnTo>
                    <a:pt x="490575" y="947978"/>
                  </a:lnTo>
                  <a:lnTo>
                    <a:pt x="493306" y="945261"/>
                  </a:lnTo>
                  <a:lnTo>
                    <a:pt x="493306" y="938530"/>
                  </a:lnTo>
                  <a:close/>
                </a:path>
                <a:path w="908050" h="953134">
                  <a:moveTo>
                    <a:pt x="499592" y="9182"/>
                  </a:moveTo>
                  <a:lnTo>
                    <a:pt x="496862" y="6451"/>
                  </a:lnTo>
                  <a:lnTo>
                    <a:pt x="490156" y="6451"/>
                  </a:lnTo>
                  <a:lnTo>
                    <a:pt x="487426" y="9182"/>
                  </a:lnTo>
                  <a:lnTo>
                    <a:pt x="487426" y="15900"/>
                  </a:lnTo>
                  <a:lnTo>
                    <a:pt x="490156" y="18618"/>
                  </a:lnTo>
                  <a:lnTo>
                    <a:pt x="496862" y="18618"/>
                  </a:lnTo>
                  <a:lnTo>
                    <a:pt x="499592" y="15900"/>
                  </a:lnTo>
                  <a:lnTo>
                    <a:pt x="499592" y="9182"/>
                  </a:lnTo>
                  <a:close/>
                </a:path>
                <a:path w="908050" h="953134">
                  <a:moveTo>
                    <a:pt x="518541" y="934161"/>
                  </a:moveTo>
                  <a:lnTo>
                    <a:pt x="515810" y="931430"/>
                  </a:lnTo>
                  <a:lnTo>
                    <a:pt x="509092" y="931430"/>
                  </a:lnTo>
                  <a:lnTo>
                    <a:pt x="506361" y="934161"/>
                  </a:lnTo>
                  <a:lnTo>
                    <a:pt x="506361" y="940892"/>
                  </a:lnTo>
                  <a:lnTo>
                    <a:pt x="509092" y="943610"/>
                  </a:lnTo>
                  <a:lnTo>
                    <a:pt x="515810" y="943610"/>
                  </a:lnTo>
                  <a:lnTo>
                    <a:pt x="518541" y="940892"/>
                  </a:lnTo>
                  <a:lnTo>
                    <a:pt x="518541" y="934161"/>
                  </a:lnTo>
                  <a:close/>
                </a:path>
                <a:path w="908050" h="953134">
                  <a:moveTo>
                    <a:pt x="524713" y="14160"/>
                  </a:moveTo>
                  <a:lnTo>
                    <a:pt x="521995" y="11442"/>
                  </a:lnTo>
                  <a:lnTo>
                    <a:pt x="515277" y="11442"/>
                  </a:lnTo>
                  <a:lnTo>
                    <a:pt x="512533" y="14160"/>
                  </a:lnTo>
                  <a:lnTo>
                    <a:pt x="512533" y="20891"/>
                  </a:lnTo>
                  <a:lnTo>
                    <a:pt x="515277" y="23622"/>
                  </a:lnTo>
                  <a:lnTo>
                    <a:pt x="521995" y="23622"/>
                  </a:lnTo>
                  <a:lnTo>
                    <a:pt x="524713" y="20891"/>
                  </a:lnTo>
                  <a:lnTo>
                    <a:pt x="524713" y="14160"/>
                  </a:lnTo>
                  <a:close/>
                </a:path>
                <a:path w="908050" h="953134">
                  <a:moveTo>
                    <a:pt x="543458" y="928471"/>
                  </a:moveTo>
                  <a:lnTo>
                    <a:pt x="540727" y="925741"/>
                  </a:lnTo>
                  <a:lnTo>
                    <a:pt x="534009" y="925741"/>
                  </a:lnTo>
                  <a:lnTo>
                    <a:pt x="531279" y="928471"/>
                  </a:lnTo>
                  <a:lnTo>
                    <a:pt x="531279" y="935189"/>
                  </a:lnTo>
                  <a:lnTo>
                    <a:pt x="534009" y="937920"/>
                  </a:lnTo>
                  <a:lnTo>
                    <a:pt x="540727" y="937920"/>
                  </a:lnTo>
                  <a:lnTo>
                    <a:pt x="543458" y="935189"/>
                  </a:lnTo>
                  <a:lnTo>
                    <a:pt x="543458" y="928471"/>
                  </a:lnTo>
                  <a:close/>
                </a:path>
                <a:path w="908050" h="953134">
                  <a:moveTo>
                    <a:pt x="549529" y="20561"/>
                  </a:moveTo>
                  <a:lnTo>
                    <a:pt x="546811" y="17843"/>
                  </a:lnTo>
                  <a:lnTo>
                    <a:pt x="540092" y="17843"/>
                  </a:lnTo>
                  <a:lnTo>
                    <a:pt x="537362" y="20561"/>
                  </a:lnTo>
                  <a:lnTo>
                    <a:pt x="537362" y="27279"/>
                  </a:lnTo>
                  <a:lnTo>
                    <a:pt x="540092" y="30010"/>
                  </a:lnTo>
                  <a:lnTo>
                    <a:pt x="546811" y="30010"/>
                  </a:lnTo>
                  <a:lnTo>
                    <a:pt x="549529" y="27279"/>
                  </a:lnTo>
                  <a:lnTo>
                    <a:pt x="549529" y="20561"/>
                  </a:lnTo>
                  <a:close/>
                </a:path>
                <a:path w="908050" h="953134">
                  <a:moveTo>
                    <a:pt x="568071" y="921461"/>
                  </a:moveTo>
                  <a:lnTo>
                    <a:pt x="565340" y="918730"/>
                  </a:lnTo>
                  <a:lnTo>
                    <a:pt x="558634" y="918730"/>
                  </a:lnTo>
                  <a:lnTo>
                    <a:pt x="555904" y="921461"/>
                  </a:lnTo>
                  <a:lnTo>
                    <a:pt x="555904" y="928192"/>
                  </a:lnTo>
                  <a:lnTo>
                    <a:pt x="558634" y="930910"/>
                  </a:lnTo>
                  <a:lnTo>
                    <a:pt x="565340" y="930910"/>
                  </a:lnTo>
                  <a:lnTo>
                    <a:pt x="568071" y="928192"/>
                  </a:lnTo>
                  <a:lnTo>
                    <a:pt x="568071" y="921461"/>
                  </a:lnTo>
                  <a:close/>
                </a:path>
                <a:path w="908050" h="953134">
                  <a:moveTo>
                    <a:pt x="573836" y="28333"/>
                  </a:moveTo>
                  <a:lnTo>
                    <a:pt x="571106" y="25603"/>
                  </a:lnTo>
                  <a:lnTo>
                    <a:pt x="564375" y="25603"/>
                  </a:lnTo>
                  <a:lnTo>
                    <a:pt x="561657" y="28333"/>
                  </a:lnTo>
                  <a:lnTo>
                    <a:pt x="561657" y="35052"/>
                  </a:lnTo>
                  <a:lnTo>
                    <a:pt x="564375" y="37769"/>
                  </a:lnTo>
                  <a:lnTo>
                    <a:pt x="571106" y="37769"/>
                  </a:lnTo>
                  <a:lnTo>
                    <a:pt x="573836" y="35052"/>
                  </a:lnTo>
                  <a:lnTo>
                    <a:pt x="573836" y="28333"/>
                  </a:lnTo>
                  <a:close/>
                </a:path>
                <a:path w="908050" h="953134">
                  <a:moveTo>
                    <a:pt x="592353" y="913168"/>
                  </a:moveTo>
                  <a:lnTo>
                    <a:pt x="589635" y="910437"/>
                  </a:lnTo>
                  <a:lnTo>
                    <a:pt x="582917" y="910437"/>
                  </a:lnTo>
                  <a:lnTo>
                    <a:pt x="580186" y="913168"/>
                  </a:lnTo>
                  <a:lnTo>
                    <a:pt x="580186" y="919899"/>
                  </a:lnTo>
                  <a:lnTo>
                    <a:pt x="582917" y="922616"/>
                  </a:lnTo>
                  <a:lnTo>
                    <a:pt x="589635" y="922616"/>
                  </a:lnTo>
                  <a:lnTo>
                    <a:pt x="592353" y="919899"/>
                  </a:lnTo>
                  <a:lnTo>
                    <a:pt x="592353" y="913168"/>
                  </a:lnTo>
                  <a:close/>
                </a:path>
                <a:path w="908050" h="953134">
                  <a:moveTo>
                    <a:pt x="597801" y="37465"/>
                  </a:moveTo>
                  <a:lnTo>
                    <a:pt x="595083" y="34721"/>
                  </a:lnTo>
                  <a:lnTo>
                    <a:pt x="588352" y="34721"/>
                  </a:lnTo>
                  <a:lnTo>
                    <a:pt x="585635" y="37465"/>
                  </a:lnTo>
                  <a:lnTo>
                    <a:pt x="585635" y="44183"/>
                  </a:lnTo>
                  <a:lnTo>
                    <a:pt x="588352" y="46901"/>
                  </a:lnTo>
                  <a:lnTo>
                    <a:pt x="595083" y="46901"/>
                  </a:lnTo>
                  <a:lnTo>
                    <a:pt x="597801" y="44183"/>
                  </a:lnTo>
                  <a:lnTo>
                    <a:pt x="597801" y="37465"/>
                  </a:lnTo>
                  <a:close/>
                </a:path>
                <a:path w="908050" h="953134">
                  <a:moveTo>
                    <a:pt x="616038" y="903617"/>
                  </a:moveTo>
                  <a:lnTo>
                    <a:pt x="613295" y="900874"/>
                  </a:lnTo>
                  <a:lnTo>
                    <a:pt x="606577" y="900874"/>
                  </a:lnTo>
                  <a:lnTo>
                    <a:pt x="603859" y="903617"/>
                  </a:lnTo>
                  <a:lnTo>
                    <a:pt x="603859" y="910336"/>
                  </a:lnTo>
                  <a:lnTo>
                    <a:pt x="606577" y="913053"/>
                  </a:lnTo>
                  <a:lnTo>
                    <a:pt x="613295" y="913053"/>
                  </a:lnTo>
                  <a:lnTo>
                    <a:pt x="616038" y="910336"/>
                  </a:lnTo>
                  <a:lnTo>
                    <a:pt x="616038" y="903617"/>
                  </a:lnTo>
                  <a:close/>
                </a:path>
                <a:path w="908050" h="953134">
                  <a:moveTo>
                    <a:pt x="621169" y="47904"/>
                  </a:moveTo>
                  <a:lnTo>
                    <a:pt x="618426" y="45186"/>
                  </a:lnTo>
                  <a:lnTo>
                    <a:pt x="611720" y="45186"/>
                  </a:lnTo>
                  <a:lnTo>
                    <a:pt x="608990" y="47904"/>
                  </a:lnTo>
                  <a:lnTo>
                    <a:pt x="608990" y="54648"/>
                  </a:lnTo>
                  <a:lnTo>
                    <a:pt x="611720" y="57365"/>
                  </a:lnTo>
                  <a:lnTo>
                    <a:pt x="618426" y="57365"/>
                  </a:lnTo>
                  <a:lnTo>
                    <a:pt x="621169" y="54648"/>
                  </a:lnTo>
                  <a:lnTo>
                    <a:pt x="621169" y="47904"/>
                  </a:lnTo>
                  <a:close/>
                </a:path>
                <a:path w="908050" h="953134">
                  <a:moveTo>
                    <a:pt x="639267" y="892822"/>
                  </a:moveTo>
                  <a:lnTo>
                    <a:pt x="636549" y="890079"/>
                  </a:lnTo>
                  <a:lnTo>
                    <a:pt x="629818" y="890079"/>
                  </a:lnTo>
                  <a:lnTo>
                    <a:pt x="627100" y="892822"/>
                  </a:lnTo>
                  <a:lnTo>
                    <a:pt x="627100" y="899541"/>
                  </a:lnTo>
                  <a:lnTo>
                    <a:pt x="629818" y="902258"/>
                  </a:lnTo>
                  <a:lnTo>
                    <a:pt x="636549" y="902258"/>
                  </a:lnTo>
                  <a:lnTo>
                    <a:pt x="639267" y="899541"/>
                  </a:lnTo>
                  <a:lnTo>
                    <a:pt x="639267" y="892822"/>
                  </a:lnTo>
                  <a:close/>
                </a:path>
                <a:path w="908050" h="953134">
                  <a:moveTo>
                    <a:pt x="643877" y="59651"/>
                  </a:moveTo>
                  <a:lnTo>
                    <a:pt x="641159" y="56921"/>
                  </a:lnTo>
                  <a:lnTo>
                    <a:pt x="634428" y="56921"/>
                  </a:lnTo>
                  <a:lnTo>
                    <a:pt x="631698" y="59651"/>
                  </a:lnTo>
                  <a:lnTo>
                    <a:pt x="631698" y="66370"/>
                  </a:lnTo>
                  <a:lnTo>
                    <a:pt x="634428" y="69100"/>
                  </a:lnTo>
                  <a:lnTo>
                    <a:pt x="641159" y="69100"/>
                  </a:lnTo>
                  <a:lnTo>
                    <a:pt x="643877" y="66370"/>
                  </a:lnTo>
                  <a:lnTo>
                    <a:pt x="643877" y="59651"/>
                  </a:lnTo>
                  <a:close/>
                </a:path>
                <a:path w="908050" h="953134">
                  <a:moveTo>
                    <a:pt x="661885" y="880795"/>
                  </a:moveTo>
                  <a:lnTo>
                    <a:pt x="659168" y="878078"/>
                  </a:lnTo>
                  <a:lnTo>
                    <a:pt x="652437" y="878078"/>
                  </a:lnTo>
                  <a:lnTo>
                    <a:pt x="649719" y="880795"/>
                  </a:lnTo>
                  <a:lnTo>
                    <a:pt x="649719" y="887526"/>
                  </a:lnTo>
                  <a:lnTo>
                    <a:pt x="652437" y="890257"/>
                  </a:lnTo>
                  <a:lnTo>
                    <a:pt x="659168" y="890257"/>
                  </a:lnTo>
                  <a:lnTo>
                    <a:pt x="661885" y="887526"/>
                  </a:lnTo>
                  <a:lnTo>
                    <a:pt x="661885" y="880795"/>
                  </a:lnTo>
                  <a:close/>
                </a:path>
                <a:path w="908050" h="953134">
                  <a:moveTo>
                    <a:pt x="665861" y="72656"/>
                  </a:moveTo>
                  <a:lnTo>
                    <a:pt x="663143" y="69926"/>
                  </a:lnTo>
                  <a:lnTo>
                    <a:pt x="656424" y="69926"/>
                  </a:lnTo>
                  <a:lnTo>
                    <a:pt x="653694" y="72656"/>
                  </a:lnTo>
                  <a:lnTo>
                    <a:pt x="653694" y="79387"/>
                  </a:lnTo>
                  <a:lnTo>
                    <a:pt x="656424" y="82105"/>
                  </a:lnTo>
                  <a:lnTo>
                    <a:pt x="663143" y="82105"/>
                  </a:lnTo>
                  <a:lnTo>
                    <a:pt x="665861" y="79387"/>
                  </a:lnTo>
                  <a:lnTo>
                    <a:pt x="665861" y="72656"/>
                  </a:lnTo>
                  <a:close/>
                </a:path>
                <a:path w="908050" h="953134">
                  <a:moveTo>
                    <a:pt x="683768" y="867625"/>
                  </a:moveTo>
                  <a:lnTo>
                    <a:pt x="681050" y="864895"/>
                  </a:lnTo>
                  <a:lnTo>
                    <a:pt x="674319" y="864895"/>
                  </a:lnTo>
                  <a:lnTo>
                    <a:pt x="671601" y="867625"/>
                  </a:lnTo>
                  <a:lnTo>
                    <a:pt x="671601" y="874344"/>
                  </a:lnTo>
                  <a:lnTo>
                    <a:pt x="674319" y="877074"/>
                  </a:lnTo>
                  <a:lnTo>
                    <a:pt x="681050" y="877074"/>
                  </a:lnTo>
                  <a:lnTo>
                    <a:pt x="683768" y="874344"/>
                  </a:lnTo>
                  <a:lnTo>
                    <a:pt x="683768" y="867625"/>
                  </a:lnTo>
                  <a:close/>
                </a:path>
                <a:path w="908050" h="953134">
                  <a:moveTo>
                    <a:pt x="687222" y="86868"/>
                  </a:moveTo>
                  <a:lnTo>
                    <a:pt x="684504" y="84137"/>
                  </a:lnTo>
                  <a:lnTo>
                    <a:pt x="677786" y="84137"/>
                  </a:lnTo>
                  <a:lnTo>
                    <a:pt x="675043" y="86868"/>
                  </a:lnTo>
                  <a:lnTo>
                    <a:pt x="675043" y="93599"/>
                  </a:lnTo>
                  <a:lnTo>
                    <a:pt x="677786" y="96316"/>
                  </a:lnTo>
                  <a:lnTo>
                    <a:pt x="684504" y="96316"/>
                  </a:lnTo>
                  <a:lnTo>
                    <a:pt x="687222" y="93599"/>
                  </a:lnTo>
                  <a:lnTo>
                    <a:pt x="687222" y="86868"/>
                  </a:lnTo>
                  <a:close/>
                </a:path>
                <a:path w="908050" h="953134">
                  <a:moveTo>
                    <a:pt x="705027" y="853300"/>
                  </a:moveTo>
                  <a:lnTo>
                    <a:pt x="702297" y="850569"/>
                  </a:lnTo>
                  <a:lnTo>
                    <a:pt x="695579" y="850569"/>
                  </a:lnTo>
                  <a:lnTo>
                    <a:pt x="692848" y="853300"/>
                  </a:lnTo>
                  <a:lnTo>
                    <a:pt x="692848" y="860018"/>
                  </a:lnTo>
                  <a:lnTo>
                    <a:pt x="695579" y="862749"/>
                  </a:lnTo>
                  <a:lnTo>
                    <a:pt x="702297" y="862749"/>
                  </a:lnTo>
                  <a:lnTo>
                    <a:pt x="705027" y="860018"/>
                  </a:lnTo>
                  <a:lnTo>
                    <a:pt x="705027" y="853300"/>
                  </a:lnTo>
                  <a:close/>
                </a:path>
                <a:path w="908050" h="953134">
                  <a:moveTo>
                    <a:pt x="707656" y="102260"/>
                  </a:moveTo>
                  <a:lnTo>
                    <a:pt x="704926" y="99529"/>
                  </a:lnTo>
                  <a:lnTo>
                    <a:pt x="698195" y="99529"/>
                  </a:lnTo>
                  <a:lnTo>
                    <a:pt x="695477" y="102260"/>
                  </a:lnTo>
                  <a:lnTo>
                    <a:pt x="695477" y="108978"/>
                  </a:lnTo>
                  <a:lnTo>
                    <a:pt x="698195" y="111709"/>
                  </a:lnTo>
                  <a:lnTo>
                    <a:pt x="704926" y="111709"/>
                  </a:lnTo>
                  <a:lnTo>
                    <a:pt x="707656" y="108978"/>
                  </a:lnTo>
                  <a:lnTo>
                    <a:pt x="707656" y="102260"/>
                  </a:lnTo>
                  <a:close/>
                </a:path>
                <a:path w="908050" h="953134">
                  <a:moveTo>
                    <a:pt x="725449" y="837882"/>
                  </a:moveTo>
                  <a:lnTo>
                    <a:pt x="722718" y="835152"/>
                  </a:lnTo>
                  <a:lnTo>
                    <a:pt x="716000" y="835152"/>
                  </a:lnTo>
                  <a:lnTo>
                    <a:pt x="713270" y="837882"/>
                  </a:lnTo>
                  <a:lnTo>
                    <a:pt x="713270" y="844613"/>
                  </a:lnTo>
                  <a:lnTo>
                    <a:pt x="716000" y="847331"/>
                  </a:lnTo>
                  <a:lnTo>
                    <a:pt x="722718" y="847331"/>
                  </a:lnTo>
                  <a:lnTo>
                    <a:pt x="725449" y="844613"/>
                  </a:lnTo>
                  <a:lnTo>
                    <a:pt x="725449" y="837882"/>
                  </a:lnTo>
                  <a:close/>
                </a:path>
                <a:path w="908050" h="953134">
                  <a:moveTo>
                    <a:pt x="727240" y="118770"/>
                  </a:moveTo>
                  <a:lnTo>
                    <a:pt x="724496" y="116039"/>
                  </a:lnTo>
                  <a:lnTo>
                    <a:pt x="717791" y="116039"/>
                  </a:lnTo>
                  <a:lnTo>
                    <a:pt x="715060" y="118770"/>
                  </a:lnTo>
                  <a:lnTo>
                    <a:pt x="715060" y="125501"/>
                  </a:lnTo>
                  <a:lnTo>
                    <a:pt x="717791" y="128219"/>
                  </a:lnTo>
                  <a:lnTo>
                    <a:pt x="724496" y="128219"/>
                  </a:lnTo>
                  <a:lnTo>
                    <a:pt x="727240" y="125501"/>
                  </a:lnTo>
                  <a:lnTo>
                    <a:pt x="727240" y="118770"/>
                  </a:lnTo>
                  <a:close/>
                </a:path>
                <a:path w="908050" h="953134">
                  <a:moveTo>
                    <a:pt x="745032" y="821410"/>
                  </a:moveTo>
                  <a:lnTo>
                    <a:pt x="742302" y="818667"/>
                  </a:lnTo>
                  <a:lnTo>
                    <a:pt x="735584" y="818667"/>
                  </a:lnTo>
                  <a:lnTo>
                    <a:pt x="732853" y="821410"/>
                  </a:lnTo>
                  <a:lnTo>
                    <a:pt x="732853" y="828128"/>
                  </a:lnTo>
                  <a:lnTo>
                    <a:pt x="735584" y="830846"/>
                  </a:lnTo>
                  <a:lnTo>
                    <a:pt x="742302" y="830846"/>
                  </a:lnTo>
                  <a:lnTo>
                    <a:pt x="745032" y="828128"/>
                  </a:lnTo>
                  <a:lnTo>
                    <a:pt x="745032" y="821410"/>
                  </a:lnTo>
                  <a:close/>
                </a:path>
                <a:path w="908050" h="953134">
                  <a:moveTo>
                    <a:pt x="745756" y="136347"/>
                  </a:moveTo>
                  <a:lnTo>
                    <a:pt x="743038" y="133616"/>
                  </a:lnTo>
                  <a:lnTo>
                    <a:pt x="736307" y="133616"/>
                  </a:lnTo>
                  <a:lnTo>
                    <a:pt x="733577" y="136347"/>
                  </a:lnTo>
                  <a:lnTo>
                    <a:pt x="733577" y="143065"/>
                  </a:lnTo>
                  <a:lnTo>
                    <a:pt x="736307" y="145796"/>
                  </a:lnTo>
                  <a:lnTo>
                    <a:pt x="743038" y="145796"/>
                  </a:lnTo>
                  <a:lnTo>
                    <a:pt x="745756" y="143065"/>
                  </a:lnTo>
                  <a:lnTo>
                    <a:pt x="745756" y="136347"/>
                  </a:lnTo>
                  <a:close/>
                </a:path>
                <a:path w="908050" h="953134">
                  <a:moveTo>
                    <a:pt x="763346" y="154940"/>
                  </a:moveTo>
                  <a:lnTo>
                    <a:pt x="760628" y="152209"/>
                  </a:lnTo>
                  <a:lnTo>
                    <a:pt x="753897" y="152209"/>
                  </a:lnTo>
                  <a:lnTo>
                    <a:pt x="751179" y="154940"/>
                  </a:lnTo>
                  <a:lnTo>
                    <a:pt x="751179" y="161671"/>
                  </a:lnTo>
                  <a:lnTo>
                    <a:pt x="753897" y="164388"/>
                  </a:lnTo>
                  <a:lnTo>
                    <a:pt x="760628" y="164388"/>
                  </a:lnTo>
                  <a:lnTo>
                    <a:pt x="763346" y="161671"/>
                  </a:lnTo>
                  <a:lnTo>
                    <a:pt x="763346" y="154940"/>
                  </a:lnTo>
                  <a:close/>
                </a:path>
                <a:path w="908050" h="953134">
                  <a:moveTo>
                    <a:pt x="763676" y="803910"/>
                  </a:moveTo>
                  <a:lnTo>
                    <a:pt x="760945" y="801192"/>
                  </a:lnTo>
                  <a:lnTo>
                    <a:pt x="754227" y="801192"/>
                  </a:lnTo>
                  <a:lnTo>
                    <a:pt x="751497" y="803910"/>
                  </a:lnTo>
                  <a:lnTo>
                    <a:pt x="751497" y="810628"/>
                  </a:lnTo>
                  <a:lnTo>
                    <a:pt x="754227" y="813358"/>
                  </a:lnTo>
                  <a:lnTo>
                    <a:pt x="760945" y="813358"/>
                  </a:lnTo>
                  <a:lnTo>
                    <a:pt x="763676" y="810628"/>
                  </a:lnTo>
                  <a:lnTo>
                    <a:pt x="763676" y="803910"/>
                  </a:lnTo>
                  <a:close/>
                </a:path>
                <a:path w="908050" h="953134">
                  <a:moveTo>
                    <a:pt x="779907" y="174498"/>
                  </a:moveTo>
                  <a:lnTo>
                    <a:pt x="777163" y="171754"/>
                  </a:lnTo>
                  <a:lnTo>
                    <a:pt x="770458" y="171754"/>
                  </a:lnTo>
                  <a:lnTo>
                    <a:pt x="767727" y="174498"/>
                  </a:lnTo>
                  <a:lnTo>
                    <a:pt x="767727" y="181216"/>
                  </a:lnTo>
                  <a:lnTo>
                    <a:pt x="770458" y="183934"/>
                  </a:lnTo>
                  <a:lnTo>
                    <a:pt x="777163" y="183934"/>
                  </a:lnTo>
                  <a:lnTo>
                    <a:pt x="779907" y="181216"/>
                  </a:lnTo>
                  <a:lnTo>
                    <a:pt x="779907" y="174498"/>
                  </a:lnTo>
                  <a:close/>
                </a:path>
                <a:path w="908050" h="953134">
                  <a:moveTo>
                    <a:pt x="781354" y="785469"/>
                  </a:moveTo>
                  <a:lnTo>
                    <a:pt x="778624" y="782739"/>
                  </a:lnTo>
                  <a:lnTo>
                    <a:pt x="771918" y="782739"/>
                  </a:lnTo>
                  <a:lnTo>
                    <a:pt x="769175" y="785469"/>
                  </a:lnTo>
                  <a:lnTo>
                    <a:pt x="769175" y="792187"/>
                  </a:lnTo>
                  <a:lnTo>
                    <a:pt x="771918" y="794918"/>
                  </a:lnTo>
                  <a:lnTo>
                    <a:pt x="778624" y="794918"/>
                  </a:lnTo>
                  <a:lnTo>
                    <a:pt x="781354" y="792187"/>
                  </a:lnTo>
                  <a:lnTo>
                    <a:pt x="781354" y="785469"/>
                  </a:lnTo>
                  <a:close/>
                </a:path>
                <a:path w="908050" h="953134">
                  <a:moveTo>
                    <a:pt x="795299" y="194945"/>
                  </a:moveTo>
                  <a:lnTo>
                    <a:pt x="792556" y="192214"/>
                  </a:lnTo>
                  <a:lnTo>
                    <a:pt x="785837" y="192214"/>
                  </a:lnTo>
                  <a:lnTo>
                    <a:pt x="783120" y="194945"/>
                  </a:lnTo>
                  <a:lnTo>
                    <a:pt x="783120" y="201663"/>
                  </a:lnTo>
                  <a:lnTo>
                    <a:pt x="785837" y="204381"/>
                  </a:lnTo>
                  <a:lnTo>
                    <a:pt x="792556" y="204381"/>
                  </a:lnTo>
                  <a:lnTo>
                    <a:pt x="795299" y="201663"/>
                  </a:lnTo>
                  <a:lnTo>
                    <a:pt x="795299" y="194945"/>
                  </a:lnTo>
                  <a:close/>
                </a:path>
                <a:path w="908050" h="953134">
                  <a:moveTo>
                    <a:pt x="798118" y="766102"/>
                  </a:moveTo>
                  <a:lnTo>
                    <a:pt x="795388" y="763371"/>
                  </a:lnTo>
                  <a:lnTo>
                    <a:pt x="788670" y="763371"/>
                  </a:lnTo>
                  <a:lnTo>
                    <a:pt x="785939" y="766102"/>
                  </a:lnTo>
                  <a:lnTo>
                    <a:pt x="785939" y="772833"/>
                  </a:lnTo>
                  <a:lnTo>
                    <a:pt x="788670" y="775550"/>
                  </a:lnTo>
                  <a:lnTo>
                    <a:pt x="795388" y="775550"/>
                  </a:lnTo>
                  <a:lnTo>
                    <a:pt x="798118" y="772833"/>
                  </a:lnTo>
                  <a:lnTo>
                    <a:pt x="798118" y="766102"/>
                  </a:lnTo>
                  <a:close/>
                </a:path>
                <a:path w="908050" h="953134">
                  <a:moveTo>
                    <a:pt x="809421" y="216217"/>
                  </a:moveTo>
                  <a:lnTo>
                    <a:pt x="806691" y="213487"/>
                  </a:lnTo>
                  <a:lnTo>
                    <a:pt x="799973" y="213487"/>
                  </a:lnTo>
                  <a:lnTo>
                    <a:pt x="797242" y="216217"/>
                  </a:lnTo>
                  <a:lnTo>
                    <a:pt x="797242" y="222935"/>
                  </a:lnTo>
                  <a:lnTo>
                    <a:pt x="799973" y="225666"/>
                  </a:lnTo>
                  <a:lnTo>
                    <a:pt x="806691" y="225666"/>
                  </a:lnTo>
                  <a:lnTo>
                    <a:pt x="809421" y="222935"/>
                  </a:lnTo>
                  <a:lnTo>
                    <a:pt x="809421" y="216217"/>
                  </a:lnTo>
                  <a:close/>
                </a:path>
                <a:path w="908050" h="953134">
                  <a:moveTo>
                    <a:pt x="813828" y="745896"/>
                  </a:moveTo>
                  <a:lnTo>
                    <a:pt x="811098" y="743165"/>
                  </a:lnTo>
                  <a:lnTo>
                    <a:pt x="804379" y="743165"/>
                  </a:lnTo>
                  <a:lnTo>
                    <a:pt x="801649" y="745896"/>
                  </a:lnTo>
                  <a:lnTo>
                    <a:pt x="801649" y="752627"/>
                  </a:lnTo>
                  <a:lnTo>
                    <a:pt x="804379" y="755345"/>
                  </a:lnTo>
                  <a:lnTo>
                    <a:pt x="811098" y="755345"/>
                  </a:lnTo>
                  <a:lnTo>
                    <a:pt x="813828" y="752627"/>
                  </a:lnTo>
                  <a:lnTo>
                    <a:pt x="813828" y="745896"/>
                  </a:lnTo>
                  <a:close/>
                </a:path>
                <a:path w="908050" h="953134">
                  <a:moveTo>
                    <a:pt x="822502" y="238264"/>
                  </a:moveTo>
                  <a:lnTo>
                    <a:pt x="819785" y="235521"/>
                  </a:lnTo>
                  <a:lnTo>
                    <a:pt x="813066" y="235521"/>
                  </a:lnTo>
                  <a:lnTo>
                    <a:pt x="810336" y="238264"/>
                  </a:lnTo>
                  <a:lnTo>
                    <a:pt x="810336" y="244983"/>
                  </a:lnTo>
                  <a:lnTo>
                    <a:pt x="813066" y="247700"/>
                  </a:lnTo>
                  <a:lnTo>
                    <a:pt x="819785" y="247700"/>
                  </a:lnTo>
                  <a:lnTo>
                    <a:pt x="822502" y="244983"/>
                  </a:lnTo>
                  <a:lnTo>
                    <a:pt x="822502" y="238264"/>
                  </a:lnTo>
                  <a:close/>
                </a:path>
                <a:path w="908050" h="953134">
                  <a:moveTo>
                    <a:pt x="828382" y="724877"/>
                  </a:moveTo>
                  <a:lnTo>
                    <a:pt x="825652" y="722147"/>
                  </a:lnTo>
                  <a:lnTo>
                    <a:pt x="818934" y="722147"/>
                  </a:lnTo>
                  <a:lnTo>
                    <a:pt x="816203" y="724877"/>
                  </a:lnTo>
                  <a:lnTo>
                    <a:pt x="816203" y="731608"/>
                  </a:lnTo>
                  <a:lnTo>
                    <a:pt x="818934" y="734326"/>
                  </a:lnTo>
                  <a:lnTo>
                    <a:pt x="825652" y="734326"/>
                  </a:lnTo>
                  <a:lnTo>
                    <a:pt x="828382" y="731608"/>
                  </a:lnTo>
                  <a:lnTo>
                    <a:pt x="828382" y="724877"/>
                  </a:lnTo>
                  <a:close/>
                </a:path>
                <a:path w="908050" h="953134">
                  <a:moveTo>
                    <a:pt x="834237" y="260985"/>
                  </a:moveTo>
                  <a:lnTo>
                    <a:pt x="831507" y="258254"/>
                  </a:lnTo>
                  <a:lnTo>
                    <a:pt x="824788" y="258254"/>
                  </a:lnTo>
                  <a:lnTo>
                    <a:pt x="822058" y="260985"/>
                  </a:lnTo>
                  <a:lnTo>
                    <a:pt x="822058" y="267716"/>
                  </a:lnTo>
                  <a:lnTo>
                    <a:pt x="824788" y="270433"/>
                  </a:lnTo>
                  <a:lnTo>
                    <a:pt x="831507" y="270433"/>
                  </a:lnTo>
                  <a:lnTo>
                    <a:pt x="834237" y="267716"/>
                  </a:lnTo>
                  <a:lnTo>
                    <a:pt x="834237" y="260985"/>
                  </a:lnTo>
                  <a:close/>
                </a:path>
                <a:path w="908050" h="953134">
                  <a:moveTo>
                    <a:pt x="841883" y="703122"/>
                  </a:moveTo>
                  <a:lnTo>
                    <a:pt x="839152" y="700392"/>
                  </a:lnTo>
                  <a:lnTo>
                    <a:pt x="832434" y="700392"/>
                  </a:lnTo>
                  <a:lnTo>
                    <a:pt x="829703" y="703122"/>
                  </a:lnTo>
                  <a:lnTo>
                    <a:pt x="829703" y="709853"/>
                  </a:lnTo>
                  <a:lnTo>
                    <a:pt x="832434" y="712571"/>
                  </a:lnTo>
                  <a:lnTo>
                    <a:pt x="839152" y="712571"/>
                  </a:lnTo>
                  <a:lnTo>
                    <a:pt x="841883" y="709853"/>
                  </a:lnTo>
                  <a:lnTo>
                    <a:pt x="841883" y="703122"/>
                  </a:lnTo>
                  <a:close/>
                </a:path>
                <a:path w="908050" h="953134">
                  <a:moveTo>
                    <a:pt x="844702" y="284353"/>
                  </a:moveTo>
                  <a:lnTo>
                    <a:pt x="841984" y="281622"/>
                  </a:lnTo>
                  <a:lnTo>
                    <a:pt x="835266" y="281622"/>
                  </a:lnTo>
                  <a:lnTo>
                    <a:pt x="832535" y="284353"/>
                  </a:lnTo>
                  <a:lnTo>
                    <a:pt x="832535" y="291071"/>
                  </a:lnTo>
                  <a:lnTo>
                    <a:pt x="835266" y="293801"/>
                  </a:lnTo>
                  <a:lnTo>
                    <a:pt x="841984" y="293801"/>
                  </a:lnTo>
                  <a:lnTo>
                    <a:pt x="844702" y="291071"/>
                  </a:lnTo>
                  <a:lnTo>
                    <a:pt x="844702" y="284353"/>
                  </a:lnTo>
                  <a:close/>
                </a:path>
                <a:path w="908050" h="953134">
                  <a:moveTo>
                    <a:pt x="853821" y="308254"/>
                  </a:moveTo>
                  <a:lnTo>
                    <a:pt x="851090" y="305523"/>
                  </a:lnTo>
                  <a:lnTo>
                    <a:pt x="844372" y="305523"/>
                  </a:lnTo>
                  <a:lnTo>
                    <a:pt x="841654" y="308254"/>
                  </a:lnTo>
                  <a:lnTo>
                    <a:pt x="841654" y="314985"/>
                  </a:lnTo>
                  <a:lnTo>
                    <a:pt x="844372" y="317703"/>
                  </a:lnTo>
                  <a:lnTo>
                    <a:pt x="851090" y="317703"/>
                  </a:lnTo>
                  <a:lnTo>
                    <a:pt x="853821" y="314985"/>
                  </a:lnTo>
                  <a:lnTo>
                    <a:pt x="853821" y="308254"/>
                  </a:lnTo>
                  <a:close/>
                </a:path>
                <a:path w="908050" h="953134">
                  <a:moveTo>
                    <a:pt x="854240" y="680681"/>
                  </a:moveTo>
                  <a:lnTo>
                    <a:pt x="851509" y="677951"/>
                  </a:lnTo>
                  <a:lnTo>
                    <a:pt x="844791" y="677951"/>
                  </a:lnTo>
                  <a:lnTo>
                    <a:pt x="842073" y="680681"/>
                  </a:lnTo>
                  <a:lnTo>
                    <a:pt x="842073" y="687412"/>
                  </a:lnTo>
                  <a:lnTo>
                    <a:pt x="844791" y="690130"/>
                  </a:lnTo>
                  <a:lnTo>
                    <a:pt x="851509" y="690130"/>
                  </a:lnTo>
                  <a:lnTo>
                    <a:pt x="854240" y="687412"/>
                  </a:lnTo>
                  <a:lnTo>
                    <a:pt x="854240" y="680681"/>
                  </a:lnTo>
                  <a:close/>
                </a:path>
                <a:path w="908050" h="953134">
                  <a:moveTo>
                    <a:pt x="861568" y="332625"/>
                  </a:moveTo>
                  <a:lnTo>
                    <a:pt x="858837" y="329907"/>
                  </a:lnTo>
                  <a:lnTo>
                    <a:pt x="852119" y="329907"/>
                  </a:lnTo>
                  <a:lnTo>
                    <a:pt x="849401" y="332625"/>
                  </a:lnTo>
                  <a:lnTo>
                    <a:pt x="849401" y="339356"/>
                  </a:lnTo>
                  <a:lnTo>
                    <a:pt x="852119" y="342074"/>
                  </a:lnTo>
                  <a:lnTo>
                    <a:pt x="858837" y="342074"/>
                  </a:lnTo>
                  <a:lnTo>
                    <a:pt x="861568" y="339356"/>
                  </a:lnTo>
                  <a:lnTo>
                    <a:pt x="861568" y="332625"/>
                  </a:lnTo>
                  <a:close/>
                </a:path>
                <a:path w="908050" h="953134">
                  <a:moveTo>
                    <a:pt x="865339" y="657631"/>
                  </a:moveTo>
                  <a:lnTo>
                    <a:pt x="862609" y="654900"/>
                  </a:lnTo>
                  <a:lnTo>
                    <a:pt x="855891" y="654900"/>
                  </a:lnTo>
                  <a:lnTo>
                    <a:pt x="853160" y="657631"/>
                  </a:lnTo>
                  <a:lnTo>
                    <a:pt x="853160" y="664349"/>
                  </a:lnTo>
                  <a:lnTo>
                    <a:pt x="855891" y="667080"/>
                  </a:lnTo>
                  <a:lnTo>
                    <a:pt x="862609" y="667080"/>
                  </a:lnTo>
                  <a:lnTo>
                    <a:pt x="865339" y="664349"/>
                  </a:lnTo>
                  <a:lnTo>
                    <a:pt x="865339" y="657631"/>
                  </a:lnTo>
                  <a:close/>
                </a:path>
                <a:path w="908050" h="953134">
                  <a:moveTo>
                    <a:pt x="867956" y="357416"/>
                  </a:moveTo>
                  <a:lnTo>
                    <a:pt x="865225" y="354685"/>
                  </a:lnTo>
                  <a:lnTo>
                    <a:pt x="858507" y="354685"/>
                  </a:lnTo>
                  <a:lnTo>
                    <a:pt x="855789" y="357416"/>
                  </a:lnTo>
                  <a:lnTo>
                    <a:pt x="855789" y="364147"/>
                  </a:lnTo>
                  <a:lnTo>
                    <a:pt x="858507" y="366864"/>
                  </a:lnTo>
                  <a:lnTo>
                    <a:pt x="865225" y="366864"/>
                  </a:lnTo>
                  <a:lnTo>
                    <a:pt x="867956" y="364147"/>
                  </a:lnTo>
                  <a:lnTo>
                    <a:pt x="867956" y="357416"/>
                  </a:lnTo>
                  <a:close/>
                </a:path>
                <a:path w="908050" h="953134">
                  <a:moveTo>
                    <a:pt x="872985" y="382524"/>
                  </a:moveTo>
                  <a:lnTo>
                    <a:pt x="870254" y="379780"/>
                  </a:lnTo>
                  <a:lnTo>
                    <a:pt x="863536" y="379780"/>
                  </a:lnTo>
                  <a:lnTo>
                    <a:pt x="860806" y="382524"/>
                  </a:lnTo>
                  <a:lnTo>
                    <a:pt x="860806" y="389242"/>
                  </a:lnTo>
                  <a:lnTo>
                    <a:pt x="863536" y="391960"/>
                  </a:lnTo>
                  <a:lnTo>
                    <a:pt x="870254" y="391960"/>
                  </a:lnTo>
                  <a:lnTo>
                    <a:pt x="872985" y="389242"/>
                  </a:lnTo>
                  <a:lnTo>
                    <a:pt x="872985" y="382524"/>
                  </a:lnTo>
                  <a:close/>
                </a:path>
                <a:path w="908050" h="953134">
                  <a:moveTo>
                    <a:pt x="875182" y="634022"/>
                  </a:moveTo>
                  <a:lnTo>
                    <a:pt x="872451" y="631291"/>
                  </a:lnTo>
                  <a:lnTo>
                    <a:pt x="865733" y="631291"/>
                  </a:lnTo>
                  <a:lnTo>
                    <a:pt x="863015" y="634022"/>
                  </a:lnTo>
                  <a:lnTo>
                    <a:pt x="863015" y="640753"/>
                  </a:lnTo>
                  <a:lnTo>
                    <a:pt x="865733" y="643470"/>
                  </a:lnTo>
                  <a:lnTo>
                    <a:pt x="872451" y="643470"/>
                  </a:lnTo>
                  <a:lnTo>
                    <a:pt x="875182" y="640753"/>
                  </a:lnTo>
                  <a:lnTo>
                    <a:pt x="875182" y="634022"/>
                  </a:lnTo>
                  <a:close/>
                </a:path>
                <a:path w="908050" h="953134">
                  <a:moveTo>
                    <a:pt x="876554" y="407847"/>
                  </a:moveTo>
                  <a:lnTo>
                    <a:pt x="873810" y="405130"/>
                  </a:lnTo>
                  <a:lnTo>
                    <a:pt x="867092" y="405130"/>
                  </a:lnTo>
                  <a:lnTo>
                    <a:pt x="864374" y="407847"/>
                  </a:lnTo>
                  <a:lnTo>
                    <a:pt x="864374" y="414578"/>
                  </a:lnTo>
                  <a:lnTo>
                    <a:pt x="867092" y="417296"/>
                  </a:lnTo>
                  <a:lnTo>
                    <a:pt x="873810" y="417296"/>
                  </a:lnTo>
                  <a:lnTo>
                    <a:pt x="876554" y="414578"/>
                  </a:lnTo>
                  <a:lnTo>
                    <a:pt x="876554" y="407847"/>
                  </a:lnTo>
                  <a:close/>
                </a:path>
                <a:path w="908050" h="953134">
                  <a:moveTo>
                    <a:pt x="878649" y="433349"/>
                  </a:moveTo>
                  <a:lnTo>
                    <a:pt x="875906" y="430618"/>
                  </a:lnTo>
                  <a:lnTo>
                    <a:pt x="869200" y="430618"/>
                  </a:lnTo>
                  <a:lnTo>
                    <a:pt x="866470" y="433349"/>
                  </a:lnTo>
                  <a:lnTo>
                    <a:pt x="866470" y="440080"/>
                  </a:lnTo>
                  <a:lnTo>
                    <a:pt x="869200" y="442798"/>
                  </a:lnTo>
                  <a:lnTo>
                    <a:pt x="875906" y="442798"/>
                  </a:lnTo>
                  <a:lnTo>
                    <a:pt x="878649" y="440080"/>
                  </a:lnTo>
                  <a:lnTo>
                    <a:pt x="878649" y="433349"/>
                  </a:lnTo>
                  <a:close/>
                </a:path>
                <a:path w="908050" h="953134">
                  <a:moveTo>
                    <a:pt x="883780" y="609917"/>
                  </a:moveTo>
                  <a:lnTo>
                    <a:pt x="881037" y="607187"/>
                  </a:lnTo>
                  <a:lnTo>
                    <a:pt x="874318" y="607187"/>
                  </a:lnTo>
                  <a:lnTo>
                    <a:pt x="871601" y="609917"/>
                  </a:lnTo>
                  <a:lnTo>
                    <a:pt x="871601" y="616635"/>
                  </a:lnTo>
                  <a:lnTo>
                    <a:pt x="874318" y="619366"/>
                  </a:lnTo>
                  <a:lnTo>
                    <a:pt x="881037" y="619366"/>
                  </a:lnTo>
                  <a:lnTo>
                    <a:pt x="883780" y="616635"/>
                  </a:lnTo>
                  <a:lnTo>
                    <a:pt x="883780" y="609917"/>
                  </a:lnTo>
                  <a:close/>
                </a:path>
                <a:path w="908050" h="953134">
                  <a:moveTo>
                    <a:pt x="891095" y="585406"/>
                  </a:moveTo>
                  <a:lnTo>
                    <a:pt x="888365" y="582676"/>
                  </a:lnTo>
                  <a:lnTo>
                    <a:pt x="881646" y="582676"/>
                  </a:lnTo>
                  <a:lnTo>
                    <a:pt x="878916" y="585406"/>
                  </a:lnTo>
                  <a:lnTo>
                    <a:pt x="878916" y="592137"/>
                  </a:lnTo>
                  <a:lnTo>
                    <a:pt x="881646" y="594855"/>
                  </a:lnTo>
                  <a:lnTo>
                    <a:pt x="888365" y="594855"/>
                  </a:lnTo>
                  <a:lnTo>
                    <a:pt x="891095" y="592137"/>
                  </a:lnTo>
                  <a:lnTo>
                    <a:pt x="891095" y="585406"/>
                  </a:lnTo>
                  <a:close/>
                </a:path>
                <a:path w="908050" h="953134">
                  <a:moveTo>
                    <a:pt x="897166" y="560527"/>
                  </a:moveTo>
                  <a:lnTo>
                    <a:pt x="894435" y="557796"/>
                  </a:lnTo>
                  <a:lnTo>
                    <a:pt x="887717" y="557796"/>
                  </a:lnTo>
                  <a:lnTo>
                    <a:pt x="884986" y="560527"/>
                  </a:lnTo>
                  <a:lnTo>
                    <a:pt x="884986" y="567258"/>
                  </a:lnTo>
                  <a:lnTo>
                    <a:pt x="887717" y="569976"/>
                  </a:lnTo>
                  <a:lnTo>
                    <a:pt x="894435" y="569976"/>
                  </a:lnTo>
                  <a:lnTo>
                    <a:pt x="897166" y="567258"/>
                  </a:lnTo>
                  <a:lnTo>
                    <a:pt x="897166" y="560527"/>
                  </a:lnTo>
                  <a:close/>
                </a:path>
                <a:path w="908050" h="953134">
                  <a:moveTo>
                    <a:pt x="901877" y="535381"/>
                  </a:moveTo>
                  <a:lnTo>
                    <a:pt x="899147" y="532650"/>
                  </a:lnTo>
                  <a:lnTo>
                    <a:pt x="892429" y="532650"/>
                  </a:lnTo>
                  <a:lnTo>
                    <a:pt x="889698" y="535381"/>
                  </a:lnTo>
                  <a:lnTo>
                    <a:pt x="889698" y="542099"/>
                  </a:lnTo>
                  <a:lnTo>
                    <a:pt x="892429" y="544830"/>
                  </a:lnTo>
                  <a:lnTo>
                    <a:pt x="899147" y="544830"/>
                  </a:lnTo>
                  <a:lnTo>
                    <a:pt x="901877" y="542099"/>
                  </a:lnTo>
                  <a:lnTo>
                    <a:pt x="901877" y="535381"/>
                  </a:lnTo>
                  <a:close/>
                </a:path>
                <a:path w="908050" h="953134">
                  <a:moveTo>
                    <a:pt x="905230" y="510006"/>
                  </a:moveTo>
                  <a:lnTo>
                    <a:pt x="902512" y="507276"/>
                  </a:lnTo>
                  <a:lnTo>
                    <a:pt x="895781" y="507276"/>
                  </a:lnTo>
                  <a:lnTo>
                    <a:pt x="893064" y="510006"/>
                  </a:lnTo>
                  <a:lnTo>
                    <a:pt x="893064" y="516737"/>
                  </a:lnTo>
                  <a:lnTo>
                    <a:pt x="895781" y="519455"/>
                  </a:lnTo>
                  <a:lnTo>
                    <a:pt x="902512" y="519455"/>
                  </a:lnTo>
                  <a:lnTo>
                    <a:pt x="905230" y="516737"/>
                  </a:lnTo>
                  <a:lnTo>
                    <a:pt x="905230" y="510006"/>
                  </a:lnTo>
                  <a:close/>
                </a:path>
                <a:path w="908050" h="953134">
                  <a:moveTo>
                    <a:pt x="907224" y="484505"/>
                  </a:moveTo>
                  <a:lnTo>
                    <a:pt x="904494" y="481774"/>
                  </a:lnTo>
                  <a:lnTo>
                    <a:pt x="897775" y="481774"/>
                  </a:lnTo>
                  <a:lnTo>
                    <a:pt x="895045" y="484505"/>
                  </a:lnTo>
                  <a:lnTo>
                    <a:pt x="895045" y="491223"/>
                  </a:lnTo>
                  <a:lnTo>
                    <a:pt x="897775" y="493953"/>
                  </a:lnTo>
                  <a:lnTo>
                    <a:pt x="904494" y="493953"/>
                  </a:lnTo>
                  <a:lnTo>
                    <a:pt x="907224" y="491223"/>
                  </a:lnTo>
                  <a:lnTo>
                    <a:pt x="907224" y="484505"/>
                  </a:lnTo>
                  <a:close/>
                </a:path>
                <a:path w="908050" h="953134">
                  <a:moveTo>
                    <a:pt x="907948" y="458927"/>
                  </a:moveTo>
                  <a:lnTo>
                    <a:pt x="905230" y="456196"/>
                  </a:lnTo>
                  <a:lnTo>
                    <a:pt x="898512" y="456196"/>
                  </a:lnTo>
                  <a:lnTo>
                    <a:pt x="895781" y="458927"/>
                  </a:lnTo>
                  <a:lnTo>
                    <a:pt x="895781" y="465645"/>
                  </a:lnTo>
                  <a:lnTo>
                    <a:pt x="898512" y="468363"/>
                  </a:lnTo>
                  <a:lnTo>
                    <a:pt x="905230" y="468363"/>
                  </a:lnTo>
                  <a:lnTo>
                    <a:pt x="907948" y="465645"/>
                  </a:lnTo>
                  <a:lnTo>
                    <a:pt x="907948" y="45892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3469201" y="9134684"/>
              <a:ext cx="760095" cy="1010285"/>
            </a:xfrm>
            <a:custGeom>
              <a:avLst/>
              <a:gdLst/>
              <a:ahLst/>
              <a:cxnLst/>
              <a:rect l="l" t="t" r="r" b="b"/>
              <a:pathLst>
                <a:path w="760094" h="1010284">
                  <a:moveTo>
                    <a:pt x="12179" y="30683"/>
                  </a:moveTo>
                  <a:lnTo>
                    <a:pt x="9448" y="27965"/>
                  </a:lnTo>
                  <a:lnTo>
                    <a:pt x="2730" y="27965"/>
                  </a:lnTo>
                  <a:lnTo>
                    <a:pt x="0" y="30683"/>
                  </a:lnTo>
                  <a:lnTo>
                    <a:pt x="0" y="37414"/>
                  </a:lnTo>
                  <a:lnTo>
                    <a:pt x="2730" y="40144"/>
                  </a:lnTo>
                  <a:lnTo>
                    <a:pt x="9448" y="40144"/>
                  </a:lnTo>
                  <a:lnTo>
                    <a:pt x="12179" y="37414"/>
                  </a:lnTo>
                  <a:lnTo>
                    <a:pt x="12179" y="30683"/>
                  </a:lnTo>
                  <a:close/>
                </a:path>
                <a:path w="760094" h="1010284">
                  <a:moveTo>
                    <a:pt x="18872" y="59347"/>
                  </a:moveTo>
                  <a:lnTo>
                    <a:pt x="16154" y="56629"/>
                  </a:lnTo>
                  <a:lnTo>
                    <a:pt x="9423" y="56629"/>
                  </a:lnTo>
                  <a:lnTo>
                    <a:pt x="6705" y="59347"/>
                  </a:lnTo>
                  <a:lnTo>
                    <a:pt x="6705" y="66078"/>
                  </a:lnTo>
                  <a:lnTo>
                    <a:pt x="9423" y="68795"/>
                  </a:lnTo>
                  <a:lnTo>
                    <a:pt x="16154" y="68795"/>
                  </a:lnTo>
                  <a:lnTo>
                    <a:pt x="18872" y="66078"/>
                  </a:lnTo>
                  <a:lnTo>
                    <a:pt x="18872" y="59347"/>
                  </a:lnTo>
                  <a:close/>
                </a:path>
                <a:path w="760094" h="1010284">
                  <a:moveTo>
                    <a:pt x="35318" y="19583"/>
                  </a:moveTo>
                  <a:lnTo>
                    <a:pt x="32588" y="16852"/>
                  </a:lnTo>
                  <a:lnTo>
                    <a:pt x="25869" y="16852"/>
                  </a:lnTo>
                  <a:lnTo>
                    <a:pt x="23152" y="19583"/>
                  </a:lnTo>
                  <a:lnTo>
                    <a:pt x="23152" y="26314"/>
                  </a:lnTo>
                  <a:lnTo>
                    <a:pt x="25869" y="29032"/>
                  </a:lnTo>
                  <a:lnTo>
                    <a:pt x="32588" y="29032"/>
                  </a:lnTo>
                  <a:lnTo>
                    <a:pt x="35318" y="26314"/>
                  </a:lnTo>
                  <a:lnTo>
                    <a:pt x="35318" y="19583"/>
                  </a:lnTo>
                  <a:close/>
                </a:path>
                <a:path w="760094" h="1010284">
                  <a:moveTo>
                    <a:pt x="41821" y="47942"/>
                  </a:moveTo>
                  <a:lnTo>
                    <a:pt x="39077" y="45224"/>
                  </a:lnTo>
                  <a:lnTo>
                    <a:pt x="32359" y="45224"/>
                  </a:lnTo>
                  <a:lnTo>
                    <a:pt x="29641" y="47942"/>
                  </a:lnTo>
                  <a:lnTo>
                    <a:pt x="29641" y="54673"/>
                  </a:lnTo>
                  <a:lnTo>
                    <a:pt x="32359" y="57404"/>
                  </a:lnTo>
                  <a:lnTo>
                    <a:pt x="39077" y="57404"/>
                  </a:lnTo>
                  <a:lnTo>
                    <a:pt x="41821" y="54673"/>
                  </a:lnTo>
                  <a:lnTo>
                    <a:pt x="41821" y="47942"/>
                  </a:lnTo>
                  <a:close/>
                </a:path>
                <a:path w="760094" h="1010284">
                  <a:moveTo>
                    <a:pt x="58877" y="9639"/>
                  </a:moveTo>
                  <a:lnTo>
                    <a:pt x="56146" y="6921"/>
                  </a:lnTo>
                  <a:lnTo>
                    <a:pt x="49428" y="6921"/>
                  </a:lnTo>
                  <a:lnTo>
                    <a:pt x="46710" y="9639"/>
                  </a:lnTo>
                  <a:lnTo>
                    <a:pt x="46710" y="16370"/>
                  </a:lnTo>
                  <a:lnTo>
                    <a:pt x="49428" y="19100"/>
                  </a:lnTo>
                  <a:lnTo>
                    <a:pt x="56146" y="19100"/>
                  </a:lnTo>
                  <a:lnTo>
                    <a:pt x="58877" y="16370"/>
                  </a:lnTo>
                  <a:lnTo>
                    <a:pt x="58877" y="9639"/>
                  </a:lnTo>
                  <a:close/>
                </a:path>
                <a:path w="760094" h="1010284">
                  <a:moveTo>
                    <a:pt x="65265" y="37769"/>
                  </a:moveTo>
                  <a:lnTo>
                    <a:pt x="62534" y="35026"/>
                  </a:lnTo>
                  <a:lnTo>
                    <a:pt x="55816" y="35026"/>
                  </a:lnTo>
                  <a:lnTo>
                    <a:pt x="53098" y="37769"/>
                  </a:lnTo>
                  <a:lnTo>
                    <a:pt x="53098" y="44488"/>
                  </a:lnTo>
                  <a:lnTo>
                    <a:pt x="55816" y="47205"/>
                  </a:lnTo>
                  <a:lnTo>
                    <a:pt x="62534" y="47205"/>
                  </a:lnTo>
                  <a:lnTo>
                    <a:pt x="65265" y="44488"/>
                  </a:lnTo>
                  <a:lnTo>
                    <a:pt x="65265" y="37769"/>
                  </a:lnTo>
                  <a:close/>
                </a:path>
                <a:path w="760094" h="1010284">
                  <a:moveTo>
                    <a:pt x="89242" y="28829"/>
                  </a:moveTo>
                  <a:lnTo>
                    <a:pt x="86512" y="26098"/>
                  </a:lnTo>
                  <a:lnTo>
                    <a:pt x="79794" y="26098"/>
                  </a:lnTo>
                  <a:lnTo>
                    <a:pt x="77076" y="28829"/>
                  </a:lnTo>
                  <a:lnTo>
                    <a:pt x="77076" y="35560"/>
                  </a:lnTo>
                  <a:lnTo>
                    <a:pt x="79794" y="38277"/>
                  </a:lnTo>
                  <a:lnTo>
                    <a:pt x="86512" y="38277"/>
                  </a:lnTo>
                  <a:lnTo>
                    <a:pt x="89242" y="35560"/>
                  </a:lnTo>
                  <a:lnTo>
                    <a:pt x="89242" y="28829"/>
                  </a:lnTo>
                  <a:close/>
                </a:path>
                <a:path w="760094" h="1010284">
                  <a:moveTo>
                    <a:pt x="113753" y="21183"/>
                  </a:moveTo>
                  <a:lnTo>
                    <a:pt x="111023" y="18453"/>
                  </a:lnTo>
                  <a:lnTo>
                    <a:pt x="104305" y="18453"/>
                  </a:lnTo>
                  <a:lnTo>
                    <a:pt x="101574" y="21183"/>
                  </a:lnTo>
                  <a:lnTo>
                    <a:pt x="101574" y="27914"/>
                  </a:lnTo>
                  <a:lnTo>
                    <a:pt x="104305" y="30632"/>
                  </a:lnTo>
                  <a:lnTo>
                    <a:pt x="111023" y="30632"/>
                  </a:lnTo>
                  <a:lnTo>
                    <a:pt x="113753" y="27914"/>
                  </a:lnTo>
                  <a:lnTo>
                    <a:pt x="113753" y="21183"/>
                  </a:lnTo>
                  <a:close/>
                </a:path>
                <a:path w="760094" h="1010284">
                  <a:moveTo>
                    <a:pt x="138455" y="14833"/>
                  </a:moveTo>
                  <a:lnTo>
                    <a:pt x="135724" y="12115"/>
                  </a:lnTo>
                  <a:lnTo>
                    <a:pt x="129006" y="12115"/>
                  </a:lnTo>
                  <a:lnTo>
                    <a:pt x="126276" y="14833"/>
                  </a:lnTo>
                  <a:lnTo>
                    <a:pt x="126276" y="21564"/>
                  </a:lnTo>
                  <a:lnTo>
                    <a:pt x="129006" y="24295"/>
                  </a:lnTo>
                  <a:lnTo>
                    <a:pt x="135724" y="24295"/>
                  </a:lnTo>
                  <a:lnTo>
                    <a:pt x="138455" y="21564"/>
                  </a:lnTo>
                  <a:lnTo>
                    <a:pt x="138455" y="14833"/>
                  </a:lnTo>
                  <a:close/>
                </a:path>
                <a:path w="760094" h="1010284">
                  <a:moveTo>
                    <a:pt x="163588" y="9804"/>
                  </a:moveTo>
                  <a:lnTo>
                    <a:pt x="160858" y="7073"/>
                  </a:lnTo>
                  <a:lnTo>
                    <a:pt x="154139" y="7073"/>
                  </a:lnTo>
                  <a:lnTo>
                    <a:pt x="151409" y="9804"/>
                  </a:lnTo>
                  <a:lnTo>
                    <a:pt x="151409" y="16535"/>
                  </a:lnTo>
                  <a:lnTo>
                    <a:pt x="154139" y="19253"/>
                  </a:lnTo>
                  <a:lnTo>
                    <a:pt x="160858" y="19253"/>
                  </a:lnTo>
                  <a:lnTo>
                    <a:pt x="163588" y="16535"/>
                  </a:lnTo>
                  <a:lnTo>
                    <a:pt x="163588" y="9804"/>
                  </a:lnTo>
                  <a:close/>
                </a:path>
                <a:path w="760094" h="1010284">
                  <a:moveTo>
                    <a:pt x="188937" y="6096"/>
                  </a:moveTo>
                  <a:lnTo>
                    <a:pt x="186194" y="3365"/>
                  </a:lnTo>
                  <a:lnTo>
                    <a:pt x="179489" y="3365"/>
                  </a:lnTo>
                  <a:lnTo>
                    <a:pt x="176758" y="6096"/>
                  </a:lnTo>
                  <a:lnTo>
                    <a:pt x="176758" y="12827"/>
                  </a:lnTo>
                  <a:lnTo>
                    <a:pt x="179489" y="15544"/>
                  </a:lnTo>
                  <a:lnTo>
                    <a:pt x="186194" y="15544"/>
                  </a:lnTo>
                  <a:lnTo>
                    <a:pt x="188937" y="12827"/>
                  </a:lnTo>
                  <a:lnTo>
                    <a:pt x="188937" y="6096"/>
                  </a:lnTo>
                  <a:close/>
                </a:path>
                <a:path w="760094" h="1010284">
                  <a:moveTo>
                    <a:pt x="214376" y="3733"/>
                  </a:moveTo>
                  <a:lnTo>
                    <a:pt x="211645" y="1003"/>
                  </a:lnTo>
                  <a:lnTo>
                    <a:pt x="204927" y="1003"/>
                  </a:lnTo>
                  <a:lnTo>
                    <a:pt x="202196" y="3733"/>
                  </a:lnTo>
                  <a:lnTo>
                    <a:pt x="202196" y="10452"/>
                  </a:lnTo>
                  <a:lnTo>
                    <a:pt x="204927" y="13182"/>
                  </a:lnTo>
                  <a:lnTo>
                    <a:pt x="211645" y="13182"/>
                  </a:lnTo>
                  <a:lnTo>
                    <a:pt x="214376" y="10452"/>
                  </a:lnTo>
                  <a:lnTo>
                    <a:pt x="214376" y="3733"/>
                  </a:lnTo>
                  <a:close/>
                </a:path>
                <a:path w="760094" h="1010284">
                  <a:moveTo>
                    <a:pt x="239915" y="2730"/>
                  </a:moveTo>
                  <a:lnTo>
                    <a:pt x="237197" y="0"/>
                  </a:lnTo>
                  <a:lnTo>
                    <a:pt x="230466" y="0"/>
                  </a:lnTo>
                  <a:lnTo>
                    <a:pt x="227736" y="2730"/>
                  </a:lnTo>
                  <a:lnTo>
                    <a:pt x="227736" y="9448"/>
                  </a:lnTo>
                  <a:lnTo>
                    <a:pt x="230466" y="12179"/>
                  </a:lnTo>
                  <a:lnTo>
                    <a:pt x="237197" y="12179"/>
                  </a:lnTo>
                  <a:lnTo>
                    <a:pt x="239915" y="9448"/>
                  </a:lnTo>
                  <a:lnTo>
                    <a:pt x="239915" y="2730"/>
                  </a:lnTo>
                  <a:close/>
                </a:path>
                <a:path w="760094" h="1010284">
                  <a:moveTo>
                    <a:pt x="259181" y="1000442"/>
                  </a:moveTo>
                  <a:lnTo>
                    <a:pt x="256451" y="997699"/>
                  </a:lnTo>
                  <a:lnTo>
                    <a:pt x="249732" y="997699"/>
                  </a:lnTo>
                  <a:lnTo>
                    <a:pt x="247002" y="1000442"/>
                  </a:lnTo>
                  <a:lnTo>
                    <a:pt x="247002" y="1007160"/>
                  </a:lnTo>
                  <a:lnTo>
                    <a:pt x="249732" y="1009878"/>
                  </a:lnTo>
                  <a:lnTo>
                    <a:pt x="256451" y="1009878"/>
                  </a:lnTo>
                  <a:lnTo>
                    <a:pt x="259181" y="1007160"/>
                  </a:lnTo>
                  <a:lnTo>
                    <a:pt x="259181" y="1000442"/>
                  </a:lnTo>
                  <a:close/>
                </a:path>
                <a:path w="760094" h="1010284">
                  <a:moveTo>
                    <a:pt x="265569" y="3060"/>
                  </a:moveTo>
                  <a:lnTo>
                    <a:pt x="262851" y="330"/>
                  </a:lnTo>
                  <a:lnTo>
                    <a:pt x="256120" y="330"/>
                  </a:lnTo>
                  <a:lnTo>
                    <a:pt x="253403" y="3060"/>
                  </a:lnTo>
                  <a:lnTo>
                    <a:pt x="253403" y="9791"/>
                  </a:lnTo>
                  <a:lnTo>
                    <a:pt x="256120" y="12509"/>
                  </a:lnTo>
                  <a:lnTo>
                    <a:pt x="262851" y="12509"/>
                  </a:lnTo>
                  <a:lnTo>
                    <a:pt x="265569" y="9791"/>
                  </a:lnTo>
                  <a:lnTo>
                    <a:pt x="265569" y="3060"/>
                  </a:lnTo>
                  <a:close/>
                </a:path>
                <a:path w="760094" h="1010284">
                  <a:moveTo>
                    <a:pt x="284734" y="999172"/>
                  </a:moveTo>
                  <a:lnTo>
                    <a:pt x="282003" y="996442"/>
                  </a:lnTo>
                  <a:lnTo>
                    <a:pt x="275285" y="996442"/>
                  </a:lnTo>
                  <a:lnTo>
                    <a:pt x="272567" y="999172"/>
                  </a:lnTo>
                  <a:lnTo>
                    <a:pt x="272567" y="1005890"/>
                  </a:lnTo>
                  <a:lnTo>
                    <a:pt x="275285" y="1008621"/>
                  </a:lnTo>
                  <a:lnTo>
                    <a:pt x="282003" y="1008621"/>
                  </a:lnTo>
                  <a:lnTo>
                    <a:pt x="284734" y="1005890"/>
                  </a:lnTo>
                  <a:lnTo>
                    <a:pt x="284734" y="999172"/>
                  </a:lnTo>
                  <a:close/>
                </a:path>
                <a:path w="760094" h="1010284">
                  <a:moveTo>
                    <a:pt x="291122" y="4749"/>
                  </a:moveTo>
                  <a:lnTo>
                    <a:pt x="288391" y="2019"/>
                  </a:lnTo>
                  <a:lnTo>
                    <a:pt x="281673" y="2019"/>
                  </a:lnTo>
                  <a:lnTo>
                    <a:pt x="278955" y="4749"/>
                  </a:lnTo>
                  <a:lnTo>
                    <a:pt x="278955" y="11468"/>
                  </a:lnTo>
                  <a:lnTo>
                    <a:pt x="281673" y="14198"/>
                  </a:lnTo>
                  <a:lnTo>
                    <a:pt x="288391" y="14198"/>
                  </a:lnTo>
                  <a:lnTo>
                    <a:pt x="291122" y="11468"/>
                  </a:lnTo>
                  <a:lnTo>
                    <a:pt x="291122" y="4749"/>
                  </a:lnTo>
                  <a:close/>
                </a:path>
                <a:path w="760094" h="1010284">
                  <a:moveTo>
                    <a:pt x="310184" y="996619"/>
                  </a:moveTo>
                  <a:lnTo>
                    <a:pt x="307454" y="993889"/>
                  </a:lnTo>
                  <a:lnTo>
                    <a:pt x="300723" y="993889"/>
                  </a:lnTo>
                  <a:lnTo>
                    <a:pt x="298005" y="996619"/>
                  </a:lnTo>
                  <a:lnTo>
                    <a:pt x="298005" y="1003338"/>
                  </a:lnTo>
                  <a:lnTo>
                    <a:pt x="300723" y="1006068"/>
                  </a:lnTo>
                  <a:lnTo>
                    <a:pt x="307454" y="1006068"/>
                  </a:lnTo>
                  <a:lnTo>
                    <a:pt x="310184" y="1003338"/>
                  </a:lnTo>
                  <a:lnTo>
                    <a:pt x="310184" y="996619"/>
                  </a:lnTo>
                  <a:close/>
                </a:path>
                <a:path w="760094" h="1010284">
                  <a:moveTo>
                    <a:pt x="316458" y="7785"/>
                  </a:moveTo>
                  <a:lnTo>
                    <a:pt x="313728" y="5054"/>
                  </a:lnTo>
                  <a:lnTo>
                    <a:pt x="307009" y="5054"/>
                  </a:lnTo>
                  <a:lnTo>
                    <a:pt x="304292" y="7785"/>
                  </a:lnTo>
                  <a:lnTo>
                    <a:pt x="304292" y="14503"/>
                  </a:lnTo>
                  <a:lnTo>
                    <a:pt x="307009" y="17233"/>
                  </a:lnTo>
                  <a:lnTo>
                    <a:pt x="313728" y="17233"/>
                  </a:lnTo>
                  <a:lnTo>
                    <a:pt x="316458" y="14503"/>
                  </a:lnTo>
                  <a:lnTo>
                    <a:pt x="316458" y="7785"/>
                  </a:lnTo>
                  <a:close/>
                </a:path>
                <a:path w="760094" h="1010284">
                  <a:moveTo>
                    <a:pt x="335508" y="992797"/>
                  </a:moveTo>
                  <a:lnTo>
                    <a:pt x="332790" y="990066"/>
                  </a:lnTo>
                  <a:lnTo>
                    <a:pt x="326072" y="990066"/>
                  </a:lnTo>
                  <a:lnTo>
                    <a:pt x="323342" y="992797"/>
                  </a:lnTo>
                  <a:lnTo>
                    <a:pt x="323342" y="999528"/>
                  </a:lnTo>
                  <a:lnTo>
                    <a:pt x="326072" y="1002245"/>
                  </a:lnTo>
                  <a:lnTo>
                    <a:pt x="332790" y="1002245"/>
                  </a:lnTo>
                  <a:lnTo>
                    <a:pt x="335508" y="999528"/>
                  </a:lnTo>
                  <a:lnTo>
                    <a:pt x="335508" y="992797"/>
                  </a:lnTo>
                  <a:close/>
                </a:path>
                <a:path w="760094" h="1010284">
                  <a:moveTo>
                    <a:pt x="341693" y="12153"/>
                  </a:moveTo>
                  <a:lnTo>
                    <a:pt x="338963" y="9423"/>
                  </a:lnTo>
                  <a:lnTo>
                    <a:pt x="332244" y="9423"/>
                  </a:lnTo>
                  <a:lnTo>
                    <a:pt x="329514" y="12153"/>
                  </a:lnTo>
                  <a:lnTo>
                    <a:pt x="329514" y="18872"/>
                  </a:lnTo>
                  <a:lnTo>
                    <a:pt x="332244" y="21602"/>
                  </a:lnTo>
                  <a:lnTo>
                    <a:pt x="338963" y="21602"/>
                  </a:lnTo>
                  <a:lnTo>
                    <a:pt x="341693" y="18872"/>
                  </a:lnTo>
                  <a:lnTo>
                    <a:pt x="341693" y="12153"/>
                  </a:lnTo>
                  <a:close/>
                </a:path>
                <a:path w="760094" h="1010284">
                  <a:moveTo>
                    <a:pt x="360540" y="987729"/>
                  </a:moveTo>
                  <a:lnTo>
                    <a:pt x="357809" y="984999"/>
                  </a:lnTo>
                  <a:lnTo>
                    <a:pt x="351091" y="984999"/>
                  </a:lnTo>
                  <a:lnTo>
                    <a:pt x="348361" y="987729"/>
                  </a:lnTo>
                  <a:lnTo>
                    <a:pt x="348361" y="994460"/>
                  </a:lnTo>
                  <a:lnTo>
                    <a:pt x="351091" y="997178"/>
                  </a:lnTo>
                  <a:lnTo>
                    <a:pt x="357809" y="997178"/>
                  </a:lnTo>
                  <a:lnTo>
                    <a:pt x="360540" y="994460"/>
                  </a:lnTo>
                  <a:lnTo>
                    <a:pt x="360540" y="987729"/>
                  </a:lnTo>
                  <a:close/>
                </a:path>
                <a:path w="760094" h="1010284">
                  <a:moveTo>
                    <a:pt x="366610" y="17843"/>
                  </a:moveTo>
                  <a:lnTo>
                    <a:pt x="363880" y="15113"/>
                  </a:lnTo>
                  <a:lnTo>
                    <a:pt x="357162" y="15113"/>
                  </a:lnTo>
                  <a:lnTo>
                    <a:pt x="354431" y="17843"/>
                  </a:lnTo>
                  <a:lnTo>
                    <a:pt x="354431" y="24561"/>
                  </a:lnTo>
                  <a:lnTo>
                    <a:pt x="357162" y="27292"/>
                  </a:lnTo>
                  <a:lnTo>
                    <a:pt x="363880" y="27292"/>
                  </a:lnTo>
                  <a:lnTo>
                    <a:pt x="366610" y="24561"/>
                  </a:lnTo>
                  <a:lnTo>
                    <a:pt x="366610" y="17843"/>
                  </a:lnTo>
                  <a:close/>
                </a:path>
                <a:path w="760094" h="1010284">
                  <a:moveTo>
                    <a:pt x="385356" y="981417"/>
                  </a:moveTo>
                  <a:lnTo>
                    <a:pt x="382638" y="978687"/>
                  </a:lnTo>
                  <a:lnTo>
                    <a:pt x="375907" y="978687"/>
                  </a:lnTo>
                  <a:lnTo>
                    <a:pt x="373176" y="981417"/>
                  </a:lnTo>
                  <a:lnTo>
                    <a:pt x="373176" y="988148"/>
                  </a:lnTo>
                  <a:lnTo>
                    <a:pt x="375907" y="990866"/>
                  </a:lnTo>
                  <a:lnTo>
                    <a:pt x="382638" y="990866"/>
                  </a:lnTo>
                  <a:lnTo>
                    <a:pt x="385356" y="988148"/>
                  </a:lnTo>
                  <a:lnTo>
                    <a:pt x="385356" y="981417"/>
                  </a:lnTo>
                  <a:close/>
                </a:path>
                <a:path w="760094" h="1010284">
                  <a:moveTo>
                    <a:pt x="391223" y="24853"/>
                  </a:moveTo>
                  <a:lnTo>
                    <a:pt x="388493" y="22123"/>
                  </a:lnTo>
                  <a:lnTo>
                    <a:pt x="381787" y="22123"/>
                  </a:lnTo>
                  <a:lnTo>
                    <a:pt x="379056" y="24853"/>
                  </a:lnTo>
                  <a:lnTo>
                    <a:pt x="379056" y="31572"/>
                  </a:lnTo>
                  <a:lnTo>
                    <a:pt x="381787" y="34302"/>
                  </a:lnTo>
                  <a:lnTo>
                    <a:pt x="388493" y="34302"/>
                  </a:lnTo>
                  <a:lnTo>
                    <a:pt x="391223" y="31572"/>
                  </a:lnTo>
                  <a:lnTo>
                    <a:pt x="391223" y="24853"/>
                  </a:lnTo>
                  <a:close/>
                </a:path>
                <a:path w="760094" h="1010284">
                  <a:moveTo>
                    <a:pt x="409765" y="973874"/>
                  </a:moveTo>
                  <a:lnTo>
                    <a:pt x="407035" y="971143"/>
                  </a:lnTo>
                  <a:lnTo>
                    <a:pt x="400304" y="971143"/>
                  </a:lnTo>
                  <a:lnTo>
                    <a:pt x="397586" y="973874"/>
                  </a:lnTo>
                  <a:lnTo>
                    <a:pt x="397586" y="980592"/>
                  </a:lnTo>
                  <a:lnTo>
                    <a:pt x="400304" y="983322"/>
                  </a:lnTo>
                  <a:lnTo>
                    <a:pt x="407035" y="983322"/>
                  </a:lnTo>
                  <a:lnTo>
                    <a:pt x="409765" y="980592"/>
                  </a:lnTo>
                  <a:lnTo>
                    <a:pt x="409765" y="973874"/>
                  </a:lnTo>
                  <a:close/>
                </a:path>
                <a:path w="760094" h="1010284">
                  <a:moveTo>
                    <a:pt x="415505" y="33147"/>
                  </a:moveTo>
                  <a:lnTo>
                    <a:pt x="412788" y="30416"/>
                  </a:lnTo>
                  <a:lnTo>
                    <a:pt x="406069" y="30416"/>
                  </a:lnTo>
                  <a:lnTo>
                    <a:pt x="403339" y="33147"/>
                  </a:lnTo>
                  <a:lnTo>
                    <a:pt x="403339" y="39865"/>
                  </a:lnTo>
                  <a:lnTo>
                    <a:pt x="406069" y="42595"/>
                  </a:lnTo>
                  <a:lnTo>
                    <a:pt x="412788" y="42595"/>
                  </a:lnTo>
                  <a:lnTo>
                    <a:pt x="415505" y="39865"/>
                  </a:lnTo>
                  <a:lnTo>
                    <a:pt x="415505" y="33147"/>
                  </a:lnTo>
                  <a:close/>
                </a:path>
                <a:path w="760094" h="1010284">
                  <a:moveTo>
                    <a:pt x="433832" y="965123"/>
                  </a:moveTo>
                  <a:lnTo>
                    <a:pt x="431114" y="962393"/>
                  </a:lnTo>
                  <a:lnTo>
                    <a:pt x="424395" y="962393"/>
                  </a:lnTo>
                  <a:lnTo>
                    <a:pt x="421652" y="965123"/>
                  </a:lnTo>
                  <a:lnTo>
                    <a:pt x="421652" y="971854"/>
                  </a:lnTo>
                  <a:lnTo>
                    <a:pt x="424395" y="974572"/>
                  </a:lnTo>
                  <a:lnTo>
                    <a:pt x="431114" y="974572"/>
                  </a:lnTo>
                  <a:lnTo>
                    <a:pt x="433832" y="971854"/>
                  </a:lnTo>
                  <a:lnTo>
                    <a:pt x="433832" y="965123"/>
                  </a:lnTo>
                  <a:close/>
                </a:path>
                <a:path w="760094" h="1010284">
                  <a:moveTo>
                    <a:pt x="439191" y="42697"/>
                  </a:moveTo>
                  <a:lnTo>
                    <a:pt x="436448" y="39979"/>
                  </a:lnTo>
                  <a:lnTo>
                    <a:pt x="429729" y="39979"/>
                  </a:lnTo>
                  <a:lnTo>
                    <a:pt x="427012" y="42697"/>
                  </a:lnTo>
                  <a:lnTo>
                    <a:pt x="427012" y="49415"/>
                  </a:lnTo>
                  <a:lnTo>
                    <a:pt x="429729" y="52146"/>
                  </a:lnTo>
                  <a:lnTo>
                    <a:pt x="436448" y="52146"/>
                  </a:lnTo>
                  <a:lnTo>
                    <a:pt x="439191" y="49415"/>
                  </a:lnTo>
                  <a:lnTo>
                    <a:pt x="439191" y="42697"/>
                  </a:lnTo>
                  <a:close/>
                </a:path>
                <a:path w="760094" h="1010284">
                  <a:moveTo>
                    <a:pt x="457390" y="955179"/>
                  </a:moveTo>
                  <a:lnTo>
                    <a:pt x="454672" y="952461"/>
                  </a:lnTo>
                  <a:lnTo>
                    <a:pt x="447954" y="952461"/>
                  </a:lnTo>
                  <a:lnTo>
                    <a:pt x="445211" y="955179"/>
                  </a:lnTo>
                  <a:lnTo>
                    <a:pt x="445211" y="961910"/>
                  </a:lnTo>
                  <a:lnTo>
                    <a:pt x="447954" y="964641"/>
                  </a:lnTo>
                  <a:lnTo>
                    <a:pt x="454672" y="964641"/>
                  </a:lnTo>
                  <a:lnTo>
                    <a:pt x="457390" y="961910"/>
                  </a:lnTo>
                  <a:lnTo>
                    <a:pt x="457390" y="955179"/>
                  </a:lnTo>
                  <a:close/>
                </a:path>
                <a:path w="760094" h="1010284">
                  <a:moveTo>
                    <a:pt x="462419" y="53492"/>
                  </a:moveTo>
                  <a:lnTo>
                    <a:pt x="459701" y="50774"/>
                  </a:lnTo>
                  <a:lnTo>
                    <a:pt x="452970" y="50774"/>
                  </a:lnTo>
                  <a:lnTo>
                    <a:pt x="450253" y="53492"/>
                  </a:lnTo>
                  <a:lnTo>
                    <a:pt x="450253" y="60223"/>
                  </a:lnTo>
                  <a:lnTo>
                    <a:pt x="452970" y="62941"/>
                  </a:lnTo>
                  <a:lnTo>
                    <a:pt x="459701" y="62941"/>
                  </a:lnTo>
                  <a:lnTo>
                    <a:pt x="462419" y="60223"/>
                  </a:lnTo>
                  <a:lnTo>
                    <a:pt x="462419" y="53492"/>
                  </a:lnTo>
                  <a:close/>
                </a:path>
                <a:path w="760094" h="1010284">
                  <a:moveTo>
                    <a:pt x="480529" y="944067"/>
                  </a:moveTo>
                  <a:lnTo>
                    <a:pt x="477799" y="941349"/>
                  </a:lnTo>
                  <a:lnTo>
                    <a:pt x="471093" y="941349"/>
                  </a:lnTo>
                  <a:lnTo>
                    <a:pt x="468363" y="944067"/>
                  </a:lnTo>
                  <a:lnTo>
                    <a:pt x="468363" y="950810"/>
                  </a:lnTo>
                  <a:lnTo>
                    <a:pt x="471093" y="953528"/>
                  </a:lnTo>
                  <a:lnTo>
                    <a:pt x="477799" y="953528"/>
                  </a:lnTo>
                  <a:lnTo>
                    <a:pt x="480529" y="950810"/>
                  </a:lnTo>
                  <a:lnTo>
                    <a:pt x="480529" y="944067"/>
                  </a:lnTo>
                  <a:close/>
                </a:path>
                <a:path w="760094" h="1010284">
                  <a:moveTo>
                    <a:pt x="485038" y="65506"/>
                  </a:moveTo>
                  <a:lnTo>
                    <a:pt x="482320" y="62763"/>
                  </a:lnTo>
                  <a:lnTo>
                    <a:pt x="475589" y="62763"/>
                  </a:lnTo>
                  <a:lnTo>
                    <a:pt x="472871" y="65506"/>
                  </a:lnTo>
                  <a:lnTo>
                    <a:pt x="472871" y="72224"/>
                  </a:lnTo>
                  <a:lnTo>
                    <a:pt x="475589" y="74942"/>
                  </a:lnTo>
                  <a:lnTo>
                    <a:pt x="482320" y="74942"/>
                  </a:lnTo>
                  <a:lnTo>
                    <a:pt x="485038" y="72224"/>
                  </a:lnTo>
                  <a:lnTo>
                    <a:pt x="485038" y="65506"/>
                  </a:lnTo>
                  <a:close/>
                </a:path>
                <a:path w="760094" h="1010284">
                  <a:moveTo>
                    <a:pt x="502958" y="931837"/>
                  </a:moveTo>
                  <a:lnTo>
                    <a:pt x="500214" y="929106"/>
                  </a:lnTo>
                  <a:lnTo>
                    <a:pt x="493509" y="929106"/>
                  </a:lnTo>
                  <a:lnTo>
                    <a:pt x="490778" y="931837"/>
                  </a:lnTo>
                  <a:lnTo>
                    <a:pt x="490778" y="938568"/>
                  </a:lnTo>
                  <a:lnTo>
                    <a:pt x="493509" y="941285"/>
                  </a:lnTo>
                  <a:lnTo>
                    <a:pt x="500214" y="941285"/>
                  </a:lnTo>
                  <a:lnTo>
                    <a:pt x="502958" y="938568"/>
                  </a:lnTo>
                  <a:lnTo>
                    <a:pt x="502958" y="931837"/>
                  </a:lnTo>
                  <a:close/>
                </a:path>
                <a:path w="760094" h="1010284">
                  <a:moveTo>
                    <a:pt x="506920" y="78689"/>
                  </a:moveTo>
                  <a:lnTo>
                    <a:pt x="504202" y="75958"/>
                  </a:lnTo>
                  <a:lnTo>
                    <a:pt x="497471" y="75958"/>
                  </a:lnTo>
                  <a:lnTo>
                    <a:pt x="494753" y="78689"/>
                  </a:lnTo>
                  <a:lnTo>
                    <a:pt x="494753" y="85407"/>
                  </a:lnTo>
                  <a:lnTo>
                    <a:pt x="497471" y="88125"/>
                  </a:lnTo>
                  <a:lnTo>
                    <a:pt x="504202" y="88125"/>
                  </a:lnTo>
                  <a:lnTo>
                    <a:pt x="506920" y="85407"/>
                  </a:lnTo>
                  <a:lnTo>
                    <a:pt x="506920" y="78689"/>
                  </a:lnTo>
                  <a:close/>
                </a:path>
                <a:path w="760094" h="1010284">
                  <a:moveTo>
                    <a:pt x="524827" y="918502"/>
                  </a:moveTo>
                  <a:lnTo>
                    <a:pt x="522109" y="915771"/>
                  </a:lnTo>
                  <a:lnTo>
                    <a:pt x="515378" y="915771"/>
                  </a:lnTo>
                  <a:lnTo>
                    <a:pt x="512648" y="918502"/>
                  </a:lnTo>
                  <a:lnTo>
                    <a:pt x="512648" y="925220"/>
                  </a:lnTo>
                  <a:lnTo>
                    <a:pt x="515378" y="927950"/>
                  </a:lnTo>
                  <a:lnTo>
                    <a:pt x="522109" y="927950"/>
                  </a:lnTo>
                  <a:lnTo>
                    <a:pt x="524827" y="925220"/>
                  </a:lnTo>
                  <a:lnTo>
                    <a:pt x="524827" y="918502"/>
                  </a:lnTo>
                  <a:close/>
                </a:path>
                <a:path w="760094" h="1010284">
                  <a:moveTo>
                    <a:pt x="528180" y="93014"/>
                  </a:moveTo>
                  <a:lnTo>
                    <a:pt x="525449" y="90271"/>
                  </a:lnTo>
                  <a:lnTo>
                    <a:pt x="518731" y="90271"/>
                  </a:lnTo>
                  <a:lnTo>
                    <a:pt x="516001" y="93014"/>
                  </a:lnTo>
                  <a:lnTo>
                    <a:pt x="516001" y="99733"/>
                  </a:lnTo>
                  <a:lnTo>
                    <a:pt x="518731" y="102450"/>
                  </a:lnTo>
                  <a:lnTo>
                    <a:pt x="525449" y="102450"/>
                  </a:lnTo>
                  <a:lnTo>
                    <a:pt x="528180" y="99733"/>
                  </a:lnTo>
                  <a:lnTo>
                    <a:pt x="528180" y="93014"/>
                  </a:lnTo>
                  <a:close/>
                </a:path>
                <a:path w="760094" h="1010284">
                  <a:moveTo>
                    <a:pt x="545985" y="904087"/>
                  </a:moveTo>
                  <a:lnTo>
                    <a:pt x="543255" y="901357"/>
                  </a:lnTo>
                  <a:lnTo>
                    <a:pt x="536549" y="901357"/>
                  </a:lnTo>
                  <a:lnTo>
                    <a:pt x="533806" y="904087"/>
                  </a:lnTo>
                  <a:lnTo>
                    <a:pt x="533806" y="910805"/>
                  </a:lnTo>
                  <a:lnTo>
                    <a:pt x="536549" y="913523"/>
                  </a:lnTo>
                  <a:lnTo>
                    <a:pt x="543255" y="913523"/>
                  </a:lnTo>
                  <a:lnTo>
                    <a:pt x="545985" y="910805"/>
                  </a:lnTo>
                  <a:lnTo>
                    <a:pt x="545985" y="904087"/>
                  </a:lnTo>
                  <a:close/>
                </a:path>
                <a:path w="760094" h="1010284">
                  <a:moveTo>
                    <a:pt x="548601" y="108419"/>
                  </a:moveTo>
                  <a:lnTo>
                    <a:pt x="545871" y="105702"/>
                  </a:lnTo>
                  <a:lnTo>
                    <a:pt x="539153" y="105702"/>
                  </a:lnTo>
                  <a:lnTo>
                    <a:pt x="536422" y="108419"/>
                  </a:lnTo>
                  <a:lnTo>
                    <a:pt x="536422" y="115150"/>
                  </a:lnTo>
                  <a:lnTo>
                    <a:pt x="539153" y="117881"/>
                  </a:lnTo>
                  <a:lnTo>
                    <a:pt x="545871" y="117881"/>
                  </a:lnTo>
                  <a:lnTo>
                    <a:pt x="548601" y="115150"/>
                  </a:lnTo>
                  <a:lnTo>
                    <a:pt x="548601" y="108419"/>
                  </a:lnTo>
                  <a:close/>
                </a:path>
                <a:path w="760094" h="1010284">
                  <a:moveTo>
                    <a:pt x="566305" y="888644"/>
                  </a:moveTo>
                  <a:lnTo>
                    <a:pt x="563575" y="885901"/>
                  </a:lnTo>
                  <a:lnTo>
                    <a:pt x="556844" y="885901"/>
                  </a:lnTo>
                  <a:lnTo>
                    <a:pt x="554126" y="888644"/>
                  </a:lnTo>
                  <a:lnTo>
                    <a:pt x="554126" y="895362"/>
                  </a:lnTo>
                  <a:lnTo>
                    <a:pt x="556844" y="898080"/>
                  </a:lnTo>
                  <a:lnTo>
                    <a:pt x="563575" y="898080"/>
                  </a:lnTo>
                  <a:lnTo>
                    <a:pt x="566305" y="895362"/>
                  </a:lnTo>
                  <a:lnTo>
                    <a:pt x="566305" y="888644"/>
                  </a:lnTo>
                  <a:close/>
                </a:path>
                <a:path w="760094" h="1010284">
                  <a:moveTo>
                    <a:pt x="568185" y="124904"/>
                  </a:moveTo>
                  <a:lnTo>
                    <a:pt x="565454" y="122174"/>
                  </a:lnTo>
                  <a:lnTo>
                    <a:pt x="558736" y="122174"/>
                  </a:lnTo>
                  <a:lnTo>
                    <a:pt x="556006" y="124904"/>
                  </a:lnTo>
                  <a:lnTo>
                    <a:pt x="556006" y="131622"/>
                  </a:lnTo>
                  <a:lnTo>
                    <a:pt x="558736" y="134353"/>
                  </a:lnTo>
                  <a:lnTo>
                    <a:pt x="565454" y="134353"/>
                  </a:lnTo>
                  <a:lnTo>
                    <a:pt x="568185" y="131622"/>
                  </a:lnTo>
                  <a:lnTo>
                    <a:pt x="568185" y="124904"/>
                  </a:lnTo>
                  <a:close/>
                </a:path>
                <a:path w="760094" h="1010284">
                  <a:moveTo>
                    <a:pt x="585990" y="872185"/>
                  </a:moveTo>
                  <a:lnTo>
                    <a:pt x="583260" y="869454"/>
                  </a:lnTo>
                  <a:lnTo>
                    <a:pt x="576541" y="869454"/>
                  </a:lnTo>
                  <a:lnTo>
                    <a:pt x="573811" y="872185"/>
                  </a:lnTo>
                  <a:lnTo>
                    <a:pt x="573811" y="878916"/>
                  </a:lnTo>
                  <a:lnTo>
                    <a:pt x="576541" y="881634"/>
                  </a:lnTo>
                  <a:lnTo>
                    <a:pt x="583260" y="881634"/>
                  </a:lnTo>
                  <a:lnTo>
                    <a:pt x="585990" y="878916"/>
                  </a:lnTo>
                  <a:lnTo>
                    <a:pt x="585990" y="872185"/>
                  </a:lnTo>
                  <a:close/>
                </a:path>
                <a:path w="760094" h="1010284">
                  <a:moveTo>
                    <a:pt x="586828" y="142405"/>
                  </a:moveTo>
                  <a:lnTo>
                    <a:pt x="584098" y="139661"/>
                  </a:lnTo>
                  <a:lnTo>
                    <a:pt x="577380" y="139661"/>
                  </a:lnTo>
                  <a:lnTo>
                    <a:pt x="574649" y="142405"/>
                  </a:lnTo>
                  <a:lnTo>
                    <a:pt x="574649" y="149123"/>
                  </a:lnTo>
                  <a:lnTo>
                    <a:pt x="577380" y="151841"/>
                  </a:lnTo>
                  <a:lnTo>
                    <a:pt x="584098" y="151841"/>
                  </a:lnTo>
                  <a:lnTo>
                    <a:pt x="586828" y="149123"/>
                  </a:lnTo>
                  <a:lnTo>
                    <a:pt x="586828" y="142405"/>
                  </a:lnTo>
                  <a:close/>
                </a:path>
                <a:path w="760094" h="1010284">
                  <a:moveTo>
                    <a:pt x="604723" y="854773"/>
                  </a:moveTo>
                  <a:lnTo>
                    <a:pt x="601992" y="852043"/>
                  </a:lnTo>
                  <a:lnTo>
                    <a:pt x="595274" y="852043"/>
                  </a:lnTo>
                  <a:lnTo>
                    <a:pt x="592543" y="854773"/>
                  </a:lnTo>
                  <a:lnTo>
                    <a:pt x="592543" y="861504"/>
                  </a:lnTo>
                  <a:lnTo>
                    <a:pt x="595274" y="864222"/>
                  </a:lnTo>
                  <a:lnTo>
                    <a:pt x="601992" y="864222"/>
                  </a:lnTo>
                  <a:lnTo>
                    <a:pt x="604723" y="861504"/>
                  </a:lnTo>
                  <a:lnTo>
                    <a:pt x="604723" y="854773"/>
                  </a:lnTo>
                  <a:close/>
                </a:path>
                <a:path w="760094" h="1010284">
                  <a:moveTo>
                    <a:pt x="622528" y="836460"/>
                  </a:moveTo>
                  <a:lnTo>
                    <a:pt x="619798" y="833729"/>
                  </a:lnTo>
                  <a:lnTo>
                    <a:pt x="613079" y="833729"/>
                  </a:lnTo>
                  <a:lnTo>
                    <a:pt x="610349" y="836460"/>
                  </a:lnTo>
                  <a:lnTo>
                    <a:pt x="610349" y="843191"/>
                  </a:lnTo>
                  <a:lnTo>
                    <a:pt x="613079" y="845908"/>
                  </a:lnTo>
                  <a:lnTo>
                    <a:pt x="619798" y="845908"/>
                  </a:lnTo>
                  <a:lnTo>
                    <a:pt x="622528" y="843191"/>
                  </a:lnTo>
                  <a:lnTo>
                    <a:pt x="622528" y="836460"/>
                  </a:lnTo>
                  <a:close/>
                </a:path>
                <a:path w="760094" h="1010284">
                  <a:moveTo>
                    <a:pt x="639495" y="817270"/>
                  </a:moveTo>
                  <a:lnTo>
                    <a:pt x="636765" y="814552"/>
                  </a:lnTo>
                  <a:lnTo>
                    <a:pt x="630034" y="814552"/>
                  </a:lnTo>
                  <a:lnTo>
                    <a:pt x="627316" y="817270"/>
                  </a:lnTo>
                  <a:lnTo>
                    <a:pt x="627316" y="823988"/>
                  </a:lnTo>
                  <a:lnTo>
                    <a:pt x="630034" y="826719"/>
                  </a:lnTo>
                  <a:lnTo>
                    <a:pt x="636765" y="826719"/>
                  </a:lnTo>
                  <a:lnTo>
                    <a:pt x="639495" y="823988"/>
                  </a:lnTo>
                  <a:lnTo>
                    <a:pt x="639495" y="817270"/>
                  </a:lnTo>
                  <a:close/>
                </a:path>
                <a:path w="760094" h="1010284">
                  <a:moveTo>
                    <a:pt x="651535" y="221437"/>
                  </a:moveTo>
                  <a:lnTo>
                    <a:pt x="648804" y="218706"/>
                  </a:lnTo>
                  <a:lnTo>
                    <a:pt x="642086" y="218706"/>
                  </a:lnTo>
                  <a:lnTo>
                    <a:pt x="639356" y="221437"/>
                  </a:lnTo>
                  <a:lnTo>
                    <a:pt x="639356" y="228155"/>
                  </a:lnTo>
                  <a:lnTo>
                    <a:pt x="642086" y="230873"/>
                  </a:lnTo>
                  <a:lnTo>
                    <a:pt x="648804" y="230873"/>
                  </a:lnTo>
                  <a:lnTo>
                    <a:pt x="651535" y="228155"/>
                  </a:lnTo>
                  <a:lnTo>
                    <a:pt x="651535" y="221437"/>
                  </a:lnTo>
                  <a:close/>
                </a:path>
                <a:path w="760094" h="1010284">
                  <a:moveTo>
                    <a:pt x="655408" y="797267"/>
                  </a:moveTo>
                  <a:lnTo>
                    <a:pt x="652678" y="794537"/>
                  </a:lnTo>
                  <a:lnTo>
                    <a:pt x="645960" y="794537"/>
                  </a:lnTo>
                  <a:lnTo>
                    <a:pt x="643229" y="797267"/>
                  </a:lnTo>
                  <a:lnTo>
                    <a:pt x="643229" y="803998"/>
                  </a:lnTo>
                  <a:lnTo>
                    <a:pt x="645960" y="806716"/>
                  </a:lnTo>
                  <a:lnTo>
                    <a:pt x="652678" y="806716"/>
                  </a:lnTo>
                  <a:lnTo>
                    <a:pt x="655408" y="803998"/>
                  </a:lnTo>
                  <a:lnTo>
                    <a:pt x="655408" y="797267"/>
                  </a:lnTo>
                  <a:close/>
                </a:path>
                <a:path w="760094" h="1010284">
                  <a:moveTo>
                    <a:pt x="665035" y="243179"/>
                  </a:moveTo>
                  <a:lnTo>
                    <a:pt x="662305" y="240461"/>
                  </a:lnTo>
                  <a:lnTo>
                    <a:pt x="655586" y="240461"/>
                  </a:lnTo>
                  <a:lnTo>
                    <a:pt x="652856" y="243179"/>
                  </a:lnTo>
                  <a:lnTo>
                    <a:pt x="652856" y="249910"/>
                  </a:lnTo>
                  <a:lnTo>
                    <a:pt x="655586" y="252641"/>
                  </a:lnTo>
                  <a:lnTo>
                    <a:pt x="662305" y="252641"/>
                  </a:lnTo>
                  <a:lnTo>
                    <a:pt x="665035" y="249910"/>
                  </a:lnTo>
                  <a:lnTo>
                    <a:pt x="665035" y="243179"/>
                  </a:lnTo>
                  <a:close/>
                </a:path>
                <a:path w="760094" h="1010284">
                  <a:moveTo>
                    <a:pt x="670382" y="776490"/>
                  </a:moveTo>
                  <a:lnTo>
                    <a:pt x="667651" y="773760"/>
                  </a:lnTo>
                  <a:lnTo>
                    <a:pt x="660933" y="773760"/>
                  </a:lnTo>
                  <a:lnTo>
                    <a:pt x="658202" y="776490"/>
                  </a:lnTo>
                  <a:lnTo>
                    <a:pt x="658202" y="783221"/>
                  </a:lnTo>
                  <a:lnTo>
                    <a:pt x="660933" y="785939"/>
                  </a:lnTo>
                  <a:lnTo>
                    <a:pt x="667651" y="785939"/>
                  </a:lnTo>
                  <a:lnTo>
                    <a:pt x="670382" y="783221"/>
                  </a:lnTo>
                  <a:lnTo>
                    <a:pt x="670382" y="776490"/>
                  </a:lnTo>
                  <a:close/>
                </a:path>
                <a:path w="760094" h="1010284">
                  <a:moveTo>
                    <a:pt x="677392" y="265633"/>
                  </a:moveTo>
                  <a:lnTo>
                    <a:pt x="674662" y="262902"/>
                  </a:lnTo>
                  <a:lnTo>
                    <a:pt x="667943" y="262902"/>
                  </a:lnTo>
                  <a:lnTo>
                    <a:pt x="665226" y="265633"/>
                  </a:lnTo>
                  <a:lnTo>
                    <a:pt x="665226" y="272351"/>
                  </a:lnTo>
                  <a:lnTo>
                    <a:pt x="667943" y="275082"/>
                  </a:lnTo>
                  <a:lnTo>
                    <a:pt x="674662" y="275082"/>
                  </a:lnTo>
                  <a:lnTo>
                    <a:pt x="677392" y="272351"/>
                  </a:lnTo>
                  <a:lnTo>
                    <a:pt x="677392" y="265633"/>
                  </a:lnTo>
                  <a:close/>
                </a:path>
                <a:path w="760094" h="1010284">
                  <a:moveTo>
                    <a:pt x="684301" y="755002"/>
                  </a:moveTo>
                  <a:lnTo>
                    <a:pt x="681570" y="752271"/>
                  </a:lnTo>
                  <a:lnTo>
                    <a:pt x="674852" y="752271"/>
                  </a:lnTo>
                  <a:lnTo>
                    <a:pt x="672134" y="755002"/>
                  </a:lnTo>
                  <a:lnTo>
                    <a:pt x="672134" y="761720"/>
                  </a:lnTo>
                  <a:lnTo>
                    <a:pt x="674852" y="764438"/>
                  </a:lnTo>
                  <a:lnTo>
                    <a:pt x="681570" y="764438"/>
                  </a:lnTo>
                  <a:lnTo>
                    <a:pt x="684301" y="761720"/>
                  </a:lnTo>
                  <a:lnTo>
                    <a:pt x="684301" y="755002"/>
                  </a:lnTo>
                  <a:close/>
                </a:path>
                <a:path w="760094" h="1010284">
                  <a:moveTo>
                    <a:pt x="688492" y="288683"/>
                  </a:moveTo>
                  <a:lnTo>
                    <a:pt x="685761" y="285940"/>
                  </a:lnTo>
                  <a:lnTo>
                    <a:pt x="679043" y="285940"/>
                  </a:lnTo>
                  <a:lnTo>
                    <a:pt x="676313" y="288683"/>
                  </a:lnTo>
                  <a:lnTo>
                    <a:pt x="676313" y="295402"/>
                  </a:lnTo>
                  <a:lnTo>
                    <a:pt x="679043" y="298119"/>
                  </a:lnTo>
                  <a:lnTo>
                    <a:pt x="685761" y="298119"/>
                  </a:lnTo>
                  <a:lnTo>
                    <a:pt x="688492" y="295402"/>
                  </a:lnTo>
                  <a:lnTo>
                    <a:pt x="688492" y="288683"/>
                  </a:lnTo>
                  <a:close/>
                </a:path>
                <a:path w="760094" h="1010284">
                  <a:moveTo>
                    <a:pt x="697090" y="732828"/>
                  </a:moveTo>
                  <a:lnTo>
                    <a:pt x="694347" y="730097"/>
                  </a:lnTo>
                  <a:lnTo>
                    <a:pt x="687628" y="730097"/>
                  </a:lnTo>
                  <a:lnTo>
                    <a:pt x="684911" y="732828"/>
                  </a:lnTo>
                  <a:lnTo>
                    <a:pt x="684911" y="739559"/>
                  </a:lnTo>
                  <a:lnTo>
                    <a:pt x="687628" y="742276"/>
                  </a:lnTo>
                  <a:lnTo>
                    <a:pt x="694347" y="742276"/>
                  </a:lnTo>
                  <a:lnTo>
                    <a:pt x="697090" y="739559"/>
                  </a:lnTo>
                  <a:lnTo>
                    <a:pt x="697090" y="732828"/>
                  </a:lnTo>
                  <a:close/>
                </a:path>
                <a:path w="760094" h="1010284">
                  <a:moveTo>
                    <a:pt x="698334" y="312293"/>
                  </a:moveTo>
                  <a:lnTo>
                    <a:pt x="695604" y="309562"/>
                  </a:lnTo>
                  <a:lnTo>
                    <a:pt x="688886" y="309562"/>
                  </a:lnTo>
                  <a:lnTo>
                    <a:pt x="686168" y="312293"/>
                  </a:lnTo>
                  <a:lnTo>
                    <a:pt x="686168" y="319011"/>
                  </a:lnTo>
                  <a:lnTo>
                    <a:pt x="688886" y="321741"/>
                  </a:lnTo>
                  <a:lnTo>
                    <a:pt x="695604" y="321741"/>
                  </a:lnTo>
                  <a:lnTo>
                    <a:pt x="698334" y="319011"/>
                  </a:lnTo>
                  <a:lnTo>
                    <a:pt x="698334" y="312293"/>
                  </a:lnTo>
                  <a:close/>
                </a:path>
                <a:path w="760094" h="1010284">
                  <a:moveTo>
                    <a:pt x="706932" y="336397"/>
                  </a:moveTo>
                  <a:lnTo>
                    <a:pt x="704189" y="333667"/>
                  </a:lnTo>
                  <a:lnTo>
                    <a:pt x="697471" y="333667"/>
                  </a:lnTo>
                  <a:lnTo>
                    <a:pt x="694753" y="336397"/>
                  </a:lnTo>
                  <a:lnTo>
                    <a:pt x="694753" y="343115"/>
                  </a:lnTo>
                  <a:lnTo>
                    <a:pt x="697471" y="345833"/>
                  </a:lnTo>
                  <a:lnTo>
                    <a:pt x="704189" y="345833"/>
                  </a:lnTo>
                  <a:lnTo>
                    <a:pt x="706932" y="343115"/>
                  </a:lnTo>
                  <a:lnTo>
                    <a:pt x="706932" y="336397"/>
                  </a:lnTo>
                  <a:close/>
                </a:path>
                <a:path w="760094" h="1010284">
                  <a:moveTo>
                    <a:pt x="708698" y="710044"/>
                  </a:moveTo>
                  <a:lnTo>
                    <a:pt x="705967" y="707326"/>
                  </a:lnTo>
                  <a:lnTo>
                    <a:pt x="699249" y="707326"/>
                  </a:lnTo>
                  <a:lnTo>
                    <a:pt x="696531" y="710044"/>
                  </a:lnTo>
                  <a:lnTo>
                    <a:pt x="696531" y="716775"/>
                  </a:lnTo>
                  <a:lnTo>
                    <a:pt x="699249" y="719505"/>
                  </a:lnTo>
                  <a:lnTo>
                    <a:pt x="705967" y="719505"/>
                  </a:lnTo>
                  <a:lnTo>
                    <a:pt x="708698" y="716775"/>
                  </a:lnTo>
                  <a:lnTo>
                    <a:pt x="708698" y="710044"/>
                  </a:lnTo>
                  <a:close/>
                </a:path>
                <a:path w="760094" h="1010284">
                  <a:moveTo>
                    <a:pt x="714248" y="360908"/>
                  </a:moveTo>
                  <a:lnTo>
                    <a:pt x="711517" y="358178"/>
                  </a:lnTo>
                  <a:lnTo>
                    <a:pt x="704799" y="358178"/>
                  </a:lnTo>
                  <a:lnTo>
                    <a:pt x="702068" y="360908"/>
                  </a:lnTo>
                  <a:lnTo>
                    <a:pt x="702068" y="367626"/>
                  </a:lnTo>
                  <a:lnTo>
                    <a:pt x="704799" y="370357"/>
                  </a:lnTo>
                  <a:lnTo>
                    <a:pt x="711517" y="370357"/>
                  </a:lnTo>
                  <a:lnTo>
                    <a:pt x="714248" y="367626"/>
                  </a:lnTo>
                  <a:lnTo>
                    <a:pt x="714248" y="360908"/>
                  </a:lnTo>
                  <a:close/>
                </a:path>
                <a:path w="760094" h="1010284">
                  <a:moveTo>
                    <a:pt x="719277" y="686739"/>
                  </a:moveTo>
                  <a:lnTo>
                    <a:pt x="716546" y="684009"/>
                  </a:lnTo>
                  <a:lnTo>
                    <a:pt x="709828" y="684009"/>
                  </a:lnTo>
                  <a:lnTo>
                    <a:pt x="707110" y="686739"/>
                  </a:lnTo>
                  <a:lnTo>
                    <a:pt x="707110" y="693458"/>
                  </a:lnTo>
                  <a:lnTo>
                    <a:pt x="709828" y="696188"/>
                  </a:lnTo>
                  <a:lnTo>
                    <a:pt x="716546" y="696188"/>
                  </a:lnTo>
                  <a:lnTo>
                    <a:pt x="719277" y="693458"/>
                  </a:lnTo>
                  <a:lnTo>
                    <a:pt x="719277" y="686739"/>
                  </a:lnTo>
                  <a:close/>
                </a:path>
                <a:path w="760094" h="1010284">
                  <a:moveTo>
                    <a:pt x="720318" y="385775"/>
                  </a:moveTo>
                  <a:lnTo>
                    <a:pt x="717588" y="383044"/>
                  </a:lnTo>
                  <a:lnTo>
                    <a:pt x="710869" y="383044"/>
                  </a:lnTo>
                  <a:lnTo>
                    <a:pt x="708139" y="385775"/>
                  </a:lnTo>
                  <a:lnTo>
                    <a:pt x="708139" y="392493"/>
                  </a:lnTo>
                  <a:lnTo>
                    <a:pt x="710869" y="395224"/>
                  </a:lnTo>
                  <a:lnTo>
                    <a:pt x="717588" y="395224"/>
                  </a:lnTo>
                  <a:lnTo>
                    <a:pt x="720318" y="392493"/>
                  </a:lnTo>
                  <a:lnTo>
                    <a:pt x="720318" y="385775"/>
                  </a:lnTo>
                  <a:close/>
                </a:path>
                <a:path w="760094" h="1010284">
                  <a:moveTo>
                    <a:pt x="725030" y="410921"/>
                  </a:moveTo>
                  <a:lnTo>
                    <a:pt x="722299" y="408203"/>
                  </a:lnTo>
                  <a:lnTo>
                    <a:pt x="715581" y="408203"/>
                  </a:lnTo>
                  <a:lnTo>
                    <a:pt x="712851" y="410921"/>
                  </a:lnTo>
                  <a:lnTo>
                    <a:pt x="712851" y="417652"/>
                  </a:lnTo>
                  <a:lnTo>
                    <a:pt x="715581" y="420382"/>
                  </a:lnTo>
                  <a:lnTo>
                    <a:pt x="722299" y="420382"/>
                  </a:lnTo>
                  <a:lnTo>
                    <a:pt x="725030" y="417652"/>
                  </a:lnTo>
                  <a:lnTo>
                    <a:pt x="725030" y="410921"/>
                  </a:lnTo>
                  <a:close/>
                </a:path>
                <a:path w="760094" h="1010284">
                  <a:moveTo>
                    <a:pt x="728383" y="436295"/>
                  </a:moveTo>
                  <a:lnTo>
                    <a:pt x="725665" y="433565"/>
                  </a:lnTo>
                  <a:lnTo>
                    <a:pt x="718934" y="433565"/>
                  </a:lnTo>
                  <a:lnTo>
                    <a:pt x="716216" y="436295"/>
                  </a:lnTo>
                  <a:lnTo>
                    <a:pt x="716216" y="443014"/>
                  </a:lnTo>
                  <a:lnTo>
                    <a:pt x="718934" y="445744"/>
                  </a:lnTo>
                  <a:lnTo>
                    <a:pt x="725665" y="445744"/>
                  </a:lnTo>
                  <a:lnTo>
                    <a:pt x="728383" y="443014"/>
                  </a:lnTo>
                  <a:lnTo>
                    <a:pt x="728383" y="436295"/>
                  </a:lnTo>
                  <a:close/>
                </a:path>
                <a:path w="760094" h="1010284">
                  <a:moveTo>
                    <a:pt x="728586" y="662914"/>
                  </a:moveTo>
                  <a:lnTo>
                    <a:pt x="725855" y="660184"/>
                  </a:lnTo>
                  <a:lnTo>
                    <a:pt x="719150" y="660184"/>
                  </a:lnTo>
                  <a:lnTo>
                    <a:pt x="716407" y="662914"/>
                  </a:lnTo>
                  <a:lnTo>
                    <a:pt x="716407" y="669645"/>
                  </a:lnTo>
                  <a:lnTo>
                    <a:pt x="719150" y="672363"/>
                  </a:lnTo>
                  <a:lnTo>
                    <a:pt x="725855" y="672363"/>
                  </a:lnTo>
                  <a:lnTo>
                    <a:pt x="728586" y="669645"/>
                  </a:lnTo>
                  <a:lnTo>
                    <a:pt x="728586" y="662914"/>
                  </a:lnTo>
                  <a:close/>
                </a:path>
                <a:path w="760094" h="1010284">
                  <a:moveTo>
                    <a:pt x="730377" y="461810"/>
                  </a:moveTo>
                  <a:lnTo>
                    <a:pt x="727646" y="459066"/>
                  </a:lnTo>
                  <a:lnTo>
                    <a:pt x="720928" y="459066"/>
                  </a:lnTo>
                  <a:lnTo>
                    <a:pt x="718197" y="461810"/>
                  </a:lnTo>
                  <a:lnTo>
                    <a:pt x="718197" y="468528"/>
                  </a:lnTo>
                  <a:lnTo>
                    <a:pt x="720928" y="471246"/>
                  </a:lnTo>
                  <a:lnTo>
                    <a:pt x="727646" y="471246"/>
                  </a:lnTo>
                  <a:lnTo>
                    <a:pt x="730377" y="468528"/>
                  </a:lnTo>
                  <a:lnTo>
                    <a:pt x="730377" y="461810"/>
                  </a:lnTo>
                  <a:close/>
                </a:path>
                <a:path w="760094" h="1010284">
                  <a:moveTo>
                    <a:pt x="736765" y="638657"/>
                  </a:moveTo>
                  <a:lnTo>
                    <a:pt x="734034" y="635927"/>
                  </a:lnTo>
                  <a:lnTo>
                    <a:pt x="727329" y="635927"/>
                  </a:lnTo>
                  <a:lnTo>
                    <a:pt x="724585" y="638657"/>
                  </a:lnTo>
                  <a:lnTo>
                    <a:pt x="724585" y="645375"/>
                  </a:lnTo>
                  <a:lnTo>
                    <a:pt x="727329" y="648106"/>
                  </a:lnTo>
                  <a:lnTo>
                    <a:pt x="734034" y="648106"/>
                  </a:lnTo>
                  <a:lnTo>
                    <a:pt x="736765" y="645375"/>
                  </a:lnTo>
                  <a:lnTo>
                    <a:pt x="736765" y="638657"/>
                  </a:lnTo>
                  <a:close/>
                </a:path>
                <a:path w="760094" h="1010284">
                  <a:moveTo>
                    <a:pt x="743673" y="614032"/>
                  </a:moveTo>
                  <a:lnTo>
                    <a:pt x="740943" y="611301"/>
                  </a:lnTo>
                  <a:lnTo>
                    <a:pt x="734225" y="611301"/>
                  </a:lnTo>
                  <a:lnTo>
                    <a:pt x="731507" y="614032"/>
                  </a:lnTo>
                  <a:lnTo>
                    <a:pt x="731507" y="620750"/>
                  </a:lnTo>
                  <a:lnTo>
                    <a:pt x="734225" y="623481"/>
                  </a:lnTo>
                  <a:lnTo>
                    <a:pt x="740943" y="623481"/>
                  </a:lnTo>
                  <a:lnTo>
                    <a:pt x="743673" y="620750"/>
                  </a:lnTo>
                  <a:lnTo>
                    <a:pt x="743673" y="614032"/>
                  </a:lnTo>
                  <a:close/>
                </a:path>
                <a:path w="760094" h="1010284">
                  <a:moveTo>
                    <a:pt x="749427" y="589064"/>
                  </a:moveTo>
                  <a:lnTo>
                    <a:pt x="746709" y="586346"/>
                  </a:lnTo>
                  <a:lnTo>
                    <a:pt x="739978" y="586346"/>
                  </a:lnTo>
                  <a:lnTo>
                    <a:pt x="737260" y="589064"/>
                  </a:lnTo>
                  <a:lnTo>
                    <a:pt x="737260" y="595795"/>
                  </a:lnTo>
                  <a:lnTo>
                    <a:pt x="739978" y="598525"/>
                  </a:lnTo>
                  <a:lnTo>
                    <a:pt x="746709" y="598525"/>
                  </a:lnTo>
                  <a:lnTo>
                    <a:pt x="749427" y="595795"/>
                  </a:lnTo>
                  <a:lnTo>
                    <a:pt x="749427" y="589064"/>
                  </a:lnTo>
                  <a:close/>
                </a:path>
                <a:path w="760094" h="1010284">
                  <a:moveTo>
                    <a:pt x="753821" y="563880"/>
                  </a:moveTo>
                  <a:lnTo>
                    <a:pt x="751103" y="561149"/>
                  </a:lnTo>
                  <a:lnTo>
                    <a:pt x="744385" y="561149"/>
                  </a:lnTo>
                  <a:lnTo>
                    <a:pt x="741641" y="563880"/>
                  </a:lnTo>
                  <a:lnTo>
                    <a:pt x="741641" y="570611"/>
                  </a:lnTo>
                  <a:lnTo>
                    <a:pt x="744385" y="573328"/>
                  </a:lnTo>
                  <a:lnTo>
                    <a:pt x="751103" y="573328"/>
                  </a:lnTo>
                  <a:lnTo>
                    <a:pt x="753821" y="570611"/>
                  </a:lnTo>
                  <a:lnTo>
                    <a:pt x="753821" y="563880"/>
                  </a:lnTo>
                  <a:close/>
                </a:path>
                <a:path w="760094" h="1010284">
                  <a:moveTo>
                    <a:pt x="756970" y="538480"/>
                  </a:moveTo>
                  <a:lnTo>
                    <a:pt x="754240" y="535749"/>
                  </a:lnTo>
                  <a:lnTo>
                    <a:pt x="747522" y="535749"/>
                  </a:lnTo>
                  <a:lnTo>
                    <a:pt x="744804" y="538480"/>
                  </a:lnTo>
                  <a:lnTo>
                    <a:pt x="744804" y="545211"/>
                  </a:lnTo>
                  <a:lnTo>
                    <a:pt x="747522" y="547928"/>
                  </a:lnTo>
                  <a:lnTo>
                    <a:pt x="754240" y="547928"/>
                  </a:lnTo>
                  <a:lnTo>
                    <a:pt x="756970" y="545211"/>
                  </a:lnTo>
                  <a:lnTo>
                    <a:pt x="756970" y="538480"/>
                  </a:lnTo>
                  <a:close/>
                </a:path>
                <a:path w="760094" h="1010284">
                  <a:moveTo>
                    <a:pt x="758952" y="512965"/>
                  </a:moveTo>
                  <a:lnTo>
                    <a:pt x="756234" y="510235"/>
                  </a:lnTo>
                  <a:lnTo>
                    <a:pt x="749515" y="510235"/>
                  </a:lnTo>
                  <a:lnTo>
                    <a:pt x="746785" y="512965"/>
                  </a:lnTo>
                  <a:lnTo>
                    <a:pt x="746785" y="519684"/>
                  </a:lnTo>
                  <a:lnTo>
                    <a:pt x="749515" y="522414"/>
                  </a:lnTo>
                  <a:lnTo>
                    <a:pt x="756234" y="522414"/>
                  </a:lnTo>
                  <a:lnTo>
                    <a:pt x="758952" y="519684"/>
                  </a:lnTo>
                  <a:lnTo>
                    <a:pt x="758952" y="512965"/>
                  </a:lnTo>
                  <a:close/>
                </a:path>
                <a:path w="760094" h="1010284">
                  <a:moveTo>
                    <a:pt x="759599" y="487387"/>
                  </a:moveTo>
                  <a:lnTo>
                    <a:pt x="756856" y="484657"/>
                  </a:lnTo>
                  <a:lnTo>
                    <a:pt x="750138" y="484657"/>
                  </a:lnTo>
                  <a:lnTo>
                    <a:pt x="747420" y="487387"/>
                  </a:lnTo>
                  <a:lnTo>
                    <a:pt x="747420" y="494106"/>
                  </a:lnTo>
                  <a:lnTo>
                    <a:pt x="750138" y="496824"/>
                  </a:lnTo>
                  <a:lnTo>
                    <a:pt x="756856" y="496824"/>
                  </a:lnTo>
                  <a:lnTo>
                    <a:pt x="759599" y="494106"/>
                  </a:lnTo>
                  <a:lnTo>
                    <a:pt x="759599" y="48738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3515912" y="9106287"/>
              <a:ext cx="741680" cy="1067435"/>
            </a:xfrm>
            <a:custGeom>
              <a:avLst/>
              <a:gdLst/>
              <a:ahLst/>
              <a:cxnLst/>
              <a:rect l="l" t="t" r="r" b="b"/>
              <a:pathLst>
                <a:path w="741680" h="1067434">
                  <a:moveTo>
                    <a:pt x="12166" y="38036"/>
                  </a:moveTo>
                  <a:lnTo>
                    <a:pt x="9436" y="35318"/>
                  </a:lnTo>
                  <a:lnTo>
                    <a:pt x="2717" y="35318"/>
                  </a:lnTo>
                  <a:lnTo>
                    <a:pt x="0" y="38036"/>
                  </a:lnTo>
                  <a:lnTo>
                    <a:pt x="0" y="44767"/>
                  </a:lnTo>
                  <a:lnTo>
                    <a:pt x="2717" y="47498"/>
                  </a:lnTo>
                  <a:lnTo>
                    <a:pt x="9436" y="47498"/>
                  </a:lnTo>
                  <a:lnTo>
                    <a:pt x="12166" y="44767"/>
                  </a:lnTo>
                  <a:lnTo>
                    <a:pt x="12166" y="38036"/>
                  </a:lnTo>
                  <a:close/>
                </a:path>
                <a:path w="741680" h="1067434">
                  <a:moveTo>
                    <a:pt x="36144" y="29298"/>
                  </a:moveTo>
                  <a:lnTo>
                    <a:pt x="33413" y="26555"/>
                  </a:lnTo>
                  <a:lnTo>
                    <a:pt x="26695" y="26555"/>
                  </a:lnTo>
                  <a:lnTo>
                    <a:pt x="23964" y="29298"/>
                  </a:lnTo>
                  <a:lnTo>
                    <a:pt x="23964" y="36017"/>
                  </a:lnTo>
                  <a:lnTo>
                    <a:pt x="26695" y="38735"/>
                  </a:lnTo>
                  <a:lnTo>
                    <a:pt x="33413" y="38735"/>
                  </a:lnTo>
                  <a:lnTo>
                    <a:pt x="36144" y="36017"/>
                  </a:lnTo>
                  <a:lnTo>
                    <a:pt x="36144" y="29298"/>
                  </a:lnTo>
                  <a:close/>
                </a:path>
                <a:path w="741680" h="1067434">
                  <a:moveTo>
                    <a:pt x="60642" y="21755"/>
                  </a:moveTo>
                  <a:lnTo>
                    <a:pt x="57924" y="19024"/>
                  </a:lnTo>
                  <a:lnTo>
                    <a:pt x="51193" y="19024"/>
                  </a:lnTo>
                  <a:lnTo>
                    <a:pt x="48475" y="21755"/>
                  </a:lnTo>
                  <a:lnTo>
                    <a:pt x="48475" y="28473"/>
                  </a:lnTo>
                  <a:lnTo>
                    <a:pt x="51193" y="31203"/>
                  </a:lnTo>
                  <a:lnTo>
                    <a:pt x="57924" y="31203"/>
                  </a:lnTo>
                  <a:lnTo>
                    <a:pt x="60642" y="28473"/>
                  </a:lnTo>
                  <a:lnTo>
                    <a:pt x="60642" y="21755"/>
                  </a:lnTo>
                  <a:close/>
                </a:path>
                <a:path w="741680" h="1067434">
                  <a:moveTo>
                    <a:pt x="110490" y="10363"/>
                  </a:moveTo>
                  <a:lnTo>
                    <a:pt x="107759" y="7632"/>
                  </a:lnTo>
                  <a:lnTo>
                    <a:pt x="101041" y="7632"/>
                  </a:lnTo>
                  <a:lnTo>
                    <a:pt x="98310" y="10363"/>
                  </a:lnTo>
                  <a:lnTo>
                    <a:pt x="98310" y="17081"/>
                  </a:lnTo>
                  <a:lnTo>
                    <a:pt x="101041" y="19812"/>
                  </a:lnTo>
                  <a:lnTo>
                    <a:pt x="107759" y="19812"/>
                  </a:lnTo>
                  <a:lnTo>
                    <a:pt x="110490" y="17081"/>
                  </a:lnTo>
                  <a:lnTo>
                    <a:pt x="110490" y="10363"/>
                  </a:lnTo>
                  <a:close/>
                </a:path>
                <a:path w="741680" h="1067434">
                  <a:moveTo>
                    <a:pt x="135826" y="6553"/>
                  </a:moveTo>
                  <a:lnTo>
                    <a:pt x="133096" y="3822"/>
                  </a:lnTo>
                  <a:lnTo>
                    <a:pt x="126377" y="3822"/>
                  </a:lnTo>
                  <a:lnTo>
                    <a:pt x="123647" y="6553"/>
                  </a:lnTo>
                  <a:lnTo>
                    <a:pt x="123647" y="13271"/>
                  </a:lnTo>
                  <a:lnTo>
                    <a:pt x="126377" y="16002"/>
                  </a:lnTo>
                  <a:lnTo>
                    <a:pt x="133096" y="16002"/>
                  </a:lnTo>
                  <a:lnTo>
                    <a:pt x="135826" y="13271"/>
                  </a:lnTo>
                  <a:lnTo>
                    <a:pt x="135826" y="6553"/>
                  </a:lnTo>
                  <a:close/>
                </a:path>
                <a:path w="741680" h="1067434">
                  <a:moveTo>
                    <a:pt x="161264" y="4000"/>
                  </a:moveTo>
                  <a:lnTo>
                    <a:pt x="158534" y="1270"/>
                  </a:lnTo>
                  <a:lnTo>
                    <a:pt x="151828" y="1270"/>
                  </a:lnTo>
                  <a:lnTo>
                    <a:pt x="149085" y="4000"/>
                  </a:lnTo>
                  <a:lnTo>
                    <a:pt x="149085" y="10718"/>
                  </a:lnTo>
                  <a:lnTo>
                    <a:pt x="151828" y="13449"/>
                  </a:lnTo>
                  <a:lnTo>
                    <a:pt x="158534" y="13449"/>
                  </a:lnTo>
                  <a:lnTo>
                    <a:pt x="161264" y="10718"/>
                  </a:lnTo>
                  <a:lnTo>
                    <a:pt x="161264" y="4000"/>
                  </a:lnTo>
                  <a:close/>
                </a:path>
                <a:path w="741680" h="1067434">
                  <a:moveTo>
                    <a:pt x="186829" y="2730"/>
                  </a:moveTo>
                  <a:lnTo>
                    <a:pt x="184099" y="0"/>
                  </a:lnTo>
                  <a:lnTo>
                    <a:pt x="177368" y="0"/>
                  </a:lnTo>
                  <a:lnTo>
                    <a:pt x="174650" y="2730"/>
                  </a:lnTo>
                  <a:lnTo>
                    <a:pt x="174650" y="9448"/>
                  </a:lnTo>
                  <a:lnTo>
                    <a:pt x="177368" y="12179"/>
                  </a:lnTo>
                  <a:lnTo>
                    <a:pt x="184099" y="12179"/>
                  </a:lnTo>
                  <a:lnTo>
                    <a:pt x="186829" y="9448"/>
                  </a:lnTo>
                  <a:lnTo>
                    <a:pt x="186829" y="2730"/>
                  </a:lnTo>
                  <a:close/>
                </a:path>
                <a:path w="741680" h="1067434">
                  <a:moveTo>
                    <a:pt x="206082" y="1057478"/>
                  </a:moveTo>
                  <a:lnTo>
                    <a:pt x="203365" y="1054735"/>
                  </a:lnTo>
                  <a:lnTo>
                    <a:pt x="196634" y="1054735"/>
                  </a:lnTo>
                  <a:lnTo>
                    <a:pt x="193916" y="1057478"/>
                  </a:lnTo>
                  <a:lnTo>
                    <a:pt x="193916" y="1064196"/>
                  </a:lnTo>
                  <a:lnTo>
                    <a:pt x="196634" y="1066914"/>
                  </a:lnTo>
                  <a:lnTo>
                    <a:pt x="203365" y="1066914"/>
                  </a:lnTo>
                  <a:lnTo>
                    <a:pt x="206082" y="1064196"/>
                  </a:lnTo>
                  <a:lnTo>
                    <a:pt x="206082" y="1057478"/>
                  </a:lnTo>
                  <a:close/>
                </a:path>
                <a:path w="741680" h="1067434">
                  <a:moveTo>
                    <a:pt x="212471" y="2730"/>
                  </a:moveTo>
                  <a:lnTo>
                    <a:pt x="209740" y="0"/>
                  </a:lnTo>
                  <a:lnTo>
                    <a:pt x="203022" y="0"/>
                  </a:lnTo>
                  <a:lnTo>
                    <a:pt x="200291" y="2730"/>
                  </a:lnTo>
                  <a:lnTo>
                    <a:pt x="200291" y="9448"/>
                  </a:lnTo>
                  <a:lnTo>
                    <a:pt x="203022" y="12179"/>
                  </a:lnTo>
                  <a:lnTo>
                    <a:pt x="209740" y="12179"/>
                  </a:lnTo>
                  <a:lnTo>
                    <a:pt x="212471" y="9448"/>
                  </a:lnTo>
                  <a:lnTo>
                    <a:pt x="212471" y="2730"/>
                  </a:lnTo>
                  <a:close/>
                </a:path>
                <a:path w="741680" h="1067434">
                  <a:moveTo>
                    <a:pt x="231635" y="1056563"/>
                  </a:moveTo>
                  <a:lnTo>
                    <a:pt x="228904" y="1053833"/>
                  </a:lnTo>
                  <a:lnTo>
                    <a:pt x="222186" y="1053833"/>
                  </a:lnTo>
                  <a:lnTo>
                    <a:pt x="219468" y="1056563"/>
                  </a:lnTo>
                  <a:lnTo>
                    <a:pt x="219468" y="1063282"/>
                  </a:lnTo>
                  <a:lnTo>
                    <a:pt x="222186" y="1066012"/>
                  </a:lnTo>
                  <a:lnTo>
                    <a:pt x="228904" y="1066012"/>
                  </a:lnTo>
                  <a:lnTo>
                    <a:pt x="231635" y="1063282"/>
                  </a:lnTo>
                  <a:lnTo>
                    <a:pt x="231635" y="1056563"/>
                  </a:lnTo>
                  <a:close/>
                </a:path>
                <a:path w="741680" h="1067434">
                  <a:moveTo>
                    <a:pt x="238023" y="4000"/>
                  </a:moveTo>
                  <a:lnTo>
                    <a:pt x="235292" y="1270"/>
                  </a:lnTo>
                  <a:lnTo>
                    <a:pt x="228574" y="1270"/>
                  </a:lnTo>
                  <a:lnTo>
                    <a:pt x="225856" y="4000"/>
                  </a:lnTo>
                  <a:lnTo>
                    <a:pt x="225856" y="10718"/>
                  </a:lnTo>
                  <a:lnTo>
                    <a:pt x="228574" y="13449"/>
                  </a:lnTo>
                  <a:lnTo>
                    <a:pt x="235292" y="13449"/>
                  </a:lnTo>
                  <a:lnTo>
                    <a:pt x="238023" y="10718"/>
                  </a:lnTo>
                  <a:lnTo>
                    <a:pt x="238023" y="4000"/>
                  </a:lnTo>
                  <a:close/>
                </a:path>
                <a:path w="741680" h="1067434">
                  <a:moveTo>
                    <a:pt x="257086" y="1054455"/>
                  </a:moveTo>
                  <a:lnTo>
                    <a:pt x="254355" y="1051725"/>
                  </a:lnTo>
                  <a:lnTo>
                    <a:pt x="247637" y="1051725"/>
                  </a:lnTo>
                  <a:lnTo>
                    <a:pt x="244906" y="1054455"/>
                  </a:lnTo>
                  <a:lnTo>
                    <a:pt x="244906" y="1061173"/>
                  </a:lnTo>
                  <a:lnTo>
                    <a:pt x="247637" y="1063904"/>
                  </a:lnTo>
                  <a:lnTo>
                    <a:pt x="254355" y="1063904"/>
                  </a:lnTo>
                  <a:lnTo>
                    <a:pt x="257086" y="1061173"/>
                  </a:lnTo>
                  <a:lnTo>
                    <a:pt x="257086" y="1054455"/>
                  </a:lnTo>
                  <a:close/>
                </a:path>
                <a:path w="741680" h="1067434">
                  <a:moveTo>
                    <a:pt x="263474" y="6553"/>
                  </a:moveTo>
                  <a:lnTo>
                    <a:pt x="260743" y="3822"/>
                  </a:lnTo>
                  <a:lnTo>
                    <a:pt x="254012" y="3822"/>
                  </a:lnTo>
                  <a:lnTo>
                    <a:pt x="251294" y="6553"/>
                  </a:lnTo>
                  <a:lnTo>
                    <a:pt x="251294" y="13271"/>
                  </a:lnTo>
                  <a:lnTo>
                    <a:pt x="254012" y="16002"/>
                  </a:lnTo>
                  <a:lnTo>
                    <a:pt x="260743" y="16002"/>
                  </a:lnTo>
                  <a:lnTo>
                    <a:pt x="263474" y="13271"/>
                  </a:lnTo>
                  <a:lnTo>
                    <a:pt x="263474" y="6553"/>
                  </a:lnTo>
                  <a:close/>
                </a:path>
                <a:path w="741680" h="1067434">
                  <a:moveTo>
                    <a:pt x="282524" y="1051128"/>
                  </a:moveTo>
                  <a:lnTo>
                    <a:pt x="279793" y="1048410"/>
                  </a:lnTo>
                  <a:lnTo>
                    <a:pt x="273075" y="1048410"/>
                  </a:lnTo>
                  <a:lnTo>
                    <a:pt x="270344" y="1051128"/>
                  </a:lnTo>
                  <a:lnTo>
                    <a:pt x="270344" y="1057859"/>
                  </a:lnTo>
                  <a:lnTo>
                    <a:pt x="273075" y="1060577"/>
                  </a:lnTo>
                  <a:lnTo>
                    <a:pt x="279793" y="1060577"/>
                  </a:lnTo>
                  <a:lnTo>
                    <a:pt x="282524" y="1057859"/>
                  </a:lnTo>
                  <a:lnTo>
                    <a:pt x="282524" y="1051128"/>
                  </a:lnTo>
                  <a:close/>
                </a:path>
                <a:path w="741680" h="1067434">
                  <a:moveTo>
                    <a:pt x="288798" y="10363"/>
                  </a:moveTo>
                  <a:lnTo>
                    <a:pt x="286080" y="7632"/>
                  </a:lnTo>
                  <a:lnTo>
                    <a:pt x="279361" y="7632"/>
                  </a:lnTo>
                  <a:lnTo>
                    <a:pt x="276631" y="10363"/>
                  </a:lnTo>
                  <a:lnTo>
                    <a:pt x="276631" y="17081"/>
                  </a:lnTo>
                  <a:lnTo>
                    <a:pt x="279361" y="19812"/>
                  </a:lnTo>
                  <a:lnTo>
                    <a:pt x="286080" y="19812"/>
                  </a:lnTo>
                  <a:lnTo>
                    <a:pt x="288798" y="17081"/>
                  </a:lnTo>
                  <a:lnTo>
                    <a:pt x="288798" y="10363"/>
                  </a:lnTo>
                  <a:close/>
                </a:path>
                <a:path w="741680" h="1067434">
                  <a:moveTo>
                    <a:pt x="307644" y="1046632"/>
                  </a:moveTo>
                  <a:lnTo>
                    <a:pt x="304927" y="1043901"/>
                  </a:lnTo>
                  <a:lnTo>
                    <a:pt x="298208" y="1043901"/>
                  </a:lnTo>
                  <a:lnTo>
                    <a:pt x="295478" y="1046632"/>
                  </a:lnTo>
                  <a:lnTo>
                    <a:pt x="295478" y="1053363"/>
                  </a:lnTo>
                  <a:lnTo>
                    <a:pt x="298208" y="1056081"/>
                  </a:lnTo>
                  <a:lnTo>
                    <a:pt x="304927" y="1056081"/>
                  </a:lnTo>
                  <a:lnTo>
                    <a:pt x="307644" y="1053363"/>
                  </a:lnTo>
                  <a:lnTo>
                    <a:pt x="307644" y="1046632"/>
                  </a:lnTo>
                  <a:close/>
                </a:path>
                <a:path w="741680" h="1067434">
                  <a:moveTo>
                    <a:pt x="313829" y="15430"/>
                  </a:moveTo>
                  <a:lnTo>
                    <a:pt x="311099" y="12712"/>
                  </a:lnTo>
                  <a:lnTo>
                    <a:pt x="304380" y="12712"/>
                  </a:lnTo>
                  <a:lnTo>
                    <a:pt x="301650" y="15430"/>
                  </a:lnTo>
                  <a:lnTo>
                    <a:pt x="301650" y="22161"/>
                  </a:lnTo>
                  <a:lnTo>
                    <a:pt x="304380" y="24892"/>
                  </a:lnTo>
                  <a:lnTo>
                    <a:pt x="311099" y="24892"/>
                  </a:lnTo>
                  <a:lnTo>
                    <a:pt x="313829" y="22161"/>
                  </a:lnTo>
                  <a:lnTo>
                    <a:pt x="313829" y="15430"/>
                  </a:lnTo>
                  <a:close/>
                </a:path>
                <a:path w="741680" h="1067434">
                  <a:moveTo>
                    <a:pt x="332676" y="1040942"/>
                  </a:moveTo>
                  <a:lnTo>
                    <a:pt x="329958" y="1038212"/>
                  </a:lnTo>
                  <a:lnTo>
                    <a:pt x="323227" y="1038212"/>
                  </a:lnTo>
                  <a:lnTo>
                    <a:pt x="320497" y="1040942"/>
                  </a:lnTo>
                  <a:lnTo>
                    <a:pt x="320497" y="1047661"/>
                  </a:lnTo>
                  <a:lnTo>
                    <a:pt x="323227" y="1050378"/>
                  </a:lnTo>
                  <a:lnTo>
                    <a:pt x="329958" y="1050378"/>
                  </a:lnTo>
                  <a:lnTo>
                    <a:pt x="332676" y="1047661"/>
                  </a:lnTo>
                  <a:lnTo>
                    <a:pt x="332676" y="1040942"/>
                  </a:lnTo>
                  <a:close/>
                </a:path>
                <a:path w="741680" h="1067434">
                  <a:moveTo>
                    <a:pt x="338645" y="21755"/>
                  </a:moveTo>
                  <a:lnTo>
                    <a:pt x="335927" y="19024"/>
                  </a:lnTo>
                  <a:lnTo>
                    <a:pt x="329196" y="19024"/>
                  </a:lnTo>
                  <a:lnTo>
                    <a:pt x="326466" y="21755"/>
                  </a:lnTo>
                  <a:lnTo>
                    <a:pt x="326466" y="28473"/>
                  </a:lnTo>
                  <a:lnTo>
                    <a:pt x="329196" y="31203"/>
                  </a:lnTo>
                  <a:lnTo>
                    <a:pt x="335927" y="31203"/>
                  </a:lnTo>
                  <a:lnTo>
                    <a:pt x="338645" y="28473"/>
                  </a:lnTo>
                  <a:lnTo>
                    <a:pt x="338645" y="21755"/>
                  </a:lnTo>
                  <a:close/>
                </a:path>
                <a:path w="741680" h="1067434">
                  <a:moveTo>
                    <a:pt x="357289" y="1034072"/>
                  </a:moveTo>
                  <a:lnTo>
                    <a:pt x="354545" y="1031341"/>
                  </a:lnTo>
                  <a:lnTo>
                    <a:pt x="347840" y="1031341"/>
                  </a:lnTo>
                  <a:lnTo>
                    <a:pt x="345109" y="1034072"/>
                  </a:lnTo>
                  <a:lnTo>
                    <a:pt x="345109" y="1040790"/>
                  </a:lnTo>
                  <a:lnTo>
                    <a:pt x="347840" y="1043520"/>
                  </a:lnTo>
                  <a:lnTo>
                    <a:pt x="354545" y="1043520"/>
                  </a:lnTo>
                  <a:lnTo>
                    <a:pt x="357289" y="1040790"/>
                  </a:lnTo>
                  <a:lnTo>
                    <a:pt x="357289" y="1034072"/>
                  </a:lnTo>
                  <a:close/>
                </a:path>
                <a:path w="741680" h="1067434">
                  <a:moveTo>
                    <a:pt x="363054" y="29298"/>
                  </a:moveTo>
                  <a:lnTo>
                    <a:pt x="360324" y="26555"/>
                  </a:lnTo>
                  <a:lnTo>
                    <a:pt x="353593" y="26555"/>
                  </a:lnTo>
                  <a:lnTo>
                    <a:pt x="350875" y="29298"/>
                  </a:lnTo>
                  <a:lnTo>
                    <a:pt x="350875" y="36017"/>
                  </a:lnTo>
                  <a:lnTo>
                    <a:pt x="353593" y="38735"/>
                  </a:lnTo>
                  <a:lnTo>
                    <a:pt x="360324" y="38735"/>
                  </a:lnTo>
                  <a:lnTo>
                    <a:pt x="363054" y="36017"/>
                  </a:lnTo>
                  <a:lnTo>
                    <a:pt x="363054" y="29298"/>
                  </a:lnTo>
                  <a:close/>
                </a:path>
                <a:path w="741680" h="1067434">
                  <a:moveTo>
                    <a:pt x="381571" y="1026045"/>
                  </a:moveTo>
                  <a:lnTo>
                    <a:pt x="378853" y="1023315"/>
                  </a:lnTo>
                  <a:lnTo>
                    <a:pt x="372135" y="1023315"/>
                  </a:lnTo>
                  <a:lnTo>
                    <a:pt x="369404" y="1026045"/>
                  </a:lnTo>
                  <a:lnTo>
                    <a:pt x="369404" y="1032776"/>
                  </a:lnTo>
                  <a:lnTo>
                    <a:pt x="372135" y="1035494"/>
                  </a:lnTo>
                  <a:lnTo>
                    <a:pt x="378853" y="1035494"/>
                  </a:lnTo>
                  <a:lnTo>
                    <a:pt x="381571" y="1032776"/>
                  </a:lnTo>
                  <a:lnTo>
                    <a:pt x="381571" y="1026045"/>
                  </a:lnTo>
                  <a:close/>
                </a:path>
                <a:path w="741680" h="1067434">
                  <a:moveTo>
                    <a:pt x="387121" y="38036"/>
                  </a:moveTo>
                  <a:lnTo>
                    <a:pt x="384403" y="35318"/>
                  </a:lnTo>
                  <a:lnTo>
                    <a:pt x="377685" y="35318"/>
                  </a:lnTo>
                  <a:lnTo>
                    <a:pt x="374942" y="38036"/>
                  </a:lnTo>
                  <a:lnTo>
                    <a:pt x="374942" y="44767"/>
                  </a:lnTo>
                  <a:lnTo>
                    <a:pt x="377685" y="47498"/>
                  </a:lnTo>
                  <a:lnTo>
                    <a:pt x="384403" y="47498"/>
                  </a:lnTo>
                  <a:lnTo>
                    <a:pt x="387121" y="44767"/>
                  </a:lnTo>
                  <a:lnTo>
                    <a:pt x="387121" y="38036"/>
                  </a:lnTo>
                  <a:close/>
                </a:path>
                <a:path w="741680" h="1067434">
                  <a:moveTo>
                    <a:pt x="405447" y="1016889"/>
                  </a:moveTo>
                  <a:lnTo>
                    <a:pt x="402717" y="1014158"/>
                  </a:lnTo>
                  <a:lnTo>
                    <a:pt x="395998" y="1014158"/>
                  </a:lnTo>
                  <a:lnTo>
                    <a:pt x="393268" y="1016889"/>
                  </a:lnTo>
                  <a:lnTo>
                    <a:pt x="393268" y="1023607"/>
                  </a:lnTo>
                  <a:lnTo>
                    <a:pt x="395998" y="1026337"/>
                  </a:lnTo>
                  <a:lnTo>
                    <a:pt x="402717" y="1026337"/>
                  </a:lnTo>
                  <a:lnTo>
                    <a:pt x="405447" y="1023607"/>
                  </a:lnTo>
                  <a:lnTo>
                    <a:pt x="405447" y="1016889"/>
                  </a:lnTo>
                  <a:close/>
                </a:path>
                <a:path w="741680" h="1067434">
                  <a:moveTo>
                    <a:pt x="410679" y="47980"/>
                  </a:moveTo>
                  <a:lnTo>
                    <a:pt x="407962" y="45250"/>
                  </a:lnTo>
                  <a:lnTo>
                    <a:pt x="401243" y="45250"/>
                  </a:lnTo>
                  <a:lnTo>
                    <a:pt x="398500" y="47980"/>
                  </a:lnTo>
                  <a:lnTo>
                    <a:pt x="398500" y="54711"/>
                  </a:lnTo>
                  <a:lnTo>
                    <a:pt x="401243" y="57429"/>
                  </a:lnTo>
                  <a:lnTo>
                    <a:pt x="407962" y="57429"/>
                  </a:lnTo>
                  <a:lnTo>
                    <a:pt x="410679" y="54711"/>
                  </a:lnTo>
                  <a:lnTo>
                    <a:pt x="410679" y="47980"/>
                  </a:lnTo>
                  <a:close/>
                </a:path>
                <a:path w="741680" h="1067434">
                  <a:moveTo>
                    <a:pt x="428904" y="1006602"/>
                  </a:moveTo>
                  <a:lnTo>
                    <a:pt x="426173" y="1003871"/>
                  </a:lnTo>
                  <a:lnTo>
                    <a:pt x="419455" y="1003871"/>
                  </a:lnTo>
                  <a:lnTo>
                    <a:pt x="416725" y="1006602"/>
                  </a:lnTo>
                  <a:lnTo>
                    <a:pt x="416725" y="1013333"/>
                  </a:lnTo>
                  <a:lnTo>
                    <a:pt x="419455" y="1016050"/>
                  </a:lnTo>
                  <a:lnTo>
                    <a:pt x="426173" y="1016050"/>
                  </a:lnTo>
                  <a:lnTo>
                    <a:pt x="428904" y="1013333"/>
                  </a:lnTo>
                  <a:lnTo>
                    <a:pt x="428904" y="1006602"/>
                  </a:lnTo>
                  <a:close/>
                </a:path>
                <a:path w="741680" h="1067434">
                  <a:moveTo>
                    <a:pt x="433819" y="59080"/>
                  </a:moveTo>
                  <a:lnTo>
                    <a:pt x="431088" y="56362"/>
                  </a:lnTo>
                  <a:lnTo>
                    <a:pt x="424383" y="56362"/>
                  </a:lnTo>
                  <a:lnTo>
                    <a:pt x="421652" y="59080"/>
                  </a:lnTo>
                  <a:lnTo>
                    <a:pt x="421652" y="65811"/>
                  </a:lnTo>
                  <a:lnTo>
                    <a:pt x="424383" y="68541"/>
                  </a:lnTo>
                  <a:lnTo>
                    <a:pt x="431088" y="68541"/>
                  </a:lnTo>
                  <a:lnTo>
                    <a:pt x="433819" y="65811"/>
                  </a:lnTo>
                  <a:lnTo>
                    <a:pt x="433819" y="59080"/>
                  </a:lnTo>
                  <a:close/>
                </a:path>
                <a:path w="741680" h="1067434">
                  <a:moveTo>
                    <a:pt x="451840" y="995235"/>
                  </a:moveTo>
                  <a:lnTo>
                    <a:pt x="449110" y="992505"/>
                  </a:lnTo>
                  <a:lnTo>
                    <a:pt x="442391" y="992505"/>
                  </a:lnTo>
                  <a:lnTo>
                    <a:pt x="439674" y="995235"/>
                  </a:lnTo>
                  <a:lnTo>
                    <a:pt x="439674" y="1001953"/>
                  </a:lnTo>
                  <a:lnTo>
                    <a:pt x="442391" y="1004684"/>
                  </a:lnTo>
                  <a:lnTo>
                    <a:pt x="449110" y="1004684"/>
                  </a:lnTo>
                  <a:lnTo>
                    <a:pt x="451840" y="1001953"/>
                  </a:lnTo>
                  <a:lnTo>
                    <a:pt x="451840" y="995235"/>
                  </a:lnTo>
                  <a:close/>
                </a:path>
                <a:path w="741680" h="1067434">
                  <a:moveTo>
                    <a:pt x="456247" y="71323"/>
                  </a:moveTo>
                  <a:lnTo>
                    <a:pt x="453504" y="68592"/>
                  </a:lnTo>
                  <a:lnTo>
                    <a:pt x="446798" y="68592"/>
                  </a:lnTo>
                  <a:lnTo>
                    <a:pt x="444068" y="71323"/>
                  </a:lnTo>
                  <a:lnTo>
                    <a:pt x="444068" y="78041"/>
                  </a:lnTo>
                  <a:lnTo>
                    <a:pt x="446798" y="80772"/>
                  </a:lnTo>
                  <a:lnTo>
                    <a:pt x="453504" y="80772"/>
                  </a:lnTo>
                  <a:lnTo>
                    <a:pt x="456247" y="78041"/>
                  </a:lnTo>
                  <a:lnTo>
                    <a:pt x="456247" y="71323"/>
                  </a:lnTo>
                  <a:close/>
                </a:path>
                <a:path w="741680" h="1067434">
                  <a:moveTo>
                    <a:pt x="474141" y="982789"/>
                  </a:moveTo>
                  <a:lnTo>
                    <a:pt x="471411" y="980059"/>
                  </a:lnTo>
                  <a:lnTo>
                    <a:pt x="464693" y="980059"/>
                  </a:lnTo>
                  <a:lnTo>
                    <a:pt x="461975" y="982789"/>
                  </a:lnTo>
                  <a:lnTo>
                    <a:pt x="461975" y="989520"/>
                  </a:lnTo>
                  <a:lnTo>
                    <a:pt x="464693" y="992238"/>
                  </a:lnTo>
                  <a:lnTo>
                    <a:pt x="471411" y="992238"/>
                  </a:lnTo>
                  <a:lnTo>
                    <a:pt x="474141" y="989520"/>
                  </a:lnTo>
                  <a:lnTo>
                    <a:pt x="474141" y="982789"/>
                  </a:lnTo>
                  <a:close/>
                </a:path>
                <a:path w="741680" h="1067434">
                  <a:moveTo>
                    <a:pt x="478116" y="84670"/>
                  </a:moveTo>
                  <a:lnTo>
                    <a:pt x="475399" y="81940"/>
                  </a:lnTo>
                  <a:lnTo>
                    <a:pt x="468668" y="81940"/>
                  </a:lnTo>
                  <a:lnTo>
                    <a:pt x="465937" y="84670"/>
                  </a:lnTo>
                  <a:lnTo>
                    <a:pt x="465937" y="91401"/>
                  </a:lnTo>
                  <a:lnTo>
                    <a:pt x="468668" y="94119"/>
                  </a:lnTo>
                  <a:lnTo>
                    <a:pt x="475399" y="94119"/>
                  </a:lnTo>
                  <a:lnTo>
                    <a:pt x="478116" y="91401"/>
                  </a:lnTo>
                  <a:lnTo>
                    <a:pt x="478116" y="84670"/>
                  </a:lnTo>
                  <a:close/>
                </a:path>
                <a:path w="741680" h="1067434">
                  <a:moveTo>
                    <a:pt x="495922" y="969302"/>
                  </a:moveTo>
                  <a:lnTo>
                    <a:pt x="493191" y="966558"/>
                  </a:lnTo>
                  <a:lnTo>
                    <a:pt x="486473" y="966558"/>
                  </a:lnTo>
                  <a:lnTo>
                    <a:pt x="483743" y="969302"/>
                  </a:lnTo>
                  <a:lnTo>
                    <a:pt x="483743" y="976020"/>
                  </a:lnTo>
                  <a:lnTo>
                    <a:pt x="486473" y="978738"/>
                  </a:lnTo>
                  <a:lnTo>
                    <a:pt x="493191" y="978738"/>
                  </a:lnTo>
                  <a:lnTo>
                    <a:pt x="495922" y="976020"/>
                  </a:lnTo>
                  <a:lnTo>
                    <a:pt x="495922" y="969302"/>
                  </a:lnTo>
                  <a:close/>
                </a:path>
                <a:path w="741680" h="1067434">
                  <a:moveTo>
                    <a:pt x="499275" y="99072"/>
                  </a:moveTo>
                  <a:lnTo>
                    <a:pt x="496544" y="96354"/>
                  </a:lnTo>
                  <a:lnTo>
                    <a:pt x="489839" y="96354"/>
                  </a:lnTo>
                  <a:lnTo>
                    <a:pt x="487095" y="99072"/>
                  </a:lnTo>
                  <a:lnTo>
                    <a:pt x="487095" y="105803"/>
                  </a:lnTo>
                  <a:lnTo>
                    <a:pt x="489839" y="108521"/>
                  </a:lnTo>
                  <a:lnTo>
                    <a:pt x="496544" y="108521"/>
                  </a:lnTo>
                  <a:lnTo>
                    <a:pt x="499275" y="105803"/>
                  </a:lnTo>
                  <a:lnTo>
                    <a:pt x="499275" y="99072"/>
                  </a:lnTo>
                  <a:close/>
                </a:path>
                <a:path w="741680" h="1067434">
                  <a:moveTo>
                    <a:pt x="517067" y="954811"/>
                  </a:moveTo>
                  <a:lnTo>
                    <a:pt x="514350" y="952068"/>
                  </a:lnTo>
                  <a:lnTo>
                    <a:pt x="507619" y="952068"/>
                  </a:lnTo>
                  <a:lnTo>
                    <a:pt x="504888" y="954811"/>
                  </a:lnTo>
                  <a:lnTo>
                    <a:pt x="504888" y="961529"/>
                  </a:lnTo>
                  <a:lnTo>
                    <a:pt x="507619" y="964247"/>
                  </a:lnTo>
                  <a:lnTo>
                    <a:pt x="514350" y="964247"/>
                  </a:lnTo>
                  <a:lnTo>
                    <a:pt x="517067" y="961529"/>
                  </a:lnTo>
                  <a:lnTo>
                    <a:pt x="517067" y="954811"/>
                  </a:lnTo>
                  <a:close/>
                </a:path>
                <a:path w="741680" h="1067434">
                  <a:moveTo>
                    <a:pt x="519595" y="114541"/>
                  </a:moveTo>
                  <a:lnTo>
                    <a:pt x="516864" y="111810"/>
                  </a:lnTo>
                  <a:lnTo>
                    <a:pt x="510133" y="111810"/>
                  </a:lnTo>
                  <a:lnTo>
                    <a:pt x="507415" y="114541"/>
                  </a:lnTo>
                  <a:lnTo>
                    <a:pt x="507415" y="121259"/>
                  </a:lnTo>
                  <a:lnTo>
                    <a:pt x="510133" y="123977"/>
                  </a:lnTo>
                  <a:lnTo>
                    <a:pt x="516864" y="123977"/>
                  </a:lnTo>
                  <a:lnTo>
                    <a:pt x="519595" y="121259"/>
                  </a:lnTo>
                  <a:lnTo>
                    <a:pt x="519595" y="114541"/>
                  </a:lnTo>
                  <a:close/>
                </a:path>
                <a:path w="741680" h="1067434">
                  <a:moveTo>
                    <a:pt x="537387" y="939330"/>
                  </a:moveTo>
                  <a:lnTo>
                    <a:pt x="534657" y="936599"/>
                  </a:lnTo>
                  <a:lnTo>
                    <a:pt x="527939" y="936599"/>
                  </a:lnTo>
                  <a:lnTo>
                    <a:pt x="525208" y="939330"/>
                  </a:lnTo>
                  <a:lnTo>
                    <a:pt x="525208" y="946048"/>
                  </a:lnTo>
                  <a:lnTo>
                    <a:pt x="527939" y="948778"/>
                  </a:lnTo>
                  <a:lnTo>
                    <a:pt x="534657" y="948778"/>
                  </a:lnTo>
                  <a:lnTo>
                    <a:pt x="537387" y="946048"/>
                  </a:lnTo>
                  <a:lnTo>
                    <a:pt x="537387" y="939330"/>
                  </a:lnTo>
                  <a:close/>
                </a:path>
                <a:path w="741680" h="1067434">
                  <a:moveTo>
                    <a:pt x="539280" y="130987"/>
                  </a:moveTo>
                  <a:lnTo>
                    <a:pt x="536549" y="128257"/>
                  </a:lnTo>
                  <a:lnTo>
                    <a:pt x="529831" y="128257"/>
                  </a:lnTo>
                  <a:lnTo>
                    <a:pt x="527100" y="130987"/>
                  </a:lnTo>
                  <a:lnTo>
                    <a:pt x="527100" y="137706"/>
                  </a:lnTo>
                  <a:lnTo>
                    <a:pt x="529831" y="140436"/>
                  </a:lnTo>
                  <a:lnTo>
                    <a:pt x="536549" y="140436"/>
                  </a:lnTo>
                  <a:lnTo>
                    <a:pt x="539280" y="137706"/>
                  </a:lnTo>
                  <a:lnTo>
                    <a:pt x="539280" y="130987"/>
                  </a:lnTo>
                  <a:close/>
                </a:path>
                <a:path w="741680" h="1067434">
                  <a:moveTo>
                    <a:pt x="557072" y="922896"/>
                  </a:moveTo>
                  <a:lnTo>
                    <a:pt x="554342" y="920165"/>
                  </a:lnTo>
                  <a:lnTo>
                    <a:pt x="547624" y="920165"/>
                  </a:lnTo>
                  <a:lnTo>
                    <a:pt x="544906" y="922896"/>
                  </a:lnTo>
                  <a:lnTo>
                    <a:pt x="544906" y="929614"/>
                  </a:lnTo>
                  <a:lnTo>
                    <a:pt x="547624" y="932345"/>
                  </a:lnTo>
                  <a:lnTo>
                    <a:pt x="554342" y="932345"/>
                  </a:lnTo>
                  <a:lnTo>
                    <a:pt x="557072" y="929614"/>
                  </a:lnTo>
                  <a:lnTo>
                    <a:pt x="557072" y="922896"/>
                  </a:lnTo>
                  <a:close/>
                </a:path>
                <a:path w="741680" h="1067434">
                  <a:moveTo>
                    <a:pt x="558012" y="148386"/>
                  </a:moveTo>
                  <a:lnTo>
                    <a:pt x="555282" y="145656"/>
                  </a:lnTo>
                  <a:lnTo>
                    <a:pt x="548563" y="145656"/>
                  </a:lnTo>
                  <a:lnTo>
                    <a:pt x="545833" y="148386"/>
                  </a:lnTo>
                  <a:lnTo>
                    <a:pt x="545833" y="155117"/>
                  </a:lnTo>
                  <a:lnTo>
                    <a:pt x="548563" y="157835"/>
                  </a:lnTo>
                  <a:lnTo>
                    <a:pt x="555282" y="157835"/>
                  </a:lnTo>
                  <a:lnTo>
                    <a:pt x="558012" y="155117"/>
                  </a:lnTo>
                  <a:lnTo>
                    <a:pt x="558012" y="148386"/>
                  </a:lnTo>
                  <a:close/>
                </a:path>
                <a:path w="741680" h="1067434">
                  <a:moveTo>
                    <a:pt x="575818" y="905560"/>
                  </a:moveTo>
                  <a:lnTo>
                    <a:pt x="573087" y="902843"/>
                  </a:lnTo>
                  <a:lnTo>
                    <a:pt x="566369" y="902843"/>
                  </a:lnTo>
                  <a:lnTo>
                    <a:pt x="563638" y="905560"/>
                  </a:lnTo>
                  <a:lnTo>
                    <a:pt x="563638" y="912291"/>
                  </a:lnTo>
                  <a:lnTo>
                    <a:pt x="566369" y="915022"/>
                  </a:lnTo>
                  <a:lnTo>
                    <a:pt x="573087" y="915022"/>
                  </a:lnTo>
                  <a:lnTo>
                    <a:pt x="575818" y="912291"/>
                  </a:lnTo>
                  <a:lnTo>
                    <a:pt x="575818" y="905560"/>
                  </a:lnTo>
                  <a:close/>
                </a:path>
                <a:path w="741680" h="1067434">
                  <a:moveTo>
                    <a:pt x="575818" y="166712"/>
                  </a:moveTo>
                  <a:lnTo>
                    <a:pt x="573087" y="163982"/>
                  </a:lnTo>
                  <a:lnTo>
                    <a:pt x="566369" y="163982"/>
                  </a:lnTo>
                  <a:lnTo>
                    <a:pt x="563638" y="166712"/>
                  </a:lnTo>
                  <a:lnTo>
                    <a:pt x="563638" y="173431"/>
                  </a:lnTo>
                  <a:lnTo>
                    <a:pt x="566369" y="176161"/>
                  </a:lnTo>
                  <a:lnTo>
                    <a:pt x="573087" y="176161"/>
                  </a:lnTo>
                  <a:lnTo>
                    <a:pt x="575818" y="173431"/>
                  </a:lnTo>
                  <a:lnTo>
                    <a:pt x="575818" y="166712"/>
                  </a:lnTo>
                  <a:close/>
                </a:path>
                <a:path w="741680" h="1067434">
                  <a:moveTo>
                    <a:pt x="592785" y="185902"/>
                  </a:moveTo>
                  <a:lnTo>
                    <a:pt x="590054" y="183159"/>
                  </a:lnTo>
                  <a:lnTo>
                    <a:pt x="583323" y="183159"/>
                  </a:lnTo>
                  <a:lnTo>
                    <a:pt x="580605" y="185902"/>
                  </a:lnTo>
                  <a:lnTo>
                    <a:pt x="580605" y="192620"/>
                  </a:lnTo>
                  <a:lnTo>
                    <a:pt x="583323" y="195338"/>
                  </a:lnTo>
                  <a:lnTo>
                    <a:pt x="590054" y="195338"/>
                  </a:lnTo>
                  <a:lnTo>
                    <a:pt x="592785" y="192620"/>
                  </a:lnTo>
                  <a:lnTo>
                    <a:pt x="592785" y="185902"/>
                  </a:lnTo>
                  <a:close/>
                </a:path>
                <a:path w="741680" h="1067434">
                  <a:moveTo>
                    <a:pt x="593826" y="887374"/>
                  </a:moveTo>
                  <a:lnTo>
                    <a:pt x="591096" y="884643"/>
                  </a:lnTo>
                  <a:lnTo>
                    <a:pt x="584390" y="884643"/>
                  </a:lnTo>
                  <a:lnTo>
                    <a:pt x="581647" y="887374"/>
                  </a:lnTo>
                  <a:lnTo>
                    <a:pt x="581647" y="894092"/>
                  </a:lnTo>
                  <a:lnTo>
                    <a:pt x="584390" y="896823"/>
                  </a:lnTo>
                  <a:lnTo>
                    <a:pt x="591096" y="896823"/>
                  </a:lnTo>
                  <a:lnTo>
                    <a:pt x="593826" y="894092"/>
                  </a:lnTo>
                  <a:lnTo>
                    <a:pt x="593826" y="887374"/>
                  </a:lnTo>
                  <a:close/>
                </a:path>
                <a:path w="741680" h="1067434">
                  <a:moveTo>
                    <a:pt x="608698" y="205905"/>
                  </a:moveTo>
                  <a:lnTo>
                    <a:pt x="605967" y="203174"/>
                  </a:lnTo>
                  <a:lnTo>
                    <a:pt x="599249" y="203174"/>
                  </a:lnTo>
                  <a:lnTo>
                    <a:pt x="596519" y="205905"/>
                  </a:lnTo>
                  <a:lnTo>
                    <a:pt x="596519" y="212623"/>
                  </a:lnTo>
                  <a:lnTo>
                    <a:pt x="599249" y="215353"/>
                  </a:lnTo>
                  <a:lnTo>
                    <a:pt x="605967" y="215353"/>
                  </a:lnTo>
                  <a:lnTo>
                    <a:pt x="608698" y="212623"/>
                  </a:lnTo>
                  <a:lnTo>
                    <a:pt x="608698" y="205905"/>
                  </a:lnTo>
                  <a:close/>
                </a:path>
                <a:path w="741680" h="1067434">
                  <a:moveTo>
                    <a:pt x="610997" y="868324"/>
                  </a:moveTo>
                  <a:lnTo>
                    <a:pt x="608266" y="865606"/>
                  </a:lnTo>
                  <a:lnTo>
                    <a:pt x="601560" y="865606"/>
                  </a:lnTo>
                  <a:lnTo>
                    <a:pt x="598830" y="868324"/>
                  </a:lnTo>
                  <a:lnTo>
                    <a:pt x="598830" y="875055"/>
                  </a:lnTo>
                  <a:lnTo>
                    <a:pt x="601560" y="877785"/>
                  </a:lnTo>
                  <a:lnTo>
                    <a:pt x="608266" y="877785"/>
                  </a:lnTo>
                  <a:lnTo>
                    <a:pt x="610997" y="875055"/>
                  </a:lnTo>
                  <a:lnTo>
                    <a:pt x="610997" y="868324"/>
                  </a:lnTo>
                  <a:close/>
                </a:path>
                <a:path w="741680" h="1067434">
                  <a:moveTo>
                    <a:pt x="627113" y="848512"/>
                  </a:moveTo>
                  <a:lnTo>
                    <a:pt x="624395" y="845794"/>
                  </a:lnTo>
                  <a:lnTo>
                    <a:pt x="617677" y="845794"/>
                  </a:lnTo>
                  <a:lnTo>
                    <a:pt x="614934" y="848512"/>
                  </a:lnTo>
                  <a:lnTo>
                    <a:pt x="614934" y="855243"/>
                  </a:lnTo>
                  <a:lnTo>
                    <a:pt x="617677" y="857973"/>
                  </a:lnTo>
                  <a:lnTo>
                    <a:pt x="624395" y="857973"/>
                  </a:lnTo>
                  <a:lnTo>
                    <a:pt x="627113" y="855243"/>
                  </a:lnTo>
                  <a:lnTo>
                    <a:pt x="627113" y="848512"/>
                  </a:lnTo>
                  <a:close/>
                </a:path>
                <a:path w="741680" h="1067434">
                  <a:moveTo>
                    <a:pt x="637590" y="248183"/>
                  </a:moveTo>
                  <a:lnTo>
                    <a:pt x="634860" y="245440"/>
                  </a:lnTo>
                  <a:lnTo>
                    <a:pt x="628142" y="245440"/>
                  </a:lnTo>
                  <a:lnTo>
                    <a:pt x="625424" y="248183"/>
                  </a:lnTo>
                  <a:lnTo>
                    <a:pt x="625424" y="254901"/>
                  </a:lnTo>
                  <a:lnTo>
                    <a:pt x="628142" y="257619"/>
                  </a:lnTo>
                  <a:lnTo>
                    <a:pt x="634860" y="257619"/>
                  </a:lnTo>
                  <a:lnTo>
                    <a:pt x="637590" y="254901"/>
                  </a:lnTo>
                  <a:lnTo>
                    <a:pt x="637590" y="248183"/>
                  </a:lnTo>
                  <a:close/>
                </a:path>
                <a:path w="741680" h="1067434">
                  <a:moveTo>
                    <a:pt x="642404" y="827963"/>
                  </a:moveTo>
                  <a:lnTo>
                    <a:pt x="639686" y="825233"/>
                  </a:lnTo>
                  <a:lnTo>
                    <a:pt x="632955" y="825233"/>
                  </a:lnTo>
                  <a:lnTo>
                    <a:pt x="630224" y="827963"/>
                  </a:lnTo>
                  <a:lnTo>
                    <a:pt x="630224" y="834682"/>
                  </a:lnTo>
                  <a:lnTo>
                    <a:pt x="632955" y="837399"/>
                  </a:lnTo>
                  <a:lnTo>
                    <a:pt x="639686" y="837399"/>
                  </a:lnTo>
                  <a:lnTo>
                    <a:pt x="642404" y="834682"/>
                  </a:lnTo>
                  <a:lnTo>
                    <a:pt x="642404" y="827963"/>
                  </a:lnTo>
                  <a:close/>
                </a:path>
                <a:path w="741680" h="1067434">
                  <a:moveTo>
                    <a:pt x="650379" y="270332"/>
                  </a:moveTo>
                  <a:lnTo>
                    <a:pt x="647636" y="267614"/>
                  </a:lnTo>
                  <a:lnTo>
                    <a:pt x="640918" y="267614"/>
                  </a:lnTo>
                  <a:lnTo>
                    <a:pt x="638200" y="270332"/>
                  </a:lnTo>
                  <a:lnTo>
                    <a:pt x="638200" y="277063"/>
                  </a:lnTo>
                  <a:lnTo>
                    <a:pt x="640918" y="279793"/>
                  </a:lnTo>
                  <a:lnTo>
                    <a:pt x="647636" y="279793"/>
                  </a:lnTo>
                  <a:lnTo>
                    <a:pt x="650379" y="277063"/>
                  </a:lnTo>
                  <a:lnTo>
                    <a:pt x="650379" y="270332"/>
                  </a:lnTo>
                  <a:close/>
                </a:path>
                <a:path w="741680" h="1067434">
                  <a:moveTo>
                    <a:pt x="656640" y="806691"/>
                  </a:moveTo>
                  <a:lnTo>
                    <a:pt x="653923" y="803973"/>
                  </a:lnTo>
                  <a:lnTo>
                    <a:pt x="647204" y="803973"/>
                  </a:lnTo>
                  <a:lnTo>
                    <a:pt x="644474" y="806691"/>
                  </a:lnTo>
                  <a:lnTo>
                    <a:pt x="644474" y="813422"/>
                  </a:lnTo>
                  <a:lnTo>
                    <a:pt x="647204" y="816152"/>
                  </a:lnTo>
                  <a:lnTo>
                    <a:pt x="653923" y="816152"/>
                  </a:lnTo>
                  <a:lnTo>
                    <a:pt x="656640" y="813422"/>
                  </a:lnTo>
                  <a:lnTo>
                    <a:pt x="656640" y="806691"/>
                  </a:lnTo>
                  <a:close/>
                </a:path>
                <a:path w="741680" h="1067434">
                  <a:moveTo>
                    <a:pt x="661987" y="293103"/>
                  </a:moveTo>
                  <a:lnTo>
                    <a:pt x="659257" y="290372"/>
                  </a:lnTo>
                  <a:lnTo>
                    <a:pt x="652538" y="290372"/>
                  </a:lnTo>
                  <a:lnTo>
                    <a:pt x="649820" y="293103"/>
                  </a:lnTo>
                  <a:lnTo>
                    <a:pt x="649820" y="299834"/>
                  </a:lnTo>
                  <a:lnTo>
                    <a:pt x="652538" y="302552"/>
                  </a:lnTo>
                  <a:lnTo>
                    <a:pt x="659257" y="302552"/>
                  </a:lnTo>
                  <a:lnTo>
                    <a:pt x="661987" y="299834"/>
                  </a:lnTo>
                  <a:lnTo>
                    <a:pt x="661987" y="293103"/>
                  </a:lnTo>
                  <a:close/>
                </a:path>
                <a:path w="741680" h="1067434">
                  <a:moveTo>
                    <a:pt x="669836" y="784796"/>
                  </a:moveTo>
                  <a:lnTo>
                    <a:pt x="667118" y="782066"/>
                  </a:lnTo>
                  <a:lnTo>
                    <a:pt x="660400" y="782066"/>
                  </a:lnTo>
                  <a:lnTo>
                    <a:pt x="657669" y="784796"/>
                  </a:lnTo>
                  <a:lnTo>
                    <a:pt x="657669" y="791527"/>
                  </a:lnTo>
                  <a:lnTo>
                    <a:pt x="660400" y="794245"/>
                  </a:lnTo>
                  <a:lnTo>
                    <a:pt x="667118" y="794245"/>
                  </a:lnTo>
                  <a:lnTo>
                    <a:pt x="669836" y="791527"/>
                  </a:lnTo>
                  <a:lnTo>
                    <a:pt x="669836" y="784796"/>
                  </a:lnTo>
                  <a:close/>
                </a:path>
                <a:path w="741680" h="1067434">
                  <a:moveTo>
                    <a:pt x="672566" y="316433"/>
                  </a:moveTo>
                  <a:lnTo>
                    <a:pt x="669836" y="313702"/>
                  </a:lnTo>
                  <a:lnTo>
                    <a:pt x="663117" y="313702"/>
                  </a:lnTo>
                  <a:lnTo>
                    <a:pt x="660400" y="316433"/>
                  </a:lnTo>
                  <a:lnTo>
                    <a:pt x="660400" y="323164"/>
                  </a:lnTo>
                  <a:lnTo>
                    <a:pt x="663117" y="325882"/>
                  </a:lnTo>
                  <a:lnTo>
                    <a:pt x="669836" y="325882"/>
                  </a:lnTo>
                  <a:lnTo>
                    <a:pt x="672566" y="323164"/>
                  </a:lnTo>
                  <a:lnTo>
                    <a:pt x="672566" y="316433"/>
                  </a:lnTo>
                  <a:close/>
                </a:path>
                <a:path w="741680" h="1067434">
                  <a:moveTo>
                    <a:pt x="681875" y="340245"/>
                  </a:moveTo>
                  <a:lnTo>
                    <a:pt x="679145" y="337527"/>
                  </a:lnTo>
                  <a:lnTo>
                    <a:pt x="672439" y="337527"/>
                  </a:lnTo>
                  <a:lnTo>
                    <a:pt x="669696" y="340245"/>
                  </a:lnTo>
                  <a:lnTo>
                    <a:pt x="669696" y="346976"/>
                  </a:lnTo>
                  <a:lnTo>
                    <a:pt x="672439" y="349707"/>
                  </a:lnTo>
                  <a:lnTo>
                    <a:pt x="679145" y="349707"/>
                  </a:lnTo>
                  <a:lnTo>
                    <a:pt x="681875" y="346976"/>
                  </a:lnTo>
                  <a:lnTo>
                    <a:pt x="681875" y="340245"/>
                  </a:lnTo>
                  <a:close/>
                </a:path>
                <a:path w="741680" h="1067434">
                  <a:moveTo>
                    <a:pt x="681990" y="762292"/>
                  </a:moveTo>
                  <a:lnTo>
                    <a:pt x="679259" y="759548"/>
                  </a:lnTo>
                  <a:lnTo>
                    <a:pt x="672541" y="759548"/>
                  </a:lnTo>
                  <a:lnTo>
                    <a:pt x="669823" y="762292"/>
                  </a:lnTo>
                  <a:lnTo>
                    <a:pt x="669823" y="769010"/>
                  </a:lnTo>
                  <a:lnTo>
                    <a:pt x="672541" y="771728"/>
                  </a:lnTo>
                  <a:lnTo>
                    <a:pt x="679259" y="771728"/>
                  </a:lnTo>
                  <a:lnTo>
                    <a:pt x="681990" y="769010"/>
                  </a:lnTo>
                  <a:lnTo>
                    <a:pt x="681990" y="762292"/>
                  </a:lnTo>
                  <a:close/>
                </a:path>
                <a:path w="741680" h="1067434">
                  <a:moveTo>
                    <a:pt x="690054" y="364515"/>
                  </a:moveTo>
                  <a:lnTo>
                    <a:pt x="687324" y="361772"/>
                  </a:lnTo>
                  <a:lnTo>
                    <a:pt x="680618" y="361772"/>
                  </a:lnTo>
                  <a:lnTo>
                    <a:pt x="677875" y="364515"/>
                  </a:lnTo>
                  <a:lnTo>
                    <a:pt x="677875" y="371233"/>
                  </a:lnTo>
                  <a:lnTo>
                    <a:pt x="680618" y="373951"/>
                  </a:lnTo>
                  <a:lnTo>
                    <a:pt x="687324" y="373951"/>
                  </a:lnTo>
                  <a:lnTo>
                    <a:pt x="690054" y="371233"/>
                  </a:lnTo>
                  <a:lnTo>
                    <a:pt x="690054" y="364515"/>
                  </a:lnTo>
                  <a:close/>
                </a:path>
                <a:path w="741680" h="1067434">
                  <a:moveTo>
                    <a:pt x="693089" y="739241"/>
                  </a:moveTo>
                  <a:lnTo>
                    <a:pt x="690359" y="736511"/>
                  </a:lnTo>
                  <a:lnTo>
                    <a:pt x="683641" y="736511"/>
                  </a:lnTo>
                  <a:lnTo>
                    <a:pt x="680910" y="739241"/>
                  </a:lnTo>
                  <a:lnTo>
                    <a:pt x="680910" y="745959"/>
                  </a:lnTo>
                  <a:lnTo>
                    <a:pt x="683641" y="748690"/>
                  </a:lnTo>
                  <a:lnTo>
                    <a:pt x="690359" y="748690"/>
                  </a:lnTo>
                  <a:lnTo>
                    <a:pt x="693089" y="745959"/>
                  </a:lnTo>
                  <a:lnTo>
                    <a:pt x="693089" y="739241"/>
                  </a:lnTo>
                  <a:close/>
                </a:path>
                <a:path w="741680" h="1067434">
                  <a:moveTo>
                    <a:pt x="696963" y="389153"/>
                  </a:moveTo>
                  <a:lnTo>
                    <a:pt x="694232" y="386410"/>
                  </a:lnTo>
                  <a:lnTo>
                    <a:pt x="687514" y="386410"/>
                  </a:lnTo>
                  <a:lnTo>
                    <a:pt x="684796" y="389153"/>
                  </a:lnTo>
                  <a:lnTo>
                    <a:pt x="684796" y="395871"/>
                  </a:lnTo>
                  <a:lnTo>
                    <a:pt x="687514" y="398589"/>
                  </a:lnTo>
                  <a:lnTo>
                    <a:pt x="694232" y="398589"/>
                  </a:lnTo>
                  <a:lnTo>
                    <a:pt x="696963" y="395871"/>
                  </a:lnTo>
                  <a:lnTo>
                    <a:pt x="696963" y="389153"/>
                  </a:lnTo>
                  <a:close/>
                </a:path>
                <a:path w="741680" h="1067434">
                  <a:moveTo>
                    <a:pt x="702716" y="414096"/>
                  </a:moveTo>
                  <a:lnTo>
                    <a:pt x="699998" y="411365"/>
                  </a:lnTo>
                  <a:lnTo>
                    <a:pt x="693267" y="411365"/>
                  </a:lnTo>
                  <a:lnTo>
                    <a:pt x="690549" y="414096"/>
                  </a:lnTo>
                  <a:lnTo>
                    <a:pt x="690549" y="420827"/>
                  </a:lnTo>
                  <a:lnTo>
                    <a:pt x="693267" y="423545"/>
                  </a:lnTo>
                  <a:lnTo>
                    <a:pt x="699998" y="423545"/>
                  </a:lnTo>
                  <a:lnTo>
                    <a:pt x="702716" y="420827"/>
                  </a:lnTo>
                  <a:lnTo>
                    <a:pt x="702716" y="414096"/>
                  </a:lnTo>
                  <a:close/>
                </a:path>
                <a:path w="741680" h="1067434">
                  <a:moveTo>
                    <a:pt x="703135" y="715683"/>
                  </a:moveTo>
                  <a:lnTo>
                    <a:pt x="700417" y="712952"/>
                  </a:lnTo>
                  <a:lnTo>
                    <a:pt x="693686" y="712952"/>
                  </a:lnTo>
                  <a:lnTo>
                    <a:pt x="690968" y="715683"/>
                  </a:lnTo>
                  <a:lnTo>
                    <a:pt x="690968" y="722401"/>
                  </a:lnTo>
                  <a:lnTo>
                    <a:pt x="693686" y="725131"/>
                  </a:lnTo>
                  <a:lnTo>
                    <a:pt x="700417" y="725131"/>
                  </a:lnTo>
                  <a:lnTo>
                    <a:pt x="703135" y="722401"/>
                  </a:lnTo>
                  <a:lnTo>
                    <a:pt x="703135" y="715683"/>
                  </a:lnTo>
                  <a:close/>
                </a:path>
                <a:path w="741680" h="1067434">
                  <a:moveTo>
                    <a:pt x="707110" y="439293"/>
                  </a:moveTo>
                  <a:lnTo>
                    <a:pt x="704392" y="436562"/>
                  </a:lnTo>
                  <a:lnTo>
                    <a:pt x="697674" y="436562"/>
                  </a:lnTo>
                  <a:lnTo>
                    <a:pt x="694931" y="439293"/>
                  </a:lnTo>
                  <a:lnTo>
                    <a:pt x="694931" y="446011"/>
                  </a:lnTo>
                  <a:lnTo>
                    <a:pt x="697674" y="448741"/>
                  </a:lnTo>
                  <a:lnTo>
                    <a:pt x="704392" y="448741"/>
                  </a:lnTo>
                  <a:lnTo>
                    <a:pt x="707110" y="446011"/>
                  </a:lnTo>
                  <a:lnTo>
                    <a:pt x="707110" y="439293"/>
                  </a:lnTo>
                  <a:close/>
                </a:path>
                <a:path w="741680" h="1067434">
                  <a:moveTo>
                    <a:pt x="710260" y="464680"/>
                  </a:moveTo>
                  <a:lnTo>
                    <a:pt x="707529" y="461949"/>
                  </a:lnTo>
                  <a:lnTo>
                    <a:pt x="700811" y="461949"/>
                  </a:lnTo>
                  <a:lnTo>
                    <a:pt x="698093" y="464680"/>
                  </a:lnTo>
                  <a:lnTo>
                    <a:pt x="698093" y="471411"/>
                  </a:lnTo>
                  <a:lnTo>
                    <a:pt x="700811" y="474129"/>
                  </a:lnTo>
                  <a:lnTo>
                    <a:pt x="707529" y="474129"/>
                  </a:lnTo>
                  <a:lnTo>
                    <a:pt x="710260" y="471411"/>
                  </a:lnTo>
                  <a:lnTo>
                    <a:pt x="710260" y="464680"/>
                  </a:lnTo>
                  <a:close/>
                </a:path>
                <a:path w="741680" h="1067434">
                  <a:moveTo>
                    <a:pt x="712038" y="691667"/>
                  </a:moveTo>
                  <a:lnTo>
                    <a:pt x="709307" y="688949"/>
                  </a:lnTo>
                  <a:lnTo>
                    <a:pt x="702589" y="688949"/>
                  </a:lnTo>
                  <a:lnTo>
                    <a:pt x="699871" y="691667"/>
                  </a:lnTo>
                  <a:lnTo>
                    <a:pt x="699871" y="698411"/>
                  </a:lnTo>
                  <a:lnTo>
                    <a:pt x="702589" y="701128"/>
                  </a:lnTo>
                  <a:lnTo>
                    <a:pt x="709307" y="701128"/>
                  </a:lnTo>
                  <a:lnTo>
                    <a:pt x="712038" y="698411"/>
                  </a:lnTo>
                  <a:lnTo>
                    <a:pt x="712038" y="691667"/>
                  </a:lnTo>
                  <a:close/>
                </a:path>
                <a:path w="741680" h="1067434">
                  <a:moveTo>
                    <a:pt x="712241" y="490207"/>
                  </a:moveTo>
                  <a:lnTo>
                    <a:pt x="709523" y="487464"/>
                  </a:lnTo>
                  <a:lnTo>
                    <a:pt x="702805" y="487464"/>
                  </a:lnTo>
                  <a:lnTo>
                    <a:pt x="700074" y="490207"/>
                  </a:lnTo>
                  <a:lnTo>
                    <a:pt x="700074" y="496925"/>
                  </a:lnTo>
                  <a:lnTo>
                    <a:pt x="702805" y="499643"/>
                  </a:lnTo>
                  <a:lnTo>
                    <a:pt x="709523" y="499643"/>
                  </a:lnTo>
                  <a:lnTo>
                    <a:pt x="712241" y="496925"/>
                  </a:lnTo>
                  <a:lnTo>
                    <a:pt x="712241" y="490207"/>
                  </a:lnTo>
                  <a:close/>
                </a:path>
                <a:path w="741680" h="1067434">
                  <a:moveTo>
                    <a:pt x="719785" y="667296"/>
                  </a:moveTo>
                  <a:lnTo>
                    <a:pt x="717054" y="664565"/>
                  </a:lnTo>
                  <a:lnTo>
                    <a:pt x="710336" y="664565"/>
                  </a:lnTo>
                  <a:lnTo>
                    <a:pt x="707605" y="667296"/>
                  </a:lnTo>
                  <a:lnTo>
                    <a:pt x="707605" y="674014"/>
                  </a:lnTo>
                  <a:lnTo>
                    <a:pt x="710336" y="676744"/>
                  </a:lnTo>
                  <a:lnTo>
                    <a:pt x="717054" y="676744"/>
                  </a:lnTo>
                  <a:lnTo>
                    <a:pt x="719785" y="674014"/>
                  </a:lnTo>
                  <a:lnTo>
                    <a:pt x="719785" y="667296"/>
                  </a:lnTo>
                  <a:close/>
                </a:path>
                <a:path w="741680" h="1067434">
                  <a:moveTo>
                    <a:pt x="726274" y="642556"/>
                  </a:moveTo>
                  <a:lnTo>
                    <a:pt x="723544" y="639826"/>
                  </a:lnTo>
                  <a:lnTo>
                    <a:pt x="716826" y="639826"/>
                  </a:lnTo>
                  <a:lnTo>
                    <a:pt x="714095" y="642556"/>
                  </a:lnTo>
                  <a:lnTo>
                    <a:pt x="714095" y="649287"/>
                  </a:lnTo>
                  <a:lnTo>
                    <a:pt x="716826" y="652005"/>
                  </a:lnTo>
                  <a:lnTo>
                    <a:pt x="723544" y="652005"/>
                  </a:lnTo>
                  <a:lnTo>
                    <a:pt x="726274" y="649287"/>
                  </a:lnTo>
                  <a:lnTo>
                    <a:pt x="726274" y="642556"/>
                  </a:lnTo>
                  <a:close/>
                </a:path>
                <a:path w="741680" h="1067434">
                  <a:moveTo>
                    <a:pt x="731723" y="617550"/>
                  </a:moveTo>
                  <a:lnTo>
                    <a:pt x="728992" y="614819"/>
                  </a:lnTo>
                  <a:lnTo>
                    <a:pt x="722274" y="614819"/>
                  </a:lnTo>
                  <a:lnTo>
                    <a:pt x="719543" y="617550"/>
                  </a:lnTo>
                  <a:lnTo>
                    <a:pt x="719543" y="624268"/>
                  </a:lnTo>
                  <a:lnTo>
                    <a:pt x="722274" y="626999"/>
                  </a:lnTo>
                  <a:lnTo>
                    <a:pt x="728992" y="626999"/>
                  </a:lnTo>
                  <a:lnTo>
                    <a:pt x="731723" y="624268"/>
                  </a:lnTo>
                  <a:lnTo>
                    <a:pt x="731723" y="617550"/>
                  </a:lnTo>
                  <a:close/>
                </a:path>
                <a:path w="741680" h="1067434">
                  <a:moveTo>
                    <a:pt x="735914" y="592302"/>
                  </a:moveTo>
                  <a:lnTo>
                    <a:pt x="733171" y="589572"/>
                  </a:lnTo>
                  <a:lnTo>
                    <a:pt x="726465" y="589572"/>
                  </a:lnTo>
                  <a:lnTo>
                    <a:pt x="723734" y="592302"/>
                  </a:lnTo>
                  <a:lnTo>
                    <a:pt x="723734" y="599020"/>
                  </a:lnTo>
                  <a:lnTo>
                    <a:pt x="726465" y="601751"/>
                  </a:lnTo>
                  <a:lnTo>
                    <a:pt x="733171" y="601751"/>
                  </a:lnTo>
                  <a:lnTo>
                    <a:pt x="735914" y="599020"/>
                  </a:lnTo>
                  <a:lnTo>
                    <a:pt x="735914" y="592302"/>
                  </a:lnTo>
                  <a:close/>
                </a:path>
                <a:path w="741680" h="1067434">
                  <a:moveTo>
                    <a:pt x="738962" y="566889"/>
                  </a:moveTo>
                  <a:lnTo>
                    <a:pt x="736219" y="564159"/>
                  </a:lnTo>
                  <a:lnTo>
                    <a:pt x="729500" y="564159"/>
                  </a:lnTo>
                  <a:lnTo>
                    <a:pt x="726782" y="566889"/>
                  </a:lnTo>
                  <a:lnTo>
                    <a:pt x="726782" y="573608"/>
                  </a:lnTo>
                  <a:lnTo>
                    <a:pt x="729500" y="576338"/>
                  </a:lnTo>
                  <a:lnTo>
                    <a:pt x="736219" y="576338"/>
                  </a:lnTo>
                  <a:lnTo>
                    <a:pt x="738962" y="573608"/>
                  </a:lnTo>
                  <a:lnTo>
                    <a:pt x="738962" y="566889"/>
                  </a:lnTo>
                  <a:close/>
                </a:path>
                <a:path w="741680" h="1067434">
                  <a:moveTo>
                    <a:pt x="740740" y="541362"/>
                  </a:moveTo>
                  <a:lnTo>
                    <a:pt x="738009" y="538645"/>
                  </a:lnTo>
                  <a:lnTo>
                    <a:pt x="731291" y="538645"/>
                  </a:lnTo>
                  <a:lnTo>
                    <a:pt x="728560" y="541362"/>
                  </a:lnTo>
                  <a:lnTo>
                    <a:pt x="728560" y="548093"/>
                  </a:lnTo>
                  <a:lnTo>
                    <a:pt x="731291" y="550811"/>
                  </a:lnTo>
                  <a:lnTo>
                    <a:pt x="738009" y="550811"/>
                  </a:lnTo>
                  <a:lnTo>
                    <a:pt x="740740" y="548093"/>
                  </a:lnTo>
                  <a:lnTo>
                    <a:pt x="740740" y="541362"/>
                  </a:lnTo>
                  <a:close/>
                </a:path>
                <a:path w="741680" h="1067434">
                  <a:moveTo>
                    <a:pt x="741349" y="515785"/>
                  </a:moveTo>
                  <a:lnTo>
                    <a:pt x="738619" y="513054"/>
                  </a:lnTo>
                  <a:lnTo>
                    <a:pt x="731913" y="513054"/>
                  </a:lnTo>
                  <a:lnTo>
                    <a:pt x="729183" y="515785"/>
                  </a:lnTo>
                  <a:lnTo>
                    <a:pt x="729183" y="522503"/>
                  </a:lnTo>
                  <a:lnTo>
                    <a:pt x="731913" y="525221"/>
                  </a:lnTo>
                  <a:lnTo>
                    <a:pt x="738619" y="525221"/>
                  </a:lnTo>
                  <a:lnTo>
                    <a:pt x="741349" y="522503"/>
                  </a:lnTo>
                  <a:lnTo>
                    <a:pt x="741349" y="51578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3417893" y="9077661"/>
              <a:ext cx="868044" cy="1103630"/>
            </a:xfrm>
            <a:custGeom>
              <a:avLst/>
              <a:gdLst/>
              <a:ahLst/>
              <a:cxnLst/>
              <a:rect l="l" t="t" r="r" b="b"/>
              <a:pathLst>
                <a:path w="868044" h="1103629">
                  <a:moveTo>
                    <a:pt x="12179" y="84010"/>
                  </a:moveTo>
                  <a:lnTo>
                    <a:pt x="9436" y="81292"/>
                  </a:lnTo>
                  <a:lnTo>
                    <a:pt x="2730" y="81292"/>
                  </a:lnTo>
                  <a:lnTo>
                    <a:pt x="0" y="84010"/>
                  </a:lnTo>
                  <a:lnTo>
                    <a:pt x="0" y="90741"/>
                  </a:lnTo>
                  <a:lnTo>
                    <a:pt x="2730" y="93472"/>
                  </a:lnTo>
                  <a:lnTo>
                    <a:pt x="9436" y="93472"/>
                  </a:lnTo>
                  <a:lnTo>
                    <a:pt x="12179" y="90741"/>
                  </a:lnTo>
                  <a:lnTo>
                    <a:pt x="12179" y="84010"/>
                  </a:lnTo>
                  <a:close/>
                </a:path>
                <a:path w="868044" h="1103629">
                  <a:moveTo>
                    <a:pt x="56883" y="59143"/>
                  </a:moveTo>
                  <a:lnTo>
                    <a:pt x="54165" y="56413"/>
                  </a:lnTo>
                  <a:lnTo>
                    <a:pt x="47434" y="56413"/>
                  </a:lnTo>
                  <a:lnTo>
                    <a:pt x="44716" y="59143"/>
                  </a:lnTo>
                  <a:lnTo>
                    <a:pt x="44716" y="65862"/>
                  </a:lnTo>
                  <a:lnTo>
                    <a:pt x="47434" y="68592"/>
                  </a:lnTo>
                  <a:lnTo>
                    <a:pt x="54165" y="68592"/>
                  </a:lnTo>
                  <a:lnTo>
                    <a:pt x="56883" y="65862"/>
                  </a:lnTo>
                  <a:lnTo>
                    <a:pt x="56883" y="59143"/>
                  </a:lnTo>
                  <a:close/>
                </a:path>
                <a:path w="868044" h="1103629">
                  <a:moveTo>
                    <a:pt x="80035" y="48310"/>
                  </a:moveTo>
                  <a:lnTo>
                    <a:pt x="77304" y="45580"/>
                  </a:lnTo>
                  <a:lnTo>
                    <a:pt x="70586" y="45580"/>
                  </a:lnTo>
                  <a:lnTo>
                    <a:pt x="67856" y="48310"/>
                  </a:lnTo>
                  <a:lnTo>
                    <a:pt x="67856" y="55041"/>
                  </a:lnTo>
                  <a:lnTo>
                    <a:pt x="70586" y="57759"/>
                  </a:lnTo>
                  <a:lnTo>
                    <a:pt x="77304" y="57759"/>
                  </a:lnTo>
                  <a:lnTo>
                    <a:pt x="80035" y="55041"/>
                  </a:lnTo>
                  <a:lnTo>
                    <a:pt x="80035" y="48310"/>
                  </a:lnTo>
                  <a:close/>
                </a:path>
                <a:path w="868044" h="1103629">
                  <a:moveTo>
                    <a:pt x="103695" y="38595"/>
                  </a:moveTo>
                  <a:lnTo>
                    <a:pt x="100965" y="35852"/>
                  </a:lnTo>
                  <a:lnTo>
                    <a:pt x="94246" y="35852"/>
                  </a:lnTo>
                  <a:lnTo>
                    <a:pt x="91516" y="38595"/>
                  </a:lnTo>
                  <a:lnTo>
                    <a:pt x="91516" y="45313"/>
                  </a:lnTo>
                  <a:lnTo>
                    <a:pt x="94246" y="48031"/>
                  </a:lnTo>
                  <a:lnTo>
                    <a:pt x="100965" y="48031"/>
                  </a:lnTo>
                  <a:lnTo>
                    <a:pt x="103695" y="45313"/>
                  </a:lnTo>
                  <a:lnTo>
                    <a:pt x="103695" y="38595"/>
                  </a:lnTo>
                  <a:close/>
                </a:path>
                <a:path w="868044" h="1103629">
                  <a:moveTo>
                    <a:pt x="127787" y="29997"/>
                  </a:moveTo>
                  <a:lnTo>
                    <a:pt x="125044" y="27266"/>
                  </a:lnTo>
                  <a:lnTo>
                    <a:pt x="118338" y="27266"/>
                  </a:lnTo>
                  <a:lnTo>
                    <a:pt x="115608" y="29997"/>
                  </a:lnTo>
                  <a:lnTo>
                    <a:pt x="115608" y="36715"/>
                  </a:lnTo>
                  <a:lnTo>
                    <a:pt x="118338" y="39433"/>
                  </a:lnTo>
                  <a:lnTo>
                    <a:pt x="125044" y="39433"/>
                  </a:lnTo>
                  <a:lnTo>
                    <a:pt x="127787" y="36715"/>
                  </a:lnTo>
                  <a:lnTo>
                    <a:pt x="127787" y="29997"/>
                  </a:lnTo>
                  <a:close/>
                </a:path>
                <a:path w="868044" h="1103629">
                  <a:moveTo>
                    <a:pt x="152273" y="22542"/>
                  </a:moveTo>
                  <a:lnTo>
                    <a:pt x="149542" y="19812"/>
                  </a:lnTo>
                  <a:lnTo>
                    <a:pt x="142824" y="19812"/>
                  </a:lnTo>
                  <a:lnTo>
                    <a:pt x="140093" y="22542"/>
                  </a:lnTo>
                  <a:lnTo>
                    <a:pt x="140093" y="29273"/>
                  </a:lnTo>
                  <a:lnTo>
                    <a:pt x="142824" y="31991"/>
                  </a:lnTo>
                  <a:lnTo>
                    <a:pt x="149542" y="31991"/>
                  </a:lnTo>
                  <a:lnTo>
                    <a:pt x="152273" y="29273"/>
                  </a:lnTo>
                  <a:lnTo>
                    <a:pt x="152273" y="22542"/>
                  </a:lnTo>
                  <a:close/>
                </a:path>
                <a:path w="868044" h="1103629">
                  <a:moveTo>
                    <a:pt x="252907" y="4533"/>
                  </a:moveTo>
                  <a:lnTo>
                    <a:pt x="250177" y="1790"/>
                  </a:lnTo>
                  <a:lnTo>
                    <a:pt x="243459" y="1790"/>
                  </a:lnTo>
                  <a:lnTo>
                    <a:pt x="240728" y="4533"/>
                  </a:lnTo>
                  <a:lnTo>
                    <a:pt x="240728" y="11252"/>
                  </a:lnTo>
                  <a:lnTo>
                    <a:pt x="243459" y="13970"/>
                  </a:lnTo>
                  <a:lnTo>
                    <a:pt x="250177" y="13970"/>
                  </a:lnTo>
                  <a:lnTo>
                    <a:pt x="252907" y="11252"/>
                  </a:lnTo>
                  <a:lnTo>
                    <a:pt x="252907" y="4533"/>
                  </a:lnTo>
                  <a:close/>
                </a:path>
                <a:path w="868044" h="1103629">
                  <a:moveTo>
                    <a:pt x="278447" y="3009"/>
                  </a:moveTo>
                  <a:lnTo>
                    <a:pt x="275717" y="292"/>
                  </a:lnTo>
                  <a:lnTo>
                    <a:pt x="268998" y="292"/>
                  </a:lnTo>
                  <a:lnTo>
                    <a:pt x="266268" y="3009"/>
                  </a:lnTo>
                  <a:lnTo>
                    <a:pt x="266268" y="9740"/>
                  </a:lnTo>
                  <a:lnTo>
                    <a:pt x="268998" y="12471"/>
                  </a:lnTo>
                  <a:lnTo>
                    <a:pt x="275717" y="12471"/>
                  </a:lnTo>
                  <a:lnTo>
                    <a:pt x="278447" y="9740"/>
                  </a:lnTo>
                  <a:lnTo>
                    <a:pt x="278447" y="3009"/>
                  </a:lnTo>
                  <a:close/>
                </a:path>
                <a:path w="868044" h="1103629">
                  <a:moveTo>
                    <a:pt x="304101" y="1086104"/>
                  </a:moveTo>
                  <a:lnTo>
                    <a:pt x="301383" y="1083360"/>
                  </a:lnTo>
                  <a:lnTo>
                    <a:pt x="294652" y="1083360"/>
                  </a:lnTo>
                  <a:lnTo>
                    <a:pt x="291934" y="1086104"/>
                  </a:lnTo>
                  <a:lnTo>
                    <a:pt x="291934" y="1092822"/>
                  </a:lnTo>
                  <a:lnTo>
                    <a:pt x="294652" y="1095540"/>
                  </a:lnTo>
                  <a:lnTo>
                    <a:pt x="301383" y="1095540"/>
                  </a:lnTo>
                  <a:lnTo>
                    <a:pt x="304101" y="1092822"/>
                  </a:lnTo>
                  <a:lnTo>
                    <a:pt x="304101" y="1086104"/>
                  </a:lnTo>
                  <a:close/>
                </a:path>
                <a:path w="868044" h="1103629">
                  <a:moveTo>
                    <a:pt x="304101" y="2717"/>
                  </a:moveTo>
                  <a:lnTo>
                    <a:pt x="301383" y="0"/>
                  </a:lnTo>
                  <a:lnTo>
                    <a:pt x="294652" y="0"/>
                  </a:lnTo>
                  <a:lnTo>
                    <a:pt x="291934" y="2717"/>
                  </a:lnTo>
                  <a:lnTo>
                    <a:pt x="291934" y="9448"/>
                  </a:lnTo>
                  <a:lnTo>
                    <a:pt x="294652" y="12166"/>
                  </a:lnTo>
                  <a:lnTo>
                    <a:pt x="301383" y="12166"/>
                  </a:lnTo>
                  <a:lnTo>
                    <a:pt x="304101" y="9448"/>
                  </a:lnTo>
                  <a:lnTo>
                    <a:pt x="304101" y="2717"/>
                  </a:lnTo>
                  <a:close/>
                </a:path>
                <a:path w="868044" h="1103629">
                  <a:moveTo>
                    <a:pt x="329653" y="3632"/>
                  </a:moveTo>
                  <a:lnTo>
                    <a:pt x="326923" y="901"/>
                  </a:lnTo>
                  <a:lnTo>
                    <a:pt x="320205" y="901"/>
                  </a:lnTo>
                  <a:lnTo>
                    <a:pt x="317487" y="3632"/>
                  </a:lnTo>
                  <a:lnTo>
                    <a:pt x="317487" y="10350"/>
                  </a:lnTo>
                  <a:lnTo>
                    <a:pt x="320205" y="13068"/>
                  </a:lnTo>
                  <a:lnTo>
                    <a:pt x="326923" y="13068"/>
                  </a:lnTo>
                  <a:lnTo>
                    <a:pt x="329653" y="10350"/>
                  </a:lnTo>
                  <a:lnTo>
                    <a:pt x="329653" y="3632"/>
                  </a:lnTo>
                  <a:close/>
                </a:path>
                <a:path w="868044" h="1103629">
                  <a:moveTo>
                    <a:pt x="355104" y="5740"/>
                  </a:moveTo>
                  <a:lnTo>
                    <a:pt x="352374" y="3009"/>
                  </a:lnTo>
                  <a:lnTo>
                    <a:pt x="345655" y="3009"/>
                  </a:lnTo>
                  <a:lnTo>
                    <a:pt x="342925" y="5740"/>
                  </a:lnTo>
                  <a:lnTo>
                    <a:pt x="342925" y="12471"/>
                  </a:lnTo>
                  <a:lnTo>
                    <a:pt x="345655" y="15189"/>
                  </a:lnTo>
                  <a:lnTo>
                    <a:pt x="352374" y="15189"/>
                  </a:lnTo>
                  <a:lnTo>
                    <a:pt x="355104" y="12471"/>
                  </a:lnTo>
                  <a:lnTo>
                    <a:pt x="355104" y="5740"/>
                  </a:lnTo>
                  <a:close/>
                </a:path>
                <a:path w="868044" h="1103629">
                  <a:moveTo>
                    <a:pt x="405663" y="13563"/>
                  </a:moveTo>
                  <a:lnTo>
                    <a:pt x="402945" y="10833"/>
                  </a:lnTo>
                  <a:lnTo>
                    <a:pt x="396227" y="10833"/>
                  </a:lnTo>
                  <a:lnTo>
                    <a:pt x="393496" y="13563"/>
                  </a:lnTo>
                  <a:lnTo>
                    <a:pt x="393496" y="20281"/>
                  </a:lnTo>
                  <a:lnTo>
                    <a:pt x="396227" y="23012"/>
                  </a:lnTo>
                  <a:lnTo>
                    <a:pt x="402945" y="23012"/>
                  </a:lnTo>
                  <a:lnTo>
                    <a:pt x="405663" y="20281"/>
                  </a:lnTo>
                  <a:lnTo>
                    <a:pt x="405663" y="13563"/>
                  </a:lnTo>
                  <a:close/>
                </a:path>
                <a:path w="868044" h="1103629">
                  <a:moveTo>
                    <a:pt x="430695" y="19253"/>
                  </a:moveTo>
                  <a:lnTo>
                    <a:pt x="427977" y="16522"/>
                  </a:lnTo>
                  <a:lnTo>
                    <a:pt x="421246" y="16522"/>
                  </a:lnTo>
                  <a:lnTo>
                    <a:pt x="418515" y="19253"/>
                  </a:lnTo>
                  <a:lnTo>
                    <a:pt x="418515" y="25984"/>
                  </a:lnTo>
                  <a:lnTo>
                    <a:pt x="421246" y="28702"/>
                  </a:lnTo>
                  <a:lnTo>
                    <a:pt x="427977" y="28702"/>
                  </a:lnTo>
                  <a:lnTo>
                    <a:pt x="430695" y="25984"/>
                  </a:lnTo>
                  <a:lnTo>
                    <a:pt x="430695" y="19253"/>
                  </a:lnTo>
                  <a:close/>
                </a:path>
                <a:path w="868044" h="1103629">
                  <a:moveTo>
                    <a:pt x="449338" y="1094092"/>
                  </a:moveTo>
                  <a:lnTo>
                    <a:pt x="446608" y="1091361"/>
                  </a:lnTo>
                  <a:lnTo>
                    <a:pt x="439902" y="1091361"/>
                  </a:lnTo>
                  <a:lnTo>
                    <a:pt x="437172" y="1094092"/>
                  </a:lnTo>
                  <a:lnTo>
                    <a:pt x="437172" y="1100823"/>
                  </a:lnTo>
                  <a:lnTo>
                    <a:pt x="439902" y="1103541"/>
                  </a:lnTo>
                  <a:lnTo>
                    <a:pt x="446608" y="1103541"/>
                  </a:lnTo>
                  <a:lnTo>
                    <a:pt x="449338" y="1100823"/>
                  </a:lnTo>
                  <a:lnTo>
                    <a:pt x="449338" y="1094092"/>
                  </a:lnTo>
                  <a:close/>
                </a:path>
                <a:path w="868044" h="1103629">
                  <a:moveTo>
                    <a:pt x="455307" y="26123"/>
                  </a:moveTo>
                  <a:lnTo>
                    <a:pt x="452564" y="23393"/>
                  </a:lnTo>
                  <a:lnTo>
                    <a:pt x="445858" y="23393"/>
                  </a:lnTo>
                  <a:lnTo>
                    <a:pt x="443128" y="26123"/>
                  </a:lnTo>
                  <a:lnTo>
                    <a:pt x="443128" y="32854"/>
                  </a:lnTo>
                  <a:lnTo>
                    <a:pt x="445858" y="35572"/>
                  </a:lnTo>
                  <a:lnTo>
                    <a:pt x="452564" y="35572"/>
                  </a:lnTo>
                  <a:lnTo>
                    <a:pt x="455307" y="32854"/>
                  </a:lnTo>
                  <a:lnTo>
                    <a:pt x="455307" y="26123"/>
                  </a:lnTo>
                  <a:close/>
                </a:path>
                <a:path w="868044" h="1103629">
                  <a:moveTo>
                    <a:pt x="473849" y="1086739"/>
                  </a:moveTo>
                  <a:lnTo>
                    <a:pt x="471106" y="1084008"/>
                  </a:lnTo>
                  <a:lnTo>
                    <a:pt x="464388" y="1084008"/>
                  </a:lnTo>
                  <a:lnTo>
                    <a:pt x="461670" y="1086739"/>
                  </a:lnTo>
                  <a:lnTo>
                    <a:pt x="461670" y="1093457"/>
                  </a:lnTo>
                  <a:lnTo>
                    <a:pt x="464388" y="1096187"/>
                  </a:lnTo>
                  <a:lnTo>
                    <a:pt x="471106" y="1096187"/>
                  </a:lnTo>
                  <a:lnTo>
                    <a:pt x="473849" y="1093457"/>
                  </a:lnTo>
                  <a:lnTo>
                    <a:pt x="473849" y="1086739"/>
                  </a:lnTo>
                  <a:close/>
                </a:path>
                <a:path w="868044" h="1103629">
                  <a:moveTo>
                    <a:pt x="479590" y="34137"/>
                  </a:moveTo>
                  <a:lnTo>
                    <a:pt x="476872" y="31419"/>
                  </a:lnTo>
                  <a:lnTo>
                    <a:pt x="470154" y="31419"/>
                  </a:lnTo>
                  <a:lnTo>
                    <a:pt x="467423" y="34137"/>
                  </a:lnTo>
                  <a:lnTo>
                    <a:pt x="467423" y="40868"/>
                  </a:lnTo>
                  <a:lnTo>
                    <a:pt x="470154" y="43599"/>
                  </a:lnTo>
                  <a:lnTo>
                    <a:pt x="476872" y="43599"/>
                  </a:lnTo>
                  <a:lnTo>
                    <a:pt x="479590" y="40868"/>
                  </a:lnTo>
                  <a:lnTo>
                    <a:pt x="479590" y="34137"/>
                  </a:lnTo>
                  <a:close/>
                </a:path>
                <a:path w="868044" h="1103629">
                  <a:moveTo>
                    <a:pt x="498030" y="1078280"/>
                  </a:moveTo>
                  <a:lnTo>
                    <a:pt x="495300" y="1075550"/>
                  </a:lnTo>
                  <a:lnTo>
                    <a:pt x="488594" y="1075550"/>
                  </a:lnTo>
                  <a:lnTo>
                    <a:pt x="485851" y="1078280"/>
                  </a:lnTo>
                  <a:lnTo>
                    <a:pt x="485851" y="1085011"/>
                  </a:lnTo>
                  <a:lnTo>
                    <a:pt x="488594" y="1087729"/>
                  </a:lnTo>
                  <a:lnTo>
                    <a:pt x="495300" y="1087729"/>
                  </a:lnTo>
                  <a:lnTo>
                    <a:pt x="498030" y="1085011"/>
                  </a:lnTo>
                  <a:lnTo>
                    <a:pt x="498030" y="1078280"/>
                  </a:lnTo>
                  <a:close/>
                </a:path>
                <a:path w="868044" h="1103629">
                  <a:moveTo>
                    <a:pt x="503466" y="43307"/>
                  </a:moveTo>
                  <a:lnTo>
                    <a:pt x="500735" y="40576"/>
                  </a:lnTo>
                  <a:lnTo>
                    <a:pt x="494017" y="40576"/>
                  </a:lnTo>
                  <a:lnTo>
                    <a:pt x="491286" y="43307"/>
                  </a:lnTo>
                  <a:lnTo>
                    <a:pt x="491286" y="50025"/>
                  </a:lnTo>
                  <a:lnTo>
                    <a:pt x="494017" y="52755"/>
                  </a:lnTo>
                  <a:lnTo>
                    <a:pt x="500735" y="52755"/>
                  </a:lnTo>
                  <a:lnTo>
                    <a:pt x="503466" y="50025"/>
                  </a:lnTo>
                  <a:lnTo>
                    <a:pt x="503466" y="43307"/>
                  </a:lnTo>
                  <a:close/>
                </a:path>
                <a:path w="868044" h="1103629">
                  <a:moveTo>
                    <a:pt x="521792" y="1068755"/>
                  </a:moveTo>
                  <a:lnTo>
                    <a:pt x="519074" y="1066038"/>
                  </a:lnTo>
                  <a:lnTo>
                    <a:pt x="512343" y="1066038"/>
                  </a:lnTo>
                  <a:lnTo>
                    <a:pt x="509625" y="1068755"/>
                  </a:lnTo>
                  <a:lnTo>
                    <a:pt x="509625" y="1075486"/>
                  </a:lnTo>
                  <a:lnTo>
                    <a:pt x="512343" y="1078217"/>
                  </a:lnTo>
                  <a:lnTo>
                    <a:pt x="519074" y="1078217"/>
                  </a:lnTo>
                  <a:lnTo>
                    <a:pt x="521792" y="1075486"/>
                  </a:lnTo>
                  <a:lnTo>
                    <a:pt x="521792" y="1068755"/>
                  </a:lnTo>
                  <a:close/>
                </a:path>
                <a:path w="868044" h="1103629">
                  <a:moveTo>
                    <a:pt x="526923" y="53581"/>
                  </a:moveTo>
                  <a:lnTo>
                    <a:pt x="524192" y="50850"/>
                  </a:lnTo>
                  <a:lnTo>
                    <a:pt x="517474" y="50850"/>
                  </a:lnTo>
                  <a:lnTo>
                    <a:pt x="514743" y="53581"/>
                  </a:lnTo>
                  <a:lnTo>
                    <a:pt x="514743" y="60312"/>
                  </a:lnTo>
                  <a:lnTo>
                    <a:pt x="517474" y="63030"/>
                  </a:lnTo>
                  <a:lnTo>
                    <a:pt x="524192" y="63030"/>
                  </a:lnTo>
                  <a:lnTo>
                    <a:pt x="526923" y="60312"/>
                  </a:lnTo>
                  <a:lnTo>
                    <a:pt x="526923" y="53581"/>
                  </a:lnTo>
                  <a:close/>
                </a:path>
                <a:path w="868044" h="1103629">
                  <a:moveTo>
                    <a:pt x="545033" y="1058176"/>
                  </a:moveTo>
                  <a:lnTo>
                    <a:pt x="542315" y="1055446"/>
                  </a:lnTo>
                  <a:lnTo>
                    <a:pt x="535597" y="1055446"/>
                  </a:lnTo>
                  <a:lnTo>
                    <a:pt x="532853" y="1058176"/>
                  </a:lnTo>
                  <a:lnTo>
                    <a:pt x="532853" y="1064907"/>
                  </a:lnTo>
                  <a:lnTo>
                    <a:pt x="535597" y="1067625"/>
                  </a:lnTo>
                  <a:lnTo>
                    <a:pt x="542315" y="1067625"/>
                  </a:lnTo>
                  <a:lnTo>
                    <a:pt x="545033" y="1064907"/>
                  </a:lnTo>
                  <a:lnTo>
                    <a:pt x="545033" y="1058176"/>
                  </a:lnTo>
                  <a:close/>
                </a:path>
                <a:path w="868044" h="1103629">
                  <a:moveTo>
                    <a:pt x="549859" y="64973"/>
                  </a:moveTo>
                  <a:lnTo>
                    <a:pt x="547128" y="62230"/>
                  </a:lnTo>
                  <a:lnTo>
                    <a:pt x="540410" y="62230"/>
                  </a:lnTo>
                  <a:lnTo>
                    <a:pt x="537692" y="64973"/>
                  </a:lnTo>
                  <a:lnTo>
                    <a:pt x="537692" y="71691"/>
                  </a:lnTo>
                  <a:lnTo>
                    <a:pt x="540410" y="74409"/>
                  </a:lnTo>
                  <a:lnTo>
                    <a:pt x="547128" y="74409"/>
                  </a:lnTo>
                  <a:lnTo>
                    <a:pt x="549859" y="71691"/>
                  </a:lnTo>
                  <a:lnTo>
                    <a:pt x="549859" y="64973"/>
                  </a:lnTo>
                  <a:close/>
                </a:path>
                <a:path w="868044" h="1103629">
                  <a:moveTo>
                    <a:pt x="567867" y="1046556"/>
                  </a:moveTo>
                  <a:lnTo>
                    <a:pt x="565137" y="1043825"/>
                  </a:lnTo>
                  <a:lnTo>
                    <a:pt x="558431" y="1043825"/>
                  </a:lnTo>
                  <a:lnTo>
                    <a:pt x="555701" y="1046556"/>
                  </a:lnTo>
                  <a:lnTo>
                    <a:pt x="555701" y="1053287"/>
                  </a:lnTo>
                  <a:lnTo>
                    <a:pt x="558431" y="1056005"/>
                  </a:lnTo>
                  <a:lnTo>
                    <a:pt x="565137" y="1056005"/>
                  </a:lnTo>
                  <a:lnTo>
                    <a:pt x="567867" y="1053287"/>
                  </a:lnTo>
                  <a:lnTo>
                    <a:pt x="567867" y="1046556"/>
                  </a:lnTo>
                  <a:close/>
                </a:path>
                <a:path w="868044" h="1103629">
                  <a:moveTo>
                    <a:pt x="572160" y="77406"/>
                  </a:moveTo>
                  <a:lnTo>
                    <a:pt x="569429" y="74676"/>
                  </a:lnTo>
                  <a:lnTo>
                    <a:pt x="562711" y="74676"/>
                  </a:lnTo>
                  <a:lnTo>
                    <a:pt x="559993" y="77406"/>
                  </a:lnTo>
                  <a:lnTo>
                    <a:pt x="559993" y="84124"/>
                  </a:lnTo>
                  <a:lnTo>
                    <a:pt x="562711" y="86855"/>
                  </a:lnTo>
                  <a:lnTo>
                    <a:pt x="569429" y="86855"/>
                  </a:lnTo>
                  <a:lnTo>
                    <a:pt x="572160" y="84124"/>
                  </a:lnTo>
                  <a:lnTo>
                    <a:pt x="572160" y="77406"/>
                  </a:lnTo>
                  <a:close/>
                </a:path>
                <a:path w="868044" h="1103629">
                  <a:moveTo>
                    <a:pt x="590169" y="1033932"/>
                  </a:moveTo>
                  <a:lnTo>
                    <a:pt x="587438" y="1031201"/>
                  </a:lnTo>
                  <a:lnTo>
                    <a:pt x="580720" y="1031201"/>
                  </a:lnTo>
                  <a:lnTo>
                    <a:pt x="578002" y="1033932"/>
                  </a:lnTo>
                  <a:lnTo>
                    <a:pt x="578002" y="1040650"/>
                  </a:lnTo>
                  <a:lnTo>
                    <a:pt x="580720" y="1043381"/>
                  </a:lnTo>
                  <a:lnTo>
                    <a:pt x="587438" y="1043381"/>
                  </a:lnTo>
                  <a:lnTo>
                    <a:pt x="590169" y="1040650"/>
                  </a:lnTo>
                  <a:lnTo>
                    <a:pt x="590169" y="1033932"/>
                  </a:lnTo>
                  <a:close/>
                </a:path>
                <a:path w="868044" h="1103629">
                  <a:moveTo>
                    <a:pt x="593940" y="90881"/>
                  </a:moveTo>
                  <a:lnTo>
                    <a:pt x="591210" y="88163"/>
                  </a:lnTo>
                  <a:lnTo>
                    <a:pt x="584492" y="88163"/>
                  </a:lnTo>
                  <a:lnTo>
                    <a:pt x="581761" y="90881"/>
                  </a:lnTo>
                  <a:lnTo>
                    <a:pt x="581761" y="97612"/>
                  </a:lnTo>
                  <a:lnTo>
                    <a:pt x="584492" y="100342"/>
                  </a:lnTo>
                  <a:lnTo>
                    <a:pt x="591210" y="100342"/>
                  </a:lnTo>
                  <a:lnTo>
                    <a:pt x="593940" y="97612"/>
                  </a:lnTo>
                  <a:lnTo>
                    <a:pt x="593940" y="90881"/>
                  </a:lnTo>
                  <a:close/>
                </a:path>
                <a:path w="868044" h="1103629">
                  <a:moveTo>
                    <a:pt x="611835" y="1020318"/>
                  </a:moveTo>
                  <a:lnTo>
                    <a:pt x="609117" y="1017587"/>
                  </a:lnTo>
                  <a:lnTo>
                    <a:pt x="602399" y="1017587"/>
                  </a:lnTo>
                  <a:lnTo>
                    <a:pt x="599668" y="1020318"/>
                  </a:lnTo>
                  <a:lnTo>
                    <a:pt x="599668" y="1027036"/>
                  </a:lnTo>
                  <a:lnTo>
                    <a:pt x="602399" y="1029766"/>
                  </a:lnTo>
                  <a:lnTo>
                    <a:pt x="609117" y="1029766"/>
                  </a:lnTo>
                  <a:lnTo>
                    <a:pt x="611835" y="1027036"/>
                  </a:lnTo>
                  <a:lnTo>
                    <a:pt x="611835" y="1020318"/>
                  </a:lnTo>
                  <a:close/>
                </a:path>
                <a:path w="868044" h="1103629">
                  <a:moveTo>
                    <a:pt x="615086" y="105397"/>
                  </a:moveTo>
                  <a:lnTo>
                    <a:pt x="612368" y="102666"/>
                  </a:lnTo>
                  <a:lnTo>
                    <a:pt x="605637" y="102666"/>
                  </a:lnTo>
                  <a:lnTo>
                    <a:pt x="602907" y="105397"/>
                  </a:lnTo>
                  <a:lnTo>
                    <a:pt x="602907" y="112115"/>
                  </a:lnTo>
                  <a:lnTo>
                    <a:pt x="605637" y="114846"/>
                  </a:lnTo>
                  <a:lnTo>
                    <a:pt x="612368" y="114846"/>
                  </a:lnTo>
                  <a:lnTo>
                    <a:pt x="615086" y="112115"/>
                  </a:lnTo>
                  <a:lnTo>
                    <a:pt x="615086" y="105397"/>
                  </a:lnTo>
                  <a:close/>
                </a:path>
                <a:path w="868044" h="1103629">
                  <a:moveTo>
                    <a:pt x="632777" y="1005738"/>
                  </a:moveTo>
                  <a:lnTo>
                    <a:pt x="630059" y="1003007"/>
                  </a:lnTo>
                  <a:lnTo>
                    <a:pt x="623341" y="1003007"/>
                  </a:lnTo>
                  <a:lnTo>
                    <a:pt x="620610" y="1005738"/>
                  </a:lnTo>
                  <a:lnTo>
                    <a:pt x="620610" y="1012469"/>
                  </a:lnTo>
                  <a:lnTo>
                    <a:pt x="623341" y="1015187"/>
                  </a:lnTo>
                  <a:lnTo>
                    <a:pt x="630059" y="1015187"/>
                  </a:lnTo>
                  <a:lnTo>
                    <a:pt x="632777" y="1012469"/>
                  </a:lnTo>
                  <a:lnTo>
                    <a:pt x="632777" y="1005738"/>
                  </a:lnTo>
                  <a:close/>
                </a:path>
                <a:path w="868044" h="1103629">
                  <a:moveTo>
                    <a:pt x="635406" y="120865"/>
                  </a:moveTo>
                  <a:lnTo>
                    <a:pt x="632675" y="118135"/>
                  </a:lnTo>
                  <a:lnTo>
                    <a:pt x="625957" y="118135"/>
                  </a:lnTo>
                  <a:lnTo>
                    <a:pt x="623227" y="120865"/>
                  </a:lnTo>
                  <a:lnTo>
                    <a:pt x="623227" y="127596"/>
                  </a:lnTo>
                  <a:lnTo>
                    <a:pt x="625957" y="130314"/>
                  </a:lnTo>
                  <a:lnTo>
                    <a:pt x="632675" y="130314"/>
                  </a:lnTo>
                  <a:lnTo>
                    <a:pt x="635406" y="127596"/>
                  </a:lnTo>
                  <a:lnTo>
                    <a:pt x="635406" y="120865"/>
                  </a:lnTo>
                  <a:close/>
                </a:path>
                <a:path w="868044" h="1103629">
                  <a:moveTo>
                    <a:pt x="653211" y="990231"/>
                  </a:moveTo>
                  <a:lnTo>
                    <a:pt x="650481" y="987501"/>
                  </a:lnTo>
                  <a:lnTo>
                    <a:pt x="643750" y="987501"/>
                  </a:lnTo>
                  <a:lnTo>
                    <a:pt x="641032" y="990231"/>
                  </a:lnTo>
                  <a:lnTo>
                    <a:pt x="641032" y="996962"/>
                  </a:lnTo>
                  <a:lnTo>
                    <a:pt x="643750" y="999680"/>
                  </a:lnTo>
                  <a:lnTo>
                    <a:pt x="650481" y="999680"/>
                  </a:lnTo>
                  <a:lnTo>
                    <a:pt x="653211" y="996962"/>
                  </a:lnTo>
                  <a:lnTo>
                    <a:pt x="653211" y="990231"/>
                  </a:lnTo>
                  <a:close/>
                </a:path>
                <a:path w="868044" h="1103629">
                  <a:moveTo>
                    <a:pt x="655091" y="137299"/>
                  </a:moveTo>
                  <a:lnTo>
                    <a:pt x="652360" y="134569"/>
                  </a:lnTo>
                  <a:lnTo>
                    <a:pt x="645642" y="134569"/>
                  </a:lnTo>
                  <a:lnTo>
                    <a:pt x="642924" y="137299"/>
                  </a:lnTo>
                  <a:lnTo>
                    <a:pt x="642924" y="144018"/>
                  </a:lnTo>
                  <a:lnTo>
                    <a:pt x="645642" y="146748"/>
                  </a:lnTo>
                  <a:lnTo>
                    <a:pt x="652360" y="146748"/>
                  </a:lnTo>
                  <a:lnTo>
                    <a:pt x="655091" y="144018"/>
                  </a:lnTo>
                  <a:lnTo>
                    <a:pt x="655091" y="137299"/>
                  </a:lnTo>
                  <a:close/>
                </a:path>
                <a:path w="868044" h="1103629">
                  <a:moveTo>
                    <a:pt x="672795" y="973836"/>
                  </a:moveTo>
                  <a:lnTo>
                    <a:pt x="670064" y="971105"/>
                  </a:lnTo>
                  <a:lnTo>
                    <a:pt x="663346" y="971105"/>
                  </a:lnTo>
                  <a:lnTo>
                    <a:pt x="660615" y="973836"/>
                  </a:lnTo>
                  <a:lnTo>
                    <a:pt x="660615" y="980567"/>
                  </a:lnTo>
                  <a:lnTo>
                    <a:pt x="663346" y="983284"/>
                  </a:lnTo>
                  <a:lnTo>
                    <a:pt x="670064" y="983284"/>
                  </a:lnTo>
                  <a:lnTo>
                    <a:pt x="672795" y="980567"/>
                  </a:lnTo>
                  <a:lnTo>
                    <a:pt x="672795" y="973836"/>
                  </a:lnTo>
                  <a:close/>
                </a:path>
                <a:path w="868044" h="1103629">
                  <a:moveTo>
                    <a:pt x="673836" y="154622"/>
                  </a:moveTo>
                  <a:lnTo>
                    <a:pt x="671106" y="151892"/>
                  </a:lnTo>
                  <a:lnTo>
                    <a:pt x="664387" y="151892"/>
                  </a:lnTo>
                  <a:lnTo>
                    <a:pt x="661657" y="154622"/>
                  </a:lnTo>
                  <a:lnTo>
                    <a:pt x="661657" y="161353"/>
                  </a:lnTo>
                  <a:lnTo>
                    <a:pt x="664387" y="164071"/>
                  </a:lnTo>
                  <a:lnTo>
                    <a:pt x="671106" y="164071"/>
                  </a:lnTo>
                  <a:lnTo>
                    <a:pt x="673836" y="161353"/>
                  </a:lnTo>
                  <a:lnTo>
                    <a:pt x="673836" y="154622"/>
                  </a:lnTo>
                  <a:close/>
                </a:path>
                <a:path w="868044" h="1103629">
                  <a:moveTo>
                    <a:pt x="691730" y="956576"/>
                  </a:moveTo>
                  <a:lnTo>
                    <a:pt x="689000" y="953846"/>
                  </a:lnTo>
                  <a:lnTo>
                    <a:pt x="682294" y="953846"/>
                  </a:lnTo>
                  <a:lnTo>
                    <a:pt x="679551" y="956576"/>
                  </a:lnTo>
                  <a:lnTo>
                    <a:pt x="679551" y="963295"/>
                  </a:lnTo>
                  <a:lnTo>
                    <a:pt x="682294" y="966012"/>
                  </a:lnTo>
                  <a:lnTo>
                    <a:pt x="689000" y="966012"/>
                  </a:lnTo>
                  <a:lnTo>
                    <a:pt x="691730" y="963295"/>
                  </a:lnTo>
                  <a:lnTo>
                    <a:pt x="691730" y="956576"/>
                  </a:lnTo>
                  <a:close/>
                </a:path>
                <a:path w="868044" h="1103629">
                  <a:moveTo>
                    <a:pt x="691845" y="172821"/>
                  </a:moveTo>
                  <a:lnTo>
                    <a:pt x="689114" y="170091"/>
                  </a:lnTo>
                  <a:lnTo>
                    <a:pt x="682409" y="170091"/>
                  </a:lnTo>
                  <a:lnTo>
                    <a:pt x="679665" y="172821"/>
                  </a:lnTo>
                  <a:lnTo>
                    <a:pt x="679665" y="179552"/>
                  </a:lnTo>
                  <a:lnTo>
                    <a:pt x="682409" y="182270"/>
                  </a:lnTo>
                  <a:lnTo>
                    <a:pt x="689114" y="182270"/>
                  </a:lnTo>
                  <a:lnTo>
                    <a:pt x="691845" y="179552"/>
                  </a:lnTo>
                  <a:lnTo>
                    <a:pt x="691845" y="172821"/>
                  </a:lnTo>
                  <a:close/>
                </a:path>
                <a:path w="868044" h="1103629">
                  <a:moveTo>
                    <a:pt x="709015" y="191858"/>
                  </a:moveTo>
                  <a:lnTo>
                    <a:pt x="706285" y="189115"/>
                  </a:lnTo>
                  <a:lnTo>
                    <a:pt x="699579" y="189115"/>
                  </a:lnTo>
                  <a:lnTo>
                    <a:pt x="696849" y="191858"/>
                  </a:lnTo>
                  <a:lnTo>
                    <a:pt x="696849" y="198577"/>
                  </a:lnTo>
                  <a:lnTo>
                    <a:pt x="699579" y="201295"/>
                  </a:lnTo>
                  <a:lnTo>
                    <a:pt x="706285" y="201295"/>
                  </a:lnTo>
                  <a:lnTo>
                    <a:pt x="709015" y="198577"/>
                  </a:lnTo>
                  <a:lnTo>
                    <a:pt x="709015" y="191858"/>
                  </a:lnTo>
                  <a:close/>
                </a:path>
                <a:path w="868044" h="1103629">
                  <a:moveTo>
                    <a:pt x="709853" y="938479"/>
                  </a:moveTo>
                  <a:lnTo>
                    <a:pt x="707123" y="935748"/>
                  </a:lnTo>
                  <a:lnTo>
                    <a:pt x="700405" y="935748"/>
                  </a:lnTo>
                  <a:lnTo>
                    <a:pt x="697687" y="938479"/>
                  </a:lnTo>
                  <a:lnTo>
                    <a:pt x="697687" y="945197"/>
                  </a:lnTo>
                  <a:lnTo>
                    <a:pt x="700405" y="947928"/>
                  </a:lnTo>
                  <a:lnTo>
                    <a:pt x="707123" y="947928"/>
                  </a:lnTo>
                  <a:lnTo>
                    <a:pt x="709853" y="945197"/>
                  </a:lnTo>
                  <a:lnTo>
                    <a:pt x="709853" y="938479"/>
                  </a:lnTo>
                  <a:close/>
                </a:path>
                <a:path w="868044" h="1103629">
                  <a:moveTo>
                    <a:pt x="725131" y="211670"/>
                  </a:moveTo>
                  <a:lnTo>
                    <a:pt x="722414" y="208940"/>
                  </a:lnTo>
                  <a:lnTo>
                    <a:pt x="715695" y="208940"/>
                  </a:lnTo>
                  <a:lnTo>
                    <a:pt x="712952" y="211670"/>
                  </a:lnTo>
                  <a:lnTo>
                    <a:pt x="712952" y="218401"/>
                  </a:lnTo>
                  <a:lnTo>
                    <a:pt x="715695" y="221119"/>
                  </a:lnTo>
                  <a:lnTo>
                    <a:pt x="722414" y="221119"/>
                  </a:lnTo>
                  <a:lnTo>
                    <a:pt x="725131" y="218401"/>
                  </a:lnTo>
                  <a:lnTo>
                    <a:pt x="725131" y="211670"/>
                  </a:lnTo>
                  <a:close/>
                </a:path>
                <a:path w="868044" h="1103629">
                  <a:moveTo>
                    <a:pt x="727125" y="919594"/>
                  </a:moveTo>
                  <a:lnTo>
                    <a:pt x="724395" y="916863"/>
                  </a:lnTo>
                  <a:lnTo>
                    <a:pt x="717677" y="916863"/>
                  </a:lnTo>
                  <a:lnTo>
                    <a:pt x="714946" y="919594"/>
                  </a:lnTo>
                  <a:lnTo>
                    <a:pt x="714946" y="926325"/>
                  </a:lnTo>
                  <a:lnTo>
                    <a:pt x="717677" y="929043"/>
                  </a:lnTo>
                  <a:lnTo>
                    <a:pt x="724395" y="929043"/>
                  </a:lnTo>
                  <a:lnTo>
                    <a:pt x="727125" y="926325"/>
                  </a:lnTo>
                  <a:lnTo>
                    <a:pt x="727125" y="919594"/>
                  </a:lnTo>
                  <a:close/>
                </a:path>
                <a:path w="868044" h="1103629">
                  <a:moveTo>
                    <a:pt x="740422" y="232232"/>
                  </a:moveTo>
                  <a:lnTo>
                    <a:pt x="737704" y="229501"/>
                  </a:lnTo>
                  <a:lnTo>
                    <a:pt x="730973" y="229501"/>
                  </a:lnTo>
                  <a:lnTo>
                    <a:pt x="728243" y="232232"/>
                  </a:lnTo>
                  <a:lnTo>
                    <a:pt x="728243" y="238950"/>
                  </a:lnTo>
                  <a:lnTo>
                    <a:pt x="730973" y="241668"/>
                  </a:lnTo>
                  <a:lnTo>
                    <a:pt x="737704" y="241668"/>
                  </a:lnTo>
                  <a:lnTo>
                    <a:pt x="740422" y="238950"/>
                  </a:lnTo>
                  <a:lnTo>
                    <a:pt x="740422" y="232232"/>
                  </a:lnTo>
                  <a:close/>
                </a:path>
                <a:path w="868044" h="1103629">
                  <a:moveTo>
                    <a:pt x="743470" y="899934"/>
                  </a:moveTo>
                  <a:lnTo>
                    <a:pt x="740740" y="897216"/>
                  </a:lnTo>
                  <a:lnTo>
                    <a:pt x="734021" y="897216"/>
                  </a:lnTo>
                  <a:lnTo>
                    <a:pt x="731291" y="899934"/>
                  </a:lnTo>
                  <a:lnTo>
                    <a:pt x="731291" y="906665"/>
                  </a:lnTo>
                  <a:lnTo>
                    <a:pt x="734021" y="909396"/>
                  </a:lnTo>
                  <a:lnTo>
                    <a:pt x="740740" y="909396"/>
                  </a:lnTo>
                  <a:lnTo>
                    <a:pt x="743470" y="906665"/>
                  </a:lnTo>
                  <a:lnTo>
                    <a:pt x="743470" y="899934"/>
                  </a:lnTo>
                  <a:close/>
                </a:path>
                <a:path w="868044" h="1103629">
                  <a:moveTo>
                    <a:pt x="754659" y="253479"/>
                  </a:moveTo>
                  <a:lnTo>
                    <a:pt x="751941" y="250761"/>
                  </a:lnTo>
                  <a:lnTo>
                    <a:pt x="745223" y="250761"/>
                  </a:lnTo>
                  <a:lnTo>
                    <a:pt x="742492" y="253479"/>
                  </a:lnTo>
                  <a:lnTo>
                    <a:pt x="742492" y="260223"/>
                  </a:lnTo>
                  <a:lnTo>
                    <a:pt x="745223" y="262940"/>
                  </a:lnTo>
                  <a:lnTo>
                    <a:pt x="751941" y="262940"/>
                  </a:lnTo>
                  <a:lnTo>
                    <a:pt x="754659" y="260223"/>
                  </a:lnTo>
                  <a:lnTo>
                    <a:pt x="754659" y="253479"/>
                  </a:lnTo>
                  <a:close/>
                </a:path>
                <a:path w="868044" h="1103629">
                  <a:moveTo>
                    <a:pt x="758952" y="879589"/>
                  </a:moveTo>
                  <a:lnTo>
                    <a:pt x="756221" y="876858"/>
                  </a:lnTo>
                  <a:lnTo>
                    <a:pt x="749515" y="876858"/>
                  </a:lnTo>
                  <a:lnTo>
                    <a:pt x="746785" y="879589"/>
                  </a:lnTo>
                  <a:lnTo>
                    <a:pt x="746785" y="886307"/>
                  </a:lnTo>
                  <a:lnTo>
                    <a:pt x="749515" y="889038"/>
                  </a:lnTo>
                  <a:lnTo>
                    <a:pt x="756221" y="889038"/>
                  </a:lnTo>
                  <a:lnTo>
                    <a:pt x="758952" y="886307"/>
                  </a:lnTo>
                  <a:lnTo>
                    <a:pt x="758952" y="879589"/>
                  </a:lnTo>
                  <a:close/>
                </a:path>
                <a:path w="868044" h="1103629">
                  <a:moveTo>
                    <a:pt x="767854" y="275386"/>
                  </a:moveTo>
                  <a:lnTo>
                    <a:pt x="765136" y="272656"/>
                  </a:lnTo>
                  <a:lnTo>
                    <a:pt x="758418" y="272656"/>
                  </a:lnTo>
                  <a:lnTo>
                    <a:pt x="755688" y="275386"/>
                  </a:lnTo>
                  <a:lnTo>
                    <a:pt x="755688" y="282117"/>
                  </a:lnTo>
                  <a:lnTo>
                    <a:pt x="758418" y="284835"/>
                  </a:lnTo>
                  <a:lnTo>
                    <a:pt x="765136" y="284835"/>
                  </a:lnTo>
                  <a:lnTo>
                    <a:pt x="767854" y="282117"/>
                  </a:lnTo>
                  <a:lnTo>
                    <a:pt x="767854" y="275386"/>
                  </a:lnTo>
                  <a:close/>
                </a:path>
                <a:path w="868044" h="1103629">
                  <a:moveTo>
                    <a:pt x="773620" y="858558"/>
                  </a:moveTo>
                  <a:lnTo>
                    <a:pt x="770890" y="855827"/>
                  </a:lnTo>
                  <a:lnTo>
                    <a:pt x="764171" y="855827"/>
                  </a:lnTo>
                  <a:lnTo>
                    <a:pt x="761441" y="858558"/>
                  </a:lnTo>
                  <a:lnTo>
                    <a:pt x="761441" y="865276"/>
                  </a:lnTo>
                  <a:lnTo>
                    <a:pt x="764171" y="867994"/>
                  </a:lnTo>
                  <a:lnTo>
                    <a:pt x="770890" y="867994"/>
                  </a:lnTo>
                  <a:lnTo>
                    <a:pt x="773620" y="865276"/>
                  </a:lnTo>
                  <a:lnTo>
                    <a:pt x="773620" y="858558"/>
                  </a:lnTo>
                  <a:close/>
                </a:path>
                <a:path w="868044" h="1103629">
                  <a:moveTo>
                    <a:pt x="780008" y="297903"/>
                  </a:moveTo>
                  <a:lnTo>
                    <a:pt x="777278" y="295173"/>
                  </a:lnTo>
                  <a:lnTo>
                    <a:pt x="770559" y="295173"/>
                  </a:lnTo>
                  <a:lnTo>
                    <a:pt x="767842" y="297903"/>
                  </a:lnTo>
                  <a:lnTo>
                    <a:pt x="767842" y="304622"/>
                  </a:lnTo>
                  <a:lnTo>
                    <a:pt x="770559" y="307352"/>
                  </a:lnTo>
                  <a:lnTo>
                    <a:pt x="777278" y="307352"/>
                  </a:lnTo>
                  <a:lnTo>
                    <a:pt x="780008" y="304622"/>
                  </a:lnTo>
                  <a:lnTo>
                    <a:pt x="780008" y="297903"/>
                  </a:lnTo>
                  <a:close/>
                </a:path>
                <a:path w="868044" h="1103629">
                  <a:moveTo>
                    <a:pt x="787120" y="836891"/>
                  </a:moveTo>
                  <a:lnTo>
                    <a:pt x="784402" y="834161"/>
                  </a:lnTo>
                  <a:lnTo>
                    <a:pt x="777684" y="834161"/>
                  </a:lnTo>
                  <a:lnTo>
                    <a:pt x="774954" y="836891"/>
                  </a:lnTo>
                  <a:lnTo>
                    <a:pt x="774954" y="843610"/>
                  </a:lnTo>
                  <a:lnTo>
                    <a:pt x="777684" y="846340"/>
                  </a:lnTo>
                  <a:lnTo>
                    <a:pt x="784402" y="846340"/>
                  </a:lnTo>
                  <a:lnTo>
                    <a:pt x="787120" y="843610"/>
                  </a:lnTo>
                  <a:lnTo>
                    <a:pt x="787120" y="836891"/>
                  </a:lnTo>
                  <a:close/>
                </a:path>
                <a:path w="868044" h="1103629">
                  <a:moveTo>
                    <a:pt x="791108" y="320954"/>
                  </a:moveTo>
                  <a:lnTo>
                    <a:pt x="788377" y="318223"/>
                  </a:lnTo>
                  <a:lnTo>
                    <a:pt x="781659" y="318223"/>
                  </a:lnTo>
                  <a:lnTo>
                    <a:pt x="778929" y="320954"/>
                  </a:lnTo>
                  <a:lnTo>
                    <a:pt x="778929" y="327672"/>
                  </a:lnTo>
                  <a:lnTo>
                    <a:pt x="781659" y="330403"/>
                  </a:lnTo>
                  <a:lnTo>
                    <a:pt x="788377" y="330403"/>
                  </a:lnTo>
                  <a:lnTo>
                    <a:pt x="791108" y="327672"/>
                  </a:lnTo>
                  <a:lnTo>
                    <a:pt x="791108" y="320954"/>
                  </a:lnTo>
                  <a:close/>
                </a:path>
                <a:path w="868044" h="1103629">
                  <a:moveTo>
                    <a:pt x="799807" y="814616"/>
                  </a:moveTo>
                  <a:lnTo>
                    <a:pt x="797077" y="811898"/>
                  </a:lnTo>
                  <a:lnTo>
                    <a:pt x="790346" y="811898"/>
                  </a:lnTo>
                  <a:lnTo>
                    <a:pt x="787628" y="814616"/>
                  </a:lnTo>
                  <a:lnTo>
                    <a:pt x="787628" y="821347"/>
                  </a:lnTo>
                  <a:lnTo>
                    <a:pt x="790346" y="824077"/>
                  </a:lnTo>
                  <a:lnTo>
                    <a:pt x="797077" y="824077"/>
                  </a:lnTo>
                  <a:lnTo>
                    <a:pt x="799807" y="821347"/>
                  </a:lnTo>
                  <a:lnTo>
                    <a:pt x="799807" y="814616"/>
                  </a:lnTo>
                  <a:close/>
                </a:path>
                <a:path w="868044" h="1103629">
                  <a:moveTo>
                    <a:pt x="801154" y="344512"/>
                  </a:moveTo>
                  <a:lnTo>
                    <a:pt x="798436" y="341769"/>
                  </a:lnTo>
                  <a:lnTo>
                    <a:pt x="791705" y="341769"/>
                  </a:lnTo>
                  <a:lnTo>
                    <a:pt x="788987" y="344512"/>
                  </a:lnTo>
                  <a:lnTo>
                    <a:pt x="788987" y="351231"/>
                  </a:lnTo>
                  <a:lnTo>
                    <a:pt x="791705" y="353949"/>
                  </a:lnTo>
                  <a:lnTo>
                    <a:pt x="798436" y="353949"/>
                  </a:lnTo>
                  <a:lnTo>
                    <a:pt x="801154" y="351231"/>
                  </a:lnTo>
                  <a:lnTo>
                    <a:pt x="801154" y="344512"/>
                  </a:lnTo>
                  <a:close/>
                </a:path>
                <a:path w="868044" h="1103629">
                  <a:moveTo>
                    <a:pt x="810056" y="368503"/>
                  </a:moveTo>
                  <a:lnTo>
                    <a:pt x="807326" y="365785"/>
                  </a:lnTo>
                  <a:lnTo>
                    <a:pt x="800608" y="365785"/>
                  </a:lnTo>
                  <a:lnTo>
                    <a:pt x="797890" y="368503"/>
                  </a:lnTo>
                  <a:lnTo>
                    <a:pt x="797890" y="375234"/>
                  </a:lnTo>
                  <a:lnTo>
                    <a:pt x="800608" y="377964"/>
                  </a:lnTo>
                  <a:lnTo>
                    <a:pt x="807326" y="377964"/>
                  </a:lnTo>
                  <a:lnTo>
                    <a:pt x="810056" y="375234"/>
                  </a:lnTo>
                  <a:lnTo>
                    <a:pt x="810056" y="368503"/>
                  </a:lnTo>
                  <a:close/>
                </a:path>
                <a:path w="868044" h="1103629">
                  <a:moveTo>
                    <a:pt x="811428" y="791819"/>
                  </a:moveTo>
                  <a:lnTo>
                    <a:pt x="808697" y="789089"/>
                  </a:lnTo>
                  <a:lnTo>
                    <a:pt x="801979" y="789089"/>
                  </a:lnTo>
                  <a:lnTo>
                    <a:pt x="799249" y="791819"/>
                  </a:lnTo>
                  <a:lnTo>
                    <a:pt x="799249" y="798550"/>
                  </a:lnTo>
                  <a:lnTo>
                    <a:pt x="801979" y="801268"/>
                  </a:lnTo>
                  <a:lnTo>
                    <a:pt x="808697" y="801268"/>
                  </a:lnTo>
                  <a:lnTo>
                    <a:pt x="811428" y="798550"/>
                  </a:lnTo>
                  <a:lnTo>
                    <a:pt x="811428" y="791819"/>
                  </a:lnTo>
                  <a:close/>
                </a:path>
                <a:path w="868044" h="1103629">
                  <a:moveTo>
                    <a:pt x="817803" y="392899"/>
                  </a:moveTo>
                  <a:lnTo>
                    <a:pt x="815073" y="390169"/>
                  </a:lnTo>
                  <a:lnTo>
                    <a:pt x="808355" y="390169"/>
                  </a:lnTo>
                  <a:lnTo>
                    <a:pt x="805624" y="392899"/>
                  </a:lnTo>
                  <a:lnTo>
                    <a:pt x="805624" y="399630"/>
                  </a:lnTo>
                  <a:lnTo>
                    <a:pt x="808355" y="402348"/>
                  </a:lnTo>
                  <a:lnTo>
                    <a:pt x="815073" y="402348"/>
                  </a:lnTo>
                  <a:lnTo>
                    <a:pt x="817803" y="399630"/>
                  </a:lnTo>
                  <a:lnTo>
                    <a:pt x="817803" y="392899"/>
                  </a:lnTo>
                  <a:close/>
                </a:path>
                <a:path w="868044" h="1103629">
                  <a:moveTo>
                    <a:pt x="822007" y="768527"/>
                  </a:moveTo>
                  <a:lnTo>
                    <a:pt x="819264" y="765797"/>
                  </a:lnTo>
                  <a:lnTo>
                    <a:pt x="812558" y="765797"/>
                  </a:lnTo>
                  <a:lnTo>
                    <a:pt x="809828" y="768527"/>
                  </a:lnTo>
                  <a:lnTo>
                    <a:pt x="809828" y="775246"/>
                  </a:lnTo>
                  <a:lnTo>
                    <a:pt x="812558" y="777976"/>
                  </a:lnTo>
                  <a:lnTo>
                    <a:pt x="819264" y="777976"/>
                  </a:lnTo>
                  <a:lnTo>
                    <a:pt x="822007" y="775246"/>
                  </a:lnTo>
                  <a:lnTo>
                    <a:pt x="822007" y="768527"/>
                  </a:lnTo>
                  <a:close/>
                </a:path>
                <a:path w="868044" h="1103629">
                  <a:moveTo>
                    <a:pt x="824293" y="417639"/>
                  </a:moveTo>
                  <a:lnTo>
                    <a:pt x="821563" y="414909"/>
                  </a:lnTo>
                  <a:lnTo>
                    <a:pt x="814844" y="414909"/>
                  </a:lnTo>
                  <a:lnTo>
                    <a:pt x="812114" y="417639"/>
                  </a:lnTo>
                  <a:lnTo>
                    <a:pt x="812114" y="424357"/>
                  </a:lnTo>
                  <a:lnTo>
                    <a:pt x="814844" y="427075"/>
                  </a:lnTo>
                  <a:lnTo>
                    <a:pt x="821563" y="427075"/>
                  </a:lnTo>
                  <a:lnTo>
                    <a:pt x="824293" y="424357"/>
                  </a:lnTo>
                  <a:lnTo>
                    <a:pt x="824293" y="417639"/>
                  </a:lnTo>
                  <a:close/>
                </a:path>
                <a:path w="868044" h="1103629">
                  <a:moveTo>
                    <a:pt x="829741" y="442645"/>
                  </a:moveTo>
                  <a:lnTo>
                    <a:pt x="827011" y="439915"/>
                  </a:lnTo>
                  <a:lnTo>
                    <a:pt x="820293" y="439915"/>
                  </a:lnTo>
                  <a:lnTo>
                    <a:pt x="817562" y="442645"/>
                  </a:lnTo>
                  <a:lnTo>
                    <a:pt x="817562" y="449364"/>
                  </a:lnTo>
                  <a:lnTo>
                    <a:pt x="820293" y="452094"/>
                  </a:lnTo>
                  <a:lnTo>
                    <a:pt x="827011" y="452094"/>
                  </a:lnTo>
                  <a:lnTo>
                    <a:pt x="829741" y="449364"/>
                  </a:lnTo>
                  <a:lnTo>
                    <a:pt x="829741" y="442645"/>
                  </a:lnTo>
                  <a:close/>
                </a:path>
                <a:path w="868044" h="1103629">
                  <a:moveTo>
                    <a:pt x="831519" y="744778"/>
                  </a:moveTo>
                  <a:lnTo>
                    <a:pt x="828802" y="742048"/>
                  </a:lnTo>
                  <a:lnTo>
                    <a:pt x="822071" y="742048"/>
                  </a:lnTo>
                  <a:lnTo>
                    <a:pt x="819353" y="744778"/>
                  </a:lnTo>
                  <a:lnTo>
                    <a:pt x="819353" y="751497"/>
                  </a:lnTo>
                  <a:lnTo>
                    <a:pt x="822071" y="754227"/>
                  </a:lnTo>
                  <a:lnTo>
                    <a:pt x="828802" y="754227"/>
                  </a:lnTo>
                  <a:lnTo>
                    <a:pt x="831519" y="751497"/>
                  </a:lnTo>
                  <a:lnTo>
                    <a:pt x="831519" y="744778"/>
                  </a:lnTo>
                  <a:close/>
                </a:path>
                <a:path w="868044" h="1103629">
                  <a:moveTo>
                    <a:pt x="833932" y="467880"/>
                  </a:moveTo>
                  <a:lnTo>
                    <a:pt x="831189" y="465150"/>
                  </a:lnTo>
                  <a:lnTo>
                    <a:pt x="824484" y="465150"/>
                  </a:lnTo>
                  <a:lnTo>
                    <a:pt x="821753" y="467880"/>
                  </a:lnTo>
                  <a:lnTo>
                    <a:pt x="821753" y="474611"/>
                  </a:lnTo>
                  <a:lnTo>
                    <a:pt x="824484" y="477329"/>
                  </a:lnTo>
                  <a:lnTo>
                    <a:pt x="831189" y="477329"/>
                  </a:lnTo>
                  <a:lnTo>
                    <a:pt x="833932" y="474611"/>
                  </a:lnTo>
                  <a:lnTo>
                    <a:pt x="833932" y="467880"/>
                  </a:lnTo>
                  <a:close/>
                </a:path>
                <a:path w="868044" h="1103629">
                  <a:moveTo>
                    <a:pt x="836980" y="493293"/>
                  </a:moveTo>
                  <a:lnTo>
                    <a:pt x="834237" y="490575"/>
                  </a:lnTo>
                  <a:lnTo>
                    <a:pt x="827519" y="490575"/>
                  </a:lnTo>
                  <a:lnTo>
                    <a:pt x="824801" y="493293"/>
                  </a:lnTo>
                  <a:lnTo>
                    <a:pt x="824801" y="500024"/>
                  </a:lnTo>
                  <a:lnTo>
                    <a:pt x="827519" y="502754"/>
                  </a:lnTo>
                  <a:lnTo>
                    <a:pt x="834237" y="502754"/>
                  </a:lnTo>
                  <a:lnTo>
                    <a:pt x="836980" y="500024"/>
                  </a:lnTo>
                  <a:lnTo>
                    <a:pt x="836980" y="493293"/>
                  </a:lnTo>
                  <a:close/>
                </a:path>
                <a:path w="868044" h="1103629">
                  <a:moveTo>
                    <a:pt x="838758" y="518833"/>
                  </a:moveTo>
                  <a:lnTo>
                    <a:pt x="836028" y="516089"/>
                  </a:lnTo>
                  <a:lnTo>
                    <a:pt x="829310" y="516089"/>
                  </a:lnTo>
                  <a:lnTo>
                    <a:pt x="826579" y="518833"/>
                  </a:lnTo>
                  <a:lnTo>
                    <a:pt x="826579" y="525551"/>
                  </a:lnTo>
                  <a:lnTo>
                    <a:pt x="829310" y="528269"/>
                  </a:lnTo>
                  <a:lnTo>
                    <a:pt x="836028" y="528269"/>
                  </a:lnTo>
                  <a:lnTo>
                    <a:pt x="838758" y="525551"/>
                  </a:lnTo>
                  <a:lnTo>
                    <a:pt x="838758" y="518833"/>
                  </a:lnTo>
                  <a:close/>
                </a:path>
                <a:path w="868044" h="1103629">
                  <a:moveTo>
                    <a:pt x="840003" y="720623"/>
                  </a:moveTo>
                  <a:lnTo>
                    <a:pt x="837272" y="717892"/>
                  </a:lnTo>
                  <a:lnTo>
                    <a:pt x="830554" y="717892"/>
                  </a:lnTo>
                  <a:lnTo>
                    <a:pt x="827824" y="720623"/>
                  </a:lnTo>
                  <a:lnTo>
                    <a:pt x="827824" y="727341"/>
                  </a:lnTo>
                  <a:lnTo>
                    <a:pt x="830554" y="730072"/>
                  </a:lnTo>
                  <a:lnTo>
                    <a:pt x="837272" y="730072"/>
                  </a:lnTo>
                  <a:lnTo>
                    <a:pt x="840003" y="727341"/>
                  </a:lnTo>
                  <a:lnTo>
                    <a:pt x="840003" y="720623"/>
                  </a:lnTo>
                  <a:close/>
                </a:path>
                <a:path w="868044" h="1103629">
                  <a:moveTo>
                    <a:pt x="847344" y="696112"/>
                  </a:moveTo>
                  <a:lnTo>
                    <a:pt x="844613" y="693381"/>
                  </a:lnTo>
                  <a:lnTo>
                    <a:pt x="837882" y="693381"/>
                  </a:lnTo>
                  <a:lnTo>
                    <a:pt x="835164" y="696112"/>
                  </a:lnTo>
                  <a:lnTo>
                    <a:pt x="835164" y="702843"/>
                  </a:lnTo>
                  <a:lnTo>
                    <a:pt x="837882" y="705561"/>
                  </a:lnTo>
                  <a:lnTo>
                    <a:pt x="844613" y="705561"/>
                  </a:lnTo>
                  <a:lnTo>
                    <a:pt x="847344" y="702843"/>
                  </a:lnTo>
                  <a:lnTo>
                    <a:pt x="847344" y="696112"/>
                  </a:lnTo>
                  <a:close/>
                </a:path>
                <a:path w="868044" h="1103629">
                  <a:moveTo>
                    <a:pt x="853617" y="671309"/>
                  </a:moveTo>
                  <a:lnTo>
                    <a:pt x="850887" y="668566"/>
                  </a:lnTo>
                  <a:lnTo>
                    <a:pt x="844169" y="668566"/>
                  </a:lnTo>
                  <a:lnTo>
                    <a:pt x="841438" y="671309"/>
                  </a:lnTo>
                  <a:lnTo>
                    <a:pt x="841438" y="678027"/>
                  </a:lnTo>
                  <a:lnTo>
                    <a:pt x="844169" y="680745"/>
                  </a:lnTo>
                  <a:lnTo>
                    <a:pt x="850887" y="680745"/>
                  </a:lnTo>
                  <a:lnTo>
                    <a:pt x="853617" y="678027"/>
                  </a:lnTo>
                  <a:lnTo>
                    <a:pt x="853617" y="671309"/>
                  </a:lnTo>
                  <a:close/>
                </a:path>
                <a:path w="868044" h="1103629">
                  <a:moveTo>
                    <a:pt x="858748" y="646214"/>
                  </a:moveTo>
                  <a:lnTo>
                    <a:pt x="856018" y="643496"/>
                  </a:lnTo>
                  <a:lnTo>
                    <a:pt x="849299" y="643496"/>
                  </a:lnTo>
                  <a:lnTo>
                    <a:pt x="846569" y="646214"/>
                  </a:lnTo>
                  <a:lnTo>
                    <a:pt x="846569" y="652945"/>
                  </a:lnTo>
                  <a:lnTo>
                    <a:pt x="849299" y="655675"/>
                  </a:lnTo>
                  <a:lnTo>
                    <a:pt x="856018" y="655675"/>
                  </a:lnTo>
                  <a:lnTo>
                    <a:pt x="858748" y="652945"/>
                  </a:lnTo>
                  <a:lnTo>
                    <a:pt x="858748" y="646214"/>
                  </a:lnTo>
                  <a:close/>
                </a:path>
                <a:path w="868044" h="1103629">
                  <a:moveTo>
                    <a:pt x="862736" y="620953"/>
                  </a:moveTo>
                  <a:lnTo>
                    <a:pt x="860005" y="618223"/>
                  </a:lnTo>
                  <a:lnTo>
                    <a:pt x="853287" y="618223"/>
                  </a:lnTo>
                  <a:lnTo>
                    <a:pt x="850557" y="620953"/>
                  </a:lnTo>
                  <a:lnTo>
                    <a:pt x="850557" y="627672"/>
                  </a:lnTo>
                  <a:lnTo>
                    <a:pt x="853287" y="630389"/>
                  </a:lnTo>
                  <a:lnTo>
                    <a:pt x="860005" y="630389"/>
                  </a:lnTo>
                  <a:lnTo>
                    <a:pt x="862736" y="627672"/>
                  </a:lnTo>
                  <a:lnTo>
                    <a:pt x="862736" y="620953"/>
                  </a:lnTo>
                  <a:close/>
                </a:path>
                <a:path w="868044" h="1103629">
                  <a:moveTo>
                    <a:pt x="865555" y="595515"/>
                  </a:moveTo>
                  <a:lnTo>
                    <a:pt x="862825" y="592797"/>
                  </a:lnTo>
                  <a:lnTo>
                    <a:pt x="856119" y="592797"/>
                  </a:lnTo>
                  <a:lnTo>
                    <a:pt x="853389" y="595515"/>
                  </a:lnTo>
                  <a:lnTo>
                    <a:pt x="853389" y="602246"/>
                  </a:lnTo>
                  <a:lnTo>
                    <a:pt x="856119" y="604977"/>
                  </a:lnTo>
                  <a:lnTo>
                    <a:pt x="862825" y="604977"/>
                  </a:lnTo>
                  <a:lnTo>
                    <a:pt x="865555" y="602246"/>
                  </a:lnTo>
                  <a:lnTo>
                    <a:pt x="865555" y="595515"/>
                  </a:lnTo>
                  <a:close/>
                </a:path>
                <a:path w="868044" h="1103629">
                  <a:moveTo>
                    <a:pt x="867333" y="569988"/>
                  </a:moveTo>
                  <a:lnTo>
                    <a:pt x="864603" y="567270"/>
                  </a:lnTo>
                  <a:lnTo>
                    <a:pt x="857885" y="567270"/>
                  </a:lnTo>
                  <a:lnTo>
                    <a:pt x="855154" y="569988"/>
                  </a:lnTo>
                  <a:lnTo>
                    <a:pt x="855154" y="576719"/>
                  </a:lnTo>
                  <a:lnTo>
                    <a:pt x="857885" y="579437"/>
                  </a:lnTo>
                  <a:lnTo>
                    <a:pt x="864603" y="579437"/>
                  </a:lnTo>
                  <a:lnTo>
                    <a:pt x="867333" y="576719"/>
                  </a:lnTo>
                  <a:lnTo>
                    <a:pt x="867333" y="569988"/>
                  </a:lnTo>
                  <a:close/>
                </a:path>
                <a:path w="868044" h="1103629">
                  <a:moveTo>
                    <a:pt x="867854" y="544410"/>
                  </a:moveTo>
                  <a:lnTo>
                    <a:pt x="865136" y="541680"/>
                  </a:lnTo>
                  <a:lnTo>
                    <a:pt x="858405" y="541680"/>
                  </a:lnTo>
                  <a:lnTo>
                    <a:pt x="855687" y="544410"/>
                  </a:lnTo>
                  <a:lnTo>
                    <a:pt x="855687" y="551129"/>
                  </a:lnTo>
                  <a:lnTo>
                    <a:pt x="858405" y="553847"/>
                  </a:lnTo>
                  <a:lnTo>
                    <a:pt x="865136" y="553847"/>
                  </a:lnTo>
                  <a:lnTo>
                    <a:pt x="867854" y="551129"/>
                  </a:lnTo>
                  <a:lnTo>
                    <a:pt x="867854" y="54441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3368147" y="9049099"/>
              <a:ext cx="946785" cy="1152525"/>
            </a:xfrm>
            <a:custGeom>
              <a:avLst/>
              <a:gdLst/>
              <a:ahLst/>
              <a:cxnLst/>
              <a:rect l="l" t="t" r="r" b="b"/>
              <a:pathLst>
                <a:path w="946784" h="1152525">
                  <a:moveTo>
                    <a:pt x="12179" y="111633"/>
                  </a:moveTo>
                  <a:lnTo>
                    <a:pt x="9448" y="108902"/>
                  </a:lnTo>
                  <a:lnTo>
                    <a:pt x="2743" y="108902"/>
                  </a:lnTo>
                  <a:lnTo>
                    <a:pt x="0" y="111633"/>
                  </a:lnTo>
                  <a:lnTo>
                    <a:pt x="0" y="118351"/>
                  </a:lnTo>
                  <a:lnTo>
                    <a:pt x="2743" y="121081"/>
                  </a:lnTo>
                  <a:lnTo>
                    <a:pt x="9448" y="121081"/>
                  </a:lnTo>
                  <a:lnTo>
                    <a:pt x="12179" y="118351"/>
                  </a:lnTo>
                  <a:lnTo>
                    <a:pt x="12179" y="111633"/>
                  </a:lnTo>
                  <a:close/>
                </a:path>
                <a:path w="946784" h="1152525">
                  <a:moveTo>
                    <a:pt x="33223" y="97066"/>
                  </a:moveTo>
                  <a:lnTo>
                    <a:pt x="30505" y="94335"/>
                  </a:lnTo>
                  <a:lnTo>
                    <a:pt x="23787" y="94335"/>
                  </a:lnTo>
                  <a:lnTo>
                    <a:pt x="21056" y="97066"/>
                  </a:lnTo>
                  <a:lnTo>
                    <a:pt x="21056" y="103797"/>
                  </a:lnTo>
                  <a:lnTo>
                    <a:pt x="23787" y="106514"/>
                  </a:lnTo>
                  <a:lnTo>
                    <a:pt x="30505" y="106514"/>
                  </a:lnTo>
                  <a:lnTo>
                    <a:pt x="33223" y="103797"/>
                  </a:lnTo>
                  <a:lnTo>
                    <a:pt x="33223" y="97066"/>
                  </a:lnTo>
                  <a:close/>
                </a:path>
                <a:path w="946784" h="1152525">
                  <a:moveTo>
                    <a:pt x="54902" y="83451"/>
                  </a:moveTo>
                  <a:lnTo>
                    <a:pt x="52184" y="80708"/>
                  </a:lnTo>
                  <a:lnTo>
                    <a:pt x="45453" y="80708"/>
                  </a:lnTo>
                  <a:lnTo>
                    <a:pt x="42722" y="83451"/>
                  </a:lnTo>
                  <a:lnTo>
                    <a:pt x="42722" y="90170"/>
                  </a:lnTo>
                  <a:lnTo>
                    <a:pt x="45453" y="92887"/>
                  </a:lnTo>
                  <a:lnTo>
                    <a:pt x="52184" y="92887"/>
                  </a:lnTo>
                  <a:lnTo>
                    <a:pt x="54902" y="90170"/>
                  </a:lnTo>
                  <a:lnTo>
                    <a:pt x="54902" y="83451"/>
                  </a:lnTo>
                  <a:close/>
                </a:path>
                <a:path w="946784" h="1152525">
                  <a:moveTo>
                    <a:pt x="77216" y="70815"/>
                  </a:moveTo>
                  <a:lnTo>
                    <a:pt x="74485" y="68084"/>
                  </a:lnTo>
                  <a:lnTo>
                    <a:pt x="67767" y="68084"/>
                  </a:lnTo>
                  <a:lnTo>
                    <a:pt x="65036" y="70815"/>
                  </a:lnTo>
                  <a:lnTo>
                    <a:pt x="65036" y="77546"/>
                  </a:lnTo>
                  <a:lnTo>
                    <a:pt x="67767" y="80264"/>
                  </a:lnTo>
                  <a:lnTo>
                    <a:pt x="74485" y="80264"/>
                  </a:lnTo>
                  <a:lnTo>
                    <a:pt x="77216" y="77546"/>
                  </a:lnTo>
                  <a:lnTo>
                    <a:pt x="77216" y="70815"/>
                  </a:lnTo>
                  <a:close/>
                </a:path>
                <a:path w="946784" h="1152525">
                  <a:moveTo>
                    <a:pt x="100037" y="59207"/>
                  </a:moveTo>
                  <a:lnTo>
                    <a:pt x="97307" y="56476"/>
                  </a:lnTo>
                  <a:lnTo>
                    <a:pt x="90589" y="56476"/>
                  </a:lnTo>
                  <a:lnTo>
                    <a:pt x="87871" y="59207"/>
                  </a:lnTo>
                  <a:lnTo>
                    <a:pt x="87871" y="65925"/>
                  </a:lnTo>
                  <a:lnTo>
                    <a:pt x="90589" y="68656"/>
                  </a:lnTo>
                  <a:lnTo>
                    <a:pt x="97307" y="68656"/>
                  </a:lnTo>
                  <a:lnTo>
                    <a:pt x="100037" y="65925"/>
                  </a:lnTo>
                  <a:lnTo>
                    <a:pt x="100037" y="59207"/>
                  </a:lnTo>
                  <a:close/>
                </a:path>
                <a:path w="946784" h="1152525">
                  <a:moveTo>
                    <a:pt x="123278" y="48615"/>
                  </a:moveTo>
                  <a:lnTo>
                    <a:pt x="120548" y="45885"/>
                  </a:lnTo>
                  <a:lnTo>
                    <a:pt x="113830" y="45885"/>
                  </a:lnTo>
                  <a:lnTo>
                    <a:pt x="111099" y="48615"/>
                  </a:lnTo>
                  <a:lnTo>
                    <a:pt x="111099" y="55346"/>
                  </a:lnTo>
                  <a:lnTo>
                    <a:pt x="113830" y="58064"/>
                  </a:lnTo>
                  <a:lnTo>
                    <a:pt x="120548" y="58064"/>
                  </a:lnTo>
                  <a:lnTo>
                    <a:pt x="123278" y="55346"/>
                  </a:lnTo>
                  <a:lnTo>
                    <a:pt x="123278" y="48615"/>
                  </a:lnTo>
                  <a:close/>
                </a:path>
                <a:path w="946784" h="1152525">
                  <a:moveTo>
                    <a:pt x="147053" y="39090"/>
                  </a:moveTo>
                  <a:lnTo>
                    <a:pt x="144310" y="36372"/>
                  </a:lnTo>
                  <a:lnTo>
                    <a:pt x="137604" y="36372"/>
                  </a:lnTo>
                  <a:lnTo>
                    <a:pt x="134874" y="39090"/>
                  </a:lnTo>
                  <a:lnTo>
                    <a:pt x="134874" y="45821"/>
                  </a:lnTo>
                  <a:lnTo>
                    <a:pt x="137604" y="48552"/>
                  </a:lnTo>
                  <a:lnTo>
                    <a:pt x="144310" y="48552"/>
                  </a:lnTo>
                  <a:lnTo>
                    <a:pt x="147053" y="45821"/>
                  </a:lnTo>
                  <a:lnTo>
                    <a:pt x="147053" y="39090"/>
                  </a:lnTo>
                  <a:close/>
                </a:path>
                <a:path w="946784" h="1152525">
                  <a:moveTo>
                    <a:pt x="171234" y="30645"/>
                  </a:moveTo>
                  <a:lnTo>
                    <a:pt x="168503" y="27901"/>
                  </a:lnTo>
                  <a:lnTo>
                    <a:pt x="161785" y="27901"/>
                  </a:lnTo>
                  <a:lnTo>
                    <a:pt x="159054" y="30645"/>
                  </a:lnTo>
                  <a:lnTo>
                    <a:pt x="159054" y="37363"/>
                  </a:lnTo>
                  <a:lnTo>
                    <a:pt x="161785" y="40081"/>
                  </a:lnTo>
                  <a:lnTo>
                    <a:pt x="168503" y="40081"/>
                  </a:lnTo>
                  <a:lnTo>
                    <a:pt x="171234" y="37363"/>
                  </a:lnTo>
                  <a:lnTo>
                    <a:pt x="171234" y="30645"/>
                  </a:lnTo>
                  <a:close/>
                </a:path>
                <a:path w="946784" h="1152525">
                  <a:moveTo>
                    <a:pt x="321818" y="3314"/>
                  </a:moveTo>
                  <a:lnTo>
                    <a:pt x="319087" y="584"/>
                  </a:lnTo>
                  <a:lnTo>
                    <a:pt x="312369" y="584"/>
                  </a:lnTo>
                  <a:lnTo>
                    <a:pt x="309638" y="3314"/>
                  </a:lnTo>
                  <a:lnTo>
                    <a:pt x="309638" y="10033"/>
                  </a:lnTo>
                  <a:lnTo>
                    <a:pt x="312369" y="12750"/>
                  </a:lnTo>
                  <a:lnTo>
                    <a:pt x="319087" y="12750"/>
                  </a:lnTo>
                  <a:lnTo>
                    <a:pt x="321818" y="10033"/>
                  </a:lnTo>
                  <a:lnTo>
                    <a:pt x="321818" y="3314"/>
                  </a:lnTo>
                  <a:close/>
                </a:path>
                <a:path w="946784" h="1152525">
                  <a:moveTo>
                    <a:pt x="347357" y="2730"/>
                  </a:moveTo>
                  <a:lnTo>
                    <a:pt x="344627" y="0"/>
                  </a:lnTo>
                  <a:lnTo>
                    <a:pt x="337908" y="0"/>
                  </a:lnTo>
                  <a:lnTo>
                    <a:pt x="335178" y="2730"/>
                  </a:lnTo>
                  <a:lnTo>
                    <a:pt x="335178" y="9461"/>
                  </a:lnTo>
                  <a:lnTo>
                    <a:pt x="337908" y="12179"/>
                  </a:lnTo>
                  <a:lnTo>
                    <a:pt x="344627" y="12179"/>
                  </a:lnTo>
                  <a:lnTo>
                    <a:pt x="347357" y="9461"/>
                  </a:lnTo>
                  <a:lnTo>
                    <a:pt x="347357" y="2730"/>
                  </a:lnTo>
                  <a:close/>
                </a:path>
                <a:path w="946784" h="1152525">
                  <a:moveTo>
                    <a:pt x="373024" y="1142644"/>
                  </a:moveTo>
                  <a:lnTo>
                    <a:pt x="370281" y="1139901"/>
                  </a:lnTo>
                  <a:lnTo>
                    <a:pt x="363562" y="1139901"/>
                  </a:lnTo>
                  <a:lnTo>
                    <a:pt x="360845" y="1142644"/>
                  </a:lnTo>
                  <a:lnTo>
                    <a:pt x="360845" y="1149362"/>
                  </a:lnTo>
                  <a:lnTo>
                    <a:pt x="363562" y="1152080"/>
                  </a:lnTo>
                  <a:lnTo>
                    <a:pt x="370281" y="1152080"/>
                  </a:lnTo>
                  <a:lnTo>
                    <a:pt x="373024" y="1149362"/>
                  </a:lnTo>
                  <a:lnTo>
                    <a:pt x="373024" y="1142644"/>
                  </a:lnTo>
                  <a:close/>
                </a:path>
                <a:path w="946784" h="1152525">
                  <a:moveTo>
                    <a:pt x="373024" y="3314"/>
                  </a:moveTo>
                  <a:lnTo>
                    <a:pt x="370281" y="584"/>
                  </a:lnTo>
                  <a:lnTo>
                    <a:pt x="363562" y="584"/>
                  </a:lnTo>
                  <a:lnTo>
                    <a:pt x="360845" y="3314"/>
                  </a:lnTo>
                  <a:lnTo>
                    <a:pt x="360845" y="10033"/>
                  </a:lnTo>
                  <a:lnTo>
                    <a:pt x="363562" y="12750"/>
                  </a:lnTo>
                  <a:lnTo>
                    <a:pt x="370281" y="12750"/>
                  </a:lnTo>
                  <a:lnTo>
                    <a:pt x="373024" y="10033"/>
                  </a:lnTo>
                  <a:lnTo>
                    <a:pt x="373024" y="3314"/>
                  </a:lnTo>
                  <a:close/>
                </a:path>
                <a:path w="946784" h="1152525">
                  <a:moveTo>
                    <a:pt x="398564" y="1140917"/>
                  </a:moveTo>
                  <a:lnTo>
                    <a:pt x="395833" y="1138186"/>
                  </a:lnTo>
                  <a:lnTo>
                    <a:pt x="389128" y="1138186"/>
                  </a:lnTo>
                  <a:lnTo>
                    <a:pt x="386397" y="1140917"/>
                  </a:lnTo>
                  <a:lnTo>
                    <a:pt x="386397" y="1147648"/>
                  </a:lnTo>
                  <a:lnTo>
                    <a:pt x="389128" y="1150366"/>
                  </a:lnTo>
                  <a:lnTo>
                    <a:pt x="395833" y="1150366"/>
                  </a:lnTo>
                  <a:lnTo>
                    <a:pt x="398564" y="1147648"/>
                  </a:lnTo>
                  <a:lnTo>
                    <a:pt x="398564" y="1140917"/>
                  </a:lnTo>
                  <a:close/>
                </a:path>
                <a:path w="946784" h="1152525">
                  <a:moveTo>
                    <a:pt x="398564" y="5016"/>
                  </a:moveTo>
                  <a:lnTo>
                    <a:pt x="395833" y="2298"/>
                  </a:lnTo>
                  <a:lnTo>
                    <a:pt x="389128" y="2298"/>
                  </a:lnTo>
                  <a:lnTo>
                    <a:pt x="386397" y="5016"/>
                  </a:lnTo>
                  <a:lnTo>
                    <a:pt x="386397" y="11747"/>
                  </a:lnTo>
                  <a:lnTo>
                    <a:pt x="389128" y="14478"/>
                  </a:lnTo>
                  <a:lnTo>
                    <a:pt x="395833" y="14478"/>
                  </a:lnTo>
                  <a:lnTo>
                    <a:pt x="398564" y="11747"/>
                  </a:lnTo>
                  <a:lnTo>
                    <a:pt x="398564" y="5016"/>
                  </a:lnTo>
                  <a:close/>
                </a:path>
                <a:path w="946784" h="1152525">
                  <a:moveTo>
                    <a:pt x="423913" y="1138047"/>
                  </a:moveTo>
                  <a:lnTo>
                    <a:pt x="421170" y="1135316"/>
                  </a:lnTo>
                  <a:lnTo>
                    <a:pt x="414451" y="1135316"/>
                  </a:lnTo>
                  <a:lnTo>
                    <a:pt x="411734" y="1138047"/>
                  </a:lnTo>
                  <a:lnTo>
                    <a:pt x="411734" y="1144778"/>
                  </a:lnTo>
                  <a:lnTo>
                    <a:pt x="414451" y="1147495"/>
                  </a:lnTo>
                  <a:lnTo>
                    <a:pt x="421170" y="1147495"/>
                  </a:lnTo>
                  <a:lnTo>
                    <a:pt x="423913" y="1144778"/>
                  </a:lnTo>
                  <a:lnTo>
                    <a:pt x="423913" y="1138047"/>
                  </a:lnTo>
                  <a:close/>
                </a:path>
                <a:path w="946784" h="1152525">
                  <a:moveTo>
                    <a:pt x="423913" y="7899"/>
                  </a:moveTo>
                  <a:lnTo>
                    <a:pt x="421170" y="5168"/>
                  </a:lnTo>
                  <a:lnTo>
                    <a:pt x="414451" y="5168"/>
                  </a:lnTo>
                  <a:lnTo>
                    <a:pt x="411734" y="7899"/>
                  </a:lnTo>
                  <a:lnTo>
                    <a:pt x="411734" y="14617"/>
                  </a:lnTo>
                  <a:lnTo>
                    <a:pt x="414451" y="17348"/>
                  </a:lnTo>
                  <a:lnTo>
                    <a:pt x="421170" y="17348"/>
                  </a:lnTo>
                  <a:lnTo>
                    <a:pt x="423913" y="14617"/>
                  </a:lnTo>
                  <a:lnTo>
                    <a:pt x="423913" y="7899"/>
                  </a:lnTo>
                  <a:close/>
                </a:path>
                <a:path w="946784" h="1152525">
                  <a:moveTo>
                    <a:pt x="449237" y="1134046"/>
                  </a:moveTo>
                  <a:lnTo>
                    <a:pt x="446519" y="1131316"/>
                  </a:lnTo>
                  <a:lnTo>
                    <a:pt x="439788" y="1131316"/>
                  </a:lnTo>
                  <a:lnTo>
                    <a:pt x="437070" y="1134046"/>
                  </a:lnTo>
                  <a:lnTo>
                    <a:pt x="437070" y="1140764"/>
                  </a:lnTo>
                  <a:lnTo>
                    <a:pt x="439788" y="1143495"/>
                  </a:lnTo>
                  <a:lnTo>
                    <a:pt x="446519" y="1143495"/>
                  </a:lnTo>
                  <a:lnTo>
                    <a:pt x="449237" y="1140764"/>
                  </a:lnTo>
                  <a:lnTo>
                    <a:pt x="449237" y="1134046"/>
                  </a:lnTo>
                  <a:close/>
                </a:path>
                <a:path w="946784" h="1152525">
                  <a:moveTo>
                    <a:pt x="449237" y="11899"/>
                  </a:moveTo>
                  <a:lnTo>
                    <a:pt x="446519" y="9169"/>
                  </a:lnTo>
                  <a:lnTo>
                    <a:pt x="439788" y="9169"/>
                  </a:lnTo>
                  <a:lnTo>
                    <a:pt x="437070" y="11899"/>
                  </a:lnTo>
                  <a:lnTo>
                    <a:pt x="437070" y="18618"/>
                  </a:lnTo>
                  <a:lnTo>
                    <a:pt x="439788" y="21348"/>
                  </a:lnTo>
                  <a:lnTo>
                    <a:pt x="446519" y="21348"/>
                  </a:lnTo>
                  <a:lnTo>
                    <a:pt x="449237" y="18618"/>
                  </a:lnTo>
                  <a:lnTo>
                    <a:pt x="449237" y="11899"/>
                  </a:lnTo>
                  <a:close/>
                </a:path>
                <a:path w="946784" h="1152525">
                  <a:moveTo>
                    <a:pt x="474268" y="1128915"/>
                  </a:moveTo>
                  <a:lnTo>
                    <a:pt x="471525" y="1126172"/>
                  </a:lnTo>
                  <a:lnTo>
                    <a:pt x="464820" y="1126172"/>
                  </a:lnTo>
                  <a:lnTo>
                    <a:pt x="462089" y="1128915"/>
                  </a:lnTo>
                  <a:lnTo>
                    <a:pt x="462089" y="1135634"/>
                  </a:lnTo>
                  <a:lnTo>
                    <a:pt x="464820" y="1138351"/>
                  </a:lnTo>
                  <a:lnTo>
                    <a:pt x="471525" y="1138351"/>
                  </a:lnTo>
                  <a:lnTo>
                    <a:pt x="474268" y="1135634"/>
                  </a:lnTo>
                  <a:lnTo>
                    <a:pt x="474268" y="1128915"/>
                  </a:lnTo>
                  <a:close/>
                </a:path>
                <a:path w="946784" h="1152525">
                  <a:moveTo>
                    <a:pt x="474268" y="17030"/>
                  </a:moveTo>
                  <a:lnTo>
                    <a:pt x="471525" y="14300"/>
                  </a:lnTo>
                  <a:lnTo>
                    <a:pt x="464820" y="14300"/>
                  </a:lnTo>
                  <a:lnTo>
                    <a:pt x="462089" y="17030"/>
                  </a:lnTo>
                  <a:lnTo>
                    <a:pt x="462089" y="23749"/>
                  </a:lnTo>
                  <a:lnTo>
                    <a:pt x="464820" y="26479"/>
                  </a:lnTo>
                  <a:lnTo>
                    <a:pt x="471525" y="26479"/>
                  </a:lnTo>
                  <a:lnTo>
                    <a:pt x="474268" y="23749"/>
                  </a:lnTo>
                  <a:lnTo>
                    <a:pt x="474268" y="17030"/>
                  </a:lnTo>
                  <a:close/>
                </a:path>
                <a:path w="946784" h="1152525">
                  <a:moveTo>
                    <a:pt x="499084" y="1122654"/>
                  </a:moveTo>
                  <a:lnTo>
                    <a:pt x="496354" y="1119924"/>
                  </a:lnTo>
                  <a:lnTo>
                    <a:pt x="489648" y="1119924"/>
                  </a:lnTo>
                  <a:lnTo>
                    <a:pt x="486918" y="1122654"/>
                  </a:lnTo>
                  <a:lnTo>
                    <a:pt x="486918" y="1129385"/>
                  </a:lnTo>
                  <a:lnTo>
                    <a:pt x="489648" y="1132103"/>
                  </a:lnTo>
                  <a:lnTo>
                    <a:pt x="496354" y="1132103"/>
                  </a:lnTo>
                  <a:lnTo>
                    <a:pt x="499084" y="1129385"/>
                  </a:lnTo>
                  <a:lnTo>
                    <a:pt x="499084" y="1122654"/>
                  </a:lnTo>
                  <a:close/>
                </a:path>
                <a:path w="946784" h="1152525">
                  <a:moveTo>
                    <a:pt x="499084" y="23279"/>
                  </a:moveTo>
                  <a:lnTo>
                    <a:pt x="496354" y="20548"/>
                  </a:lnTo>
                  <a:lnTo>
                    <a:pt x="489648" y="20548"/>
                  </a:lnTo>
                  <a:lnTo>
                    <a:pt x="486918" y="23279"/>
                  </a:lnTo>
                  <a:lnTo>
                    <a:pt x="486918" y="29997"/>
                  </a:lnTo>
                  <a:lnTo>
                    <a:pt x="489648" y="32727"/>
                  </a:lnTo>
                  <a:lnTo>
                    <a:pt x="496354" y="32727"/>
                  </a:lnTo>
                  <a:lnTo>
                    <a:pt x="499084" y="29997"/>
                  </a:lnTo>
                  <a:lnTo>
                    <a:pt x="499084" y="23279"/>
                  </a:lnTo>
                  <a:close/>
                </a:path>
                <a:path w="946784" h="1152525">
                  <a:moveTo>
                    <a:pt x="523595" y="30645"/>
                  </a:moveTo>
                  <a:lnTo>
                    <a:pt x="520852" y="27901"/>
                  </a:lnTo>
                  <a:lnTo>
                    <a:pt x="514134" y="27901"/>
                  </a:lnTo>
                  <a:lnTo>
                    <a:pt x="511416" y="30645"/>
                  </a:lnTo>
                  <a:lnTo>
                    <a:pt x="511416" y="37363"/>
                  </a:lnTo>
                  <a:lnTo>
                    <a:pt x="514134" y="40081"/>
                  </a:lnTo>
                  <a:lnTo>
                    <a:pt x="520852" y="40081"/>
                  </a:lnTo>
                  <a:lnTo>
                    <a:pt x="523595" y="37363"/>
                  </a:lnTo>
                  <a:lnTo>
                    <a:pt x="523595" y="30645"/>
                  </a:lnTo>
                  <a:close/>
                </a:path>
                <a:path w="946784" h="1152525">
                  <a:moveTo>
                    <a:pt x="547776" y="39090"/>
                  </a:moveTo>
                  <a:lnTo>
                    <a:pt x="545045" y="36372"/>
                  </a:lnTo>
                  <a:lnTo>
                    <a:pt x="538340" y="36372"/>
                  </a:lnTo>
                  <a:lnTo>
                    <a:pt x="535597" y="39090"/>
                  </a:lnTo>
                  <a:lnTo>
                    <a:pt x="535597" y="45821"/>
                  </a:lnTo>
                  <a:lnTo>
                    <a:pt x="538340" y="48552"/>
                  </a:lnTo>
                  <a:lnTo>
                    <a:pt x="545045" y="48552"/>
                  </a:lnTo>
                  <a:lnTo>
                    <a:pt x="547776" y="45821"/>
                  </a:lnTo>
                  <a:lnTo>
                    <a:pt x="547776" y="39090"/>
                  </a:lnTo>
                  <a:close/>
                </a:path>
                <a:path w="946784" h="1152525">
                  <a:moveTo>
                    <a:pt x="571538" y="48615"/>
                  </a:moveTo>
                  <a:lnTo>
                    <a:pt x="568820" y="45885"/>
                  </a:lnTo>
                  <a:lnTo>
                    <a:pt x="562089" y="45885"/>
                  </a:lnTo>
                  <a:lnTo>
                    <a:pt x="559371" y="48615"/>
                  </a:lnTo>
                  <a:lnTo>
                    <a:pt x="559371" y="55346"/>
                  </a:lnTo>
                  <a:lnTo>
                    <a:pt x="562089" y="58064"/>
                  </a:lnTo>
                  <a:lnTo>
                    <a:pt x="568820" y="58064"/>
                  </a:lnTo>
                  <a:lnTo>
                    <a:pt x="571538" y="55346"/>
                  </a:lnTo>
                  <a:lnTo>
                    <a:pt x="571538" y="48615"/>
                  </a:lnTo>
                  <a:close/>
                </a:path>
                <a:path w="946784" h="1152525">
                  <a:moveTo>
                    <a:pt x="594779" y="59207"/>
                  </a:moveTo>
                  <a:lnTo>
                    <a:pt x="592061" y="56476"/>
                  </a:lnTo>
                  <a:lnTo>
                    <a:pt x="585343" y="56476"/>
                  </a:lnTo>
                  <a:lnTo>
                    <a:pt x="582599" y="59207"/>
                  </a:lnTo>
                  <a:lnTo>
                    <a:pt x="582599" y="65925"/>
                  </a:lnTo>
                  <a:lnTo>
                    <a:pt x="585343" y="68656"/>
                  </a:lnTo>
                  <a:lnTo>
                    <a:pt x="592061" y="68656"/>
                  </a:lnTo>
                  <a:lnTo>
                    <a:pt x="594779" y="65925"/>
                  </a:lnTo>
                  <a:lnTo>
                    <a:pt x="594779" y="59207"/>
                  </a:lnTo>
                  <a:close/>
                </a:path>
                <a:path w="946784" h="1152525">
                  <a:moveTo>
                    <a:pt x="617613" y="70815"/>
                  </a:moveTo>
                  <a:lnTo>
                    <a:pt x="614883" y="68084"/>
                  </a:lnTo>
                  <a:lnTo>
                    <a:pt x="608177" y="68084"/>
                  </a:lnTo>
                  <a:lnTo>
                    <a:pt x="605447" y="70815"/>
                  </a:lnTo>
                  <a:lnTo>
                    <a:pt x="605447" y="77546"/>
                  </a:lnTo>
                  <a:lnTo>
                    <a:pt x="608177" y="80264"/>
                  </a:lnTo>
                  <a:lnTo>
                    <a:pt x="614883" y="80264"/>
                  </a:lnTo>
                  <a:lnTo>
                    <a:pt x="617613" y="77546"/>
                  </a:lnTo>
                  <a:lnTo>
                    <a:pt x="617613" y="70815"/>
                  </a:lnTo>
                  <a:close/>
                </a:path>
                <a:path w="946784" h="1152525">
                  <a:moveTo>
                    <a:pt x="639914" y="83451"/>
                  </a:moveTo>
                  <a:lnTo>
                    <a:pt x="637184" y="80708"/>
                  </a:lnTo>
                  <a:lnTo>
                    <a:pt x="630466" y="80708"/>
                  </a:lnTo>
                  <a:lnTo>
                    <a:pt x="627748" y="83451"/>
                  </a:lnTo>
                  <a:lnTo>
                    <a:pt x="627748" y="90170"/>
                  </a:lnTo>
                  <a:lnTo>
                    <a:pt x="630466" y="92887"/>
                  </a:lnTo>
                  <a:lnTo>
                    <a:pt x="637184" y="92887"/>
                  </a:lnTo>
                  <a:lnTo>
                    <a:pt x="639914" y="90170"/>
                  </a:lnTo>
                  <a:lnTo>
                    <a:pt x="639914" y="83451"/>
                  </a:lnTo>
                  <a:close/>
                </a:path>
                <a:path w="946784" h="1152525">
                  <a:moveTo>
                    <a:pt x="661581" y="97066"/>
                  </a:moveTo>
                  <a:lnTo>
                    <a:pt x="658863" y="94335"/>
                  </a:lnTo>
                  <a:lnTo>
                    <a:pt x="652145" y="94335"/>
                  </a:lnTo>
                  <a:lnTo>
                    <a:pt x="649414" y="97066"/>
                  </a:lnTo>
                  <a:lnTo>
                    <a:pt x="649414" y="103797"/>
                  </a:lnTo>
                  <a:lnTo>
                    <a:pt x="652145" y="106514"/>
                  </a:lnTo>
                  <a:lnTo>
                    <a:pt x="658863" y="106514"/>
                  </a:lnTo>
                  <a:lnTo>
                    <a:pt x="661581" y="103797"/>
                  </a:lnTo>
                  <a:lnTo>
                    <a:pt x="661581" y="97066"/>
                  </a:lnTo>
                  <a:close/>
                </a:path>
                <a:path w="946784" h="1152525">
                  <a:moveTo>
                    <a:pt x="682523" y="111633"/>
                  </a:moveTo>
                  <a:lnTo>
                    <a:pt x="679805" y="108902"/>
                  </a:lnTo>
                  <a:lnTo>
                    <a:pt x="673087" y="108902"/>
                  </a:lnTo>
                  <a:lnTo>
                    <a:pt x="670356" y="111633"/>
                  </a:lnTo>
                  <a:lnTo>
                    <a:pt x="670356" y="118351"/>
                  </a:lnTo>
                  <a:lnTo>
                    <a:pt x="673087" y="121081"/>
                  </a:lnTo>
                  <a:lnTo>
                    <a:pt x="679805" y="121081"/>
                  </a:lnTo>
                  <a:lnTo>
                    <a:pt x="682523" y="118351"/>
                  </a:lnTo>
                  <a:lnTo>
                    <a:pt x="682523" y="111633"/>
                  </a:lnTo>
                  <a:close/>
                </a:path>
                <a:path w="946784" h="1152525">
                  <a:moveTo>
                    <a:pt x="702957" y="127127"/>
                  </a:moveTo>
                  <a:lnTo>
                    <a:pt x="700227" y="124409"/>
                  </a:lnTo>
                  <a:lnTo>
                    <a:pt x="693496" y="124409"/>
                  </a:lnTo>
                  <a:lnTo>
                    <a:pt x="690778" y="127127"/>
                  </a:lnTo>
                  <a:lnTo>
                    <a:pt x="690778" y="133858"/>
                  </a:lnTo>
                  <a:lnTo>
                    <a:pt x="693496" y="136588"/>
                  </a:lnTo>
                  <a:lnTo>
                    <a:pt x="700227" y="136588"/>
                  </a:lnTo>
                  <a:lnTo>
                    <a:pt x="702957" y="133858"/>
                  </a:lnTo>
                  <a:lnTo>
                    <a:pt x="702957" y="127127"/>
                  </a:lnTo>
                  <a:close/>
                </a:path>
                <a:path w="946784" h="1152525">
                  <a:moveTo>
                    <a:pt x="720750" y="1041082"/>
                  </a:moveTo>
                  <a:lnTo>
                    <a:pt x="718019" y="1038364"/>
                  </a:lnTo>
                  <a:lnTo>
                    <a:pt x="711301" y="1038364"/>
                  </a:lnTo>
                  <a:lnTo>
                    <a:pt x="708571" y="1041082"/>
                  </a:lnTo>
                  <a:lnTo>
                    <a:pt x="708571" y="1047813"/>
                  </a:lnTo>
                  <a:lnTo>
                    <a:pt x="711301" y="1050531"/>
                  </a:lnTo>
                  <a:lnTo>
                    <a:pt x="718019" y="1050531"/>
                  </a:lnTo>
                  <a:lnTo>
                    <a:pt x="720750" y="1047813"/>
                  </a:lnTo>
                  <a:lnTo>
                    <a:pt x="720750" y="1041082"/>
                  </a:lnTo>
                  <a:close/>
                </a:path>
                <a:path w="946784" h="1152525">
                  <a:moveTo>
                    <a:pt x="722541" y="143535"/>
                  </a:moveTo>
                  <a:lnTo>
                    <a:pt x="719810" y="140817"/>
                  </a:lnTo>
                  <a:lnTo>
                    <a:pt x="713092" y="140817"/>
                  </a:lnTo>
                  <a:lnTo>
                    <a:pt x="710361" y="143535"/>
                  </a:lnTo>
                  <a:lnTo>
                    <a:pt x="710361" y="150266"/>
                  </a:lnTo>
                  <a:lnTo>
                    <a:pt x="713092" y="152996"/>
                  </a:lnTo>
                  <a:lnTo>
                    <a:pt x="719810" y="152996"/>
                  </a:lnTo>
                  <a:lnTo>
                    <a:pt x="722541" y="150266"/>
                  </a:lnTo>
                  <a:lnTo>
                    <a:pt x="722541" y="143535"/>
                  </a:lnTo>
                  <a:close/>
                </a:path>
                <a:path w="946784" h="1152525">
                  <a:moveTo>
                    <a:pt x="740435" y="1024712"/>
                  </a:moveTo>
                  <a:lnTo>
                    <a:pt x="737704" y="1021981"/>
                  </a:lnTo>
                  <a:lnTo>
                    <a:pt x="730986" y="1021981"/>
                  </a:lnTo>
                  <a:lnTo>
                    <a:pt x="728256" y="1024712"/>
                  </a:lnTo>
                  <a:lnTo>
                    <a:pt x="728256" y="1031443"/>
                  </a:lnTo>
                  <a:lnTo>
                    <a:pt x="730986" y="1034161"/>
                  </a:lnTo>
                  <a:lnTo>
                    <a:pt x="737704" y="1034161"/>
                  </a:lnTo>
                  <a:lnTo>
                    <a:pt x="740435" y="1031443"/>
                  </a:lnTo>
                  <a:lnTo>
                    <a:pt x="740435" y="1024712"/>
                  </a:lnTo>
                  <a:close/>
                </a:path>
                <a:path w="946784" h="1152525">
                  <a:moveTo>
                    <a:pt x="741476" y="160807"/>
                  </a:moveTo>
                  <a:lnTo>
                    <a:pt x="738746" y="158076"/>
                  </a:lnTo>
                  <a:lnTo>
                    <a:pt x="732040" y="158076"/>
                  </a:lnTo>
                  <a:lnTo>
                    <a:pt x="729297" y="160807"/>
                  </a:lnTo>
                  <a:lnTo>
                    <a:pt x="729297" y="167525"/>
                  </a:lnTo>
                  <a:lnTo>
                    <a:pt x="732040" y="170243"/>
                  </a:lnTo>
                  <a:lnTo>
                    <a:pt x="738746" y="170243"/>
                  </a:lnTo>
                  <a:lnTo>
                    <a:pt x="741476" y="167525"/>
                  </a:lnTo>
                  <a:lnTo>
                    <a:pt x="741476" y="160807"/>
                  </a:lnTo>
                  <a:close/>
                </a:path>
                <a:path w="946784" h="1152525">
                  <a:moveTo>
                    <a:pt x="759294" y="1007516"/>
                  </a:moveTo>
                  <a:lnTo>
                    <a:pt x="756551" y="1004773"/>
                  </a:lnTo>
                  <a:lnTo>
                    <a:pt x="749833" y="1004773"/>
                  </a:lnTo>
                  <a:lnTo>
                    <a:pt x="747115" y="1007516"/>
                  </a:lnTo>
                  <a:lnTo>
                    <a:pt x="747115" y="1014234"/>
                  </a:lnTo>
                  <a:lnTo>
                    <a:pt x="749833" y="1016952"/>
                  </a:lnTo>
                  <a:lnTo>
                    <a:pt x="756551" y="1016952"/>
                  </a:lnTo>
                  <a:lnTo>
                    <a:pt x="759294" y="1014234"/>
                  </a:lnTo>
                  <a:lnTo>
                    <a:pt x="759294" y="1007516"/>
                  </a:lnTo>
                  <a:close/>
                </a:path>
                <a:path w="946784" h="1152525">
                  <a:moveTo>
                    <a:pt x="759599" y="178892"/>
                  </a:moveTo>
                  <a:lnTo>
                    <a:pt x="756869" y="176161"/>
                  </a:lnTo>
                  <a:lnTo>
                    <a:pt x="750150" y="176161"/>
                  </a:lnTo>
                  <a:lnTo>
                    <a:pt x="747433" y="178892"/>
                  </a:lnTo>
                  <a:lnTo>
                    <a:pt x="747433" y="185623"/>
                  </a:lnTo>
                  <a:lnTo>
                    <a:pt x="750150" y="188341"/>
                  </a:lnTo>
                  <a:lnTo>
                    <a:pt x="756869" y="188341"/>
                  </a:lnTo>
                  <a:lnTo>
                    <a:pt x="759599" y="185623"/>
                  </a:lnTo>
                  <a:lnTo>
                    <a:pt x="759599" y="178892"/>
                  </a:lnTo>
                  <a:close/>
                </a:path>
                <a:path w="946784" h="1152525">
                  <a:moveTo>
                    <a:pt x="776871" y="197777"/>
                  </a:moveTo>
                  <a:lnTo>
                    <a:pt x="774141" y="195059"/>
                  </a:lnTo>
                  <a:lnTo>
                    <a:pt x="767422" y="195059"/>
                  </a:lnTo>
                  <a:lnTo>
                    <a:pt x="764692" y="197777"/>
                  </a:lnTo>
                  <a:lnTo>
                    <a:pt x="764692" y="204508"/>
                  </a:lnTo>
                  <a:lnTo>
                    <a:pt x="767422" y="207238"/>
                  </a:lnTo>
                  <a:lnTo>
                    <a:pt x="774141" y="207238"/>
                  </a:lnTo>
                  <a:lnTo>
                    <a:pt x="776871" y="204508"/>
                  </a:lnTo>
                  <a:lnTo>
                    <a:pt x="776871" y="197777"/>
                  </a:lnTo>
                  <a:close/>
                </a:path>
                <a:path w="946784" h="1152525">
                  <a:moveTo>
                    <a:pt x="777506" y="989507"/>
                  </a:moveTo>
                  <a:lnTo>
                    <a:pt x="774776" y="986777"/>
                  </a:lnTo>
                  <a:lnTo>
                    <a:pt x="768057" y="986777"/>
                  </a:lnTo>
                  <a:lnTo>
                    <a:pt x="765327" y="989507"/>
                  </a:lnTo>
                  <a:lnTo>
                    <a:pt x="765327" y="996238"/>
                  </a:lnTo>
                  <a:lnTo>
                    <a:pt x="768057" y="998956"/>
                  </a:lnTo>
                  <a:lnTo>
                    <a:pt x="774776" y="998956"/>
                  </a:lnTo>
                  <a:lnTo>
                    <a:pt x="777506" y="996238"/>
                  </a:lnTo>
                  <a:lnTo>
                    <a:pt x="777506" y="989507"/>
                  </a:lnTo>
                  <a:close/>
                </a:path>
                <a:path w="946784" h="1152525">
                  <a:moveTo>
                    <a:pt x="793216" y="217436"/>
                  </a:moveTo>
                  <a:lnTo>
                    <a:pt x="790486" y="214693"/>
                  </a:lnTo>
                  <a:lnTo>
                    <a:pt x="783767" y="214693"/>
                  </a:lnTo>
                  <a:lnTo>
                    <a:pt x="781037" y="217436"/>
                  </a:lnTo>
                  <a:lnTo>
                    <a:pt x="781037" y="224155"/>
                  </a:lnTo>
                  <a:lnTo>
                    <a:pt x="783767" y="226872"/>
                  </a:lnTo>
                  <a:lnTo>
                    <a:pt x="790486" y="226872"/>
                  </a:lnTo>
                  <a:lnTo>
                    <a:pt x="793216" y="224155"/>
                  </a:lnTo>
                  <a:lnTo>
                    <a:pt x="793216" y="217436"/>
                  </a:lnTo>
                  <a:close/>
                </a:path>
                <a:path w="946784" h="1152525">
                  <a:moveTo>
                    <a:pt x="794893" y="970762"/>
                  </a:moveTo>
                  <a:lnTo>
                    <a:pt x="792162" y="968032"/>
                  </a:lnTo>
                  <a:lnTo>
                    <a:pt x="785444" y="968032"/>
                  </a:lnTo>
                  <a:lnTo>
                    <a:pt x="782713" y="970762"/>
                  </a:lnTo>
                  <a:lnTo>
                    <a:pt x="782713" y="977480"/>
                  </a:lnTo>
                  <a:lnTo>
                    <a:pt x="785444" y="980198"/>
                  </a:lnTo>
                  <a:lnTo>
                    <a:pt x="792162" y="980198"/>
                  </a:lnTo>
                  <a:lnTo>
                    <a:pt x="794893" y="977480"/>
                  </a:lnTo>
                  <a:lnTo>
                    <a:pt x="794893" y="970762"/>
                  </a:lnTo>
                  <a:close/>
                </a:path>
                <a:path w="946784" h="1152525">
                  <a:moveTo>
                    <a:pt x="808697" y="237794"/>
                  </a:moveTo>
                  <a:lnTo>
                    <a:pt x="805967" y="235064"/>
                  </a:lnTo>
                  <a:lnTo>
                    <a:pt x="799261" y="235064"/>
                  </a:lnTo>
                  <a:lnTo>
                    <a:pt x="796531" y="237794"/>
                  </a:lnTo>
                  <a:lnTo>
                    <a:pt x="796531" y="244525"/>
                  </a:lnTo>
                  <a:lnTo>
                    <a:pt x="799261" y="247243"/>
                  </a:lnTo>
                  <a:lnTo>
                    <a:pt x="805967" y="247243"/>
                  </a:lnTo>
                  <a:lnTo>
                    <a:pt x="808697" y="244525"/>
                  </a:lnTo>
                  <a:lnTo>
                    <a:pt x="808697" y="237794"/>
                  </a:lnTo>
                  <a:close/>
                </a:path>
                <a:path w="946784" h="1152525">
                  <a:moveTo>
                    <a:pt x="811530" y="951268"/>
                  </a:moveTo>
                  <a:lnTo>
                    <a:pt x="808812" y="948537"/>
                  </a:lnTo>
                  <a:lnTo>
                    <a:pt x="802081" y="948537"/>
                  </a:lnTo>
                  <a:lnTo>
                    <a:pt x="799350" y="951268"/>
                  </a:lnTo>
                  <a:lnTo>
                    <a:pt x="799350" y="957999"/>
                  </a:lnTo>
                  <a:lnTo>
                    <a:pt x="802081" y="960716"/>
                  </a:lnTo>
                  <a:lnTo>
                    <a:pt x="808812" y="960716"/>
                  </a:lnTo>
                  <a:lnTo>
                    <a:pt x="811530" y="957999"/>
                  </a:lnTo>
                  <a:lnTo>
                    <a:pt x="811530" y="951268"/>
                  </a:lnTo>
                  <a:close/>
                </a:path>
                <a:path w="946784" h="1152525">
                  <a:moveTo>
                    <a:pt x="823366" y="258826"/>
                  </a:moveTo>
                  <a:lnTo>
                    <a:pt x="820635" y="256095"/>
                  </a:lnTo>
                  <a:lnTo>
                    <a:pt x="813917" y="256095"/>
                  </a:lnTo>
                  <a:lnTo>
                    <a:pt x="811187" y="258826"/>
                  </a:lnTo>
                  <a:lnTo>
                    <a:pt x="811187" y="265557"/>
                  </a:lnTo>
                  <a:lnTo>
                    <a:pt x="813917" y="268274"/>
                  </a:lnTo>
                  <a:lnTo>
                    <a:pt x="820635" y="268274"/>
                  </a:lnTo>
                  <a:lnTo>
                    <a:pt x="823366" y="265557"/>
                  </a:lnTo>
                  <a:lnTo>
                    <a:pt x="823366" y="258826"/>
                  </a:lnTo>
                  <a:close/>
                </a:path>
                <a:path w="946784" h="1152525">
                  <a:moveTo>
                    <a:pt x="827252" y="931087"/>
                  </a:moveTo>
                  <a:lnTo>
                    <a:pt x="824509" y="928357"/>
                  </a:lnTo>
                  <a:lnTo>
                    <a:pt x="817791" y="928357"/>
                  </a:lnTo>
                  <a:lnTo>
                    <a:pt x="815073" y="931087"/>
                  </a:lnTo>
                  <a:lnTo>
                    <a:pt x="815073" y="937806"/>
                  </a:lnTo>
                  <a:lnTo>
                    <a:pt x="817791" y="940536"/>
                  </a:lnTo>
                  <a:lnTo>
                    <a:pt x="824509" y="940536"/>
                  </a:lnTo>
                  <a:lnTo>
                    <a:pt x="827252" y="937806"/>
                  </a:lnTo>
                  <a:lnTo>
                    <a:pt x="827252" y="931087"/>
                  </a:lnTo>
                  <a:close/>
                </a:path>
                <a:path w="946784" h="1152525">
                  <a:moveTo>
                    <a:pt x="836866" y="280492"/>
                  </a:moveTo>
                  <a:lnTo>
                    <a:pt x="834148" y="277761"/>
                  </a:lnTo>
                  <a:lnTo>
                    <a:pt x="827430" y="277761"/>
                  </a:lnTo>
                  <a:lnTo>
                    <a:pt x="824699" y="280492"/>
                  </a:lnTo>
                  <a:lnTo>
                    <a:pt x="824699" y="287210"/>
                  </a:lnTo>
                  <a:lnTo>
                    <a:pt x="827430" y="289941"/>
                  </a:lnTo>
                  <a:lnTo>
                    <a:pt x="834148" y="289941"/>
                  </a:lnTo>
                  <a:lnTo>
                    <a:pt x="836866" y="287210"/>
                  </a:lnTo>
                  <a:lnTo>
                    <a:pt x="836866" y="280492"/>
                  </a:lnTo>
                  <a:close/>
                </a:path>
                <a:path w="946784" h="1152525">
                  <a:moveTo>
                    <a:pt x="842098" y="910259"/>
                  </a:moveTo>
                  <a:lnTo>
                    <a:pt x="839381" y="907529"/>
                  </a:lnTo>
                  <a:lnTo>
                    <a:pt x="832662" y="907529"/>
                  </a:lnTo>
                  <a:lnTo>
                    <a:pt x="829932" y="910259"/>
                  </a:lnTo>
                  <a:lnTo>
                    <a:pt x="829932" y="916978"/>
                  </a:lnTo>
                  <a:lnTo>
                    <a:pt x="832662" y="919708"/>
                  </a:lnTo>
                  <a:lnTo>
                    <a:pt x="839381" y="919708"/>
                  </a:lnTo>
                  <a:lnTo>
                    <a:pt x="842098" y="916978"/>
                  </a:lnTo>
                  <a:lnTo>
                    <a:pt x="842098" y="910259"/>
                  </a:lnTo>
                  <a:close/>
                </a:path>
                <a:path w="946784" h="1152525">
                  <a:moveTo>
                    <a:pt x="849553" y="302742"/>
                  </a:moveTo>
                  <a:lnTo>
                    <a:pt x="846823" y="300024"/>
                  </a:lnTo>
                  <a:lnTo>
                    <a:pt x="840092" y="300024"/>
                  </a:lnTo>
                  <a:lnTo>
                    <a:pt x="837374" y="302742"/>
                  </a:lnTo>
                  <a:lnTo>
                    <a:pt x="837374" y="309486"/>
                  </a:lnTo>
                  <a:lnTo>
                    <a:pt x="840092" y="312204"/>
                  </a:lnTo>
                  <a:lnTo>
                    <a:pt x="846823" y="312204"/>
                  </a:lnTo>
                  <a:lnTo>
                    <a:pt x="849553" y="309486"/>
                  </a:lnTo>
                  <a:lnTo>
                    <a:pt x="849553" y="302742"/>
                  </a:lnTo>
                  <a:close/>
                </a:path>
                <a:path w="946784" h="1152525">
                  <a:moveTo>
                    <a:pt x="856030" y="888809"/>
                  </a:moveTo>
                  <a:lnTo>
                    <a:pt x="853313" y="886079"/>
                  </a:lnTo>
                  <a:lnTo>
                    <a:pt x="846582" y="886079"/>
                  </a:lnTo>
                  <a:lnTo>
                    <a:pt x="843864" y="888809"/>
                  </a:lnTo>
                  <a:lnTo>
                    <a:pt x="843864" y="895540"/>
                  </a:lnTo>
                  <a:lnTo>
                    <a:pt x="846582" y="898258"/>
                  </a:lnTo>
                  <a:lnTo>
                    <a:pt x="853313" y="898258"/>
                  </a:lnTo>
                  <a:lnTo>
                    <a:pt x="856030" y="895540"/>
                  </a:lnTo>
                  <a:lnTo>
                    <a:pt x="856030" y="888809"/>
                  </a:lnTo>
                  <a:close/>
                </a:path>
                <a:path w="946784" h="1152525">
                  <a:moveTo>
                    <a:pt x="861174" y="325551"/>
                  </a:moveTo>
                  <a:lnTo>
                    <a:pt x="858443" y="322821"/>
                  </a:lnTo>
                  <a:lnTo>
                    <a:pt x="851725" y="322821"/>
                  </a:lnTo>
                  <a:lnTo>
                    <a:pt x="848995" y="325551"/>
                  </a:lnTo>
                  <a:lnTo>
                    <a:pt x="848995" y="332270"/>
                  </a:lnTo>
                  <a:lnTo>
                    <a:pt x="851725" y="335000"/>
                  </a:lnTo>
                  <a:lnTo>
                    <a:pt x="858443" y="335000"/>
                  </a:lnTo>
                  <a:lnTo>
                    <a:pt x="861174" y="332270"/>
                  </a:lnTo>
                  <a:lnTo>
                    <a:pt x="861174" y="325551"/>
                  </a:lnTo>
                  <a:close/>
                </a:path>
                <a:path w="946784" h="1152525">
                  <a:moveTo>
                    <a:pt x="869124" y="866787"/>
                  </a:moveTo>
                  <a:lnTo>
                    <a:pt x="866394" y="864057"/>
                  </a:lnTo>
                  <a:lnTo>
                    <a:pt x="859688" y="864057"/>
                  </a:lnTo>
                  <a:lnTo>
                    <a:pt x="856957" y="866787"/>
                  </a:lnTo>
                  <a:lnTo>
                    <a:pt x="856957" y="873518"/>
                  </a:lnTo>
                  <a:lnTo>
                    <a:pt x="859688" y="876236"/>
                  </a:lnTo>
                  <a:lnTo>
                    <a:pt x="866394" y="876236"/>
                  </a:lnTo>
                  <a:lnTo>
                    <a:pt x="869124" y="873518"/>
                  </a:lnTo>
                  <a:lnTo>
                    <a:pt x="869124" y="866787"/>
                  </a:lnTo>
                  <a:close/>
                </a:path>
                <a:path w="946784" h="1152525">
                  <a:moveTo>
                    <a:pt x="871753" y="348856"/>
                  </a:moveTo>
                  <a:lnTo>
                    <a:pt x="869010" y="346113"/>
                  </a:lnTo>
                  <a:lnTo>
                    <a:pt x="862304" y="346113"/>
                  </a:lnTo>
                  <a:lnTo>
                    <a:pt x="859574" y="348856"/>
                  </a:lnTo>
                  <a:lnTo>
                    <a:pt x="859574" y="355574"/>
                  </a:lnTo>
                  <a:lnTo>
                    <a:pt x="862304" y="358292"/>
                  </a:lnTo>
                  <a:lnTo>
                    <a:pt x="869010" y="358292"/>
                  </a:lnTo>
                  <a:lnTo>
                    <a:pt x="871753" y="355574"/>
                  </a:lnTo>
                  <a:lnTo>
                    <a:pt x="871753" y="348856"/>
                  </a:lnTo>
                  <a:close/>
                </a:path>
                <a:path w="946784" h="1152525">
                  <a:moveTo>
                    <a:pt x="881164" y="844232"/>
                  </a:moveTo>
                  <a:lnTo>
                    <a:pt x="878433" y="841502"/>
                  </a:lnTo>
                  <a:lnTo>
                    <a:pt x="871715" y="841502"/>
                  </a:lnTo>
                  <a:lnTo>
                    <a:pt x="868984" y="844232"/>
                  </a:lnTo>
                  <a:lnTo>
                    <a:pt x="868984" y="850950"/>
                  </a:lnTo>
                  <a:lnTo>
                    <a:pt x="871715" y="853668"/>
                  </a:lnTo>
                  <a:lnTo>
                    <a:pt x="878433" y="853668"/>
                  </a:lnTo>
                  <a:lnTo>
                    <a:pt x="881164" y="850950"/>
                  </a:lnTo>
                  <a:lnTo>
                    <a:pt x="881164" y="844232"/>
                  </a:lnTo>
                  <a:close/>
                </a:path>
                <a:path w="946784" h="1152525">
                  <a:moveTo>
                    <a:pt x="881265" y="372605"/>
                  </a:moveTo>
                  <a:lnTo>
                    <a:pt x="878547" y="369874"/>
                  </a:lnTo>
                  <a:lnTo>
                    <a:pt x="871816" y="369874"/>
                  </a:lnTo>
                  <a:lnTo>
                    <a:pt x="869099" y="372605"/>
                  </a:lnTo>
                  <a:lnTo>
                    <a:pt x="869099" y="379336"/>
                  </a:lnTo>
                  <a:lnTo>
                    <a:pt x="871816" y="382054"/>
                  </a:lnTo>
                  <a:lnTo>
                    <a:pt x="878547" y="382054"/>
                  </a:lnTo>
                  <a:lnTo>
                    <a:pt x="881265" y="379336"/>
                  </a:lnTo>
                  <a:lnTo>
                    <a:pt x="881265" y="372605"/>
                  </a:lnTo>
                  <a:close/>
                </a:path>
                <a:path w="946784" h="1152525">
                  <a:moveTo>
                    <a:pt x="889749" y="396760"/>
                  </a:moveTo>
                  <a:lnTo>
                    <a:pt x="887018" y="394017"/>
                  </a:lnTo>
                  <a:lnTo>
                    <a:pt x="880300" y="394017"/>
                  </a:lnTo>
                  <a:lnTo>
                    <a:pt x="877570" y="396760"/>
                  </a:lnTo>
                  <a:lnTo>
                    <a:pt x="877570" y="403479"/>
                  </a:lnTo>
                  <a:lnTo>
                    <a:pt x="880300" y="406196"/>
                  </a:lnTo>
                  <a:lnTo>
                    <a:pt x="887018" y="406196"/>
                  </a:lnTo>
                  <a:lnTo>
                    <a:pt x="889749" y="403479"/>
                  </a:lnTo>
                  <a:lnTo>
                    <a:pt x="889749" y="396760"/>
                  </a:lnTo>
                  <a:close/>
                </a:path>
                <a:path w="946784" h="1152525">
                  <a:moveTo>
                    <a:pt x="892276" y="821169"/>
                  </a:moveTo>
                  <a:lnTo>
                    <a:pt x="889533" y="818438"/>
                  </a:lnTo>
                  <a:lnTo>
                    <a:pt x="882827" y="818438"/>
                  </a:lnTo>
                  <a:lnTo>
                    <a:pt x="880097" y="821169"/>
                  </a:lnTo>
                  <a:lnTo>
                    <a:pt x="880097" y="827900"/>
                  </a:lnTo>
                  <a:lnTo>
                    <a:pt x="882827" y="830618"/>
                  </a:lnTo>
                  <a:lnTo>
                    <a:pt x="889533" y="830618"/>
                  </a:lnTo>
                  <a:lnTo>
                    <a:pt x="892276" y="827900"/>
                  </a:lnTo>
                  <a:lnTo>
                    <a:pt x="892276" y="821169"/>
                  </a:lnTo>
                  <a:close/>
                </a:path>
                <a:path w="946784" h="1152525">
                  <a:moveTo>
                    <a:pt x="897089" y="421259"/>
                  </a:moveTo>
                  <a:lnTo>
                    <a:pt x="894359" y="418541"/>
                  </a:lnTo>
                  <a:lnTo>
                    <a:pt x="887628" y="418541"/>
                  </a:lnTo>
                  <a:lnTo>
                    <a:pt x="884910" y="421259"/>
                  </a:lnTo>
                  <a:lnTo>
                    <a:pt x="884910" y="427990"/>
                  </a:lnTo>
                  <a:lnTo>
                    <a:pt x="887628" y="430707"/>
                  </a:lnTo>
                  <a:lnTo>
                    <a:pt x="894359" y="430707"/>
                  </a:lnTo>
                  <a:lnTo>
                    <a:pt x="897089" y="427990"/>
                  </a:lnTo>
                  <a:lnTo>
                    <a:pt x="897089" y="421259"/>
                  </a:lnTo>
                  <a:close/>
                </a:path>
                <a:path w="946784" h="1152525">
                  <a:moveTo>
                    <a:pt x="902411" y="797661"/>
                  </a:moveTo>
                  <a:lnTo>
                    <a:pt x="899693" y="794931"/>
                  </a:lnTo>
                  <a:lnTo>
                    <a:pt x="892975" y="794931"/>
                  </a:lnTo>
                  <a:lnTo>
                    <a:pt x="890244" y="797661"/>
                  </a:lnTo>
                  <a:lnTo>
                    <a:pt x="890244" y="804392"/>
                  </a:lnTo>
                  <a:lnTo>
                    <a:pt x="892975" y="807110"/>
                  </a:lnTo>
                  <a:lnTo>
                    <a:pt x="899693" y="807110"/>
                  </a:lnTo>
                  <a:lnTo>
                    <a:pt x="902411" y="804392"/>
                  </a:lnTo>
                  <a:lnTo>
                    <a:pt x="902411" y="797661"/>
                  </a:lnTo>
                  <a:close/>
                </a:path>
                <a:path w="946784" h="1152525">
                  <a:moveTo>
                    <a:pt x="903363" y="446087"/>
                  </a:moveTo>
                  <a:lnTo>
                    <a:pt x="900633" y="443357"/>
                  </a:lnTo>
                  <a:lnTo>
                    <a:pt x="893914" y="443357"/>
                  </a:lnTo>
                  <a:lnTo>
                    <a:pt x="891184" y="446087"/>
                  </a:lnTo>
                  <a:lnTo>
                    <a:pt x="891184" y="452805"/>
                  </a:lnTo>
                  <a:lnTo>
                    <a:pt x="893914" y="455523"/>
                  </a:lnTo>
                  <a:lnTo>
                    <a:pt x="900633" y="455523"/>
                  </a:lnTo>
                  <a:lnTo>
                    <a:pt x="903363" y="452805"/>
                  </a:lnTo>
                  <a:lnTo>
                    <a:pt x="903363" y="446087"/>
                  </a:lnTo>
                  <a:close/>
                </a:path>
                <a:path w="946784" h="1152525">
                  <a:moveTo>
                    <a:pt x="908494" y="471144"/>
                  </a:moveTo>
                  <a:lnTo>
                    <a:pt x="905764" y="468414"/>
                  </a:lnTo>
                  <a:lnTo>
                    <a:pt x="899045" y="468414"/>
                  </a:lnTo>
                  <a:lnTo>
                    <a:pt x="896315" y="471144"/>
                  </a:lnTo>
                  <a:lnTo>
                    <a:pt x="896315" y="477875"/>
                  </a:lnTo>
                  <a:lnTo>
                    <a:pt x="899045" y="480593"/>
                  </a:lnTo>
                  <a:lnTo>
                    <a:pt x="905764" y="480593"/>
                  </a:lnTo>
                  <a:lnTo>
                    <a:pt x="908494" y="477875"/>
                  </a:lnTo>
                  <a:lnTo>
                    <a:pt x="908494" y="471144"/>
                  </a:lnTo>
                  <a:close/>
                </a:path>
                <a:path w="946784" h="1152525">
                  <a:moveTo>
                    <a:pt x="912482" y="496430"/>
                  </a:moveTo>
                  <a:lnTo>
                    <a:pt x="909751" y="493699"/>
                  </a:lnTo>
                  <a:lnTo>
                    <a:pt x="903033" y="493699"/>
                  </a:lnTo>
                  <a:lnTo>
                    <a:pt x="900303" y="496430"/>
                  </a:lnTo>
                  <a:lnTo>
                    <a:pt x="900303" y="503148"/>
                  </a:lnTo>
                  <a:lnTo>
                    <a:pt x="903033" y="505879"/>
                  </a:lnTo>
                  <a:lnTo>
                    <a:pt x="909751" y="505879"/>
                  </a:lnTo>
                  <a:lnTo>
                    <a:pt x="912482" y="503148"/>
                  </a:lnTo>
                  <a:lnTo>
                    <a:pt x="912482" y="496430"/>
                  </a:lnTo>
                  <a:close/>
                </a:path>
                <a:path w="946784" h="1152525">
                  <a:moveTo>
                    <a:pt x="915301" y="521855"/>
                  </a:moveTo>
                  <a:lnTo>
                    <a:pt x="912571" y="519125"/>
                  </a:lnTo>
                  <a:lnTo>
                    <a:pt x="905865" y="519125"/>
                  </a:lnTo>
                  <a:lnTo>
                    <a:pt x="903135" y="521855"/>
                  </a:lnTo>
                  <a:lnTo>
                    <a:pt x="903135" y="528586"/>
                  </a:lnTo>
                  <a:lnTo>
                    <a:pt x="905865" y="531304"/>
                  </a:lnTo>
                  <a:lnTo>
                    <a:pt x="912571" y="531304"/>
                  </a:lnTo>
                  <a:lnTo>
                    <a:pt x="915301" y="528586"/>
                  </a:lnTo>
                  <a:lnTo>
                    <a:pt x="915301" y="521855"/>
                  </a:lnTo>
                  <a:close/>
                </a:path>
                <a:path w="946784" h="1152525">
                  <a:moveTo>
                    <a:pt x="917079" y="547395"/>
                  </a:moveTo>
                  <a:lnTo>
                    <a:pt x="914349" y="544652"/>
                  </a:lnTo>
                  <a:lnTo>
                    <a:pt x="907630" y="544652"/>
                  </a:lnTo>
                  <a:lnTo>
                    <a:pt x="904900" y="547395"/>
                  </a:lnTo>
                  <a:lnTo>
                    <a:pt x="904900" y="554113"/>
                  </a:lnTo>
                  <a:lnTo>
                    <a:pt x="907630" y="556831"/>
                  </a:lnTo>
                  <a:lnTo>
                    <a:pt x="914349" y="556831"/>
                  </a:lnTo>
                  <a:lnTo>
                    <a:pt x="917079" y="554113"/>
                  </a:lnTo>
                  <a:lnTo>
                    <a:pt x="917079" y="547395"/>
                  </a:lnTo>
                  <a:close/>
                </a:path>
                <a:path w="946784" h="1152525">
                  <a:moveTo>
                    <a:pt x="919594" y="749452"/>
                  </a:moveTo>
                  <a:lnTo>
                    <a:pt x="916863" y="746721"/>
                  </a:lnTo>
                  <a:lnTo>
                    <a:pt x="910145" y="746721"/>
                  </a:lnTo>
                  <a:lnTo>
                    <a:pt x="907415" y="749452"/>
                  </a:lnTo>
                  <a:lnTo>
                    <a:pt x="907415" y="756183"/>
                  </a:lnTo>
                  <a:lnTo>
                    <a:pt x="910145" y="758901"/>
                  </a:lnTo>
                  <a:lnTo>
                    <a:pt x="916863" y="758901"/>
                  </a:lnTo>
                  <a:lnTo>
                    <a:pt x="919594" y="756183"/>
                  </a:lnTo>
                  <a:lnTo>
                    <a:pt x="919594" y="749452"/>
                  </a:lnTo>
                  <a:close/>
                </a:path>
                <a:path w="946784" h="1152525">
                  <a:moveTo>
                    <a:pt x="926617" y="724852"/>
                  </a:moveTo>
                  <a:lnTo>
                    <a:pt x="923886" y="722122"/>
                  </a:lnTo>
                  <a:lnTo>
                    <a:pt x="917155" y="722122"/>
                  </a:lnTo>
                  <a:lnTo>
                    <a:pt x="914438" y="724852"/>
                  </a:lnTo>
                  <a:lnTo>
                    <a:pt x="914438" y="731570"/>
                  </a:lnTo>
                  <a:lnTo>
                    <a:pt x="917155" y="734301"/>
                  </a:lnTo>
                  <a:lnTo>
                    <a:pt x="923886" y="734301"/>
                  </a:lnTo>
                  <a:lnTo>
                    <a:pt x="926617" y="731570"/>
                  </a:lnTo>
                  <a:lnTo>
                    <a:pt x="926617" y="724852"/>
                  </a:lnTo>
                  <a:close/>
                </a:path>
                <a:path w="946784" h="1152525">
                  <a:moveTo>
                    <a:pt x="932586" y="699947"/>
                  </a:moveTo>
                  <a:lnTo>
                    <a:pt x="929855" y="697230"/>
                  </a:lnTo>
                  <a:lnTo>
                    <a:pt x="923124" y="697230"/>
                  </a:lnTo>
                  <a:lnTo>
                    <a:pt x="920407" y="699947"/>
                  </a:lnTo>
                  <a:lnTo>
                    <a:pt x="920407" y="706678"/>
                  </a:lnTo>
                  <a:lnTo>
                    <a:pt x="923124" y="709409"/>
                  </a:lnTo>
                  <a:lnTo>
                    <a:pt x="929855" y="709409"/>
                  </a:lnTo>
                  <a:lnTo>
                    <a:pt x="932586" y="706678"/>
                  </a:lnTo>
                  <a:lnTo>
                    <a:pt x="932586" y="699947"/>
                  </a:lnTo>
                  <a:close/>
                </a:path>
                <a:path w="946784" h="1152525">
                  <a:moveTo>
                    <a:pt x="937387" y="674839"/>
                  </a:moveTo>
                  <a:lnTo>
                    <a:pt x="934656" y="672109"/>
                  </a:lnTo>
                  <a:lnTo>
                    <a:pt x="927950" y="672109"/>
                  </a:lnTo>
                  <a:lnTo>
                    <a:pt x="925207" y="674839"/>
                  </a:lnTo>
                  <a:lnTo>
                    <a:pt x="925207" y="681558"/>
                  </a:lnTo>
                  <a:lnTo>
                    <a:pt x="927950" y="684288"/>
                  </a:lnTo>
                  <a:lnTo>
                    <a:pt x="934656" y="684288"/>
                  </a:lnTo>
                  <a:lnTo>
                    <a:pt x="937387" y="681558"/>
                  </a:lnTo>
                  <a:lnTo>
                    <a:pt x="937387" y="674839"/>
                  </a:lnTo>
                  <a:close/>
                </a:path>
                <a:path w="946784" h="1152525">
                  <a:moveTo>
                    <a:pt x="941260" y="649528"/>
                  </a:moveTo>
                  <a:lnTo>
                    <a:pt x="938530" y="646798"/>
                  </a:lnTo>
                  <a:lnTo>
                    <a:pt x="931824" y="646798"/>
                  </a:lnTo>
                  <a:lnTo>
                    <a:pt x="929081" y="649528"/>
                  </a:lnTo>
                  <a:lnTo>
                    <a:pt x="929081" y="656259"/>
                  </a:lnTo>
                  <a:lnTo>
                    <a:pt x="931824" y="658977"/>
                  </a:lnTo>
                  <a:lnTo>
                    <a:pt x="938530" y="658977"/>
                  </a:lnTo>
                  <a:lnTo>
                    <a:pt x="941260" y="656259"/>
                  </a:lnTo>
                  <a:lnTo>
                    <a:pt x="941260" y="649528"/>
                  </a:lnTo>
                  <a:close/>
                </a:path>
                <a:path w="946784" h="1152525">
                  <a:moveTo>
                    <a:pt x="943991" y="624090"/>
                  </a:moveTo>
                  <a:lnTo>
                    <a:pt x="941247" y="621372"/>
                  </a:lnTo>
                  <a:lnTo>
                    <a:pt x="934542" y="621372"/>
                  </a:lnTo>
                  <a:lnTo>
                    <a:pt x="931811" y="624090"/>
                  </a:lnTo>
                  <a:lnTo>
                    <a:pt x="931811" y="630821"/>
                  </a:lnTo>
                  <a:lnTo>
                    <a:pt x="934542" y="633539"/>
                  </a:lnTo>
                  <a:lnTo>
                    <a:pt x="941247" y="633539"/>
                  </a:lnTo>
                  <a:lnTo>
                    <a:pt x="943991" y="630821"/>
                  </a:lnTo>
                  <a:lnTo>
                    <a:pt x="943991" y="624090"/>
                  </a:lnTo>
                  <a:close/>
                </a:path>
                <a:path w="946784" h="1152525">
                  <a:moveTo>
                    <a:pt x="945553" y="598551"/>
                  </a:moveTo>
                  <a:lnTo>
                    <a:pt x="942835" y="595833"/>
                  </a:lnTo>
                  <a:lnTo>
                    <a:pt x="936117" y="595833"/>
                  </a:lnTo>
                  <a:lnTo>
                    <a:pt x="933373" y="598551"/>
                  </a:lnTo>
                  <a:lnTo>
                    <a:pt x="933373" y="605282"/>
                  </a:lnTo>
                  <a:lnTo>
                    <a:pt x="936117" y="607999"/>
                  </a:lnTo>
                  <a:lnTo>
                    <a:pt x="942835" y="607999"/>
                  </a:lnTo>
                  <a:lnTo>
                    <a:pt x="945553" y="605282"/>
                  </a:lnTo>
                  <a:lnTo>
                    <a:pt x="945553" y="598551"/>
                  </a:lnTo>
                  <a:close/>
                </a:path>
                <a:path w="946784" h="1152525">
                  <a:moveTo>
                    <a:pt x="946200" y="572973"/>
                  </a:moveTo>
                  <a:lnTo>
                    <a:pt x="943457" y="570242"/>
                  </a:lnTo>
                  <a:lnTo>
                    <a:pt x="936752" y="570242"/>
                  </a:lnTo>
                  <a:lnTo>
                    <a:pt x="934021" y="572973"/>
                  </a:lnTo>
                  <a:lnTo>
                    <a:pt x="934021" y="579691"/>
                  </a:lnTo>
                  <a:lnTo>
                    <a:pt x="936752" y="582409"/>
                  </a:lnTo>
                  <a:lnTo>
                    <a:pt x="943457" y="582409"/>
                  </a:lnTo>
                  <a:lnTo>
                    <a:pt x="946200" y="579691"/>
                  </a:lnTo>
                  <a:lnTo>
                    <a:pt x="946200" y="57297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3382092" y="9020625"/>
              <a:ext cx="960755" cy="1209675"/>
            </a:xfrm>
            <a:custGeom>
              <a:avLst/>
              <a:gdLst/>
              <a:ahLst/>
              <a:cxnLst/>
              <a:rect l="l" t="t" r="r" b="b"/>
              <a:pathLst>
                <a:path w="960755" h="1209675">
                  <a:moveTo>
                    <a:pt x="12166" y="96177"/>
                  </a:moveTo>
                  <a:lnTo>
                    <a:pt x="9436" y="93446"/>
                  </a:lnTo>
                  <a:lnTo>
                    <a:pt x="2717" y="93446"/>
                  </a:lnTo>
                  <a:lnTo>
                    <a:pt x="0" y="96177"/>
                  </a:lnTo>
                  <a:lnTo>
                    <a:pt x="0" y="102895"/>
                  </a:lnTo>
                  <a:lnTo>
                    <a:pt x="2717" y="105625"/>
                  </a:lnTo>
                  <a:lnTo>
                    <a:pt x="9436" y="105625"/>
                  </a:lnTo>
                  <a:lnTo>
                    <a:pt x="12166" y="102895"/>
                  </a:lnTo>
                  <a:lnTo>
                    <a:pt x="12166" y="96177"/>
                  </a:lnTo>
                  <a:close/>
                </a:path>
                <a:path w="960755" h="1209675">
                  <a:moveTo>
                    <a:pt x="34048" y="82905"/>
                  </a:moveTo>
                  <a:lnTo>
                    <a:pt x="31330" y="80187"/>
                  </a:lnTo>
                  <a:lnTo>
                    <a:pt x="24599" y="80187"/>
                  </a:lnTo>
                  <a:lnTo>
                    <a:pt x="21882" y="82905"/>
                  </a:lnTo>
                  <a:lnTo>
                    <a:pt x="21882" y="89636"/>
                  </a:lnTo>
                  <a:lnTo>
                    <a:pt x="24599" y="92354"/>
                  </a:lnTo>
                  <a:lnTo>
                    <a:pt x="31330" y="92354"/>
                  </a:lnTo>
                  <a:lnTo>
                    <a:pt x="34048" y="89636"/>
                  </a:lnTo>
                  <a:lnTo>
                    <a:pt x="34048" y="82905"/>
                  </a:lnTo>
                  <a:close/>
                </a:path>
                <a:path w="960755" h="1209675">
                  <a:moveTo>
                    <a:pt x="56464" y="70586"/>
                  </a:moveTo>
                  <a:lnTo>
                    <a:pt x="53733" y="67868"/>
                  </a:lnTo>
                  <a:lnTo>
                    <a:pt x="47028" y="67868"/>
                  </a:lnTo>
                  <a:lnTo>
                    <a:pt x="44284" y="70586"/>
                  </a:lnTo>
                  <a:lnTo>
                    <a:pt x="44284" y="77317"/>
                  </a:lnTo>
                  <a:lnTo>
                    <a:pt x="47028" y="80048"/>
                  </a:lnTo>
                  <a:lnTo>
                    <a:pt x="53733" y="80048"/>
                  </a:lnTo>
                  <a:lnTo>
                    <a:pt x="56464" y="77317"/>
                  </a:lnTo>
                  <a:lnTo>
                    <a:pt x="56464" y="70586"/>
                  </a:lnTo>
                  <a:close/>
                </a:path>
                <a:path w="960755" h="1209675">
                  <a:moveTo>
                    <a:pt x="79489" y="59245"/>
                  </a:moveTo>
                  <a:lnTo>
                    <a:pt x="76758" y="56515"/>
                  </a:lnTo>
                  <a:lnTo>
                    <a:pt x="70053" y="56515"/>
                  </a:lnTo>
                  <a:lnTo>
                    <a:pt x="67310" y="59245"/>
                  </a:lnTo>
                  <a:lnTo>
                    <a:pt x="67310" y="65976"/>
                  </a:lnTo>
                  <a:lnTo>
                    <a:pt x="70053" y="68694"/>
                  </a:lnTo>
                  <a:lnTo>
                    <a:pt x="76758" y="68694"/>
                  </a:lnTo>
                  <a:lnTo>
                    <a:pt x="79489" y="65976"/>
                  </a:lnTo>
                  <a:lnTo>
                    <a:pt x="79489" y="59245"/>
                  </a:lnTo>
                  <a:close/>
                </a:path>
                <a:path w="960755" h="1209675">
                  <a:moveTo>
                    <a:pt x="102844" y="48869"/>
                  </a:moveTo>
                  <a:lnTo>
                    <a:pt x="100114" y="46151"/>
                  </a:lnTo>
                  <a:lnTo>
                    <a:pt x="93395" y="46151"/>
                  </a:lnTo>
                  <a:lnTo>
                    <a:pt x="90678" y="48869"/>
                  </a:lnTo>
                  <a:lnTo>
                    <a:pt x="90678" y="55600"/>
                  </a:lnTo>
                  <a:lnTo>
                    <a:pt x="93395" y="58331"/>
                  </a:lnTo>
                  <a:lnTo>
                    <a:pt x="100114" y="58331"/>
                  </a:lnTo>
                  <a:lnTo>
                    <a:pt x="102844" y="55600"/>
                  </a:lnTo>
                  <a:lnTo>
                    <a:pt x="102844" y="48869"/>
                  </a:lnTo>
                  <a:close/>
                </a:path>
                <a:path w="960755" h="1209675">
                  <a:moveTo>
                    <a:pt x="126720" y="39535"/>
                  </a:moveTo>
                  <a:lnTo>
                    <a:pt x="123977" y="36804"/>
                  </a:lnTo>
                  <a:lnTo>
                    <a:pt x="117271" y="36804"/>
                  </a:lnTo>
                  <a:lnTo>
                    <a:pt x="114541" y="39535"/>
                  </a:lnTo>
                  <a:lnTo>
                    <a:pt x="114541" y="46253"/>
                  </a:lnTo>
                  <a:lnTo>
                    <a:pt x="117271" y="48983"/>
                  </a:lnTo>
                  <a:lnTo>
                    <a:pt x="123977" y="48983"/>
                  </a:lnTo>
                  <a:lnTo>
                    <a:pt x="126720" y="46253"/>
                  </a:lnTo>
                  <a:lnTo>
                    <a:pt x="126720" y="39535"/>
                  </a:lnTo>
                  <a:close/>
                </a:path>
                <a:path w="960755" h="1209675">
                  <a:moveTo>
                    <a:pt x="275920" y="5461"/>
                  </a:moveTo>
                  <a:lnTo>
                    <a:pt x="273202" y="2730"/>
                  </a:lnTo>
                  <a:lnTo>
                    <a:pt x="266484" y="2730"/>
                  </a:lnTo>
                  <a:lnTo>
                    <a:pt x="263753" y="5461"/>
                  </a:lnTo>
                  <a:lnTo>
                    <a:pt x="263753" y="12179"/>
                  </a:lnTo>
                  <a:lnTo>
                    <a:pt x="266484" y="14909"/>
                  </a:lnTo>
                  <a:lnTo>
                    <a:pt x="273202" y="14909"/>
                  </a:lnTo>
                  <a:lnTo>
                    <a:pt x="275920" y="12179"/>
                  </a:lnTo>
                  <a:lnTo>
                    <a:pt x="275920" y="5461"/>
                  </a:lnTo>
                  <a:close/>
                </a:path>
                <a:path w="960755" h="1209675">
                  <a:moveTo>
                    <a:pt x="301485" y="3543"/>
                  </a:moveTo>
                  <a:lnTo>
                    <a:pt x="298754" y="812"/>
                  </a:lnTo>
                  <a:lnTo>
                    <a:pt x="292036" y="812"/>
                  </a:lnTo>
                  <a:lnTo>
                    <a:pt x="289306" y="3543"/>
                  </a:lnTo>
                  <a:lnTo>
                    <a:pt x="289306" y="10261"/>
                  </a:lnTo>
                  <a:lnTo>
                    <a:pt x="292036" y="12992"/>
                  </a:lnTo>
                  <a:lnTo>
                    <a:pt x="298754" y="12992"/>
                  </a:lnTo>
                  <a:lnTo>
                    <a:pt x="301485" y="10261"/>
                  </a:lnTo>
                  <a:lnTo>
                    <a:pt x="301485" y="3543"/>
                  </a:lnTo>
                  <a:close/>
                </a:path>
                <a:path w="960755" h="1209675">
                  <a:moveTo>
                    <a:pt x="327025" y="2730"/>
                  </a:moveTo>
                  <a:lnTo>
                    <a:pt x="324307" y="0"/>
                  </a:lnTo>
                  <a:lnTo>
                    <a:pt x="317576" y="0"/>
                  </a:lnTo>
                  <a:lnTo>
                    <a:pt x="314845" y="2730"/>
                  </a:lnTo>
                  <a:lnTo>
                    <a:pt x="314845" y="9448"/>
                  </a:lnTo>
                  <a:lnTo>
                    <a:pt x="317576" y="12179"/>
                  </a:lnTo>
                  <a:lnTo>
                    <a:pt x="324307" y="12179"/>
                  </a:lnTo>
                  <a:lnTo>
                    <a:pt x="327025" y="9448"/>
                  </a:lnTo>
                  <a:lnTo>
                    <a:pt x="327025" y="2730"/>
                  </a:lnTo>
                  <a:close/>
                </a:path>
                <a:path w="960755" h="1209675">
                  <a:moveTo>
                    <a:pt x="352691" y="1199883"/>
                  </a:moveTo>
                  <a:lnTo>
                    <a:pt x="349961" y="1197165"/>
                  </a:lnTo>
                  <a:lnTo>
                    <a:pt x="343230" y="1197165"/>
                  </a:lnTo>
                  <a:lnTo>
                    <a:pt x="340512" y="1199883"/>
                  </a:lnTo>
                  <a:lnTo>
                    <a:pt x="340512" y="1206614"/>
                  </a:lnTo>
                  <a:lnTo>
                    <a:pt x="343230" y="1209344"/>
                  </a:lnTo>
                  <a:lnTo>
                    <a:pt x="349961" y="1209344"/>
                  </a:lnTo>
                  <a:lnTo>
                    <a:pt x="352691" y="1206614"/>
                  </a:lnTo>
                  <a:lnTo>
                    <a:pt x="352691" y="1199883"/>
                  </a:lnTo>
                  <a:close/>
                </a:path>
                <a:path w="960755" h="1209675">
                  <a:moveTo>
                    <a:pt x="352691" y="2997"/>
                  </a:moveTo>
                  <a:lnTo>
                    <a:pt x="349961" y="266"/>
                  </a:lnTo>
                  <a:lnTo>
                    <a:pt x="343230" y="266"/>
                  </a:lnTo>
                  <a:lnTo>
                    <a:pt x="340512" y="2997"/>
                  </a:lnTo>
                  <a:lnTo>
                    <a:pt x="340512" y="9728"/>
                  </a:lnTo>
                  <a:lnTo>
                    <a:pt x="343230" y="12446"/>
                  </a:lnTo>
                  <a:lnTo>
                    <a:pt x="349961" y="12446"/>
                  </a:lnTo>
                  <a:lnTo>
                    <a:pt x="352691" y="9728"/>
                  </a:lnTo>
                  <a:lnTo>
                    <a:pt x="352691" y="2997"/>
                  </a:lnTo>
                  <a:close/>
                </a:path>
                <a:path w="960755" h="1209675">
                  <a:moveTo>
                    <a:pt x="378231" y="1198524"/>
                  </a:moveTo>
                  <a:lnTo>
                    <a:pt x="375500" y="1195793"/>
                  </a:lnTo>
                  <a:lnTo>
                    <a:pt x="368782" y="1195793"/>
                  </a:lnTo>
                  <a:lnTo>
                    <a:pt x="366064" y="1198524"/>
                  </a:lnTo>
                  <a:lnTo>
                    <a:pt x="366064" y="1205242"/>
                  </a:lnTo>
                  <a:lnTo>
                    <a:pt x="368782" y="1207973"/>
                  </a:lnTo>
                  <a:lnTo>
                    <a:pt x="375500" y="1207973"/>
                  </a:lnTo>
                  <a:lnTo>
                    <a:pt x="378231" y="1205242"/>
                  </a:lnTo>
                  <a:lnTo>
                    <a:pt x="378231" y="1198524"/>
                  </a:lnTo>
                  <a:close/>
                </a:path>
                <a:path w="960755" h="1209675">
                  <a:moveTo>
                    <a:pt x="378231" y="4356"/>
                  </a:moveTo>
                  <a:lnTo>
                    <a:pt x="375500" y="1638"/>
                  </a:lnTo>
                  <a:lnTo>
                    <a:pt x="368782" y="1638"/>
                  </a:lnTo>
                  <a:lnTo>
                    <a:pt x="366064" y="4356"/>
                  </a:lnTo>
                  <a:lnTo>
                    <a:pt x="366064" y="11099"/>
                  </a:lnTo>
                  <a:lnTo>
                    <a:pt x="368782" y="13817"/>
                  </a:lnTo>
                  <a:lnTo>
                    <a:pt x="375500" y="13817"/>
                  </a:lnTo>
                  <a:lnTo>
                    <a:pt x="378231" y="11099"/>
                  </a:lnTo>
                  <a:lnTo>
                    <a:pt x="378231" y="4356"/>
                  </a:lnTo>
                  <a:close/>
                </a:path>
                <a:path w="960755" h="1209675">
                  <a:moveTo>
                    <a:pt x="403682" y="1196060"/>
                  </a:moveTo>
                  <a:lnTo>
                    <a:pt x="400951" y="1193330"/>
                  </a:lnTo>
                  <a:lnTo>
                    <a:pt x="394220" y="1193330"/>
                  </a:lnTo>
                  <a:lnTo>
                    <a:pt x="391502" y="1196060"/>
                  </a:lnTo>
                  <a:lnTo>
                    <a:pt x="391502" y="1202791"/>
                  </a:lnTo>
                  <a:lnTo>
                    <a:pt x="394220" y="1205509"/>
                  </a:lnTo>
                  <a:lnTo>
                    <a:pt x="400951" y="1205509"/>
                  </a:lnTo>
                  <a:lnTo>
                    <a:pt x="403682" y="1202791"/>
                  </a:lnTo>
                  <a:lnTo>
                    <a:pt x="403682" y="1196060"/>
                  </a:lnTo>
                  <a:close/>
                </a:path>
                <a:path w="960755" h="1209675">
                  <a:moveTo>
                    <a:pt x="403682" y="6819"/>
                  </a:moveTo>
                  <a:lnTo>
                    <a:pt x="400951" y="4089"/>
                  </a:lnTo>
                  <a:lnTo>
                    <a:pt x="394220" y="4089"/>
                  </a:lnTo>
                  <a:lnTo>
                    <a:pt x="391502" y="6819"/>
                  </a:lnTo>
                  <a:lnTo>
                    <a:pt x="391502" y="13550"/>
                  </a:lnTo>
                  <a:lnTo>
                    <a:pt x="394220" y="16268"/>
                  </a:lnTo>
                  <a:lnTo>
                    <a:pt x="400951" y="16268"/>
                  </a:lnTo>
                  <a:lnTo>
                    <a:pt x="403682" y="13550"/>
                  </a:lnTo>
                  <a:lnTo>
                    <a:pt x="403682" y="6819"/>
                  </a:lnTo>
                  <a:close/>
                </a:path>
                <a:path w="960755" h="1209675">
                  <a:moveTo>
                    <a:pt x="429006" y="1192517"/>
                  </a:moveTo>
                  <a:lnTo>
                    <a:pt x="426288" y="1189786"/>
                  </a:lnTo>
                  <a:lnTo>
                    <a:pt x="419569" y="1189786"/>
                  </a:lnTo>
                  <a:lnTo>
                    <a:pt x="416826" y="1192517"/>
                  </a:lnTo>
                  <a:lnTo>
                    <a:pt x="416826" y="1199235"/>
                  </a:lnTo>
                  <a:lnTo>
                    <a:pt x="419569" y="1201966"/>
                  </a:lnTo>
                  <a:lnTo>
                    <a:pt x="426288" y="1201966"/>
                  </a:lnTo>
                  <a:lnTo>
                    <a:pt x="429006" y="1199235"/>
                  </a:lnTo>
                  <a:lnTo>
                    <a:pt x="429006" y="1192517"/>
                  </a:lnTo>
                  <a:close/>
                </a:path>
                <a:path w="960755" h="1209675">
                  <a:moveTo>
                    <a:pt x="429006" y="10375"/>
                  </a:moveTo>
                  <a:lnTo>
                    <a:pt x="426288" y="7645"/>
                  </a:lnTo>
                  <a:lnTo>
                    <a:pt x="419569" y="7645"/>
                  </a:lnTo>
                  <a:lnTo>
                    <a:pt x="416826" y="10375"/>
                  </a:lnTo>
                  <a:lnTo>
                    <a:pt x="416826" y="17094"/>
                  </a:lnTo>
                  <a:lnTo>
                    <a:pt x="419569" y="19812"/>
                  </a:lnTo>
                  <a:lnTo>
                    <a:pt x="426288" y="19812"/>
                  </a:lnTo>
                  <a:lnTo>
                    <a:pt x="429006" y="17094"/>
                  </a:lnTo>
                  <a:lnTo>
                    <a:pt x="429006" y="10375"/>
                  </a:lnTo>
                  <a:close/>
                </a:path>
                <a:path w="960755" h="1209675">
                  <a:moveTo>
                    <a:pt x="454139" y="1187894"/>
                  </a:moveTo>
                  <a:lnTo>
                    <a:pt x="451421" y="1185164"/>
                  </a:lnTo>
                  <a:lnTo>
                    <a:pt x="444690" y="1185164"/>
                  </a:lnTo>
                  <a:lnTo>
                    <a:pt x="441972" y="1187894"/>
                  </a:lnTo>
                  <a:lnTo>
                    <a:pt x="441972" y="1194625"/>
                  </a:lnTo>
                  <a:lnTo>
                    <a:pt x="444690" y="1197343"/>
                  </a:lnTo>
                  <a:lnTo>
                    <a:pt x="451421" y="1197343"/>
                  </a:lnTo>
                  <a:lnTo>
                    <a:pt x="454139" y="1194625"/>
                  </a:lnTo>
                  <a:lnTo>
                    <a:pt x="454139" y="1187894"/>
                  </a:lnTo>
                  <a:close/>
                </a:path>
                <a:path w="960755" h="1209675">
                  <a:moveTo>
                    <a:pt x="454139" y="14986"/>
                  </a:moveTo>
                  <a:lnTo>
                    <a:pt x="451421" y="12255"/>
                  </a:lnTo>
                  <a:lnTo>
                    <a:pt x="444690" y="12255"/>
                  </a:lnTo>
                  <a:lnTo>
                    <a:pt x="441972" y="14986"/>
                  </a:lnTo>
                  <a:lnTo>
                    <a:pt x="441972" y="21717"/>
                  </a:lnTo>
                  <a:lnTo>
                    <a:pt x="444690" y="24434"/>
                  </a:lnTo>
                  <a:lnTo>
                    <a:pt x="451421" y="24434"/>
                  </a:lnTo>
                  <a:lnTo>
                    <a:pt x="454139" y="21717"/>
                  </a:lnTo>
                  <a:lnTo>
                    <a:pt x="454139" y="14986"/>
                  </a:lnTo>
                  <a:close/>
                </a:path>
                <a:path w="960755" h="1209675">
                  <a:moveTo>
                    <a:pt x="479171" y="1182204"/>
                  </a:moveTo>
                  <a:lnTo>
                    <a:pt x="476440" y="1179474"/>
                  </a:lnTo>
                  <a:lnTo>
                    <a:pt x="469722" y="1179474"/>
                  </a:lnTo>
                  <a:lnTo>
                    <a:pt x="467004" y="1182204"/>
                  </a:lnTo>
                  <a:lnTo>
                    <a:pt x="467004" y="1188923"/>
                  </a:lnTo>
                  <a:lnTo>
                    <a:pt x="469722" y="1191653"/>
                  </a:lnTo>
                  <a:lnTo>
                    <a:pt x="476440" y="1191653"/>
                  </a:lnTo>
                  <a:lnTo>
                    <a:pt x="479171" y="1188923"/>
                  </a:lnTo>
                  <a:lnTo>
                    <a:pt x="479171" y="1182204"/>
                  </a:lnTo>
                  <a:close/>
                </a:path>
                <a:path w="960755" h="1209675">
                  <a:moveTo>
                    <a:pt x="479171" y="20688"/>
                  </a:moveTo>
                  <a:lnTo>
                    <a:pt x="476440" y="17957"/>
                  </a:lnTo>
                  <a:lnTo>
                    <a:pt x="469722" y="17957"/>
                  </a:lnTo>
                  <a:lnTo>
                    <a:pt x="467004" y="20688"/>
                  </a:lnTo>
                  <a:lnTo>
                    <a:pt x="467004" y="27406"/>
                  </a:lnTo>
                  <a:lnTo>
                    <a:pt x="469722" y="30137"/>
                  </a:lnTo>
                  <a:lnTo>
                    <a:pt x="476440" y="30137"/>
                  </a:lnTo>
                  <a:lnTo>
                    <a:pt x="479171" y="27406"/>
                  </a:lnTo>
                  <a:lnTo>
                    <a:pt x="479171" y="20688"/>
                  </a:lnTo>
                  <a:close/>
                </a:path>
                <a:path w="960755" h="1209675">
                  <a:moveTo>
                    <a:pt x="503770" y="1175448"/>
                  </a:moveTo>
                  <a:lnTo>
                    <a:pt x="501053" y="1172718"/>
                  </a:lnTo>
                  <a:lnTo>
                    <a:pt x="494322" y="1172718"/>
                  </a:lnTo>
                  <a:lnTo>
                    <a:pt x="491591" y="1175448"/>
                  </a:lnTo>
                  <a:lnTo>
                    <a:pt x="491591" y="1182166"/>
                  </a:lnTo>
                  <a:lnTo>
                    <a:pt x="494322" y="1184897"/>
                  </a:lnTo>
                  <a:lnTo>
                    <a:pt x="501053" y="1184897"/>
                  </a:lnTo>
                  <a:lnTo>
                    <a:pt x="503770" y="1182166"/>
                  </a:lnTo>
                  <a:lnTo>
                    <a:pt x="503770" y="1175448"/>
                  </a:lnTo>
                  <a:close/>
                </a:path>
                <a:path w="960755" h="1209675">
                  <a:moveTo>
                    <a:pt x="503770" y="27444"/>
                  </a:moveTo>
                  <a:lnTo>
                    <a:pt x="501053" y="24701"/>
                  </a:lnTo>
                  <a:lnTo>
                    <a:pt x="494322" y="24701"/>
                  </a:lnTo>
                  <a:lnTo>
                    <a:pt x="491591" y="27444"/>
                  </a:lnTo>
                  <a:lnTo>
                    <a:pt x="491591" y="34163"/>
                  </a:lnTo>
                  <a:lnTo>
                    <a:pt x="494322" y="36880"/>
                  </a:lnTo>
                  <a:lnTo>
                    <a:pt x="501053" y="36880"/>
                  </a:lnTo>
                  <a:lnTo>
                    <a:pt x="503770" y="34163"/>
                  </a:lnTo>
                  <a:lnTo>
                    <a:pt x="503770" y="27444"/>
                  </a:lnTo>
                  <a:close/>
                </a:path>
                <a:path w="960755" h="1209675">
                  <a:moveTo>
                    <a:pt x="528180" y="1167650"/>
                  </a:moveTo>
                  <a:lnTo>
                    <a:pt x="525449" y="1164907"/>
                  </a:lnTo>
                  <a:lnTo>
                    <a:pt x="518718" y="1164907"/>
                  </a:lnTo>
                  <a:lnTo>
                    <a:pt x="516001" y="1167650"/>
                  </a:lnTo>
                  <a:lnTo>
                    <a:pt x="516001" y="1174369"/>
                  </a:lnTo>
                  <a:lnTo>
                    <a:pt x="518718" y="1177086"/>
                  </a:lnTo>
                  <a:lnTo>
                    <a:pt x="525449" y="1177086"/>
                  </a:lnTo>
                  <a:lnTo>
                    <a:pt x="528180" y="1174369"/>
                  </a:lnTo>
                  <a:lnTo>
                    <a:pt x="528180" y="1167650"/>
                  </a:lnTo>
                  <a:close/>
                </a:path>
                <a:path w="960755" h="1209675">
                  <a:moveTo>
                    <a:pt x="528180" y="35255"/>
                  </a:moveTo>
                  <a:lnTo>
                    <a:pt x="525449" y="32524"/>
                  </a:lnTo>
                  <a:lnTo>
                    <a:pt x="518718" y="32524"/>
                  </a:lnTo>
                  <a:lnTo>
                    <a:pt x="516001" y="35255"/>
                  </a:lnTo>
                  <a:lnTo>
                    <a:pt x="516001" y="41973"/>
                  </a:lnTo>
                  <a:lnTo>
                    <a:pt x="518718" y="44691"/>
                  </a:lnTo>
                  <a:lnTo>
                    <a:pt x="525449" y="44691"/>
                  </a:lnTo>
                  <a:lnTo>
                    <a:pt x="528180" y="41973"/>
                  </a:lnTo>
                  <a:lnTo>
                    <a:pt x="528180" y="35255"/>
                  </a:lnTo>
                  <a:close/>
                </a:path>
                <a:path w="960755" h="1209675">
                  <a:moveTo>
                    <a:pt x="552246" y="1158811"/>
                  </a:moveTo>
                  <a:lnTo>
                    <a:pt x="549529" y="1156081"/>
                  </a:lnTo>
                  <a:lnTo>
                    <a:pt x="542810" y="1156081"/>
                  </a:lnTo>
                  <a:lnTo>
                    <a:pt x="540080" y="1158811"/>
                  </a:lnTo>
                  <a:lnTo>
                    <a:pt x="540080" y="1165529"/>
                  </a:lnTo>
                  <a:lnTo>
                    <a:pt x="542810" y="1168247"/>
                  </a:lnTo>
                  <a:lnTo>
                    <a:pt x="549529" y="1168247"/>
                  </a:lnTo>
                  <a:lnTo>
                    <a:pt x="552246" y="1165529"/>
                  </a:lnTo>
                  <a:lnTo>
                    <a:pt x="552246" y="1158811"/>
                  </a:lnTo>
                  <a:close/>
                </a:path>
                <a:path w="960755" h="1209675">
                  <a:moveTo>
                    <a:pt x="552246" y="44081"/>
                  </a:moveTo>
                  <a:lnTo>
                    <a:pt x="549529" y="41351"/>
                  </a:lnTo>
                  <a:lnTo>
                    <a:pt x="542810" y="41351"/>
                  </a:lnTo>
                  <a:lnTo>
                    <a:pt x="540080" y="44081"/>
                  </a:lnTo>
                  <a:lnTo>
                    <a:pt x="540080" y="50800"/>
                  </a:lnTo>
                  <a:lnTo>
                    <a:pt x="542810" y="53517"/>
                  </a:lnTo>
                  <a:lnTo>
                    <a:pt x="549529" y="53517"/>
                  </a:lnTo>
                  <a:lnTo>
                    <a:pt x="552246" y="50800"/>
                  </a:lnTo>
                  <a:lnTo>
                    <a:pt x="552246" y="44081"/>
                  </a:lnTo>
                  <a:close/>
                </a:path>
                <a:path w="960755" h="1209675">
                  <a:moveTo>
                    <a:pt x="575818" y="1148943"/>
                  </a:moveTo>
                  <a:lnTo>
                    <a:pt x="573087" y="1146213"/>
                  </a:lnTo>
                  <a:lnTo>
                    <a:pt x="566381" y="1146213"/>
                  </a:lnTo>
                  <a:lnTo>
                    <a:pt x="563638" y="1148943"/>
                  </a:lnTo>
                  <a:lnTo>
                    <a:pt x="563638" y="1155661"/>
                  </a:lnTo>
                  <a:lnTo>
                    <a:pt x="566381" y="1158392"/>
                  </a:lnTo>
                  <a:lnTo>
                    <a:pt x="573087" y="1158392"/>
                  </a:lnTo>
                  <a:lnTo>
                    <a:pt x="575818" y="1155661"/>
                  </a:lnTo>
                  <a:lnTo>
                    <a:pt x="575818" y="1148943"/>
                  </a:lnTo>
                  <a:close/>
                </a:path>
                <a:path w="960755" h="1209675">
                  <a:moveTo>
                    <a:pt x="575818" y="53936"/>
                  </a:moveTo>
                  <a:lnTo>
                    <a:pt x="573087" y="51206"/>
                  </a:lnTo>
                  <a:lnTo>
                    <a:pt x="566381" y="51206"/>
                  </a:lnTo>
                  <a:lnTo>
                    <a:pt x="563638" y="53936"/>
                  </a:lnTo>
                  <a:lnTo>
                    <a:pt x="563638" y="60667"/>
                  </a:lnTo>
                  <a:lnTo>
                    <a:pt x="566381" y="63385"/>
                  </a:lnTo>
                  <a:lnTo>
                    <a:pt x="573087" y="63385"/>
                  </a:lnTo>
                  <a:lnTo>
                    <a:pt x="575818" y="60667"/>
                  </a:lnTo>
                  <a:lnTo>
                    <a:pt x="575818" y="53936"/>
                  </a:lnTo>
                  <a:close/>
                </a:path>
                <a:path w="960755" h="1209675">
                  <a:moveTo>
                    <a:pt x="598957" y="1138097"/>
                  </a:moveTo>
                  <a:lnTo>
                    <a:pt x="596226" y="1135367"/>
                  </a:lnTo>
                  <a:lnTo>
                    <a:pt x="589508" y="1135367"/>
                  </a:lnTo>
                  <a:lnTo>
                    <a:pt x="586778" y="1138097"/>
                  </a:lnTo>
                  <a:lnTo>
                    <a:pt x="586778" y="1144816"/>
                  </a:lnTo>
                  <a:lnTo>
                    <a:pt x="589508" y="1147546"/>
                  </a:lnTo>
                  <a:lnTo>
                    <a:pt x="596226" y="1147546"/>
                  </a:lnTo>
                  <a:lnTo>
                    <a:pt x="598957" y="1144816"/>
                  </a:lnTo>
                  <a:lnTo>
                    <a:pt x="598957" y="1138097"/>
                  </a:lnTo>
                  <a:close/>
                </a:path>
                <a:path w="960755" h="1209675">
                  <a:moveTo>
                    <a:pt x="598957" y="64795"/>
                  </a:moveTo>
                  <a:lnTo>
                    <a:pt x="596226" y="62064"/>
                  </a:lnTo>
                  <a:lnTo>
                    <a:pt x="589508" y="62064"/>
                  </a:lnTo>
                  <a:lnTo>
                    <a:pt x="586778" y="64795"/>
                  </a:lnTo>
                  <a:lnTo>
                    <a:pt x="586778" y="71526"/>
                  </a:lnTo>
                  <a:lnTo>
                    <a:pt x="589508" y="74244"/>
                  </a:lnTo>
                  <a:lnTo>
                    <a:pt x="596226" y="74244"/>
                  </a:lnTo>
                  <a:lnTo>
                    <a:pt x="598957" y="71526"/>
                  </a:lnTo>
                  <a:lnTo>
                    <a:pt x="598957" y="64795"/>
                  </a:lnTo>
                  <a:close/>
                </a:path>
                <a:path w="960755" h="1209675">
                  <a:moveTo>
                    <a:pt x="621677" y="1126248"/>
                  </a:moveTo>
                  <a:lnTo>
                    <a:pt x="618947" y="1123518"/>
                  </a:lnTo>
                  <a:lnTo>
                    <a:pt x="612228" y="1123518"/>
                  </a:lnTo>
                  <a:lnTo>
                    <a:pt x="609498" y="1126248"/>
                  </a:lnTo>
                  <a:lnTo>
                    <a:pt x="609498" y="1132979"/>
                  </a:lnTo>
                  <a:lnTo>
                    <a:pt x="612228" y="1135697"/>
                  </a:lnTo>
                  <a:lnTo>
                    <a:pt x="618947" y="1135697"/>
                  </a:lnTo>
                  <a:lnTo>
                    <a:pt x="621677" y="1132979"/>
                  </a:lnTo>
                  <a:lnTo>
                    <a:pt x="621677" y="1126248"/>
                  </a:lnTo>
                  <a:close/>
                </a:path>
                <a:path w="960755" h="1209675">
                  <a:moveTo>
                    <a:pt x="621677" y="76619"/>
                  </a:moveTo>
                  <a:lnTo>
                    <a:pt x="618947" y="73901"/>
                  </a:lnTo>
                  <a:lnTo>
                    <a:pt x="612228" y="73901"/>
                  </a:lnTo>
                  <a:lnTo>
                    <a:pt x="609498" y="76619"/>
                  </a:lnTo>
                  <a:lnTo>
                    <a:pt x="609498" y="83350"/>
                  </a:lnTo>
                  <a:lnTo>
                    <a:pt x="612228" y="86080"/>
                  </a:lnTo>
                  <a:lnTo>
                    <a:pt x="618947" y="86080"/>
                  </a:lnTo>
                  <a:lnTo>
                    <a:pt x="621677" y="83350"/>
                  </a:lnTo>
                  <a:lnTo>
                    <a:pt x="621677" y="76619"/>
                  </a:lnTo>
                  <a:close/>
                </a:path>
                <a:path w="960755" h="1209675">
                  <a:moveTo>
                    <a:pt x="643877" y="1113459"/>
                  </a:moveTo>
                  <a:lnTo>
                    <a:pt x="641146" y="1110729"/>
                  </a:lnTo>
                  <a:lnTo>
                    <a:pt x="634428" y="1110729"/>
                  </a:lnTo>
                  <a:lnTo>
                    <a:pt x="631698" y="1113459"/>
                  </a:lnTo>
                  <a:lnTo>
                    <a:pt x="631698" y="1120178"/>
                  </a:lnTo>
                  <a:lnTo>
                    <a:pt x="634428" y="1122908"/>
                  </a:lnTo>
                  <a:lnTo>
                    <a:pt x="641146" y="1122908"/>
                  </a:lnTo>
                  <a:lnTo>
                    <a:pt x="643877" y="1120178"/>
                  </a:lnTo>
                  <a:lnTo>
                    <a:pt x="643877" y="1113459"/>
                  </a:lnTo>
                  <a:close/>
                </a:path>
                <a:path w="960755" h="1209675">
                  <a:moveTo>
                    <a:pt x="643877" y="89433"/>
                  </a:moveTo>
                  <a:lnTo>
                    <a:pt x="641146" y="86690"/>
                  </a:lnTo>
                  <a:lnTo>
                    <a:pt x="634428" y="86690"/>
                  </a:lnTo>
                  <a:lnTo>
                    <a:pt x="631698" y="89433"/>
                  </a:lnTo>
                  <a:lnTo>
                    <a:pt x="631698" y="96151"/>
                  </a:lnTo>
                  <a:lnTo>
                    <a:pt x="634428" y="98869"/>
                  </a:lnTo>
                  <a:lnTo>
                    <a:pt x="641146" y="98869"/>
                  </a:lnTo>
                  <a:lnTo>
                    <a:pt x="643877" y="96151"/>
                  </a:lnTo>
                  <a:lnTo>
                    <a:pt x="643877" y="89433"/>
                  </a:lnTo>
                  <a:close/>
                </a:path>
                <a:path w="960755" h="1209675">
                  <a:moveTo>
                    <a:pt x="665441" y="1099731"/>
                  </a:moveTo>
                  <a:lnTo>
                    <a:pt x="662711" y="1097000"/>
                  </a:lnTo>
                  <a:lnTo>
                    <a:pt x="655993" y="1097000"/>
                  </a:lnTo>
                  <a:lnTo>
                    <a:pt x="653262" y="1099731"/>
                  </a:lnTo>
                  <a:lnTo>
                    <a:pt x="653262" y="1106449"/>
                  </a:lnTo>
                  <a:lnTo>
                    <a:pt x="655993" y="1109179"/>
                  </a:lnTo>
                  <a:lnTo>
                    <a:pt x="662711" y="1109179"/>
                  </a:lnTo>
                  <a:lnTo>
                    <a:pt x="665441" y="1106449"/>
                  </a:lnTo>
                  <a:lnTo>
                    <a:pt x="665441" y="1099731"/>
                  </a:lnTo>
                  <a:close/>
                </a:path>
                <a:path w="960755" h="1209675">
                  <a:moveTo>
                    <a:pt x="665441" y="103149"/>
                  </a:moveTo>
                  <a:lnTo>
                    <a:pt x="662711" y="100431"/>
                  </a:lnTo>
                  <a:lnTo>
                    <a:pt x="655993" y="100431"/>
                  </a:lnTo>
                  <a:lnTo>
                    <a:pt x="653262" y="103149"/>
                  </a:lnTo>
                  <a:lnTo>
                    <a:pt x="653262" y="109893"/>
                  </a:lnTo>
                  <a:lnTo>
                    <a:pt x="655993" y="112610"/>
                  </a:lnTo>
                  <a:lnTo>
                    <a:pt x="662711" y="112610"/>
                  </a:lnTo>
                  <a:lnTo>
                    <a:pt x="665441" y="109893"/>
                  </a:lnTo>
                  <a:lnTo>
                    <a:pt x="665441" y="103149"/>
                  </a:lnTo>
                  <a:close/>
                </a:path>
                <a:path w="960755" h="1209675">
                  <a:moveTo>
                    <a:pt x="686396" y="1085088"/>
                  </a:moveTo>
                  <a:lnTo>
                    <a:pt x="683666" y="1082357"/>
                  </a:lnTo>
                  <a:lnTo>
                    <a:pt x="676935" y="1082357"/>
                  </a:lnTo>
                  <a:lnTo>
                    <a:pt x="674217" y="1085088"/>
                  </a:lnTo>
                  <a:lnTo>
                    <a:pt x="674217" y="1091819"/>
                  </a:lnTo>
                  <a:lnTo>
                    <a:pt x="676935" y="1094536"/>
                  </a:lnTo>
                  <a:lnTo>
                    <a:pt x="683666" y="1094536"/>
                  </a:lnTo>
                  <a:lnTo>
                    <a:pt x="686396" y="1091819"/>
                  </a:lnTo>
                  <a:lnTo>
                    <a:pt x="686396" y="1085088"/>
                  </a:lnTo>
                  <a:close/>
                </a:path>
                <a:path w="960755" h="1209675">
                  <a:moveTo>
                    <a:pt x="686396" y="117792"/>
                  </a:moveTo>
                  <a:lnTo>
                    <a:pt x="683666" y="115062"/>
                  </a:lnTo>
                  <a:lnTo>
                    <a:pt x="676935" y="115062"/>
                  </a:lnTo>
                  <a:lnTo>
                    <a:pt x="674217" y="117792"/>
                  </a:lnTo>
                  <a:lnTo>
                    <a:pt x="674217" y="124510"/>
                  </a:lnTo>
                  <a:lnTo>
                    <a:pt x="676935" y="127241"/>
                  </a:lnTo>
                  <a:lnTo>
                    <a:pt x="683666" y="127241"/>
                  </a:lnTo>
                  <a:lnTo>
                    <a:pt x="686396" y="124510"/>
                  </a:lnTo>
                  <a:lnTo>
                    <a:pt x="686396" y="117792"/>
                  </a:lnTo>
                  <a:close/>
                </a:path>
                <a:path w="960755" h="1209675">
                  <a:moveTo>
                    <a:pt x="706805" y="1069555"/>
                  </a:moveTo>
                  <a:lnTo>
                    <a:pt x="704075" y="1066838"/>
                  </a:lnTo>
                  <a:lnTo>
                    <a:pt x="697357" y="1066838"/>
                  </a:lnTo>
                  <a:lnTo>
                    <a:pt x="694626" y="1069555"/>
                  </a:lnTo>
                  <a:lnTo>
                    <a:pt x="694626" y="1076286"/>
                  </a:lnTo>
                  <a:lnTo>
                    <a:pt x="697357" y="1079004"/>
                  </a:lnTo>
                  <a:lnTo>
                    <a:pt x="704075" y="1079004"/>
                  </a:lnTo>
                  <a:lnTo>
                    <a:pt x="706805" y="1076286"/>
                  </a:lnTo>
                  <a:lnTo>
                    <a:pt x="706805" y="1069555"/>
                  </a:lnTo>
                  <a:close/>
                </a:path>
                <a:path w="960755" h="1209675">
                  <a:moveTo>
                    <a:pt x="706805" y="133311"/>
                  </a:moveTo>
                  <a:lnTo>
                    <a:pt x="704075" y="130594"/>
                  </a:lnTo>
                  <a:lnTo>
                    <a:pt x="697357" y="130594"/>
                  </a:lnTo>
                  <a:lnTo>
                    <a:pt x="694626" y="133311"/>
                  </a:lnTo>
                  <a:lnTo>
                    <a:pt x="694626" y="140042"/>
                  </a:lnTo>
                  <a:lnTo>
                    <a:pt x="697357" y="142760"/>
                  </a:lnTo>
                  <a:lnTo>
                    <a:pt x="704075" y="142760"/>
                  </a:lnTo>
                  <a:lnTo>
                    <a:pt x="706805" y="140042"/>
                  </a:lnTo>
                  <a:lnTo>
                    <a:pt x="706805" y="133311"/>
                  </a:lnTo>
                  <a:close/>
                </a:path>
                <a:path w="960755" h="1209675">
                  <a:moveTo>
                    <a:pt x="726490" y="149694"/>
                  </a:moveTo>
                  <a:lnTo>
                    <a:pt x="723760" y="146964"/>
                  </a:lnTo>
                  <a:lnTo>
                    <a:pt x="717042" y="146964"/>
                  </a:lnTo>
                  <a:lnTo>
                    <a:pt x="714311" y="149694"/>
                  </a:lnTo>
                  <a:lnTo>
                    <a:pt x="714311" y="156425"/>
                  </a:lnTo>
                  <a:lnTo>
                    <a:pt x="717042" y="159143"/>
                  </a:lnTo>
                  <a:lnTo>
                    <a:pt x="723760" y="159143"/>
                  </a:lnTo>
                  <a:lnTo>
                    <a:pt x="726490" y="156425"/>
                  </a:lnTo>
                  <a:lnTo>
                    <a:pt x="726490" y="149694"/>
                  </a:lnTo>
                  <a:close/>
                </a:path>
                <a:path w="960755" h="1209675">
                  <a:moveTo>
                    <a:pt x="745350" y="166903"/>
                  </a:moveTo>
                  <a:lnTo>
                    <a:pt x="742607" y="164172"/>
                  </a:lnTo>
                  <a:lnTo>
                    <a:pt x="735888" y="164172"/>
                  </a:lnTo>
                  <a:lnTo>
                    <a:pt x="733171" y="166903"/>
                  </a:lnTo>
                  <a:lnTo>
                    <a:pt x="733171" y="173621"/>
                  </a:lnTo>
                  <a:lnTo>
                    <a:pt x="735888" y="176352"/>
                  </a:lnTo>
                  <a:lnTo>
                    <a:pt x="742607" y="176352"/>
                  </a:lnTo>
                  <a:lnTo>
                    <a:pt x="745350" y="173621"/>
                  </a:lnTo>
                  <a:lnTo>
                    <a:pt x="745350" y="166903"/>
                  </a:lnTo>
                  <a:close/>
                </a:path>
                <a:path w="960755" h="1209675">
                  <a:moveTo>
                    <a:pt x="763562" y="184899"/>
                  </a:moveTo>
                  <a:lnTo>
                    <a:pt x="760831" y="182181"/>
                  </a:lnTo>
                  <a:lnTo>
                    <a:pt x="754113" y="182181"/>
                  </a:lnTo>
                  <a:lnTo>
                    <a:pt x="751382" y="184899"/>
                  </a:lnTo>
                  <a:lnTo>
                    <a:pt x="751382" y="191630"/>
                  </a:lnTo>
                  <a:lnTo>
                    <a:pt x="754113" y="194360"/>
                  </a:lnTo>
                  <a:lnTo>
                    <a:pt x="760831" y="194360"/>
                  </a:lnTo>
                  <a:lnTo>
                    <a:pt x="763562" y="191630"/>
                  </a:lnTo>
                  <a:lnTo>
                    <a:pt x="763562" y="184899"/>
                  </a:lnTo>
                  <a:close/>
                </a:path>
                <a:path w="960755" h="1209675">
                  <a:moveTo>
                    <a:pt x="780948" y="203669"/>
                  </a:moveTo>
                  <a:lnTo>
                    <a:pt x="778217" y="200926"/>
                  </a:lnTo>
                  <a:lnTo>
                    <a:pt x="771499" y="200926"/>
                  </a:lnTo>
                  <a:lnTo>
                    <a:pt x="768769" y="203669"/>
                  </a:lnTo>
                  <a:lnTo>
                    <a:pt x="768769" y="210388"/>
                  </a:lnTo>
                  <a:lnTo>
                    <a:pt x="771499" y="213106"/>
                  </a:lnTo>
                  <a:lnTo>
                    <a:pt x="778217" y="213106"/>
                  </a:lnTo>
                  <a:lnTo>
                    <a:pt x="780948" y="210388"/>
                  </a:lnTo>
                  <a:lnTo>
                    <a:pt x="780948" y="203669"/>
                  </a:lnTo>
                  <a:close/>
                </a:path>
                <a:path w="960755" h="1209675">
                  <a:moveTo>
                    <a:pt x="797585" y="223151"/>
                  </a:moveTo>
                  <a:lnTo>
                    <a:pt x="794867" y="220421"/>
                  </a:lnTo>
                  <a:lnTo>
                    <a:pt x="788136" y="220421"/>
                  </a:lnTo>
                  <a:lnTo>
                    <a:pt x="785406" y="223151"/>
                  </a:lnTo>
                  <a:lnTo>
                    <a:pt x="785406" y="229870"/>
                  </a:lnTo>
                  <a:lnTo>
                    <a:pt x="788136" y="232600"/>
                  </a:lnTo>
                  <a:lnTo>
                    <a:pt x="794867" y="232600"/>
                  </a:lnTo>
                  <a:lnTo>
                    <a:pt x="797585" y="229870"/>
                  </a:lnTo>
                  <a:lnTo>
                    <a:pt x="797585" y="223151"/>
                  </a:lnTo>
                  <a:close/>
                </a:path>
                <a:path w="960755" h="1209675">
                  <a:moveTo>
                    <a:pt x="813308" y="243332"/>
                  </a:moveTo>
                  <a:lnTo>
                    <a:pt x="810564" y="240601"/>
                  </a:lnTo>
                  <a:lnTo>
                    <a:pt x="803846" y="240601"/>
                  </a:lnTo>
                  <a:lnTo>
                    <a:pt x="801128" y="243332"/>
                  </a:lnTo>
                  <a:lnTo>
                    <a:pt x="801128" y="250050"/>
                  </a:lnTo>
                  <a:lnTo>
                    <a:pt x="803846" y="252768"/>
                  </a:lnTo>
                  <a:lnTo>
                    <a:pt x="810564" y="252768"/>
                  </a:lnTo>
                  <a:lnTo>
                    <a:pt x="813308" y="250050"/>
                  </a:lnTo>
                  <a:lnTo>
                    <a:pt x="813308" y="243332"/>
                  </a:lnTo>
                  <a:close/>
                </a:path>
                <a:path w="960755" h="1209675">
                  <a:moveTo>
                    <a:pt x="828154" y="264160"/>
                  </a:moveTo>
                  <a:lnTo>
                    <a:pt x="825436" y="261416"/>
                  </a:lnTo>
                  <a:lnTo>
                    <a:pt x="818718" y="261416"/>
                  </a:lnTo>
                  <a:lnTo>
                    <a:pt x="815987" y="264160"/>
                  </a:lnTo>
                  <a:lnTo>
                    <a:pt x="815987" y="270878"/>
                  </a:lnTo>
                  <a:lnTo>
                    <a:pt x="818718" y="273596"/>
                  </a:lnTo>
                  <a:lnTo>
                    <a:pt x="825436" y="273596"/>
                  </a:lnTo>
                  <a:lnTo>
                    <a:pt x="828154" y="270878"/>
                  </a:lnTo>
                  <a:lnTo>
                    <a:pt x="828154" y="264160"/>
                  </a:lnTo>
                  <a:close/>
                </a:path>
                <a:path w="960755" h="1209675">
                  <a:moveTo>
                    <a:pt x="842086" y="285597"/>
                  </a:moveTo>
                  <a:lnTo>
                    <a:pt x="839368" y="282867"/>
                  </a:lnTo>
                  <a:lnTo>
                    <a:pt x="832637" y="282867"/>
                  </a:lnTo>
                  <a:lnTo>
                    <a:pt x="829919" y="285597"/>
                  </a:lnTo>
                  <a:lnTo>
                    <a:pt x="829919" y="292315"/>
                  </a:lnTo>
                  <a:lnTo>
                    <a:pt x="832637" y="295046"/>
                  </a:lnTo>
                  <a:lnTo>
                    <a:pt x="839368" y="295046"/>
                  </a:lnTo>
                  <a:lnTo>
                    <a:pt x="842086" y="292315"/>
                  </a:lnTo>
                  <a:lnTo>
                    <a:pt x="842086" y="285597"/>
                  </a:lnTo>
                  <a:close/>
                </a:path>
                <a:path w="960755" h="1209675">
                  <a:moveTo>
                    <a:pt x="855179" y="307632"/>
                  </a:moveTo>
                  <a:lnTo>
                    <a:pt x="852449" y="304901"/>
                  </a:lnTo>
                  <a:lnTo>
                    <a:pt x="845743" y="304901"/>
                  </a:lnTo>
                  <a:lnTo>
                    <a:pt x="843013" y="307632"/>
                  </a:lnTo>
                  <a:lnTo>
                    <a:pt x="843013" y="314350"/>
                  </a:lnTo>
                  <a:lnTo>
                    <a:pt x="845743" y="317080"/>
                  </a:lnTo>
                  <a:lnTo>
                    <a:pt x="852449" y="317080"/>
                  </a:lnTo>
                  <a:lnTo>
                    <a:pt x="855179" y="314350"/>
                  </a:lnTo>
                  <a:lnTo>
                    <a:pt x="855179" y="307632"/>
                  </a:lnTo>
                  <a:close/>
                </a:path>
                <a:path w="960755" h="1209675">
                  <a:moveTo>
                    <a:pt x="867219" y="330187"/>
                  </a:moveTo>
                  <a:lnTo>
                    <a:pt x="864489" y="327456"/>
                  </a:lnTo>
                  <a:lnTo>
                    <a:pt x="857770" y="327456"/>
                  </a:lnTo>
                  <a:lnTo>
                    <a:pt x="855040" y="330187"/>
                  </a:lnTo>
                  <a:lnTo>
                    <a:pt x="855040" y="336905"/>
                  </a:lnTo>
                  <a:lnTo>
                    <a:pt x="857770" y="339623"/>
                  </a:lnTo>
                  <a:lnTo>
                    <a:pt x="864489" y="339623"/>
                  </a:lnTo>
                  <a:lnTo>
                    <a:pt x="867219" y="336905"/>
                  </a:lnTo>
                  <a:lnTo>
                    <a:pt x="867219" y="330187"/>
                  </a:lnTo>
                  <a:close/>
                </a:path>
                <a:path w="960755" h="1209675">
                  <a:moveTo>
                    <a:pt x="878332" y="353237"/>
                  </a:moveTo>
                  <a:lnTo>
                    <a:pt x="875588" y="350507"/>
                  </a:lnTo>
                  <a:lnTo>
                    <a:pt x="868883" y="350507"/>
                  </a:lnTo>
                  <a:lnTo>
                    <a:pt x="866152" y="353237"/>
                  </a:lnTo>
                  <a:lnTo>
                    <a:pt x="866152" y="359968"/>
                  </a:lnTo>
                  <a:lnTo>
                    <a:pt x="868883" y="362686"/>
                  </a:lnTo>
                  <a:lnTo>
                    <a:pt x="875588" y="362686"/>
                  </a:lnTo>
                  <a:lnTo>
                    <a:pt x="878332" y="359968"/>
                  </a:lnTo>
                  <a:lnTo>
                    <a:pt x="878332" y="353237"/>
                  </a:lnTo>
                  <a:close/>
                </a:path>
                <a:path w="960755" h="1209675">
                  <a:moveTo>
                    <a:pt x="887006" y="896416"/>
                  </a:moveTo>
                  <a:lnTo>
                    <a:pt x="884288" y="893699"/>
                  </a:lnTo>
                  <a:lnTo>
                    <a:pt x="877557" y="893699"/>
                  </a:lnTo>
                  <a:lnTo>
                    <a:pt x="874839" y="896416"/>
                  </a:lnTo>
                  <a:lnTo>
                    <a:pt x="874839" y="903147"/>
                  </a:lnTo>
                  <a:lnTo>
                    <a:pt x="877557" y="905878"/>
                  </a:lnTo>
                  <a:lnTo>
                    <a:pt x="884288" y="905878"/>
                  </a:lnTo>
                  <a:lnTo>
                    <a:pt x="887006" y="903147"/>
                  </a:lnTo>
                  <a:lnTo>
                    <a:pt x="887006" y="896416"/>
                  </a:lnTo>
                  <a:close/>
                </a:path>
                <a:path w="960755" h="1209675">
                  <a:moveTo>
                    <a:pt x="888466" y="376745"/>
                  </a:moveTo>
                  <a:lnTo>
                    <a:pt x="885748" y="374015"/>
                  </a:lnTo>
                  <a:lnTo>
                    <a:pt x="879030" y="374015"/>
                  </a:lnTo>
                  <a:lnTo>
                    <a:pt x="876300" y="376745"/>
                  </a:lnTo>
                  <a:lnTo>
                    <a:pt x="876300" y="383476"/>
                  </a:lnTo>
                  <a:lnTo>
                    <a:pt x="879030" y="386194"/>
                  </a:lnTo>
                  <a:lnTo>
                    <a:pt x="885748" y="386194"/>
                  </a:lnTo>
                  <a:lnTo>
                    <a:pt x="888466" y="383476"/>
                  </a:lnTo>
                  <a:lnTo>
                    <a:pt x="888466" y="376745"/>
                  </a:lnTo>
                  <a:close/>
                </a:path>
                <a:path w="960755" h="1209675">
                  <a:moveTo>
                    <a:pt x="897597" y="400659"/>
                  </a:moveTo>
                  <a:lnTo>
                    <a:pt x="894854" y="397941"/>
                  </a:lnTo>
                  <a:lnTo>
                    <a:pt x="888136" y="397941"/>
                  </a:lnTo>
                  <a:lnTo>
                    <a:pt x="885418" y="400659"/>
                  </a:lnTo>
                  <a:lnTo>
                    <a:pt x="885418" y="407403"/>
                  </a:lnTo>
                  <a:lnTo>
                    <a:pt x="888136" y="410121"/>
                  </a:lnTo>
                  <a:lnTo>
                    <a:pt x="894854" y="410121"/>
                  </a:lnTo>
                  <a:lnTo>
                    <a:pt x="897597" y="407403"/>
                  </a:lnTo>
                  <a:lnTo>
                    <a:pt x="897597" y="400659"/>
                  </a:lnTo>
                  <a:close/>
                </a:path>
                <a:path w="960755" h="1209675">
                  <a:moveTo>
                    <a:pt x="898626" y="873607"/>
                  </a:moveTo>
                  <a:lnTo>
                    <a:pt x="895908" y="870877"/>
                  </a:lnTo>
                  <a:lnTo>
                    <a:pt x="889190" y="870877"/>
                  </a:lnTo>
                  <a:lnTo>
                    <a:pt x="886447" y="873607"/>
                  </a:lnTo>
                  <a:lnTo>
                    <a:pt x="886447" y="880325"/>
                  </a:lnTo>
                  <a:lnTo>
                    <a:pt x="889190" y="883056"/>
                  </a:lnTo>
                  <a:lnTo>
                    <a:pt x="895908" y="883056"/>
                  </a:lnTo>
                  <a:lnTo>
                    <a:pt x="898626" y="880325"/>
                  </a:lnTo>
                  <a:lnTo>
                    <a:pt x="898626" y="873607"/>
                  </a:lnTo>
                  <a:close/>
                </a:path>
                <a:path w="960755" h="1209675">
                  <a:moveTo>
                    <a:pt x="905649" y="424954"/>
                  </a:moveTo>
                  <a:lnTo>
                    <a:pt x="902919" y="422224"/>
                  </a:lnTo>
                  <a:lnTo>
                    <a:pt x="896200" y="422224"/>
                  </a:lnTo>
                  <a:lnTo>
                    <a:pt x="893470" y="424954"/>
                  </a:lnTo>
                  <a:lnTo>
                    <a:pt x="893470" y="431673"/>
                  </a:lnTo>
                  <a:lnTo>
                    <a:pt x="896200" y="434403"/>
                  </a:lnTo>
                  <a:lnTo>
                    <a:pt x="902919" y="434403"/>
                  </a:lnTo>
                  <a:lnTo>
                    <a:pt x="905649" y="431673"/>
                  </a:lnTo>
                  <a:lnTo>
                    <a:pt x="905649" y="424954"/>
                  </a:lnTo>
                  <a:close/>
                </a:path>
                <a:path w="960755" h="1209675">
                  <a:moveTo>
                    <a:pt x="909218" y="850315"/>
                  </a:moveTo>
                  <a:lnTo>
                    <a:pt x="906487" y="847598"/>
                  </a:lnTo>
                  <a:lnTo>
                    <a:pt x="899756" y="847598"/>
                  </a:lnTo>
                  <a:lnTo>
                    <a:pt x="897039" y="850315"/>
                  </a:lnTo>
                  <a:lnTo>
                    <a:pt x="897039" y="857034"/>
                  </a:lnTo>
                  <a:lnTo>
                    <a:pt x="899756" y="859764"/>
                  </a:lnTo>
                  <a:lnTo>
                    <a:pt x="906487" y="859764"/>
                  </a:lnTo>
                  <a:lnTo>
                    <a:pt x="909218" y="857034"/>
                  </a:lnTo>
                  <a:lnTo>
                    <a:pt x="909218" y="850315"/>
                  </a:lnTo>
                  <a:close/>
                </a:path>
                <a:path w="960755" h="1209675">
                  <a:moveTo>
                    <a:pt x="912672" y="449567"/>
                  </a:moveTo>
                  <a:lnTo>
                    <a:pt x="909942" y="446836"/>
                  </a:lnTo>
                  <a:lnTo>
                    <a:pt x="903211" y="446836"/>
                  </a:lnTo>
                  <a:lnTo>
                    <a:pt x="900493" y="449567"/>
                  </a:lnTo>
                  <a:lnTo>
                    <a:pt x="900493" y="456285"/>
                  </a:lnTo>
                  <a:lnTo>
                    <a:pt x="903211" y="459003"/>
                  </a:lnTo>
                  <a:lnTo>
                    <a:pt x="909942" y="459003"/>
                  </a:lnTo>
                  <a:lnTo>
                    <a:pt x="912672" y="456285"/>
                  </a:lnTo>
                  <a:lnTo>
                    <a:pt x="912672" y="449567"/>
                  </a:lnTo>
                  <a:close/>
                </a:path>
                <a:path w="960755" h="1209675">
                  <a:moveTo>
                    <a:pt x="918641" y="474459"/>
                  </a:moveTo>
                  <a:lnTo>
                    <a:pt x="915911" y="471728"/>
                  </a:lnTo>
                  <a:lnTo>
                    <a:pt x="909180" y="471728"/>
                  </a:lnTo>
                  <a:lnTo>
                    <a:pt x="906462" y="474459"/>
                  </a:lnTo>
                  <a:lnTo>
                    <a:pt x="906462" y="481190"/>
                  </a:lnTo>
                  <a:lnTo>
                    <a:pt x="909180" y="483908"/>
                  </a:lnTo>
                  <a:lnTo>
                    <a:pt x="915911" y="483908"/>
                  </a:lnTo>
                  <a:lnTo>
                    <a:pt x="918641" y="481190"/>
                  </a:lnTo>
                  <a:lnTo>
                    <a:pt x="918641" y="474459"/>
                  </a:lnTo>
                  <a:close/>
                </a:path>
                <a:path w="960755" h="1209675">
                  <a:moveTo>
                    <a:pt x="918959" y="826630"/>
                  </a:moveTo>
                  <a:lnTo>
                    <a:pt x="916216" y="823912"/>
                  </a:lnTo>
                  <a:lnTo>
                    <a:pt x="909497" y="823912"/>
                  </a:lnTo>
                  <a:lnTo>
                    <a:pt x="906780" y="826630"/>
                  </a:lnTo>
                  <a:lnTo>
                    <a:pt x="906780" y="833361"/>
                  </a:lnTo>
                  <a:lnTo>
                    <a:pt x="909497" y="836091"/>
                  </a:lnTo>
                  <a:lnTo>
                    <a:pt x="916216" y="836091"/>
                  </a:lnTo>
                  <a:lnTo>
                    <a:pt x="918959" y="833361"/>
                  </a:lnTo>
                  <a:lnTo>
                    <a:pt x="918959" y="826630"/>
                  </a:lnTo>
                  <a:close/>
                </a:path>
                <a:path w="960755" h="1209675">
                  <a:moveTo>
                    <a:pt x="923442" y="499567"/>
                  </a:moveTo>
                  <a:lnTo>
                    <a:pt x="920711" y="496836"/>
                  </a:lnTo>
                  <a:lnTo>
                    <a:pt x="914006" y="496836"/>
                  </a:lnTo>
                  <a:lnTo>
                    <a:pt x="911263" y="499567"/>
                  </a:lnTo>
                  <a:lnTo>
                    <a:pt x="911263" y="506298"/>
                  </a:lnTo>
                  <a:lnTo>
                    <a:pt x="914006" y="509016"/>
                  </a:lnTo>
                  <a:lnTo>
                    <a:pt x="920711" y="509016"/>
                  </a:lnTo>
                  <a:lnTo>
                    <a:pt x="923442" y="506298"/>
                  </a:lnTo>
                  <a:lnTo>
                    <a:pt x="923442" y="499567"/>
                  </a:lnTo>
                  <a:close/>
                </a:path>
                <a:path w="960755" h="1209675">
                  <a:moveTo>
                    <a:pt x="927315" y="524878"/>
                  </a:moveTo>
                  <a:lnTo>
                    <a:pt x="924585" y="522147"/>
                  </a:lnTo>
                  <a:lnTo>
                    <a:pt x="917879" y="522147"/>
                  </a:lnTo>
                  <a:lnTo>
                    <a:pt x="915136" y="524878"/>
                  </a:lnTo>
                  <a:lnTo>
                    <a:pt x="915136" y="531596"/>
                  </a:lnTo>
                  <a:lnTo>
                    <a:pt x="917879" y="534327"/>
                  </a:lnTo>
                  <a:lnTo>
                    <a:pt x="924585" y="534327"/>
                  </a:lnTo>
                  <a:lnTo>
                    <a:pt x="927315" y="531596"/>
                  </a:lnTo>
                  <a:lnTo>
                    <a:pt x="927315" y="524878"/>
                  </a:lnTo>
                  <a:close/>
                </a:path>
                <a:path w="960755" h="1209675">
                  <a:moveTo>
                    <a:pt x="930046" y="550316"/>
                  </a:moveTo>
                  <a:lnTo>
                    <a:pt x="927303" y="547585"/>
                  </a:lnTo>
                  <a:lnTo>
                    <a:pt x="920597" y="547585"/>
                  </a:lnTo>
                  <a:lnTo>
                    <a:pt x="917867" y="550316"/>
                  </a:lnTo>
                  <a:lnTo>
                    <a:pt x="917867" y="557047"/>
                  </a:lnTo>
                  <a:lnTo>
                    <a:pt x="920597" y="559765"/>
                  </a:lnTo>
                  <a:lnTo>
                    <a:pt x="927303" y="559765"/>
                  </a:lnTo>
                  <a:lnTo>
                    <a:pt x="930046" y="557047"/>
                  </a:lnTo>
                  <a:lnTo>
                    <a:pt x="930046" y="550316"/>
                  </a:lnTo>
                  <a:close/>
                </a:path>
                <a:path w="960755" h="1209675">
                  <a:moveTo>
                    <a:pt x="931608" y="575868"/>
                  </a:moveTo>
                  <a:lnTo>
                    <a:pt x="928890" y="573125"/>
                  </a:lnTo>
                  <a:lnTo>
                    <a:pt x="922172" y="573125"/>
                  </a:lnTo>
                  <a:lnTo>
                    <a:pt x="919429" y="575868"/>
                  </a:lnTo>
                  <a:lnTo>
                    <a:pt x="919429" y="582587"/>
                  </a:lnTo>
                  <a:lnTo>
                    <a:pt x="922172" y="585304"/>
                  </a:lnTo>
                  <a:lnTo>
                    <a:pt x="928890" y="585304"/>
                  </a:lnTo>
                  <a:lnTo>
                    <a:pt x="931608" y="582587"/>
                  </a:lnTo>
                  <a:lnTo>
                    <a:pt x="931608" y="575868"/>
                  </a:lnTo>
                  <a:close/>
                </a:path>
                <a:path w="960755" h="1209675">
                  <a:moveTo>
                    <a:pt x="935278" y="778154"/>
                  </a:moveTo>
                  <a:lnTo>
                    <a:pt x="932561" y="775423"/>
                  </a:lnTo>
                  <a:lnTo>
                    <a:pt x="925830" y="775423"/>
                  </a:lnTo>
                  <a:lnTo>
                    <a:pt x="923099" y="778154"/>
                  </a:lnTo>
                  <a:lnTo>
                    <a:pt x="923099" y="784885"/>
                  </a:lnTo>
                  <a:lnTo>
                    <a:pt x="925830" y="787603"/>
                  </a:lnTo>
                  <a:lnTo>
                    <a:pt x="932561" y="787603"/>
                  </a:lnTo>
                  <a:lnTo>
                    <a:pt x="935278" y="784885"/>
                  </a:lnTo>
                  <a:lnTo>
                    <a:pt x="935278" y="778154"/>
                  </a:lnTo>
                  <a:close/>
                </a:path>
                <a:path w="960755" h="1209675">
                  <a:moveTo>
                    <a:pt x="947737" y="728522"/>
                  </a:moveTo>
                  <a:lnTo>
                    <a:pt x="945007" y="725792"/>
                  </a:lnTo>
                  <a:lnTo>
                    <a:pt x="938288" y="725792"/>
                  </a:lnTo>
                  <a:lnTo>
                    <a:pt x="935558" y="728522"/>
                  </a:lnTo>
                  <a:lnTo>
                    <a:pt x="935558" y="735253"/>
                  </a:lnTo>
                  <a:lnTo>
                    <a:pt x="938288" y="737971"/>
                  </a:lnTo>
                  <a:lnTo>
                    <a:pt x="945007" y="737971"/>
                  </a:lnTo>
                  <a:lnTo>
                    <a:pt x="947737" y="735253"/>
                  </a:lnTo>
                  <a:lnTo>
                    <a:pt x="947737" y="728522"/>
                  </a:lnTo>
                  <a:close/>
                </a:path>
                <a:path w="960755" h="1209675">
                  <a:moveTo>
                    <a:pt x="952347" y="703351"/>
                  </a:moveTo>
                  <a:lnTo>
                    <a:pt x="949617" y="700620"/>
                  </a:lnTo>
                  <a:lnTo>
                    <a:pt x="942898" y="700620"/>
                  </a:lnTo>
                  <a:lnTo>
                    <a:pt x="940168" y="703351"/>
                  </a:lnTo>
                  <a:lnTo>
                    <a:pt x="940168" y="710082"/>
                  </a:lnTo>
                  <a:lnTo>
                    <a:pt x="942898" y="712800"/>
                  </a:lnTo>
                  <a:lnTo>
                    <a:pt x="949617" y="712800"/>
                  </a:lnTo>
                  <a:lnTo>
                    <a:pt x="952347" y="710082"/>
                  </a:lnTo>
                  <a:lnTo>
                    <a:pt x="952347" y="703351"/>
                  </a:lnTo>
                  <a:close/>
                </a:path>
                <a:path w="960755" h="1209675">
                  <a:moveTo>
                    <a:pt x="956005" y="678027"/>
                  </a:moveTo>
                  <a:lnTo>
                    <a:pt x="953287" y="675297"/>
                  </a:lnTo>
                  <a:lnTo>
                    <a:pt x="946569" y="675297"/>
                  </a:lnTo>
                  <a:lnTo>
                    <a:pt x="943838" y="678027"/>
                  </a:lnTo>
                  <a:lnTo>
                    <a:pt x="943838" y="684745"/>
                  </a:lnTo>
                  <a:lnTo>
                    <a:pt x="946569" y="687476"/>
                  </a:lnTo>
                  <a:lnTo>
                    <a:pt x="953287" y="687476"/>
                  </a:lnTo>
                  <a:lnTo>
                    <a:pt x="956005" y="684745"/>
                  </a:lnTo>
                  <a:lnTo>
                    <a:pt x="956005" y="678027"/>
                  </a:lnTo>
                  <a:close/>
                </a:path>
                <a:path w="960755" h="1209675">
                  <a:moveTo>
                    <a:pt x="958634" y="652576"/>
                  </a:moveTo>
                  <a:lnTo>
                    <a:pt x="955903" y="649846"/>
                  </a:lnTo>
                  <a:lnTo>
                    <a:pt x="949198" y="649846"/>
                  </a:lnTo>
                  <a:lnTo>
                    <a:pt x="946454" y="652576"/>
                  </a:lnTo>
                  <a:lnTo>
                    <a:pt x="946454" y="659295"/>
                  </a:lnTo>
                  <a:lnTo>
                    <a:pt x="949198" y="662012"/>
                  </a:lnTo>
                  <a:lnTo>
                    <a:pt x="955903" y="662012"/>
                  </a:lnTo>
                  <a:lnTo>
                    <a:pt x="958634" y="659295"/>
                  </a:lnTo>
                  <a:lnTo>
                    <a:pt x="958634" y="652576"/>
                  </a:lnTo>
                  <a:close/>
                </a:path>
                <a:path w="960755" h="1209675">
                  <a:moveTo>
                    <a:pt x="960208" y="627037"/>
                  </a:moveTo>
                  <a:lnTo>
                    <a:pt x="957478" y="624306"/>
                  </a:lnTo>
                  <a:lnTo>
                    <a:pt x="950760" y="624306"/>
                  </a:lnTo>
                  <a:lnTo>
                    <a:pt x="948029" y="627037"/>
                  </a:lnTo>
                  <a:lnTo>
                    <a:pt x="948029" y="633755"/>
                  </a:lnTo>
                  <a:lnTo>
                    <a:pt x="950760" y="636473"/>
                  </a:lnTo>
                  <a:lnTo>
                    <a:pt x="957478" y="636473"/>
                  </a:lnTo>
                  <a:lnTo>
                    <a:pt x="960208" y="633755"/>
                  </a:lnTo>
                  <a:lnTo>
                    <a:pt x="960208" y="62703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3397167" y="8992203"/>
              <a:ext cx="974725" cy="1266825"/>
            </a:xfrm>
            <a:custGeom>
              <a:avLst/>
              <a:gdLst/>
              <a:ahLst/>
              <a:cxnLst/>
              <a:rect l="l" t="t" r="r" b="b"/>
              <a:pathLst>
                <a:path w="974725" h="1266825">
                  <a:moveTo>
                    <a:pt x="12166" y="82423"/>
                  </a:moveTo>
                  <a:lnTo>
                    <a:pt x="9448" y="79692"/>
                  </a:lnTo>
                  <a:lnTo>
                    <a:pt x="2717" y="79692"/>
                  </a:lnTo>
                  <a:lnTo>
                    <a:pt x="0" y="82423"/>
                  </a:lnTo>
                  <a:lnTo>
                    <a:pt x="0" y="89154"/>
                  </a:lnTo>
                  <a:lnTo>
                    <a:pt x="2717" y="91871"/>
                  </a:lnTo>
                  <a:lnTo>
                    <a:pt x="9448" y="91871"/>
                  </a:lnTo>
                  <a:lnTo>
                    <a:pt x="12166" y="89154"/>
                  </a:lnTo>
                  <a:lnTo>
                    <a:pt x="12166" y="82423"/>
                  </a:lnTo>
                  <a:close/>
                </a:path>
                <a:path w="974725" h="1266825">
                  <a:moveTo>
                    <a:pt x="34785" y="70396"/>
                  </a:moveTo>
                  <a:lnTo>
                    <a:pt x="32067" y="67665"/>
                  </a:lnTo>
                  <a:lnTo>
                    <a:pt x="25336" y="67665"/>
                  </a:lnTo>
                  <a:lnTo>
                    <a:pt x="22606" y="70396"/>
                  </a:lnTo>
                  <a:lnTo>
                    <a:pt x="22606" y="77114"/>
                  </a:lnTo>
                  <a:lnTo>
                    <a:pt x="25336" y="79844"/>
                  </a:lnTo>
                  <a:lnTo>
                    <a:pt x="32067" y="79844"/>
                  </a:lnTo>
                  <a:lnTo>
                    <a:pt x="34785" y="77114"/>
                  </a:lnTo>
                  <a:lnTo>
                    <a:pt x="34785" y="70396"/>
                  </a:lnTo>
                  <a:close/>
                </a:path>
                <a:path w="974725" h="1266825">
                  <a:moveTo>
                    <a:pt x="57835" y="59283"/>
                  </a:moveTo>
                  <a:lnTo>
                    <a:pt x="55092" y="56565"/>
                  </a:lnTo>
                  <a:lnTo>
                    <a:pt x="48387" y="56565"/>
                  </a:lnTo>
                  <a:lnTo>
                    <a:pt x="45656" y="59283"/>
                  </a:lnTo>
                  <a:lnTo>
                    <a:pt x="45656" y="66014"/>
                  </a:lnTo>
                  <a:lnTo>
                    <a:pt x="48387" y="68745"/>
                  </a:lnTo>
                  <a:lnTo>
                    <a:pt x="55092" y="68745"/>
                  </a:lnTo>
                  <a:lnTo>
                    <a:pt x="57835" y="66014"/>
                  </a:lnTo>
                  <a:lnTo>
                    <a:pt x="57835" y="59283"/>
                  </a:lnTo>
                  <a:close/>
                </a:path>
                <a:path w="974725" h="1266825">
                  <a:moveTo>
                    <a:pt x="81280" y="49136"/>
                  </a:moveTo>
                  <a:lnTo>
                    <a:pt x="78549" y="46405"/>
                  </a:lnTo>
                  <a:lnTo>
                    <a:pt x="71831" y="46405"/>
                  </a:lnTo>
                  <a:lnTo>
                    <a:pt x="69100" y="49136"/>
                  </a:lnTo>
                  <a:lnTo>
                    <a:pt x="69100" y="55867"/>
                  </a:lnTo>
                  <a:lnTo>
                    <a:pt x="71831" y="58585"/>
                  </a:lnTo>
                  <a:lnTo>
                    <a:pt x="78549" y="58585"/>
                  </a:lnTo>
                  <a:lnTo>
                    <a:pt x="81280" y="55867"/>
                  </a:lnTo>
                  <a:lnTo>
                    <a:pt x="81280" y="49136"/>
                  </a:lnTo>
                  <a:close/>
                </a:path>
                <a:path w="974725" h="1266825">
                  <a:moveTo>
                    <a:pt x="105143" y="39941"/>
                  </a:moveTo>
                  <a:lnTo>
                    <a:pt x="102412" y="37223"/>
                  </a:lnTo>
                  <a:lnTo>
                    <a:pt x="95707" y="37223"/>
                  </a:lnTo>
                  <a:lnTo>
                    <a:pt x="92976" y="39941"/>
                  </a:lnTo>
                  <a:lnTo>
                    <a:pt x="92976" y="46672"/>
                  </a:lnTo>
                  <a:lnTo>
                    <a:pt x="95707" y="49403"/>
                  </a:lnTo>
                  <a:lnTo>
                    <a:pt x="102412" y="49403"/>
                  </a:lnTo>
                  <a:lnTo>
                    <a:pt x="105143" y="46672"/>
                  </a:lnTo>
                  <a:lnTo>
                    <a:pt x="105143" y="39941"/>
                  </a:lnTo>
                  <a:close/>
                </a:path>
                <a:path w="974725" h="1266825">
                  <a:moveTo>
                    <a:pt x="229133" y="8991"/>
                  </a:moveTo>
                  <a:lnTo>
                    <a:pt x="226402" y="6261"/>
                  </a:lnTo>
                  <a:lnTo>
                    <a:pt x="219684" y="6261"/>
                  </a:lnTo>
                  <a:lnTo>
                    <a:pt x="216954" y="8991"/>
                  </a:lnTo>
                  <a:lnTo>
                    <a:pt x="216954" y="15722"/>
                  </a:lnTo>
                  <a:lnTo>
                    <a:pt x="219684" y="18440"/>
                  </a:lnTo>
                  <a:lnTo>
                    <a:pt x="226402" y="18440"/>
                  </a:lnTo>
                  <a:lnTo>
                    <a:pt x="229133" y="15722"/>
                  </a:lnTo>
                  <a:lnTo>
                    <a:pt x="229133" y="8991"/>
                  </a:lnTo>
                  <a:close/>
                </a:path>
                <a:path w="974725" h="1266825">
                  <a:moveTo>
                    <a:pt x="254469" y="5867"/>
                  </a:moveTo>
                  <a:lnTo>
                    <a:pt x="251739" y="3136"/>
                  </a:lnTo>
                  <a:lnTo>
                    <a:pt x="245021" y="3136"/>
                  </a:lnTo>
                  <a:lnTo>
                    <a:pt x="242290" y="5867"/>
                  </a:lnTo>
                  <a:lnTo>
                    <a:pt x="242290" y="12585"/>
                  </a:lnTo>
                  <a:lnTo>
                    <a:pt x="245021" y="15303"/>
                  </a:lnTo>
                  <a:lnTo>
                    <a:pt x="251739" y="15303"/>
                  </a:lnTo>
                  <a:lnTo>
                    <a:pt x="254469" y="12585"/>
                  </a:lnTo>
                  <a:lnTo>
                    <a:pt x="254469" y="5867"/>
                  </a:lnTo>
                  <a:close/>
                </a:path>
                <a:path w="974725" h="1266825">
                  <a:moveTo>
                    <a:pt x="280022" y="3784"/>
                  </a:moveTo>
                  <a:lnTo>
                    <a:pt x="277291" y="1041"/>
                  </a:lnTo>
                  <a:lnTo>
                    <a:pt x="270573" y="1041"/>
                  </a:lnTo>
                  <a:lnTo>
                    <a:pt x="267843" y="3784"/>
                  </a:lnTo>
                  <a:lnTo>
                    <a:pt x="267843" y="10502"/>
                  </a:lnTo>
                  <a:lnTo>
                    <a:pt x="270573" y="13220"/>
                  </a:lnTo>
                  <a:lnTo>
                    <a:pt x="277291" y="13220"/>
                  </a:lnTo>
                  <a:lnTo>
                    <a:pt x="280022" y="10502"/>
                  </a:lnTo>
                  <a:lnTo>
                    <a:pt x="280022" y="3784"/>
                  </a:lnTo>
                  <a:close/>
                </a:path>
                <a:path w="974725" h="1266825">
                  <a:moveTo>
                    <a:pt x="305574" y="2717"/>
                  </a:moveTo>
                  <a:lnTo>
                    <a:pt x="302844" y="0"/>
                  </a:lnTo>
                  <a:lnTo>
                    <a:pt x="296113" y="0"/>
                  </a:lnTo>
                  <a:lnTo>
                    <a:pt x="293395" y="2717"/>
                  </a:lnTo>
                  <a:lnTo>
                    <a:pt x="293395" y="9461"/>
                  </a:lnTo>
                  <a:lnTo>
                    <a:pt x="296113" y="12179"/>
                  </a:lnTo>
                  <a:lnTo>
                    <a:pt x="302844" y="12179"/>
                  </a:lnTo>
                  <a:lnTo>
                    <a:pt x="305574" y="9461"/>
                  </a:lnTo>
                  <a:lnTo>
                    <a:pt x="305574" y="2717"/>
                  </a:lnTo>
                  <a:close/>
                </a:path>
                <a:path w="974725" h="1266825">
                  <a:moveTo>
                    <a:pt x="331216" y="1256982"/>
                  </a:moveTo>
                  <a:lnTo>
                    <a:pt x="328498" y="1254264"/>
                  </a:lnTo>
                  <a:lnTo>
                    <a:pt x="321767" y="1254264"/>
                  </a:lnTo>
                  <a:lnTo>
                    <a:pt x="319036" y="1256982"/>
                  </a:lnTo>
                  <a:lnTo>
                    <a:pt x="319036" y="1263726"/>
                  </a:lnTo>
                  <a:lnTo>
                    <a:pt x="321767" y="1266444"/>
                  </a:lnTo>
                  <a:lnTo>
                    <a:pt x="328498" y="1266444"/>
                  </a:lnTo>
                  <a:lnTo>
                    <a:pt x="331216" y="1263726"/>
                  </a:lnTo>
                  <a:lnTo>
                    <a:pt x="331216" y="1256982"/>
                  </a:lnTo>
                  <a:close/>
                </a:path>
                <a:path w="974725" h="1266825">
                  <a:moveTo>
                    <a:pt x="331216" y="2717"/>
                  </a:moveTo>
                  <a:lnTo>
                    <a:pt x="328498" y="0"/>
                  </a:lnTo>
                  <a:lnTo>
                    <a:pt x="321767" y="0"/>
                  </a:lnTo>
                  <a:lnTo>
                    <a:pt x="319036" y="2717"/>
                  </a:lnTo>
                  <a:lnTo>
                    <a:pt x="319036" y="9461"/>
                  </a:lnTo>
                  <a:lnTo>
                    <a:pt x="321767" y="12179"/>
                  </a:lnTo>
                  <a:lnTo>
                    <a:pt x="328498" y="12179"/>
                  </a:lnTo>
                  <a:lnTo>
                    <a:pt x="331216" y="9461"/>
                  </a:lnTo>
                  <a:lnTo>
                    <a:pt x="331216" y="2717"/>
                  </a:lnTo>
                  <a:close/>
                </a:path>
                <a:path w="974725" h="1266825">
                  <a:moveTo>
                    <a:pt x="356781" y="1255953"/>
                  </a:moveTo>
                  <a:lnTo>
                    <a:pt x="354037" y="1253223"/>
                  </a:lnTo>
                  <a:lnTo>
                    <a:pt x="347319" y="1253223"/>
                  </a:lnTo>
                  <a:lnTo>
                    <a:pt x="344601" y="1255953"/>
                  </a:lnTo>
                  <a:lnTo>
                    <a:pt x="344601" y="1262684"/>
                  </a:lnTo>
                  <a:lnTo>
                    <a:pt x="347319" y="1265402"/>
                  </a:lnTo>
                  <a:lnTo>
                    <a:pt x="354037" y="1265402"/>
                  </a:lnTo>
                  <a:lnTo>
                    <a:pt x="356781" y="1262684"/>
                  </a:lnTo>
                  <a:lnTo>
                    <a:pt x="356781" y="1255953"/>
                  </a:lnTo>
                  <a:close/>
                </a:path>
                <a:path w="974725" h="1266825">
                  <a:moveTo>
                    <a:pt x="356781" y="3784"/>
                  </a:moveTo>
                  <a:lnTo>
                    <a:pt x="354037" y="1041"/>
                  </a:lnTo>
                  <a:lnTo>
                    <a:pt x="347319" y="1041"/>
                  </a:lnTo>
                  <a:lnTo>
                    <a:pt x="344601" y="3784"/>
                  </a:lnTo>
                  <a:lnTo>
                    <a:pt x="344601" y="10502"/>
                  </a:lnTo>
                  <a:lnTo>
                    <a:pt x="347319" y="13220"/>
                  </a:lnTo>
                  <a:lnTo>
                    <a:pt x="354037" y="13220"/>
                  </a:lnTo>
                  <a:lnTo>
                    <a:pt x="356781" y="10502"/>
                  </a:lnTo>
                  <a:lnTo>
                    <a:pt x="356781" y="3784"/>
                  </a:lnTo>
                  <a:close/>
                </a:path>
                <a:path w="974725" h="1266825">
                  <a:moveTo>
                    <a:pt x="382206" y="1253871"/>
                  </a:moveTo>
                  <a:lnTo>
                    <a:pt x="379476" y="1251140"/>
                  </a:lnTo>
                  <a:lnTo>
                    <a:pt x="372757" y="1251140"/>
                  </a:lnTo>
                  <a:lnTo>
                    <a:pt x="370027" y="1253871"/>
                  </a:lnTo>
                  <a:lnTo>
                    <a:pt x="370027" y="1260602"/>
                  </a:lnTo>
                  <a:lnTo>
                    <a:pt x="372757" y="1263319"/>
                  </a:lnTo>
                  <a:lnTo>
                    <a:pt x="379476" y="1263319"/>
                  </a:lnTo>
                  <a:lnTo>
                    <a:pt x="382206" y="1260602"/>
                  </a:lnTo>
                  <a:lnTo>
                    <a:pt x="382206" y="1253871"/>
                  </a:lnTo>
                  <a:close/>
                </a:path>
                <a:path w="974725" h="1266825">
                  <a:moveTo>
                    <a:pt x="382206" y="5867"/>
                  </a:moveTo>
                  <a:lnTo>
                    <a:pt x="379476" y="3136"/>
                  </a:lnTo>
                  <a:lnTo>
                    <a:pt x="372757" y="3136"/>
                  </a:lnTo>
                  <a:lnTo>
                    <a:pt x="370027" y="5867"/>
                  </a:lnTo>
                  <a:lnTo>
                    <a:pt x="370027" y="12585"/>
                  </a:lnTo>
                  <a:lnTo>
                    <a:pt x="372757" y="15303"/>
                  </a:lnTo>
                  <a:lnTo>
                    <a:pt x="379476" y="15303"/>
                  </a:lnTo>
                  <a:lnTo>
                    <a:pt x="382206" y="12585"/>
                  </a:lnTo>
                  <a:lnTo>
                    <a:pt x="382206" y="5867"/>
                  </a:lnTo>
                  <a:close/>
                </a:path>
                <a:path w="974725" h="1266825">
                  <a:moveTo>
                    <a:pt x="407657" y="1250746"/>
                  </a:moveTo>
                  <a:lnTo>
                    <a:pt x="404926" y="1248016"/>
                  </a:lnTo>
                  <a:lnTo>
                    <a:pt x="398221" y="1248016"/>
                  </a:lnTo>
                  <a:lnTo>
                    <a:pt x="395490" y="1250746"/>
                  </a:lnTo>
                  <a:lnTo>
                    <a:pt x="395490" y="1257465"/>
                  </a:lnTo>
                  <a:lnTo>
                    <a:pt x="398221" y="1260195"/>
                  </a:lnTo>
                  <a:lnTo>
                    <a:pt x="404926" y="1260195"/>
                  </a:lnTo>
                  <a:lnTo>
                    <a:pt x="407657" y="1257465"/>
                  </a:lnTo>
                  <a:lnTo>
                    <a:pt x="407657" y="1250746"/>
                  </a:lnTo>
                  <a:close/>
                </a:path>
                <a:path w="974725" h="1266825">
                  <a:moveTo>
                    <a:pt x="407657" y="8991"/>
                  </a:moveTo>
                  <a:lnTo>
                    <a:pt x="404926" y="6261"/>
                  </a:lnTo>
                  <a:lnTo>
                    <a:pt x="398221" y="6261"/>
                  </a:lnTo>
                  <a:lnTo>
                    <a:pt x="395490" y="8991"/>
                  </a:lnTo>
                  <a:lnTo>
                    <a:pt x="395490" y="15722"/>
                  </a:lnTo>
                  <a:lnTo>
                    <a:pt x="398221" y="18440"/>
                  </a:lnTo>
                  <a:lnTo>
                    <a:pt x="404926" y="18440"/>
                  </a:lnTo>
                  <a:lnTo>
                    <a:pt x="407657" y="15722"/>
                  </a:lnTo>
                  <a:lnTo>
                    <a:pt x="407657" y="8991"/>
                  </a:lnTo>
                  <a:close/>
                </a:path>
                <a:path w="974725" h="1266825">
                  <a:moveTo>
                    <a:pt x="432892" y="1246593"/>
                  </a:moveTo>
                  <a:lnTo>
                    <a:pt x="430161" y="1243863"/>
                  </a:lnTo>
                  <a:lnTo>
                    <a:pt x="423443" y="1243863"/>
                  </a:lnTo>
                  <a:lnTo>
                    <a:pt x="420725" y="1246593"/>
                  </a:lnTo>
                  <a:lnTo>
                    <a:pt x="420725" y="1253312"/>
                  </a:lnTo>
                  <a:lnTo>
                    <a:pt x="423443" y="1256030"/>
                  </a:lnTo>
                  <a:lnTo>
                    <a:pt x="430161" y="1256030"/>
                  </a:lnTo>
                  <a:lnTo>
                    <a:pt x="432892" y="1253312"/>
                  </a:lnTo>
                  <a:lnTo>
                    <a:pt x="432892" y="1246593"/>
                  </a:lnTo>
                  <a:close/>
                </a:path>
                <a:path w="974725" h="1266825">
                  <a:moveTo>
                    <a:pt x="432892" y="13144"/>
                  </a:moveTo>
                  <a:lnTo>
                    <a:pt x="430161" y="10414"/>
                  </a:lnTo>
                  <a:lnTo>
                    <a:pt x="423443" y="10414"/>
                  </a:lnTo>
                  <a:lnTo>
                    <a:pt x="420725" y="13144"/>
                  </a:lnTo>
                  <a:lnTo>
                    <a:pt x="420725" y="19862"/>
                  </a:lnTo>
                  <a:lnTo>
                    <a:pt x="423443" y="22593"/>
                  </a:lnTo>
                  <a:lnTo>
                    <a:pt x="430161" y="22593"/>
                  </a:lnTo>
                  <a:lnTo>
                    <a:pt x="432892" y="19862"/>
                  </a:lnTo>
                  <a:lnTo>
                    <a:pt x="432892" y="13144"/>
                  </a:lnTo>
                  <a:close/>
                </a:path>
                <a:path w="974725" h="1266825">
                  <a:moveTo>
                    <a:pt x="457911" y="1241412"/>
                  </a:moveTo>
                  <a:lnTo>
                    <a:pt x="455180" y="1238669"/>
                  </a:lnTo>
                  <a:lnTo>
                    <a:pt x="448462" y="1238669"/>
                  </a:lnTo>
                  <a:lnTo>
                    <a:pt x="445731" y="1241412"/>
                  </a:lnTo>
                  <a:lnTo>
                    <a:pt x="445731" y="1248130"/>
                  </a:lnTo>
                  <a:lnTo>
                    <a:pt x="448462" y="1250848"/>
                  </a:lnTo>
                  <a:lnTo>
                    <a:pt x="455180" y="1250848"/>
                  </a:lnTo>
                  <a:lnTo>
                    <a:pt x="457911" y="1248130"/>
                  </a:lnTo>
                  <a:lnTo>
                    <a:pt x="457911" y="1241412"/>
                  </a:lnTo>
                  <a:close/>
                </a:path>
                <a:path w="974725" h="1266825">
                  <a:moveTo>
                    <a:pt x="482828" y="1235202"/>
                  </a:moveTo>
                  <a:lnTo>
                    <a:pt x="480098" y="1232471"/>
                  </a:lnTo>
                  <a:lnTo>
                    <a:pt x="473392" y="1232471"/>
                  </a:lnTo>
                  <a:lnTo>
                    <a:pt x="470662" y="1235202"/>
                  </a:lnTo>
                  <a:lnTo>
                    <a:pt x="470662" y="1241920"/>
                  </a:lnTo>
                  <a:lnTo>
                    <a:pt x="473392" y="1244638"/>
                  </a:lnTo>
                  <a:lnTo>
                    <a:pt x="480098" y="1244638"/>
                  </a:lnTo>
                  <a:lnTo>
                    <a:pt x="482828" y="1241920"/>
                  </a:lnTo>
                  <a:lnTo>
                    <a:pt x="482828" y="1235202"/>
                  </a:lnTo>
                  <a:close/>
                </a:path>
                <a:path w="974725" h="1266825">
                  <a:moveTo>
                    <a:pt x="482828" y="24523"/>
                  </a:moveTo>
                  <a:lnTo>
                    <a:pt x="480098" y="21805"/>
                  </a:lnTo>
                  <a:lnTo>
                    <a:pt x="473392" y="21805"/>
                  </a:lnTo>
                  <a:lnTo>
                    <a:pt x="470662" y="24523"/>
                  </a:lnTo>
                  <a:lnTo>
                    <a:pt x="470662" y="31242"/>
                  </a:lnTo>
                  <a:lnTo>
                    <a:pt x="473392" y="33972"/>
                  </a:lnTo>
                  <a:lnTo>
                    <a:pt x="480098" y="33972"/>
                  </a:lnTo>
                  <a:lnTo>
                    <a:pt x="482828" y="31242"/>
                  </a:lnTo>
                  <a:lnTo>
                    <a:pt x="482828" y="24523"/>
                  </a:lnTo>
                  <a:close/>
                </a:path>
                <a:path w="974725" h="1266825">
                  <a:moveTo>
                    <a:pt x="507339" y="1227988"/>
                  </a:moveTo>
                  <a:lnTo>
                    <a:pt x="504609" y="1225257"/>
                  </a:lnTo>
                  <a:lnTo>
                    <a:pt x="497890" y="1225257"/>
                  </a:lnTo>
                  <a:lnTo>
                    <a:pt x="495173" y="1227988"/>
                  </a:lnTo>
                  <a:lnTo>
                    <a:pt x="495173" y="1234719"/>
                  </a:lnTo>
                  <a:lnTo>
                    <a:pt x="497890" y="1237437"/>
                  </a:lnTo>
                  <a:lnTo>
                    <a:pt x="504609" y="1237437"/>
                  </a:lnTo>
                  <a:lnTo>
                    <a:pt x="507339" y="1234719"/>
                  </a:lnTo>
                  <a:lnTo>
                    <a:pt x="507339" y="1227988"/>
                  </a:lnTo>
                  <a:close/>
                </a:path>
                <a:path w="974725" h="1266825">
                  <a:moveTo>
                    <a:pt x="507339" y="31737"/>
                  </a:moveTo>
                  <a:lnTo>
                    <a:pt x="504609" y="29019"/>
                  </a:lnTo>
                  <a:lnTo>
                    <a:pt x="497890" y="29019"/>
                  </a:lnTo>
                  <a:lnTo>
                    <a:pt x="495173" y="31737"/>
                  </a:lnTo>
                  <a:lnTo>
                    <a:pt x="495173" y="38455"/>
                  </a:lnTo>
                  <a:lnTo>
                    <a:pt x="497890" y="41198"/>
                  </a:lnTo>
                  <a:lnTo>
                    <a:pt x="504609" y="41198"/>
                  </a:lnTo>
                  <a:lnTo>
                    <a:pt x="507339" y="38455"/>
                  </a:lnTo>
                  <a:lnTo>
                    <a:pt x="507339" y="31737"/>
                  </a:lnTo>
                  <a:close/>
                </a:path>
                <a:path w="974725" h="1266825">
                  <a:moveTo>
                    <a:pt x="531634" y="1219784"/>
                  </a:moveTo>
                  <a:lnTo>
                    <a:pt x="528904" y="1217053"/>
                  </a:lnTo>
                  <a:lnTo>
                    <a:pt x="522198" y="1217053"/>
                  </a:lnTo>
                  <a:lnTo>
                    <a:pt x="519455" y="1219784"/>
                  </a:lnTo>
                  <a:lnTo>
                    <a:pt x="519455" y="1226502"/>
                  </a:lnTo>
                  <a:lnTo>
                    <a:pt x="522198" y="1229233"/>
                  </a:lnTo>
                  <a:lnTo>
                    <a:pt x="528904" y="1229233"/>
                  </a:lnTo>
                  <a:lnTo>
                    <a:pt x="531634" y="1226502"/>
                  </a:lnTo>
                  <a:lnTo>
                    <a:pt x="531634" y="1219784"/>
                  </a:lnTo>
                  <a:close/>
                </a:path>
                <a:path w="974725" h="1266825">
                  <a:moveTo>
                    <a:pt x="531634" y="39941"/>
                  </a:moveTo>
                  <a:lnTo>
                    <a:pt x="528904" y="37223"/>
                  </a:lnTo>
                  <a:lnTo>
                    <a:pt x="522198" y="37223"/>
                  </a:lnTo>
                  <a:lnTo>
                    <a:pt x="519455" y="39941"/>
                  </a:lnTo>
                  <a:lnTo>
                    <a:pt x="519455" y="46672"/>
                  </a:lnTo>
                  <a:lnTo>
                    <a:pt x="522198" y="49403"/>
                  </a:lnTo>
                  <a:lnTo>
                    <a:pt x="528904" y="49403"/>
                  </a:lnTo>
                  <a:lnTo>
                    <a:pt x="531634" y="46672"/>
                  </a:lnTo>
                  <a:lnTo>
                    <a:pt x="531634" y="39941"/>
                  </a:lnTo>
                  <a:close/>
                </a:path>
                <a:path w="974725" h="1266825">
                  <a:moveTo>
                    <a:pt x="555498" y="1210602"/>
                  </a:moveTo>
                  <a:lnTo>
                    <a:pt x="552780" y="1207871"/>
                  </a:lnTo>
                  <a:lnTo>
                    <a:pt x="546061" y="1207871"/>
                  </a:lnTo>
                  <a:lnTo>
                    <a:pt x="543331" y="1210602"/>
                  </a:lnTo>
                  <a:lnTo>
                    <a:pt x="543331" y="1217320"/>
                  </a:lnTo>
                  <a:lnTo>
                    <a:pt x="546061" y="1220050"/>
                  </a:lnTo>
                  <a:lnTo>
                    <a:pt x="552780" y="1220050"/>
                  </a:lnTo>
                  <a:lnTo>
                    <a:pt x="555498" y="1217320"/>
                  </a:lnTo>
                  <a:lnTo>
                    <a:pt x="555498" y="1210602"/>
                  </a:lnTo>
                  <a:close/>
                </a:path>
                <a:path w="974725" h="1266825">
                  <a:moveTo>
                    <a:pt x="555498" y="49136"/>
                  </a:moveTo>
                  <a:lnTo>
                    <a:pt x="552780" y="46405"/>
                  </a:lnTo>
                  <a:lnTo>
                    <a:pt x="546061" y="46405"/>
                  </a:lnTo>
                  <a:lnTo>
                    <a:pt x="543331" y="49136"/>
                  </a:lnTo>
                  <a:lnTo>
                    <a:pt x="543331" y="55867"/>
                  </a:lnTo>
                  <a:lnTo>
                    <a:pt x="546061" y="58585"/>
                  </a:lnTo>
                  <a:lnTo>
                    <a:pt x="552780" y="58585"/>
                  </a:lnTo>
                  <a:lnTo>
                    <a:pt x="555498" y="55867"/>
                  </a:lnTo>
                  <a:lnTo>
                    <a:pt x="555498" y="49136"/>
                  </a:lnTo>
                  <a:close/>
                </a:path>
                <a:path w="974725" h="1266825">
                  <a:moveTo>
                    <a:pt x="578967" y="1200442"/>
                  </a:moveTo>
                  <a:lnTo>
                    <a:pt x="576237" y="1197711"/>
                  </a:lnTo>
                  <a:lnTo>
                    <a:pt x="569506" y="1197711"/>
                  </a:lnTo>
                  <a:lnTo>
                    <a:pt x="566788" y="1200442"/>
                  </a:lnTo>
                  <a:lnTo>
                    <a:pt x="566788" y="1207173"/>
                  </a:lnTo>
                  <a:lnTo>
                    <a:pt x="569506" y="1209890"/>
                  </a:lnTo>
                  <a:lnTo>
                    <a:pt x="576237" y="1209890"/>
                  </a:lnTo>
                  <a:lnTo>
                    <a:pt x="578967" y="1207173"/>
                  </a:lnTo>
                  <a:lnTo>
                    <a:pt x="578967" y="1200442"/>
                  </a:lnTo>
                  <a:close/>
                </a:path>
                <a:path w="974725" h="1266825">
                  <a:moveTo>
                    <a:pt x="578967" y="59283"/>
                  </a:moveTo>
                  <a:lnTo>
                    <a:pt x="576237" y="56565"/>
                  </a:lnTo>
                  <a:lnTo>
                    <a:pt x="569506" y="56565"/>
                  </a:lnTo>
                  <a:lnTo>
                    <a:pt x="566788" y="59283"/>
                  </a:lnTo>
                  <a:lnTo>
                    <a:pt x="566788" y="66014"/>
                  </a:lnTo>
                  <a:lnTo>
                    <a:pt x="569506" y="68745"/>
                  </a:lnTo>
                  <a:lnTo>
                    <a:pt x="576237" y="68745"/>
                  </a:lnTo>
                  <a:lnTo>
                    <a:pt x="578967" y="66014"/>
                  </a:lnTo>
                  <a:lnTo>
                    <a:pt x="578967" y="59283"/>
                  </a:lnTo>
                  <a:close/>
                </a:path>
                <a:path w="974725" h="1266825">
                  <a:moveTo>
                    <a:pt x="601992" y="1189342"/>
                  </a:moveTo>
                  <a:lnTo>
                    <a:pt x="599274" y="1186611"/>
                  </a:lnTo>
                  <a:lnTo>
                    <a:pt x="592543" y="1186611"/>
                  </a:lnTo>
                  <a:lnTo>
                    <a:pt x="589826" y="1189342"/>
                  </a:lnTo>
                  <a:lnTo>
                    <a:pt x="589826" y="1196073"/>
                  </a:lnTo>
                  <a:lnTo>
                    <a:pt x="592543" y="1198791"/>
                  </a:lnTo>
                  <a:lnTo>
                    <a:pt x="599274" y="1198791"/>
                  </a:lnTo>
                  <a:lnTo>
                    <a:pt x="601992" y="1196073"/>
                  </a:lnTo>
                  <a:lnTo>
                    <a:pt x="601992" y="1189342"/>
                  </a:lnTo>
                  <a:close/>
                </a:path>
                <a:path w="974725" h="1266825">
                  <a:moveTo>
                    <a:pt x="601992" y="70396"/>
                  </a:moveTo>
                  <a:lnTo>
                    <a:pt x="599274" y="67665"/>
                  </a:lnTo>
                  <a:lnTo>
                    <a:pt x="592543" y="67665"/>
                  </a:lnTo>
                  <a:lnTo>
                    <a:pt x="589826" y="70396"/>
                  </a:lnTo>
                  <a:lnTo>
                    <a:pt x="589826" y="77114"/>
                  </a:lnTo>
                  <a:lnTo>
                    <a:pt x="592543" y="79844"/>
                  </a:lnTo>
                  <a:lnTo>
                    <a:pt x="599274" y="79844"/>
                  </a:lnTo>
                  <a:lnTo>
                    <a:pt x="601992" y="77114"/>
                  </a:lnTo>
                  <a:lnTo>
                    <a:pt x="601992" y="70396"/>
                  </a:lnTo>
                  <a:close/>
                </a:path>
                <a:path w="974725" h="1266825">
                  <a:moveTo>
                    <a:pt x="624611" y="1177315"/>
                  </a:moveTo>
                  <a:lnTo>
                    <a:pt x="621893" y="1174584"/>
                  </a:lnTo>
                  <a:lnTo>
                    <a:pt x="615162" y="1174584"/>
                  </a:lnTo>
                  <a:lnTo>
                    <a:pt x="612432" y="1177315"/>
                  </a:lnTo>
                  <a:lnTo>
                    <a:pt x="612432" y="1184033"/>
                  </a:lnTo>
                  <a:lnTo>
                    <a:pt x="615162" y="1186764"/>
                  </a:lnTo>
                  <a:lnTo>
                    <a:pt x="621893" y="1186764"/>
                  </a:lnTo>
                  <a:lnTo>
                    <a:pt x="624611" y="1184033"/>
                  </a:lnTo>
                  <a:lnTo>
                    <a:pt x="624611" y="1177315"/>
                  </a:lnTo>
                  <a:close/>
                </a:path>
                <a:path w="974725" h="1266825">
                  <a:moveTo>
                    <a:pt x="624611" y="82423"/>
                  </a:moveTo>
                  <a:lnTo>
                    <a:pt x="621893" y="79692"/>
                  </a:lnTo>
                  <a:lnTo>
                    <a:pt x="615162" y="79692"/>
                  </a:lnTo>
                  <a:lnTo>
                    <a:pt x="612432" y="82423"/>
                  </a:lnTo>
                  <a:lnTo>
                    <a:pt x="612432" y="89154"/>
                  </a:lnTo>
                  <a:lnTo>
                    <a:pt x="615162" y="91871"/>
                  </a:lnTo>
                  <a:lnTo>
                    <a:pt x="621893" y="91871"/>
                  </a:lnTo>
                  <a:lnTo>
                    <a:pt x="624611" y="89154"/>
                  </a:lnTo>
                  <a:lnTo>
                    <a:pt x="624611" y="82423"/>
                  </a:lnTo>
                  <a:close/>
                </a:path>
                <a:path w="974725" h="1266825">
                  <a:moveTo>
                    <a:pt x="646709" y="1164361"/>
                  </a:moveTo>
                  <a:lnTo>
                    <a:pt x="643978" y="1161630"/>
                  </a:lnTo>
                  <a:lnTo>
                    <a:pt x="637273" y="1161630"/>
                  </a:lnTo>
                  <a:lnTo>
                    <a:pt x="634530" y="1164361"/>
                  </a:lnTo>
                  <a:lnTo>
                    <a:pt x="634530" y="1171079"/>
                  </a:lnTo>
                  <a:lnTo>
                    <a:pt x="637273" y="1173810"/>
                  </a:lnTo>
                  <a:lnTo>
                    <a:pt x="643978" y="1173810"/>
                  </a:lnTo>
                  <a:lnTo>
                    <a:pt x="646709" y="1171079"/>
                  </a:lnTo>
                  <a:lnTo>
                    <a:pt x="646709" y="1164361"/>
                  </a:lnTo>
                  <a:close/>
                </a:path>
                <a:path w="974725" h="1266825">
                  <a:moveTo>
                    <a:pt x="646709" y="95377"/>
                  </a:moveTo>
                  <a:lnTo>
                    <a:pt x="643978" y="92646"/>
                  </a:lnTo>
                  <a:lnTo>
                    <a:pt x="637273" y="92646"/>
                  </a:lnTo>
                  <a:lnTo>
                    <a:pt x="634530" y="95377"/>
                  </a:lnTo>
                  <a:lnTo>
                    <a:pt x="634530" y="102108"/>
                  </a:lnTo>
                  <a:lnTo>
                    <a:pt x="637273" y="104825"/>
                  </a:lnTo>
                  <a:lnTo>
                    <a:pt x="643978" y="104825"/>
                  </a:lnTo>
                  <a:lnTo>
                    <a:pt x="646709" y="102108"/>
                  </a:lnTo>
                  <a:lnTo>
                    <a:pt x="646709" y="95377"/>
                  </a:lnTo>
                  <a:close/>
                </a:path>
                <a:path w="974725" h="1266825">
                  <a:moveTo>
                    <a:pt x="668172" y="1150518"/>
                  </a:moveTo>
                  <a:lnTo>
                    <a:pt x="665441" y="1147800"/>
                  </a:lnTo>
                  <a:lnTo>
                    <a:pt x="658723" y="1147800"/>
                  </a:lnTo>
                  <a:lnTo>
                    <a:pt x="655993" y="1150518"/>
                  </a:lnTo>
                  <a:lnTo>
                    <a:pt x="655993" y="1157249"/>
                  </a:lnTo>
                  <a:lnTo>
                    <a:pt x="658723" y="1159979"/>
                  </a:lnTo>
                  <a:lnTo>
                    <a:pt x="665441" y="1159979"/>
                  </a:lnTo>
                  <a:lnTo>
                    <a:pt x="668172" y="1157249"/>
                  </a:lnTo>
                  <a:lnTo>
                    <a:pt x="668172" y="1150518"/>
                  </a:lnTo>
                  <a:close/>
                </a:path>
                <a:path w="974725" h="1266825">
                  <a:moveTo>
                    <a:pt x="668172" y="109207"/>
                  </a:moveTo>
                  <a:lnTo>
                    <a:pt x="665441" y="106476"/>
                  </a:lnTo>
                  <a:lnTo>
                    <a:pt x="658723" y="106476"/>
                  </a:lnTo>
                  <a:lnTo>
                    <a:pt x="655993" y="109207"/>
                  </a:lnTo>
                  <a:lnTo>
                    <a:pt x="655993" y="115938"/>
                  </a:lnTo>
                  <a:lnTo>
                    <a:pt x="658723" y="118656"/>
                  </a:lnTo>
                  <a:lnTo>
                    <a:pt x="665441" y="118656"/>
                  </a:lnTo>
                  <a:lnTo>
                    <a:pt x="668172" y="115938"/>
                  </a:lnTo>
                  <a:lnTo>
                    <a:pt x="668172" y="109207"/>
                  </a:lnTo>
                  <a:close/>
                </a:path>
                <a:path w="974725" h="1266825">
                  <a:moveTo>
                    <a:pt x="689114" y="1135824"/>
                  </a:moveTo>
                  <a:lnTo>
                    <a:pt x="686384" y="1133094"/>
                  </a:lnTo>
                  <a:lnTo>
                    <a:pt x="679665" y="1133094"/>
                  </a:lnTo>
                  <a:lnTo>
                    <a:pt x="676948" y="1135824"/>
                  </a:lnTo>
                  <a:lnTo>
                    <a:pt x="676948" y="1142555"/>
                  </a:lnTo>
                  <a:lnTo>
                    <a:pt x="679665" y="1145273"/>
                  </a:lnTo>
                  <a:lnTo>
                    <a:pt x="686384" y="1145273"/>
                  </a:lnTo>
                  <a:lnTo>
                    <a:pt x="689114" y="1142555"/>
                  </a:lnTo>
                  <a:lnTo>
                    <a:pt x="689114" y="1135824"/>
                  </a:lnTo>
                  <a:close/>
                </a:path>
                <a:path w="974725" h="1266825">
                  <a:moveTo>
                    <a:pt x="689114" y="123913"/>
                  </a:moveTo>
                  <a:lnTo>
                    <a:pt x="686384" y="121183"/>
                  </a:lnTo>
                  <a:lnTo>
                    <a:pt x="679665" y="121183"/>
                  </a:lnTo>
                  <a:lnTo>
                    <a:pt x="676948" y="123913"/>
                  </a:lnTo>
                  <a:lnTo>
                    <a:pt x="676948" y="130632"/>
                  </a:lnTo>
                  <a:lnTo>
                    <a:pt x="679665" y="133362"/>
                  </a:lnTo>
                  <a:lnTo>
                    <a:pt x="686384" y="133362"/>
                  </a:lnTo>
                  <a:lnTo>
                    <a:pt x="689114" y="130632"/>
                  </a:lnTo>
                  <a:lnTo>
                    <a:pt x="689114" y="123913"/>
                  </a:lnTo>
                  <a:close/>
                </a:path>
                <a:path w="974725" h="1266825">
                  <a:moveTo>
                    <a:pt x="709434" y="1120267"/>
                  </a:moveTo>
                  <a:lnTo>
                    <a:pt x="706704" y="1117549"/>
                  </a:lnTo>
                  <a:lnTo>
                    <a:pt x="699973" y="1117549"/>
                  </a:lnTo>
                  <a:lnTo>
                    <a:pt x="697255" y="1120267"/>
                  </a:lnTo>
                  <a:lnTo>
                    <a:pt x="697255" y="1126998"/>
                  </a:lnTo>
                  <a:lnTo>
                    <a:pt x="699973" y="1129728"/>
                  </a:lnTo>
                  <a:lnTo>
                    <a:pt x="706704" y="1129728"/>
                  </a:lnTo>
                  <a:lnTo>
                    <a:pt x="709434" y="1126998"/>
                  </a:lnTo>
                  <a:lnTo>
                    <a:pt x="709434" y="1120267"/>
                  </a:lnTo>
                  <a:close/>
                </a:path>
                <a:path w="974725" h="1266825">
                  <a:moveTo>
                    <a:pt x="709434" y="139446"/>
                  </a:moveTo>
                  <a:lnTo>
                    <a:pt x="706704" y="136728"/>
                  </a:lnTo>
                  <a:lnTo>
                    <a:pt x="699973" y="136728"/>
                  </a:lnTo>
                  <a:lnTo>
                    <a:pt x="697255" y="139446"/>
                  </a:lnTo>
                  <a:lnTo>
                    <a:pt x="697255" y="146189"/>
                  </a:lnTo>
                  <a:lnTo>
                    <a:pt x="699973" y="148907"/>
                  </a:lnTo>
                  <a:lnTo>
                    <a:pt x="706704" y="148907"/>
                  </a:lnTo>
                  <a:lnTo>
                    <a:pt x="709434" y="146189"/>
                  </a:lnTo>
                  <a:lnTo>
                    <a:pt x="709434" y="139446"/>
                  </a:lnTo>
                  <a:close/>
                </a:path>
                <a:path w="974725" h="1266825">
                  <a:moveTo>
                    <a:pt x="729107" y="1103922"/>
                  </a:moveTo>
                  <a:lnTo>
                    <a:pt x="726389" y="1101191"/>
                  </a:lnTo>
                  <a:lnTo>
                    <a:pt x="719658" y="1101191"/>
                  </a:lnTo>
                  <a:lnTo>
                    <a:pt x="716927" y="1103922"/>
                  </a:lnTo>
                  <a:lnTo>
                    <a:pt x="716927" y="1110653"/>
                  </a:lnTo>
                  <a:lnTo>
                    <a:pt x="719658" y="1113370"/>
                  </a:lnTo>
                  <a:lnTo>
                    <a:pt x="726389" y="1113370"/>
                  </a:lnTo>
                  <a:lnTo>
                    <a:pt x="729107" y="1110653"/>
                  </a:lnTo>
                  <a:lnTo>
                    <a:pt x="729107" y="1103922"/>
                  </a:lnTo>
                  <a:close/>
                </a:path>
                <a:path w="974725" h="1266825">
                  <a:moveTo>
                    <a:pt x="729107" y="155816"/>
                  </a:moveTo>
                  <a:lnTo>
                    <a:pt x="726389" y="153085"/>
                  </a:lnTo>
                  <a:lnTo>
                    <a:pt x="719658" y="153085"/>
                  </a:lnTo>
                  <a:lnTo>
                    <a:pt x="716927" y="155816"/>
                  </a:lnTo>
                  <a:lnTo>
                    <a:pt x="716927" y="162534"/>
                  </a:lnTo>
                  <a:lnTo>
                    <a:pt x="719658" y="165265"/>
                  </a:lnTo>
                  <a:lnTo>
                    <a:pt x="726389" y="165265"/>
                  </a:lnTo>
                  <a:lnTo>
                    <a:pt x="729107" y="162534"/>
                  </a:lnTo>
                  <a:lnTo>
                    <a:pt x="729107" y="155816"/>
                  </a:lnTo>
                  <a:close/>
                </a:path>
                <a:path w="974725" h="1266825">
                  <a:moveTo>
                    <a:pt x="748182" y="1086777"/>
                  </a:moveTo>
                  <a:lnTo>
                    <a:pt x="745439" y="1084046"/>
                  </a:lnTo>
                  <a:lnTo>
                    <a:pt x="738720" y="1084046"/>
                  </a:lnTo>
                  <a:lnTo>
                    <a:pt x="736003" y="1086777"/>
                  </a:lnTo>
                  <a:lnTo>
                    <a:pt x="736003" y="1093495"/>
                  </a:lnTo>
                  <a:lnTo>
                    <a:pt x="738720" y="1096213"/>
                  </a:lnTo>
                  <a:lnTo>
                    <a:pt x="745439" y="1096213"/>
                  </a:lnTo>
                  <a:lnTo>
                    <a:pt x="748182" y="1093495"/>
                  </a:lnTo>
                  <a:lnTo>
                    <a:pt x="748182" y="1086777"/>
                  </a:lnTo>
                  <a:close/>
                </a:path>
                <a:path w="974725" h="1266825">
                  <a:moveTo>
                    <a:pt x="748182" y="172961"/>
                  </a:moveTo>
                  <a:lnTo>
                    <a:pt x="745439" y="170230"/>
                  </a:lnTo>
                  <a:lnTo>
                    <a:pt x="738720" y="170230"/>
                  </a:lnTo>
                  <a:lnTo>
                    <a:pt x="736003" y="172961"/>
                  </a:lnTo>
                  <a:lnTo>
                    <a:pt x="736003" y="179692"/>
                  </a:lnTo>
                  <a:lnTo>
                    <a:pt x="738720" y="182410"/>
                  </a:lnTo>
                  <a:lnTo>
                    <a:pt x="745439" y="182410"/>
                  </a:lnTo>
                  <a:lnTo>
                    <a:pt x="748182" y="179692"/>
                  </a:lnTo>
                  <a:lnTo>
                    <a:pt x="748182" y="172961"/>
                  </a:lnTo>
                  <a:close/>
                </a:path>
                <a:path w="974725" h="1266825">
                  <a:moveTo>
                    <a:pt x="766381" y="190868"/>
                  </a:moveTo>
                  <a:lnTo>
                    <a:pt x="763663" y="188137"/>
                  </a:lnTo>
                  <a:lnTo>
                    <a:pt x="756945" y="188137"/>
                  </a:lnTo>
                  <a:lnTo>
                    <a:pt x="754202" y="190868"/>
                  </a:lnTo>
                  <a:lnTo>
                    <a:pt x="754202" y="197599"/>
                  </a:lnTo>
                  <a:lnTo>
                    <a:pt x="756945" y="200317"/>
                  </a:lnTo>
                  <a:lnTo>
                    <a:pt x="763663" y="200317"/>
                  </a:lnTo>
                  <a:lnTo>
                    <a:pt x="766381" y="197599"/>
                  </a:lnTo>
                  <a:lnTo>
                    <a:pt x="766381" y="190868"/>
                  </a:lnTo>
                  <a:close/>
                </a:path>
                <a:path w="974725" h="1266825">
                  <a:moveTo>
                    <a:pt x="783983" y="209499"/>
                  </a:moveTo>
                  <a:lnTo>
                    <a:pt x="781253" y="206781"/>
                  </a:lnTo>
                  <a:lnTo>
                    <a:pt x="774547" y="206781"/>
                  </a:lnTo>
                  <a:lnTo>
                    <a:pt x="771804" y="209499"/>
                  </a:lnTo>
                  <a:lnTo>
                    <a:pt x="771804" y="216230"/>
                  </a:lnTo>
                  <a:lnTo>
                    <a:pt x="774547" y="218960"/>
                  </a:lnTo>
                  <a:lnTo>
                    <a:pt x="781253" y="218960"/>
                  </a:lnTo>
                  <a:lnTo>
                    <a:pt x="783983" y="216230"/>
                  </a:lnTo>
                  <a:lnTo>
                    <a:pt x="783983" y="209499"/>
                  </a:lnTo>
                  <a:close/>
                </a:path>
                <a:path w="974725" h="1266825">
                  <a:moveTo>
                    <a:pt x="800735" y="1030884"/>
                  </a:moveTo>
                  <a:lnTo>
                    <a:pt x="798004" y="1028141"/>
                  </a:lnTo>
                  <a:lnTo>
                    <a:pt x="791286" y="1028141"/>
                  </a:lnTo>
                  <a:lnTo>
                    <a:pt x="788568" y="1030884"/>
                  </a:lnTo>
                  <a:lnTo>
                    <a:pt x="788568" y="1037602"/>
                  </a:lnTo>
                  <a:lnTo>
                    <a:pt x="791286" y="1040320"/>
                  </a:lnTo>
                  <a:lnTo>
                    <a:pt x="798004" y="1040320"/>
                  </a:lnTo>
                  <a:lnTo>
                    <a:pt x="800735" y="1037602"/>
                  </a:lnTo>
                  <a:lnTo>
                    <a:pt x="800735" y="1030884"/>
                  </a:lnTo>
                  <a:close/>
                </a:path>
                <a:path w="974725" h="1266825">
                  <a:moveTo>
                    <a:pt x="800735" y="228854"/>
                  </a:moveTo>
                  <a:lnTo>
                    <a:pt x="798004" y="226123"/>
                  </a:lnTo>
                  <a:lnTo>
                    <a:pt x="791286" y="226123"/>
                  </a:lnTo>
                  <a:lnTo>
                    <a:pt x="788568" y="228854"/>
                  </a:lnTo>
                  <a:lnTo>
                    <a:pt x="788568" y="235572"/>
                  </a:lnTo>
                  <a:lnTo>
                    <a:pt x="791286" y="238302"/>
                  </a:lnTo>
                  <a:lnTo>
                    <a:pt x="798004" y="238302"/>
                  </a:lnTo>
                  <a:lnTo>
                    <a:pt x="800735" y="235572"/>
                  </a:lnTo>
                  <a:lnTo>
                    <a:pt x="800735" y="228854"/>
                  </a:lnTo>
                  <a:close/>
                </a:path>
                <a:path w="974725" h="1266825">
                  <a:moveTo>
                    <a:pt x="816648" y="248856"/>
                  </a:moveTo>
                  <a:lnTo>
                    <a:pt x="813917" y="246126"/>
                  </a:lnTo>
                  <a:lnTo>
                    <a:pt x="807199" y="246126"/>
                  </a:lnTo>
                  <a:lnTo>
                    <a:pt x="804468" y="248856"/>
                  </a:lnTo>
                  <a:lnTo>
                    <a:pt x="804468" y="255587"/>
                  </a:lnTo>
                  <a:lnTo>
                    <a:pt x="807199" y="258305"/>
                  </a:lnTo>
                  <a:lnTo>
                    <a:pt x="813917" y="258305"/>
                  </a:lnTo>
                  <a:lnTo>
                    <a:pt x="816648" y="255587"/>
                  </a:lnTo>
                  <a:lnTo>
                    <a:pt x="816648" y="248856"/>
                  </a:lnTo>
                  <a:close/>
                </a:path>
                <a:path w="974725" h="1266825">
                  <a:moveTo>
                    <a:pt x="831824" y="990219"/>
                  </a:moveTo>
                  <a:lnTo>
                    <a:pt x="829106" y="987501"/>
                  </a:lnTo>
                  <a:lnTo>
                    <a:pt x="822388" y="987501"/>
                  </a:lnTo>
                  <a:lnTo>
                    <a:pt x="819658" y="990219"/>
                  </a:lnTo>
                  <a:lnTo>
                    <a:pt x="819658" y="996950"/>
                  </a:lnTo>
                  <a:lnTo>
                    <a:pt x="822388" y="999680"/>
                  </a:lnTo>
                  <a:lnTo>
                    <a:pt x="829106" y="999680"/>
                  </a:lnTo>
                  <a:lnTo>
                    <a:pt x="831824" y="996950"/>
                  </a:lnTo>
                  <a:lnTo>
                    <a:pt x="831824" y="990219"/>
                  </a:lnTo>
                  <a:close/>
                </a:path>
                <a:path w="974725" h="1266825">
                  <a:moveTo>
                    <a:pt x="831824" y="269494"/>
                  </a:moveTo>
                  <a:lnTo>
                    <a:pt x="829106" y="266763"/>
                  </a:lnTo>
                  <a:lnTo>
                    <a:pt x="822388" y="266763"/>
                  </a:lnTo>
                  <a:lnTo>
                    <a:pt x="819658" y="269494"/>
                  </a:lnTo>
                  <a:lnTo>
                    <a:pt x="819658" y="276225"/>
                  </a:lnTo>
                  <a:lnTo>
                    <a:pt x="822388" y="278942"/>
                  </a:lnTo>
                  <a:lnTo>
                    <a:pt x="829106" y="278942"/>
                  </a:lnTo>
                  <a:lnTo>
                    <a:pt x="831824" y="276225"/>
                  </a:lnTo>
                  <a:lnTo>
                    <a:pt x="831824" y="269494"/>
                  </a:lnTo>
                  <a:close/>
                </a:path>
                <a:path w="974725" h="1266825">
                  <a:moveTo>
                    <a:pt x="846074" y="968997"/>
                  </a:moveTo>
                  <a:lnTo>
                    <a:pt x="843330" y="966266"/>
                  </a:lnTo>
                  <a:lnTo>
                    <a:pt x="836625" y="966266"/>
                  </a:lnTo>
                  <a:lnTo>
                    <a:pt x="833894" y="968997"/>
                  </a:lnTo>
                  <a:lnTo>
                    <a:pt x="833894" y="975715"/>
                  </a:lnTo>
                  <a:lnTo>
                    <a:pt x="836625" y="978446"/>
                  </a:lnTo>
                  <a:lnTo>
                    <a:pt x="843330" y="978446"/>
                  </a:lnTo>
                  <a:lnTo>
                    <a:pt x="846074" y="975715"/>
                  </a:lnTo>
                  <a:lnTo>
                    <a:pt x="846074" y="968997"/>
                  </a:lnTo>
                  <a:close/>
                </a:path>
                <a:path w="974725" h="1266825">
                  <a:moveTo>
                    <a:pt x="846074" y="290741"/>
                  </a:moveTo>
                  <a:lnTo>
                    <a:pt x="843330" y="288010"/>
                  </a:lnTo>
                  <a:lnTo>
                    <a:pt x="836625" y="288010"/>
                  </a:lnTo>
                  <a:lnTo>
                    <a:pt x="833894" y="290741"/>
                  </a:lnTo>
                  <a:lnTo>
                    <a:pt x="833894" y="297472"/>
                  </a:lnTo>
                  <a:lnTo>
                    <a:pt x="836625" y="300189"/>
                  </a:lnTo>
                  <a:lnTo>
                    <a:pt x="843330" y="300189"/>
                  </a:lnTo>
                  <a:lnTo>
                    <a:pt x="846074" y="297472"/>
                  </a:lnTo>
                  <a:lnTo>
                    <a:pt x="846074" y="290741"/>
                  </a:lnTo>
                  <a:close/>
                </a:path>
                <a:path w="974725" h="1266825">
                  <a:moveTo>
                    <a:pt x="859485" y="947191"/>
                  </a:moveTo>
                  <a:lnTo>
                    <a:pt x="856754" y="944448"/>
                  </a:lnTo>
                  <a:lnTo>
                    <a:pt x="850036" y="944448"/>
                  </a:lnTo>
                  <a:lnTo>
                    <a:pt x="847305" y="947191"/>
                  </a:lnTo>
                  <a:lnTo>
                    <a:pt x="847305" y="953909"/>
                  </a:lnTo>
                  <a:lnTo>
                    <a:pt x="850036" y="956627"/>
                  </a:lnTo>
                  <a:lnTo>
                    <a:pt x="856754" y="956627"/>
                  </a:lnTo>
                  <a:lnTo>
                    <a:pt x="859485" y="953909"/>
                  </a:lnTo>
                  <a:lnTo>
                    <a:pt x="859485" y="947191"/>
                  </a:lnTo>
                  <a:close/>
                </a:path>
                <a:path w="974725" h="1266825">
                  <a:moveTo>
                    <a:pt x="859485" y="312547"/>
                  </a:moveTo>
                  <a:lnTo>
                    <a:pt x="856754" y="309829"/>
                  </a:lnTo>
                  <a:lnTo>
                    <a:pt x="850036" y="309829"/>
                  </a:lnTo>
                  <a:lnTo>
                    <a:pt x="847305" y="312547"/>
                  </a:lnTo>
                  <a:lnTo>
                    <a:pt x="847305" y="319278"/>
                  </a:lnTo>
                  <a:lnTo>
                    <a:pt x="850036" y="321995"/>
                  </a:lnTo>
                  <a:lnTo>
                    <a:pt x="856754" y="321995"/>
                  </a:lnTo>
                  <a:lnTo>
                    <a:pt x="859485" y="319278"/>
                  </a:lnTo>
                  <a:lnTo>
                    <a:pt x="859485" y="312547"/>
                  </a:lnTo>
                  <a:close/>
                </a:path>
                <a:path w="974725" h="1266825">
                  <a:moveTo>
                    <a:pt x="871931" y="924839"/>
                  </a:moveTo>
                  <a:lnTo>
                    <a:pt x="869213" y="922121"/>
                  </a:lnTo>
                  <a:lnTo>
                    <a:pt x="862482" y="922121"/>
                  </a:lnTo>
                  <a:lnTo>
                    <a:pt x="859764" y="924839"/>
                  </a:lnTo>
                  <a:lnTo>
                    <a:pt x="859764" y="931570"/>
                  </a:lnTo>
                  <a:lnTo>
                    <a:pt x="862482" y="934300"/>
                  </a:lnTo>
                  <a:lnTo>
                    <a:pt x="869213" y="934300"/>
                  </a:lnTo>
                  <a:lnTo>
                    <a:pt x="871931" y="931570"/>
                  </a:lnTo>
                  <a:lnTo>
                    <a:pt x="871931" y="924839"/>
                  </a:lnTo>
                  <a:close/>
                </a:path>
                <a:path w="974725" h="1266825">
                  <a:moveTo>
                    <a:pt x="871931" y="334886"/>
                  </a:moveTo>
                  <a:lnTo>
                    <a:pt x="869213" y="332155"/>
                  </a:lnTo>
                  <a:lnTo>
                    <a:pt x="862482" y="332155"/>
                  </a:lnTo>
                  <a:lnTo>
                    <a:pt x="859764" y="334886"/>
                  </a:lnTo>
                  <a:lnTo>
                    <a:pt x="859764" y="341617"/>
                  </a:lnTo>
                  <a:lnTo>
                    <a:pt x="862482" y="344335"/>
                  </a:lnTo>
                  <a:lnTo>
                    <a:pt x="869213" y="344335"/>
                  </a:lnTo>
                  <a:lnTo>
                    <a:pt x="871931" y="341617"/>
                  </a:lnTo>
                  <a:lnTo>
                    <a:pt x="871931" y="334886"/>
                  </a:lnTo>
                  <a:close/>
                </a:path>
                <a:path w="974725" h="1266825">
                  <a:moveTo>
                    <a:pt x="883551" y="357708"/>
                  </a:moveTo>
                  <a:lnTo>
                    <a:pt x="880833" y="354977"/>
                  </a:lnTo>
                  <a:lnTo>
                    <a:pt x="874115" y="354977"/>
                  </a:lnTo>
                  <a:lnTo>
                    <a:pt x="871372" y="357708"/>
                  </a:lnTo>
                  <a:lnTo>
                    <a:pt x="871372" y="364426"/>
                  </a:lnTo>
                  <a:lnTo>
                    <a:pt x="874115" y="367157"/>
                  </a:lnTo>
                  <a:lnTo>
                    <a:pt x="880833" y="367157"/>
                  </a:lnTo>
                  <a:lnTo>
                    <a:pt x="883551" y="364426"/>
                  </a:lnTo>
                  <a:lnTo>
                    <a:pt x="883551" y="357708"/>
                  </a:lnTo>
                  <a:close/>
                </a:path>
                <a:path w="974725" h="1266825">
                  <a:moveTo>
                    <a:pt x="894143" y="380987"/>
                  </a:moveTo>
                  <a:lnTo>
                    <a:pt x="891413" y="378256"/>
                  </a:lnTo>
                  <a:lnTo>
                    <a:pt x="884682" y="378256"/>
                  </a:lnTo>
                  <a:lnTo>
                    <a:pt x="881964" y="380987"/>
                  </a:lnTo>
                  <a:lnTo>
                    <a:pt x="881964" y="387705"/>
                  </a:lnTo>
                  <a:lnTo>
                    <a:pt x="884682" y="390423"/>
                  </a:lnTo>
                  <a:lnTo>
                    <a:pt x="891413" y="390423"/>
                  </a:lnTo>
                  <a:lnTo>
                    <a:pt x="894143" y="387705"/>
                  </a:lnTo>
                  <a:lnTo>
                    <a:pt x="894143" y="380987"/>
                  </a:lnTo>
                  <a:close/>
                </a:path>
                <a:path w="974725" h="1266825">
                  <a:moveTo>
                    <a:pt x="912558" y="428739"/>
                  </a:moveTo>
                  <a:lnTo>
                    <a:pt x="909840" y="426008"/>
                  </a:lnTo>
                  <a:lnTo>
                    <a:pt x="903109" y="426008"/>
                  </a:lnTo>
                  <a:lnTo>
                    <a:pt x="900379" y="428739"/>
                  </a:lnTo>
                  <a:lnTo>
                    <a:pt x="900379" y="435457"/>
                  </a:lnTo>
                  <a:lnTo>
                    <a:pt x="903109" y="438188"/>
                  </a:lnTo>
                  <a:lnTo>
                    <a:pt x="909840" y="438188"/>
                  </a:lnTo>
                  <a:lnTo>
                    <a:pt x="912558" y="435457"/>
                  </a:lnTo>
                  <a:lnTo>
                    <a:pt x="912558" y="428739"/>
                  </a:lnTo>
                  <a:close/>
                </a:path>
                <a:path w="974725" h="1266825">
                  <a:moveTo>
                    <a:pt x="920203" y="453148"/>
                  </a:moveTo>
                  <a:lnTo>
                    <a:pt x="917486" y="450418"/>
                  </a:lnTo>
                  <a:lnTo>
                    <a:pt x="910755" y="450418"/>
                  </a:lnTo>
                  <a:lnTo>
                    <a:pt x="908024" y="453148"/>
                  </a:lnTo>
                  <a:lnTo>
                    <a:pt x="908024" y="459867"/>
                  </a:lnTo>
                  <a:lnTo>
                    <a:pt x="910755" y="462597"/>
                  </a:lnTo>
                  <a:lnTo>
                    <a:pt x="917486" y="462597"/>
                  </a:lnTo>
                  <a:lnTo>
                    <a:pt x="920203" y="459867"/>
                  </a:lnTo>
                  <a:lnTo>
                    <a:pt x="920203" y="453148"/>
                  </a:lnTo>
                  <a:close/>
                </a:path>
                <a:path w="974725" h="1266825">
                  <a:moveTo>
                    <a:pt x="926909" y="477837"/>
                  </a:moveTo>
                  <a:lnTo>
                    <a:pt x="924179" y="475107"/>
                  </a:lnTo>
                  <a:lnTo>
                    <a:pt x="917460" y="475107"/>
                  </a:lnTo>
                  <a:lnTo>
                    <a:pt x="914730" y="477837"/>
                  </a:lnTo>
                  <a:lnTo>
                    <a:pt x="914730" y="484555"/>
                  </a:lnTo>
                  <a:lnTo>
                    <a:pt x="917460" y="487286"/>
                  </a:lnTo>
                  <a:lnTo>
                    <a:pt x="924179" y="487286"/>
                  </a:lnTo>
                  <a:lnTo>
                    <a:pt x="926909" y="484555"/>
                  </a:lnTo>
                  <a:lnTo>
                    <a:pt x="926909" y="477837"/>
                  </a:lnTo>
                  <a:close/>
                </a:path>
                <a:path w="974725" h="1266825">
                  <a:moveTo>
                    <a:pt x="932662" y="502793"/>
                  </a:moveTo>
                  <a:lnTo>
                    <a:pt x="929932" y="500062"/>
                  </a:lnTo>
                  <a:lnTo>
                    <a:pt x="923213" y="500062"/>
                  </a:lnTo>
                  <a:lnTo>
                    <a:pt x="920483" y="502793"/>
                  </a:lnTo>
                  <a:lnTo>
                    <a:pt x="920483" y="509511"/>
                  </a:lnTo>
                  <a:lnTo>
                    <a:pt x="923213" y="512241"/>
                  </a:lnTo>
                  <a:lnTo>
                    <a:pt x="929932" y="512241"/>
                  </a:lnTo>
                  <a:lnTo>
                    <a:pt x="932662" y="509511"/>
                  </a:lnTo>
                  <a:lnTo>
                    <a:pt x="932662" y="502793"/>
                  </a:lnTo>
                  <a:close/>
                </a:path>
                <a:path w="974725" h="1266825">
                  <a:moveTo>
                    <a:pt x="937272" y="527951"/>
                  </a:moveTo>
                  <a:lnTo>
                    <a:pt x="934542" y="525221"/>
                  </a:lnTo>
                  <a:lnTo>
                    <a:pt x="927823" y="525221"/>
                  </a:lnTo>
                  <a:lnTo>
                    <a:pt x="925093" y="527951"/>
                  </a:lnTo>
                  <a:lnTo>
                    <a:pt x="925093" y="534670"/>
                  </a:lnTo>
                  <a:lnTo>
                    <a:pt x="927823" y="537400"/>
                  </a:lnTo>
                  <a:lnTo>
                    <a:pt x="934542" y="537400"/>
                  </a:lnTo>
                  <a:lnTo>
                    <a:pt x="937272" y="534670"/>
                  </a:lnTo>
                  <a:lnTo>
                    <a:pt x="937272" y="527951"/>
                  </a:lnTo>
                  <a:close/>
                </a:path>
                <a:path w="974725" h="1266825">
                  <a:moveTo>
                    <a:pt x="940930" y="553275"/>
                  </a:moveTo>
                  <a:lnTo>
                    <a:pt x="938212" y="550545"/>
                  </a:lnTo>
                  <a:lnTo>
                    <a:pt x="931494" y="550545"/>
                  </a:lnTo>
                  <a:lnTo>
                    <a:pt x="928763" y="553275"/>
                  </a:lnTo>
                  <a:lnTo>
                    <a:pt x="928763" y="559993"/>
                  </a:lnTo>
                  <a:lnTo>
                    <a:pt x="931494" y="562724"/>
                  </a:lnTo>
                  <a:lnTo>
                    <a:pt x="938212" y="562724"/>
                  </a:lnTo>
                  <a:lnTo>
                    <a:pt x="940930" y="559993"/>
                  </a:lnTo>
                  <a:lnTo>
                    <a:pt x="940930" y="553275"/>
                  </a:lnTo>
                  <a:close/>
                </a:path>
                <a:path w="974725" h="1266825">
                  <a:moveTo>
                    <a:pt x="943559" y="578739"/>
                  </a:moveTo>
                  <a:lnTo>
                    <a:pt x="940828" y="576008"/>
                  </a:lnTo>
                  <a:lnTo>
                    <a:pt x="934123" y="576008"/>
                  </a:lnTo>
                  <a:lnTo>
                    <a:pt x="931379" y="578739"/>
                  </a:lnTo>
                  <a:lnTo>
                    <a:pt x="931379" y="585457"/>
                  </a:lnTo>
                  <a:lnTo>
                    <a:pt x="934123" y="588187"/>
                  </a:lnTo>
                  <a:lnTo>
                    <a:pt x="940828" y="588187"/>
                  </a:lnTo>
                  <a:lnTo>
                    <a:pt x="943559" y="585457"/>
                  </a:lnTo>
                  <a:lnTo>
                    <a:pt x="943559" y="578739"/>
                  </a:lnTo>
                  <a:close/>
                </a:path>
                <a:path w="974725" h="1266825">
                  <a:moveTo>
                    <a:pt x="945134" y="604278"/>
                  </a:moveTo>
                  <a:lnTo>
                    <a:pt x="942403" y="601548"/>
                  </a:lnTo>
                  <a:lnTo>
                    <a:pt x="935685" y="601548"/>
                  </a:lnTo>
                  <a:lnTo>
                    <a:pt x="932954" y="604278"/>
                  </a:lnTo>
                  <a:lnTo>
                    <a:pt x="932954" y="611009"/>
                  </a:lnTo>
                  <a:lnTo>
                    <a:pt x="935685" y="613727"/>
                  </a:lnTo>
                  <a:lnTo>
                    <a:pt x="942403" y="613727"/>
                  </a:lnTo>
                  <a:lnTo>
                    <a:pt x="945134" y="611009"/>
                  </a:lnTo>
                  <a:lnTo>
                    <a:pt x="945134" y="604278"/>
                  </a:lnTo>
                  <a:close/>
                </a:path>
                <a:path w="974725" h="1266825">
                  <a:moveTo>
                    <a:pt x="973607" y="655459"/>
                  </a:moveTo>
                  <a:lnTo>
                    <a:pt x="970876" y="652729"/>
                  </a:lnTo>
                  <a:lnTo>
                    <a:pt x="964158" y="652729"/>
                  </a:lnTo>
                  <a:lnTo>
                    <a:pt x="961440" y="655459"/>
                  </a:lnTo>
                  <a:lnTo>
                    <a:pt x="961440" y="662178"/>
                  </a:lnTo>
                  <a:lnTo>
                    <a:pt x="964158" y="664895"/>
                  </a:lnTo>
                  <a:lnTo>
                    <a:pt x="970876" y="664895"/>
                  </a:lnTo>
                  <a:lnTo>
                    <a:pt x="973607" y="662178"/>
                  </a:lnTo>
                  <a:lnTo>
                    <a:pt x="973607" y="655459"/>
                  </a:lnTo>
                  <a:close/>
                </a:path>
                <a:path w="974725" h="1266825">
                  <a:moveTo>
                    <a:pt x="974128" y="629869"/>
                  </a:moveTo>
                  <a:lnTo>
                    <a:pt x="971410" y="627138"/>
                  </a:lnTo>
                  <a:lnTo>
                    <a:pt x="964679" y="627138"/>
                  </a:lnTo>
                  <a:lnTo>
                    <a:pt x="961961" y="629869"/>
                  </a:lnTo>
                  <a:lnTo>
                    <a:pt x="961961" y="636587"/>
                  </a:lnTo>
                  <a:lnTo>
                    <a:pt x="964679" y="639305"/>
                  </a:lnTo>
                  <a:lnTo>
                    <a:pt x="971410" y="639305"/>
                  </a:lnTo>
                  <a:lnTo>
                    <a:pt x="974128" y="636587"/>
                  </a:lnTo>
                  <a:lnTo>
                    <a:pt x="974128" y="62986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3436219" y="8963602"/>
              <a:ext cx="934719" cy="1323975"/>
            </a:xfrm>
            <a:custGeom>
              <a:avLst/>
              <a:gdLst/>
              <a:ahLst/>
              <a:cxnLst/>
              <a:rect l="l" t="t" r="r" b="b"/>
              <a:pathLst>
                <a:path w="934719" h="1323975">
                  <a:moveTo>
                    <a:pt x="12166" y="59550"/>
                  </a:moveTo>
                  <a:lnTo>
                    <a:pt x="9436" y="56832"/>
                  </a:lnTo>
                  <a:lnTo>
                    <a:pt x="2730" y="56832"/>
                  </a:lnTo>
                  <a:lnTo>
                    <a:pt x="0" y="59550"/>
                  </a:lnTo>
                  <a:lnTo>
                    <a:pt x="0" y="66281"/>
                  </a:lnTo>
                  <a:lnTo>
                    <a:pt x="2730" y="69011"/>
                  </a:lnTo>
                  <a:lnTo>
                    <a:pt x="9436" y="69011"/>
                  </a:lnTo>
                  <a:lnTo>
                    <a:pt x="12166" y="66281"/>
                  </a:lnTo>
                  <a:lnTo>
                    <a:pt x="12166" y="59550"/>
                  </a:lnTo>
                  <a:close/>
                </a:path>
                <a:path w="934719" h="1323975">
                  <a:moveTo>
                    <a:pt x="35839" y="49593"/>
                  </a:moveTo>
                  <a:lnTo>
                    <a:pt x="33108" y="46875"/>
                  </a:lnTo>
                  <a:lnTo>
                    <a:pt x="26390" y="46875"/>
                  </a:lnTo>
                  <a:lnTo>
                    <a:pt x="23660" y="49593"/>
                  </a:lnTo>
                  <a:lnTo>
                    <a:pt x="23660" y="56311"/>
                  </a:lnTo>
                  <a:lnTo>
                    <a:pt x="26390" y="59055"/>
                  </a:lnTo>
                  <a:lnTo>
                    <a:pt x="33108" y="59055"/>
                  </a:lnTo>
                  <a:lnTo>
                    <a:pt x="35839" y="56311"/>
                  </a:lnTo>
                  <a:lnTo>
                    <a:pt x="35839" y="49593"/>
                  </a:lnTo>
                  <a:close/>
                </a:path>
                <a:path w="934719" h="1323975">
                  <a:moveTo>
                    <a:pt x="59715" y="40551"/>
                  </a:moveTo>
                  <a:lnTo>
                    <a:pt x="56984" y="37820"/>
                  </a:lnTo>
                  <a:lnTo>
                    <a:pt x="50266" y="37820"/>
                  </a:lnTo>
                  <a:lnTo>
                    <a:pt x="47536" y="40551"/>
                  </a:lnTo>
                  <a:lnTo>
                    <a:pt x="47536" y="47282"/>
                  </a:lnTo>
                  <a:lnTo>
                    <a:pt x="50266" y="49999"/>
                  </a:lnTo>
                  <a:lnTo>
                    <a:pt x="56984" y="49999"/>
                  </a:lnTo>
                  <a:lnTo>
                    <a:pt x="59715" y="47282"/>
                  </a:lnTo>
                  <a:lnTo>
                    <a:pt x="59715" y="40551"/>
                  </a:lnTo>
                  <a:close/>
                </a:path>
                <a:path w="934719" h="1323975">
                  <a:moveTo>
                    <a:pt x="83997" y="32448"/>
                  </a:moveTo>
                  <a:lnTo>
                    <a:pt x="81280" y="29730"/>
                  </a:lnTo>
                  <a:lnTo>
                    <a:pt x="74561" y="29730"/>
                  </a:lnTo>
                  <a:lnTo>
                    <a:pt x="71831" y="32448"/>
                  </a:lnTo>
                  <a:lnTo>
                    <a:pt x="71831" y="39192"/>
                  </a:lnTo>
                  <a:lnTo>
                    <a:pt x="74561" y="41910"/>
                  </a:lnTo>
                  <a:lnTo>
                    <a:pt x="81280" y="41910"/>
                  </a:lnTo>
                  <a:lnTo>
                    <a:pt x="83997" y="39192"/>
                  </a:lnTo>
                  <a:lnTo>
                    <a:pt x="83997" y="32448"/>
                  </a:lnTo>
                  <a:close/>
                </a:path>
                <a:path w="934719" h="1323975">
                  <a:moveTo>
                    <a:pt x="183692" y="9690"/>
                  </a:moveTo>
                  <a:lnTo>
                    <a:pt x="180962" y="6972"/>
                  </a:lnTo>
                  <a:lnTo>
                    <a:pt x="174244" y="6972"/>
                  </a:lnTo>
                  <a:lnTo>
                    <a:pt x="171513" y="9690"/>
                  </a:lnTo>
                  <a:lnTo>
                    <a:pt x="171513" y="16421"/>
                  </a:lnTo>
                  <a:lnTo>
                    <a:pt x="174244" y="19151"/>
                  </a:lnTo>
                  <a:lnTo>
                    <a:pt x="180962" y="19151"/>
                  </a:lnTo>
                  <a:lnTo>
                    <a:pt x="183692" y="16421"/>
                  </a:lnTo>
                  <a:lnTo>
                    <a:pt x="183692" y="9690"/>
                  </a:lnTo>
                  <a:close/>
                </a:path>
                <a:path w="934719" h="1323975">
                  <a:moveTo>
                    <a:pt x="209130" y="6451"/>
                  </a:moveTo>
                  <a:lnTo>
                    <a:pt x="206400" y="3733"/>
                  </a:lnTo>
                  <a:lnTo>
                    <a:pt x="199682" y="3733"/>
                  </a:lnTo>
                  <a:lnTo>
                    <a:pt x="196964" y="6451"/>
                  </a:lnTo>
                  <a:lnTo>
                    <a:pt x="196964" y="13182"/>
                  </a:lnTo>
                  <a:lnTo>
                    <a:pt x="199682" y="15913"/>
                  </a:lnTo>
                  <a:lnTo>
                    <a:pt x="206400" y="15913"/>
                  </a:lnTo>
                  <a:lnTo>
                    <a:pt x="209130" y="13182"/>
                  </a:lnTo>
                  <a:lnTo>
                    <a:pt x="209130" y="6451"/>
                  </a:lnTo>
                  <a:close/>
                </a:path>
                <a:path w="934719" h="1323975">
                  <a:moveTo>
                    <a:pt x="234569" y="4229"/>
                  </a:moveTo>
                  <a:lnTo>
                    <a:pt x="231851" y="1485"/>
                  </a:lnTo>
                  <a:lnTo>
                    <a:pt x="225132" y="1485"/>
                  </a:lnTo>
                  <a:lnTo>
                    <a:pt x="222402" y="4229"/>
                  </a:lnTo>
                  <a:lnTo>
                    <a:pt x="222402" y="10947"/>
                  </a:lnTo>
                  <a:lnTo>
                    <a:pt x="225132" y="13665"/>
                  </a:lnTo>
                  <a:lnTo>
                    <a:pt x="231851" y="13665"/>
                  </a:lnTo>
                  <a:lnTo>
                    <a:pt x="234569" y="10947"/>
                  </a:lnTo>
                  <a:lnTo>
                    <a:pt x="234569" y="4229"/>
                  </a:lnTo>
                  <a:close/>
                </a:path>
                <a:path w="934719" h="1323975">
                  <a:moveTo>
                    <a:pt x="260121" y="2971"/>
                  </a:moveTo>
                  <a:lnTo>
                    <a:pt x="257390" y="241"/>
                  </a:lnTo>
                  <a:lnTo>
                    <a:pt x="250672" y="241"/>
                  </a:lnTo>
                  <a:lnTo>
                    <a:pt x="247942" y="2971"/>
                  </a:lnTo>
                  <a:lnTo>
                    <a:pt x="247942" y="9690"/>
                  </a:lnTo>
                  <a:lnTo>
                    <a:pt x="250672" y="12420"/>
                  </a:lnTo>
                  <a:lnTo>
                    <a:pt x="257390" y="12420"/>
                  </a:lnTo>
                  <a:lnTo>
                    <a:pt x="260121" y="9690"/>
                  </a:lnTo>
                  <a:lnTo>
                    <a:pt x="260121" y="2971"/>
                  </a:lnTo>
                  <a:close/>
                </a:path>
                <a:path w="934719" h="1323975">
                  <a:moveTo>
                    <a:pt x="285775" y="1314208"/>
                  </a:moveTo>
                  <a:lnTo>
                    <a:pt x="283057" y="1311478"/>
                  </a:lnTo>
                  <a:lnTo>
                    <a:pt x="276326" y="1311478"/>
                  </a:lnTo>
                  <a:lnTo>
                    <a:pt x="273608" y="1314208"/>
                  </a:lnTo>
                  <a:lnTo>
                    <a:pt x="273608" y="1320939"/>
                  </a:lnTo>
                  <a:lnTo>
                    <a:pt x="276326" y="1323657"/>
                  </a:lnTo>
                  <a:lnTo>
                    <a:pt x="283057" y="1323657"/>
                  </a:lnTo>
                  <a:lnTo>
                    <a:pt x="285775" y="1320939"/>
                  </a:lnTo>
                  <a:lnTo>
                    <a:pt x="285775" y="1314208"/>
                  </a:lnTo>
                  <a:close/>
                </a:path>
                <a:path w="934719" h="1323975">
                  <a:moveTo>
                    <a:pt x="285775" y="2730"/>
                  </a:moveTo>
                  <a:lnTo>
                    <a:pt x="283057" y="0"/>
                  </a:lnTo>
                  <a:lnTo>
                    <a:pt x="276326" y="0"/>
                  </a:lnTo>
                  <a:lnTo>
                    <a:pt x="273608" y="2730"/>
                  </a:lnTo>
                  <a:lnTo>
                    <a:pt x="273608" y="9448"/>
                  </a:lnTo>
                  <a:lnTo>
                    <a:pt x="276326" y="12166"/>
                  </a:lnTo>
                  <a:lnTo>
                    <a:pt x="283057" y="12166"/>
                  </a:lnTo>
                  <a:lnTo>
                    <a:pt x="285775" y="9448"/>
                  </a:lnTo>
                  <a:lnTo>
                    <a:pt x="285775" y="2730"/>
                  </a:lnTo>
                  <a:close/>
                </a:path>
                <a:path w="934719" h="1323975">
                  <a:moveTo>
                    <a:pt x="311327" y="1313459"/>
                  </a:moveTo>
                  <a:lnTo>
                    <a:pt x="308597" y="1310728"/>
                  </a:lnTo>
                  <a:lnTo>
                    <a:pt x="301879" y="1310728"/>
                  </a:lnTo>
                  <a:lnTo>
                    <a:pt x="299148" y="1313459"/>
                  </a:lnTo>
                  <a:lnTo>
                    <a:pt x="299148" y="1320190"/>
                  </a:lnTo>
                  <a:lnTo>
                    <a:pt x="301879" y="1322908"/>
                  </a:lnTo>
                  <a:lnTo>
                    <a:pt x="308597" y="1322908"/>
                  </a:lnTo>
                  <a:lnTo>
                    <a:pt x="311327" y="1320190"/>
                  </a:lnTo>
                  <a:lnTo>
                    <a:pt x="311327" y="1313459"/>
                  </a:lnTo>
                  <a:close/>
                </a:path>
                <a:path w="934719" h="1323975">
                  <a:moveTo>
                    <a:pt x="311327" y="3467"/>
                  </a:moveTo>
                  <a:lnTo>
                    <a:pt x="308597" y="749"/>
                  </a:lnTo>
                  <a:lnTo>
                    <a:pt x="301879" y="749"/>
                  </a:lnTo>
                  <a:lnTo>
                    <a:pt x="299148" y="3467"/>
                  </a:lnTo>
                  <a:lnTo>
                    <a:pt x="299148" y="10198"/>
                  </a:lnTo>
                  <a:lnTo>
                    <a:pt x="301879" y="12928"/>
                  </a:lnTo>
                  <a:lnTo>
                    <a:pt x="308597" y="12928"/>
                  </a:lnTo>
                  <a:lnTo>
                    <a:pt x="311327" y="10198"/>
                  </a:lnTo>
                  <a:lnTo>
                    <a:pt x="311327" y="3467"/>
                  </a:lnTo>
                  <a:close/>
                </a:path>
                <a:path w="934719" h="1323975">
                  <a:moveTo>
                    <a:pt x="336867" y="1311706"/>
                  </a:moveTo>
                  <a:lnTo>
                    <a:pt x="334137" y="1308989"/>
                  </a:lnTo>
                  <a:lnTo>
                    <a:pt x="327431" y="1308989"/>
                  </a:lnTo>
                  <a:lnTo>
                    <a:pt x="324700" y="1311706"/>
                  </a:lnTo>
                  <a:lnTo>
                    <a:pt x="324700" y="1318437"/>
                  </a:lnTo>
                  <a:lnTo>
                    <a:pt x="327431" y="1321168"/>
                  </a:lnTo>
                  <a:lnTo>
                    <a:pt x="334137" y="1321168"/>
                  </a:lnTo>
                  <a:lnTo>
                    <a:pt x="336867" y="1318437"/>
                  </a:lnTo>
                  <a:lnTo>
                    <a:pt x="336867" y="1311706"/>
                  </a:lnTo>
                  <a:close/>
                </a:path>
                <a:path w="934719" h="1323975">
                  <a:moveTo>
                    <a:pt x="336867" y="5219"/>
                  </a:moveTo>
                  <a:lnTo>
                    <a:pt x="334137" y="2489"/>
                  </a:lnTo>
                  <a:lnTo>
                    <a:pt x="327431" y="2489"/>
                  </a:lnTo>
                  <a:lnTo>
                    <a:pt x="324700" y="5219"/>
                  </a:lnTo>
                  <a:lnTo>
                    <a:pt x="324700" y="11938"/>
                  </a:lnTo>
                  <a:lnTo>
                    <a:pt x="327431" y="14668"/>
                  </a:lnTo>
                  <a:lnTo>
                    <a:pt x="334137" y="14668"/>
                  </a:lnTo>
                  <a:lnTo>
                    <a:pt x="336867" y="11938"/>
                  </a:lnTo>
                  <a:lnTo>
                    <a:pt x="336867" y="5219"/>
                  </a:lnTo>
                  <a:close/>
                </a:path>
                <a:path w="934719" h="1323975">
                  <a:moveTo>
                    <a:pt x="362318" y="1308963"/>
                  </a:moveTo>
                  <a:lnTo>
                    <a:pt x="359587" y="1306245"/>
                  </a:lnTo>
                  <a:lnTo>
                    <a:pt x="352869" y="1306245"/>
                  </a:lnTo>
                  <a:lnTo>
                    <a:pt x="350139" y="1308963"/>
                  </a:lnTo>
                  <a:lnTo>
                    <a:pt x="350139" y="1315707"/>
                  </a:lnTo>
                  <a:lnTo>
                    <a:pt x="352869" y="1318425"/>
                  </a:lnTo>
                  <a:lnTo>
                    <a:pt x="359587" y="1318425"/>
                  </a:lnTo>
                  <a:lnTo>
                    <a:pt x="362318" y="1315707"/>
                  </a:lnTo>
                  <a:lnTo>
                    <a:pt x="362318" y="1308963"/>
                  </a:lnTo>
                  <a:close/>
                </a:path>
                <a:path w="934719" h="1323975">
                  <a:moveTo>
                    <a:pt x="362318" y="7962"/>
                  </a:moveTo>
                  <a:lnTo>
                    <a:pt x="359587" y="5232"/>
                  </a:lnTo>
                  <a:lnTo>
                    <a:pt x="352869" y="5232"/>
                  </a:lnTo>
                  <a:lnTo>
                    <a:pt x="350139" y="7962"/>
                  </a:lnTo>
                  <a:lnTo>
                    <a:pt x="350139" y="14681"/>
                  </a:lnTo>
                  <a:lnTo>
                    <a:pt x="352869" y="17411"/>
                  </a:lnTo>
                  <a:lnTo>
                    <a:pt x="359587" y="17411"/>
                  </a:lnTo>
                  <a:lnTo>
                    <a:pt x="362318" y="14681"/>
                  </a:lnTo>
                  <a:lnTo>
                    <a:pt x="362318" y="7962"/>
                  </a:lnTo>
                  <a:close/>
                </a:path>
                <a:path w="934719" h="1323975">
                  <a:moveTo>
                    <a:pt x="387553" y="1305242"/>
                  </a:moveTo>
                  <a:lnTo>
                    <a:pt x="384822" y="1302512"/>
                  </a:lnTo>
                  <a:lnTo>
                    <a:pt x="378104" y="1302512"/>
                  </a:lnTo>
                  <a:lnTo>
                    <a:pt x="375373" y="1305242"/>
                  </a:lnTo>
                  <a:lnTo>
                    <a:pt x="375373" y="1311973"/>
                  </a:lnTo>
                  <a:lnTo>
                    <a:pt x="378104" y="1314691"/>
                  </a:lnTo>
                  <a:lnTo>
                    <a:pt x="384822" y="1314691"/>
                  </a:lnTo>
                  <a:lnTo>
                    <a:pt x="387553" y="1311973"/>
                  </a:lnTo>
                  <a:lnTo>
                    <a:pt x="387553" y="1305242"/>
                  </a:lnTo>
                  <a:close/>
                </a:path>
                <a:path w="934719" h="1323975">
                  <a:moveTo>
                    <a:pt x="387553" y="11696"/>
                  </a:moveTo>
                  <a:lnTo>
                    <a:pt x="384822" y="8953"/>
                  </a:lnTo>
                  <a:lnTo>
                    <a:pt x="378104" y="8953"/>
                  </a:lnTo>
                  <a:lnTo>
                    <a:pt x="375373" y="11696"/>
                  </a:lnTo>
                  <a:lnTo>
                    <a:pt x="375373" y="18415"/>
                  </a:lnTo>
                  <a:lnTo>
                    <a:pt x="378104" y="21132"/>
                  </a:lnTo>
                  <a:lnTo>
                    <a:pt x="384822" y="21132"/>
                  </a:lnTo>
                  <a:lnTo>
                    <a:pt x="387553" y="18415"/>
                  </a:lnTo>
                  <a:lnTo>
                    <a:pt x="387553" y="11696"/>
                  </a:lnTo>
                  <a:close/>
                </a:path>
                <a:path w="934719" h="1323975">
                  <a:moveTo>
                    <a:pt x="412800" y="1300530"/>
                  </a:moveTo>
                  <a:lnTo>
                    <a:pt x="410070" y="1297800"/>
                  </a:lnTo>
                  <a:lnTo>
                    <a:pt x="403339" y="1297800"/>
                  </a:lnTo>
                  <a:lnTo>
                    <a:pt x="400621" y="1300530"/>
                  </a:lnTo>
                  <a:lnTo>
                    <a:pt x="400621" y="1307249"/>
                  </a:lnTo>
                  <a:lnTo>
                    <a:pt x="403339" y="1309979"/>
                  </a:lnTo>
                  <a:lnTo>
                    <a:pt x="410070" y="1309979"/>
                  </a:lnTo>
                  <a:lnTo>
                    <a:pt x="412800" y="1307249"/>
                  </a:lnTo>
                  <a:lnTo>
                    <a:pt x="412800" y="1300530"/>
                  </a:lnTo>
                  <a:close/>
                </a:path>
                <a:path w="934719" h="1323975">
                  <a:moveTo>
                    <a:pt x="437718" y="1294828"/>
                  </a:moveTo>
                  <a:lnTo>
                    <a:pt x="434987" y="1292098"/>
                  </a:lnTo>
                  <a:lnTo>
                    <a:pt x="428269" y="1292098"/>
                  </a:lnTo>
                  <a:lnTo>
                    <a:pt x="425538" y="1294828"/>
                  </a:lnTo>
                  <a:lnTo>
                    <a:pt x="425538" y="1301559"/>
                  </a:lnTo>
                  <a:lnTo>
                    <a:pt x="428269" y="1304277"/>
                  </a:lnTo>
                  <a:lnTo>
                    <a:pt x="434987" y="1304277"/>
                  </a:lnTo>
                  <a:lnTo>
                    <a:pt x="437718" y="1301559"/>
                  </a:lnTo>
                  <a:lnTo>
                    <a:pt x="437718" y="1294828"/>
                  </a:lnTo>
                  <a:close/>
                </a:path>
                <a:path w="934719" h="1323975">
                  <a:moveTo>
                    <a:pt x="437718" y="22110"/>
                  </a:moveTo>
                  <a:lnTo>
                    <a:pt x="434987" y="19380"/>
                  </a:lnTo>
                  <a:lnTo>
                    <a:pt x="428269" y="19380"/>
                  </a:lnTo>
                  <a:lnTo>
                    <a:pt x="425538" y="22110"/>
                  </a:lnTo>
                  <a:lnTo>
                    <a:pt x="425538" y="28829"/>
                  </a:lnTo>
                  <a:lnTo>
                    <a:pt x="428269" y="31559"/>
                  </a:lnTo>
                  <a:lnTo>
                    <a:pt x="434987" y="31559"/>
                  </a:lnTo>
                  <a:lnTo>
                    <a:pt x="437718" y="28829"/>
                  </a:lnTo>
                  <a:lnTo>
                    <a:pt x="437718" y="22110"/>
                  </a:lnTo>
                  <a:close/>
                </a:path>
                <a:path w="934719" h="1323975">
                  <a:moveTo>
                    <a:pt x="462419" y="1288173"/>
                  </a:moveTo>
                  <a:lnTo>
                    <a:pt x="459689" y="1285443"/>
                  </a:lnTo>
                  <a:lnTo>
                    <a:pt x="452970" y="1285443"/>
                  </a:lnTo>
                  <a:lnTo>
                    <a:pt x="450240" y="1288173"/>
                  </a:lnTo>
                  <a:lnTo>
                    <a:pt x="450240" y="1294892"/>
                  </a:lnTo>
                  <a:lnTo>
                    <a:pt x="452970" y="1297622"/>
                  </a:lnTo>
                  <a:lnTo>
                    <a:pt x="459689" y="1297622"/>
                  </a:lnTo>
                  <a:lnTo>
                    <a:pt x="462419" y="1294892"/>
                  </a:lnTo>
                  <a:lnTo>
                    <a:pt x="462419" y="1288173"/>
                  </a:lnTo>
                  <a:close/>
                </a:path>
                <a:path w="934719" h="1323975">
                  <a:moveTo>
                    <a:pt x="462419" y="28752"/>
                  </a:moveTo>
                  <a:lnTo>
                    <a:pt x="459689" y="26035"/>
                  </a:lnTo>
                  <a:lnTo>
                    <a:pt x="452970" y="26035"/>
                  </a:lnTo>
                  <a:lnTo>
                    <a:pt x="450240" y="28752"/>
                  </a:lnTo>
                  <a:lnTo>
                    <a:pt x="450240" y="35496"/>
                  </a:lnTo>
                  <a:lnTo>
                    <a:pt x="452970" y="38214"/>
                  </a:lnTo>
                  <a:lnTo>
                    <a:pt x="459689" y="38214"/>
                  </a:lnTo>
                  <a:lnTo>
                    <a:pt x="462419" y="35496"/>
                  </a:lnTo>
                  <a:lnTo>
                    <a:pt x="462419" y="28752"/>
                  </a:lnTo>
                  <a:close/>
                </a:path>
                <a:path w="934719" h="1323975">
                  <a:moveTo>
                    <a:pt x="486816" y="1280553"/>
                  </a:moveTo>
                  <a:lnTo>
                    <a:pt x="484085" y="1277823"/>
                  </a:lnTo>
                  <a:lnTo>
                    <a:pt x="477367" y="1277823"/>
                  </a:lnTo>
                  <a:lnTo>
                    <a:pt x="474637" y="1280553"/>
                  </a:lnTo>
                  <a:lnTo>
                    <a:pt x="474637" y="1287272"/>
                  </a:lnTo>
                  <a:lnTo>
                    <a:pt x="477367" y="1290002"/>
                  </a:lnTo>
                  <a:lnTo>
                    <a:pt x="484085" y="1290002"/>
                  </a:lnTo>
                  <a:lnTo>
                    <a:pt x="486816" y="1287272"/>
                  </a:lnTo>
                  <a:lnTo>
                    <a:pt x="486816" y="1280553"/>
                  </a:lnTo>
                  <a:close/>
                </a:path>
                <a:path w="934719" h="1323975">
                  <a:moveTo>
                    <a:pt x="486816" y="36385"/>
                  </a:moveTo>
                  <a:lnTo>
                    <a:pt x="484085" y="33655"/>
                  </a:lnTo>
                  <a:lnTo>
                    <a:pt x="477367" y="33655"/>
                  </a:lnTo>
                  <a:lnTo>
                    <a:pt x="474637" y="36385"/>
                  </a:lnTo>
                  <a:lnTo>
                    <a:pt x="474637" y="43116"/>
                  </a:lnTo>
                  <a:lnTo>
                    <a:pt x="477367" y="45834"/>
                  </a:lnTo>
                  <a:lnTo>
                    <a:pt x="484085" y="45834"/>
                  </a:lnTo>
                  <a:lnTo>
                    <a:pt x="486816" y="43116"/>
                  </a:lnTo>
                  <a:lnTo>
                    <a:pt x="486816" y="36385"/>
                  </a:lnTo>
                  <a:close/>
                </a:path>
                <a:path w="934719" h="1323975">
                  <a:moveTo>
                    <a:pt x="511009" y="1271981"/>
                  </a:moveTo>
                  <a:lnTo>
                    <a:pt x="508279" y="1269238"/>
                  </a:lnTo>
                  <a:lnTo>
                    <a:pt x="501561" y="1269238"/>
                  </a:lnTo>
                  <a:lnTo>
                    <a:pt x="498830" y="1271981"/>
                  </a:lnTo>
                  <a:lnTo>
                    <a:pt x="498830" y="1278699"/>
                  </a:lnTo>
                  <a:lnTo>
                    <a:pt x="501561" y="1281417"/>
                  </a:lnTo>
                  <a:lnTo>
                    <a:pt x="508279" y="1281417"/>
                  </a:lnTo>
                  <a:lnTo>
                    <a:pt x="511009" y="1278699"/>
                  </a:lnTo>
                  <a:lnTo>
                    <a:pt x="511009" y="1271981"/>
                  </a:lnTo>
                  <a:close/>
                </a:path>
                <a:path w="934719" h="1323975">
                  <a:moveTo>
                    <a:pt x="511009" y="44958"/>
                  </a:moveTo>
                  <a:lnTo>
                    <a:pt x="508279" y="42240"/>
                  </a:lnTo>
                  <a:lnTo>
                    <a:pt x="501561" y="42240"/>
                  </a:lnTo>
                  <a:lnTo>
                    <a:pt x="498830" y="44958"/>
                  </a:lnTo>
                  <a:lnTo>
                    <a:pt x="498830" y="51689"/>
                  </a:lnTo>
                  <a:lnTo>
                    <a:pt x="501561" y="54406"/>
                  </a:lnTo>
                  <a:lnTo>
                    <a:pt x="508279" y="54406"/>
                  </a:lnTo>
                  <a:lnTo>
                    <a:pt x="511009" y="51689"/>
                  </a:lnTo>
                  <a:lnTo>
                    <a:pt x="511009" y="44958"/>
                  </a:lnTo>
                  <a:close/>
                </a:path>
                <a:path w="934719" h="1323975">
                  <a:moveTo>
                    <a:pt x="534682" y="1262468"/>
                  </a:moveTo>
                  <a:lnTo>
                    <a:pt x="531952" y="1259738"/>
                  </a:lnTo>
                  <a:lnTo>
                    <a:pt x="525233" y="1259738"/>
                  </a:lnTo>
                  <a:lnTo>
                    <a:pt x="522503" y="1262468"/>
                  </a:lnTo>
                  <a:lnTo>
                    <a:pt x="522503" y="1269187"/>
                  </a:lnTo>
                  <a:lnTo>
                    <a:pt x="525233" y="1271917"/>
                  </a:lnTo>
                  <a:lnTo>
                    <a:pt x="531952" y="1271917"/>
                  </a:lnTo>
                  <a:lnTo>
                    <a:pt x="534682" y="1269187"/>
                  </a:lnTo>
                  <a:lnTo>
                    <a:pt x="534682" y="1262468"/>
                  </a:lnTo>
                  <a:close/>
                </a:path>
                <a:path w="934719" h="1323975">
                  <a:moveTo>
                    <a:pt x="534682" y="54470"/>
                  </a:moveTo>
                  <a:lnTo>
                    <a:pt x="531952" y="51727"/>
                  </a:lnTo>
                  <a:lnTo>
                    <a:pt x="525233" y="51727"/>
                  </a:lnTo>
                  <a:lnTo>
                    <a:pt x="522503" y="54470"/>
                  </a:lnTo>
                  <a:lnTo>
                    <a:pt x="522503" y="61188"/>
                  </a:lnTo>
                  <a:lnTo>
                    <a:pt x="525233" y="63906"/>
                  </a:lnTo>
                  <a:lnTo>
                    <a:pt x="531952" y="63906"/>
                  </a:lnTo>
                  <a:lnTo>
                    <a:pt x="534682" y="61188"/>
                  </a:lnTo>
                  <a:lnTo>
                    <a:pt x="534682" y="54470"/>
                  </a:lnTo>
                  <a:close/>
                </a:path>
                <a:path w="934719" h="1323975">
                  <a:moveTo>
                    <a:pt x="558126" y="1252054"/>
                  </a:moveTo>
                  <a:lnTo>
                    <a:pt x="555396" y="1249311"/>
                  </a:lnTo>
                  <a:lnTo>
                    <a:pt x="548678" y="1249311"/>
                  </a:lnTo>
                  <a:lnTo>
                    <a:pt x="545960" y="1252054"/>
                  </a:lnTo>
                  <a:lnTo>
                    <a:pt x="545960" y="1258773"/>
                  </a:lnTo>
                  <a:lnTo>
                    <a:pt x="548678" y="1261491"/>
                  </a:lnTo>
                  <a:lnTo>
                    <a:pt x="555396" y="1261491"/>
                  </a:lnTo>
                  <a:lnTo>
                    <a:pt x="558126" y="1258773"/>
                  </a:lnTo>
                  <a:lnTo>
                    <a:pt x="558126" y="1252054"/>
                  </a:lnTo>
                  <a:close/>
                </a:path>
                <a:path w="934719" h="1323975">
                  <a:moveTo>
                    <a:pt x="558126" y="64884"/>
                  </a:moveTo>
                  <a:lnTo>
                    <a:pt x="555396" y="62153"/>
                  </a:lnTo>
                  <a:lnTo>
                    <a:pt x="548678" y="62153"/>
                  </a:lnTo>
                  <a:lnTo>
                    <a:pt x="545960" y="64884"/>
                  </a:lnTo>
                  <a:lnTo>
                    <a:pt x="545960" y="71602"/>
                  </a:lnTo>
                  <a:lnTo>
                    <a:pt x="548678" y="74333"/>
                  </a:lnTo>
                  <a:lnTo>
                    <a:pt x="555396" y="74333"/>
                  </a:lnTo>
                  <a:lnTo>
                    <a:pt x="558126" y="71602"/>
                  </a:lnTo>
                  <a:lnTo>
                    <a:pt x="558126" y="64884"/>
                  </a:lnTo>
                  <a:close/>
                </a:path>
                <a:path w="934719" h="1323975">
                  <a:moveTo>
                    <a:pt x="581050" y="1240713"/>
                  </a:moveTo>
                  <a:lnTo>
                    <a:pt x="578332" y="1237983"/>
                  </a:lnTo>
                  <a:lnTo>
                    <a:pt x="571614" y="1237983"/>
                  </a:lnTo>
                  <a:lnTo>
                    <a:pt x="568883" y="1240713"/>
                  </a:lnTo>
                  <a:lnTo>
                    <a:pt x="568883" y="1247432"/>
                  </a:lnTo>
                  <a:lnTo>
                    <a:pt x="571614" y="1250162"/>
                  </a:lnTo>
                  <a:lnTo>
                    <a:pt x="578332" y="1250162"/>
                  </a:lnTo>
                  <a:lnTo>
                    <a:pt x="581050" y="1247432"/>
                  </a:lnTo>
                  <a:lnTo>
                    <a:pt x="581050" y="1240713"/>
                  </a:lnTo>
                  <a:close/>
                </a:path>
                <a:path w="934719" h="1323975">
                  <a:moveTo>
                    <a:pt x="581050" y="76225"/>
                  </a:moveTo>
                  <a:lnTo>
                    <a:pt x="578332" y="73494"/>
                  </a:lnTo>
                  <a:lnTo>
                    <a:pt x="571614" y="73494"/>
                  </a:lnTo>
                  <a:lnTo>
                    <a:pt x="568883" y="76225"/>
                  </a:lnTo>
                  <a:lnTo>
                    <a:pt x="568883" y="82943"/>
                  </a:lnTo>
                  <a:lnTo>
                    <a:pt x="571614" y="85661"/>
                  </a:lnTo>
                  <a:lnTo>
                    <a:pt x="578332" y="85661"/>
                  </a:lnTo>
                  <a:lnTo>
                    <a:pt x="581050" y="82943"/>
                  </a:lnTo>
                  <a:lnTo>
                    <a:pt x="581050" y="76225"/>
                  </a:lnTo>
                  <a:close/>
                </a:path>
                <a:path w="934719" h="1323975">
                  <a:moveTo>
                    <a:pt x="603478" y="1228496"/>
                  </a:moveTo>
                  <a:lnTo>
                    <a:pt x="600735" y="1225778"/>
                  </a:lnTo>
                  <a:lnTo>
                    <a:pt x="594029" y="1225778"/>
                  </a:lnTo>
                  <a:lnTo>
                    <a:pt x="591299" y="1228496"/>
                  </a:lnTo>
                  <a:lnTo>
                    <a:pt x="591299" y="1235240"/>
                  </a:lnTo>
                  <a:lnTo>
                    <a:pt x="594029" y="1237957"/>
                  </a:lnTo>
                  <a:lnTo>
                    <a:pt x="600735" y="1237957"/>
                  </a:lnTo>
                  <a:lnTo>
                    <a:pt x="603478" y="1235240"/>
                  </a:lnTo>
                  <a:lnTo>
                    <a:pt x="603478" y="1228496"/>
                  </a:lnTo>
                  <a:close/>
                </a:path>
                <a:path w="934719" h="1323975">
                  <a:moveTo>
                    <a:pt x="603478" y="88417"/>
                  </a:moveTo>
                  <a:lnTo>
                    <a:pt x="600735" y="85699"/>
                  </a:lnTo>
                  <a:lnTo>
                    <a:pt x="594029" y="85699"/>
                  </a:lnTo>
                  <a:lnTo>
                    <a:pt x="591299" y="88417"/>
                  </a:lnTo>
                  <a:lnTo>
                    <a:pt x="591299" y="95148"/>
                  </a:lnTo>
                  <a:lnTo>
                    <a:pt x="594029" y="97878"/>
                  </a:lnTo>
                  <a:lnTo>
                    <a:pt x="600735" y="97878"/>
                  </a:lnTo>
                  <a:lnTo>
                    <a:pt x="603478" y="95148"/>
                  </a:lnTo>
                  <a:lnTo>
                    <a:pt x="603478" y="88417"/>
                  </a:lnTo>
                  <a:close/>
                </a:path>
                <a:path w="934719" h="1323975">
                  <a:moveTo>
                    <a:pt x="625551" y="1215415"/>
                  </a:moveTo>
                  <a:lnTo>
                    <a:pt x="622833" y="1212684"/>
                  </a:lnTo>
                  <a:lnTo>
                    <a:pt x="616115" y="1212684"/>
                  </a:lnTo>
                  <a:lnTo>
                    <a:pt x="613384" y="1215415"/>
                  </a:lnTo>
                  <a:lnTo>
                    <a:pt x="613384" y="1222146"/>
                  </a:lnTo>
                  <a:lnTo>
                    <a:pt x="616115" y="1224864"/>
                  </a:lnTo>
                  <a:lnTo>
                    <a:pt x="622833" y="1224864"/>
                  </a:lnTo>
                  <a:lnTo>
                    <a:pt x="625551" y="1222146"/>
                  </a:lnTo>
                  <a:lnTo>
                    <a:pt x="625551" y="1215415"/>
                  </a:lnTo>
                  <a:close/>
                </a:path>
                <a:path w="934719" h="1323975">
                  <a:moveTo>
                    <a:pt x="625551" y="101523"/>
                  </a:moveTo>
                  <a:lnTo>
                    <a:pt x="622833" y="98793"/>
                  </a:lnTo>
                  <a:lnTo>
                    <a:pt x="616115" y="98793"/>
                  </a:lnTo>
                  <a:lnTo>
                    <a:pt x="613384" y="101523"/>
                  </a:lnTo>
                  <a:lnTo>
                    <a:pt x="613384" y="108242"/>
                  </a:lnTo>
                  <a:lnTo>
                    <a:pt x="616115" y="110959"/>
                  </a:lnTo>
                  <a:lnTo>
                    <a:pt x="622833" y="110959"/>
                  </a:lnTo>
                  <a:lnTo>
                    <a:pt x="625551" y="108242"/>
                  </a:lnTo>
                  <a:lnTo>
                    <a:pt x="625551" y="101523"/>
                  </a:lnTo>
                  <a:close/>
                </a:path>
                <a:path w="934719" h="1323975">
                  <a:moveTo>
                    <a:pt x="647026" y="1201496"/>
                  </a:moveTo>
                  <a:lnTo>
                    <a:pt x="644283" y="1198765"/>
                  </a:lnTo>
                  <a:lnTo>
                    <a:pt x="637578" y="1198765"/>
                  </a:lnTo>
                  <a:lnTo>
                    <a:pt x="634847" y="1201496"/>
                  </a:lnTo>
                  <a:lnTo>
                    <a:pt x="634847" y="1208214"/>
                  </a:lnTo>
                  <a:lnTo>
                    <a:pt x="637578" y="1210945"/>
                  </a:lnTo>
                  <a:lnTo>
                    <a:pt x="644283" y="1210945"/>
                  </a:lnTo>
                  <a:lnTo>
                    <a:pt x="647026" y="1208214"/>
                  </a:lnTo>
                  <a:lnTo>
                    <a:pt x="647026" y="1201496"/>
                  </a:lnTo>
                  <a:close/>
                </a:path>
                <a:path w="934719" h="1323975">
                  <a:moveTo>
                    <a:pt x="647026" y="115430"/>
                  </a:moveTo>
                  <a:lnTo>
                    <a:pt x="644283" y="112712"/>
                  </a:lnTo>
                  <a:lnTo>
                    <a:pt x="637578" y="112712"/>
                  </a:lnTo>
                  <a:lnTo>
                    <a:pt x="634847" y="115430"/>
                  </a:lnTo>
                  <a:lnTo>
                    <a:pt x="634847" y="122161"/>
                  </a:lnTo>
                  <a:lnTo>
                    <a:pt x="637578" y="124891"/>
                  </a:lnTo>
                  <a:lnTo>
                    <a:pt x="644283" y="124891"/>
                  </a:lnTo>
                  <a:lnTo>
                    <a:pt x="647026" y="122161"/>
                  </a:lnTo>
                  <a:lnTo>
                    <a:pt x="647026" y="115430"/>
                  </a:lnTo>
                  <a:close/>
                </a:path>
                <a:path w="934719" h="1323975">
                  <a:moveTo>
                    <a:pt x="667854" y="1186738"/>
                  </a:moveTo>
                  <a:lnTo>
                    <a:pt x="665137" y="1184008"/>
                  </a:lnTo>
                  <a:lnTo>
                    <a:pt x="658418" y="1184008"/>
                  </a:lnTo>
                  <a:lnTo>
                    <a:pt x="655688" y="1186738"/>
                  </a:lnTo>
                  <a:lnTo>
                    <a:pt x="655688" y="1193457"/>
                  </a:lnTo>
                  <a:lnTo>
                    <a:pt x="658418" y="1196187"/>
                  </a:lnTo>
                  <a:lnTo>
                    <a:pt x="665137" y="1196187"/>
                  </a:lnTo>
                  <a:lnTo>
                    <a:pt x="667854" y="1193457"/>
                  </a:lnTo>
                  <a:lnTo>
                    <a:pt x="667854" y="1186738"/>
                  </a:lnTo>
                  <a:close/>
                </a:path>
                <a:path w="934719" h="1323975">
                  <a:moveTo>
                    <a:pt x="667854" y="130200"/>
                  </a:moveTo>
                  <a:lnTo>
                    <a:pt x="665137" y="127469"/>
                  </a:lnTo>
                  <a:lnTo>
                    <a:pt x="658418" y="127469"/>
                  </a:lnTo>
                  <a:lnTo>
                    <a:pt x="655688" y="130200"/>
                  </a:lnTo>
                  <a:lnTo>
                    <a:pt x="655688" y="136918"/>
                  </a:lnTo>
                  <a:lnTo>
                    <a:pt x="658418" y="139649"/>
                  </a:lnTo>
                  <a:lnTo>
                    <a:pt x="665137" y="139649"/>
                  </a:lnTo>
                  <a:lnTo>
                    <a:pt x="667854" y="136918"/>
                  </a:lnTo>
                  <a:lnTo>
                    <a:pt x="667854" y="130200"/>
                  </a:lnTo>
                  <a:close/>
                </a:path>
                <a:path w="934719" h="1323975">
                  <a:moveTo>
                    <a:pt x="688174" y="1171168"/>
                  </a:moveTo>
                  <a:lnTo>
                    <a:pt x="685444" y="1168438"/>
                  </a:lnTo>
                  <a:lnTo>
                    <a:pt x="678726" y="1168438"/>
                  </a:lnTo>
                  <a:lnTo>
                    <a:pt x="675995" y="1171168"/>
                  </a:lnTo>
                  <a:lnTo>
                    <a:pt x="675995" y="1177899"/>
                  </a:lnTo>
                  <a:lnTo>
                    <a:pt x="678726" y="1180617"/>
                  </a:lnTo>
                  <a:lnTo>
                    <a:pt x="685444" y="1180617"/>
                  </a:lnTo>
                  <a:lnTo>
                    <a:pt x="688174" y="1177899"/>
                  </a:lnTo>
                  <a:lnTo>
                    <a:pt x="688174" y="1171168"/>
                  </a:lnTo>
                  <a:close/>
                </a:path>
                <a:path w="934719" h="1323975">
                  <a:moveTo>
                    <a:pt x="688174" y="145757"/>
                  </a:moveTo>
                  <a:lnTo>
                    <a:pt x="685444" y="143040"/>
                  </a:lnTo>
                  <a:lnTo>
                    <a:pt x="678726" y="143040"/>
                  </a:lnTo>
                  <a:lnTo>
                    <a:pt x="675995" y="145757"/>
                  </a:lnTo>
                  <a:lnTo>
                    <a:pt x="675995" y="152488"/>
                  </a:lnTo>
                  <a:lnTo>
                    <a:pt x="678726" y="155219"/>
                  </a:lnTo>
                  <a:lnTo>
                    <a:pt x="685444" y="155219"/>
                  </a:lnTo>
                  <a:lnTo>
                    <a:pt x="688174" y="152488"/>
                  </a:lnTo>
                  <a:lnTo>
                    <a:pt x="688174" y="145757"/>
                  </a:lnTo>
                  <a:close/>
                </a:path>
                <a:path w="934719" h="1323975">
                  <a:moveTo>
                    <a:pt x="707859" y="1154823"/>
                  </a:moveTo>
                  <a:lnTo>
                    <a:pt x="705129" y="1152105"/>
                  </a:lnTo>
                  <a:lnTo>
                    <a:pt x="698411" y="1152105"/>
                  </a:lnTo>
                  <a:lnTo>
                    <a:pt x="695680" y="1154823"/>
                  </a:lnTo>
                  <a:lnTo>
                    <a:pt x="695680" y="1161554"/>
                  </a:lnTo>
                  <a:lnTo>
                    <a:pt x="698411" y="1164285"/>
                  </a:lnTo>
                  <a:lnTo>
                    <a:pt x="705129" y="1164285"/>
                  </a:lnTo>
                  <a:lnTo>
                    <a:pt x="707859" y="1161554"/>
                  </a:lnTo>
                  <a:lnTo>
                    <a:pt x="707859" y="1154823"/>
                  </a:lnTo>
                  <a:close/>
                </a:path>
                <a:path w="934719" h="1323975">
                  <a:moveTo>
                    <a:pt x="707859" y="162102"/>
                  </a:moveTo>
                  <a:lnTo>
                    <a:pt x="705129" y="159372"/>
                  </a:lnTo>
                  <a:lnTo>
                    <a:pt x="698411" y="159372"/>
                  </a:lnTo>
                  <a:lnTo>
                    <a:pt x="695680" y="162102"/>
                  </a:lnTo>
                  <a:lnTo>
                    <a:pt x="695680" y="168821"/>
                  </a:lnTo>
                  <a:lnTo>
                    <a:pt x="698411" y="171551"/>
                  </a:lnTo>
                  <a:lnTo>
                    <a:pt x="705129" y="171551"/>
                  </a:lnTo>
                  <a:lnTo>
                    <a:pt x="707859" y="168821"/>
                  </a:lnTo>
                  <a:lnTo>
                    <a:pt x="707859" y="162102"/>
                  </a:lnTo>
                  <a:close/>
                </a:path>
                <a:path w="934719" h="1323975">
                  <a:moveTo>
                    <a:pt x="726909" y="179197"/>
                  </a:moveTo>
                  <a:lnTo>
                    <a:pt x="724179" y="176466"/>
                  </a:lnTo>
                  <a:lnTo>
                    <a:pt x="717473" y="176466"/>
                  </a:lnTo>
                  <a:lnTo>
                    <a:pt x="714730" y="179197"/>
                  </a:lnTo>
                  <a:lnTo>
                    <a:pt x="714730" y="185928"/>
                  </a:lnTo>
                  <a:lnTo>
                    <a:pt x="717473" y="188645"/>
                  </a:lnTo>
                  <a:lnTo>
                    <a:pt x="724179" y="188645"/>
                  </a:lnTo>
                  <a:lnTo>
                    <a:pt x="726909" y="185928"/>
                  </a:lnTo>
                  <a:lnTo>
                    <a:pt x="726909" y="179197"/>
                  </a:lnTo>
                  <a:close/>
                </a:path>
                <a:path w="934719" h="1323975">
                  <a:moveTo>
                    <a:pt x="745236" y="197027"/>
                  </a:moveTo>
                  <a:lnTo>
                    <a:pt x="742518" y="194297"/>
                  </a:lnTo>
                  <a:lnTo>
                    <a:pt x="735787" y="194297"/>
                  </a:lnTo>
                  <a:lnTo>
                    <a:pt x="733069" y="197027"/>
                  </a:lnTo>
                  <a:lnTo>
                    <a:pt x="733069" y="203758"/>
                  </a:lnTo>
                  <a:lnTo>
                    <a:pt x="735787" y="206476"/>
                  </a:lnTo>
                  <a:lnTo>
                    <a:pt x="742518" y="206476"/>
                  </a:lnTo>
                  <a:lnTo>
                    <a:pt x="745236" y="203758"/>
                  </a:lnTo>
                  <a:lnTo>
                    <a:pt x="745236" y="197027"/>
                  </a:lnTo>
                  <a:close/>
                </a:path>
                <a:path w="934719" h="1323975">
                  <a:moveTo>
                    <a:pt x="762939" y="215569"/>
                  </a:moveTo>
                  <a:lnTo>
                    <a:pt x="760209" y="212839"/>
                  </a:lnTo>
                  <a:lnTo>
                    <a:pt x="753491" y="212839"/>
                  </a:lnTo>
                  <a:lnTo>
                    <a:pt x="750760" y="215569"/>
                  </a:lnTo>
                  <a:lnTo>
                    <a:pt x="750760" y="222288"/>
                  </a:lnTo>
                  <a:lnTo>
                    <a:pt x="753491" y="225018"/>
                  </a:lnTo>
                  <a:lnTo>
                    <a:pt x="760209" y="225018"/>
                  </a:lnTo>
                  <a:lnTo>
                    <a:pt x="762939" y="222288"/>
                  </a:lnTo>
                  <a:lnTo>
                    <a:pt x="762939" y="215569"/>
                  </a:lnTo>
                  <a:close/>
                </a:path>
                <a:path w="934719" h="1323975">
                  <a:moveTo>
                    <a:pt x="779894" y="234759"/>
                  </a:moveTo>
                  <a:lnTo>
                    <a:pt x="777176" y="232041"/>
                  </a:lnTo>
                  <a:lnTo>
                    <a:pt x="770458" y="232041"/>
                  </a:lnTo>
                  <a:lnTo>
                    <a:pt x="767715" y="234759"/>
                  </a:lnTo>
                  <a:lnTo>
                    <a:pt x="767715" y="241490"/>
                  </a:lnTo>
                  <a:lnTo>
                    <a:pt x="770458" y="244221"/>
                  </a:lnTo>
                  <a:lnTo>
                    <a:pt x="777176" y="244221"/>
                  </a:lnTo>
                  <a:lnTo>
                    <a:pt x="779894" y="241490"/>
                  </a:lnTo>
                  <a:lnTo>
                    <a:pt x="779894" y="234759"/>
                  </a:lnTo>
                  <a:close/>
                </a:path>
                <a:path w="934719" h="1323975">
                  <a:moveTo>
                    <a:pt x="796036" y="254622"/>
                  </a:moveTo>
                  <a:lnTo>
                    <a:pt x="793305" y="251891"/>
                  </a:lnTo>
                  <a:lnTo>
                    <a:pt x="786574" y="251891"/>
                  </a:lnTo>
                  <a:lnTo>
                    <a:pt x="783856" y="254622"/>
                  </a:lnTo>
                  <a:lnTo>
                    <a:pt x="783856" y="261353"/>
                  </a:lnTo>
                  <a:lnTo>
                    <a:pt x="786574" y="264071"/>
                  </a:lnTo>
                  <a:lnTo>
                    <a:pt x="793305" y="264071"/>
                  </a:lnTo>
                  <a:lnTo>
                    <a:pt x="796036" y="261353"/>
                  </a:lnTo>
                  <a:lnTo>
                    <a:pt x="796036" y="254622"/>
                  </a:lnTo>
                  <a:close/>
                </a:path>
                <a:path w="934719" h="1323975">
                  <a:moveTo>
                    <a:pt x="811415" y="275082"/>
                  </a:moveTo>
                  <a:lnTo>
                    <a:pt x="808685" y="272351"/>
                  </a:lnTo>
                  <a:lnTo>
                    <a:pt x="801966" y="272351"/>
                  </a:lnTo>
                  <a:lnTo>
                    <a:pt x="799236" y="275082"/>
                  </a:lnTo>
                  <a:lnTo>
                    <a:pt x="799236" y="281813"/>
                  </a:lnTo>
                  <a:lnTo>
                    <a:pt x="801966" y="284530"/>
                  </a:lnTo>
                  <a:lnTo>
                    <a:pt x="808685" y="284530"/>
                  </a:lnTo>
                  <a:lnTo>
                    <a:pt x="811415" y="281813"/>
                  </a:lnTo>
                  <a:lnTo>
                    <a:pt x="811415" y="275082"/>
                  </a:lnTo>
                  <a:close/>
                </a:path>
                <a:path w="934719" h="1323975">
                  <a:moveTo>
                    <a:pt x="825969" y="296125"/>
                  </a:moveTo>
                  <a:lnTo>
                    <a:pt x="823252" y="293395"/>
                  </a:lnTo>
                  <a:lnTo>
                    <a:pt x="816521" y="293395"/>
                  </a:lnTo>
                  <a:lnTo>
                    <a:pt x="813790" y="296125"/>
                  </a:lnTo>
                  <a:lnTo>
                    <a:pt x="813790" y="302856"/>
                  </a:lnTo>
                  <a:lnTo>
                    <a:pt x="816521" y="305574"/>
                  </a:lnTo>
                  <a:lnTo>
                    <a:pt x="823252" y="305574"/>
                  </a:lnTo>
                  <a:lnTo>
                    <a:pt x="825969" y="302856"/>
                  </a:lnTo>
                  <a:lnTo>
                    <a:pt x="825969" y="296125"/>
                  </a:lnTo>
                  <a:close/>
                </a:path>
                <a:path w="934719" h="1323975">
                  <a:moveTo>
                    <a:pt x="839685" y="317728"/>
                  </a:moveTo>
                  <a:lnTo>
                    <a:pt x="836955" y="314998"/>
                  </a:lnTo>
                  <a:lnTo>
                    <a:pt x="830237" y="314998"/>
                  </a:lnTo>
                  <a:lnTo>
                    <a:pt x="827506" y="317728"/>
                  </a:lnTo>
                  <a:lnTo>
                    <a:pt x="827506" y="324459"/>
                  </a:lnTo>
                  <a:lnTo>
                    <a:pt x="830237" y="327177"/>
                  </a:lnTo>
                  <a:lnTo>
                    <a:pt x="836955" y="327177"/>
                  </a:lnTo>
                  <a:lnTo>
                    <a:pt x="839685" y="324459"/>
                  </a:lnTo>
                  <a:lnTo>
                    <a:pt x="839685" y="317728"/>
                  </a:lnTo>
                  <a:close/>
                </a:path>
                <a:path w="934719" h="1323975">
                  <a:moveTo>
                    <a:pt x="852462" y="977074"/>
                  </a:moveTo>
                  <a:lnTo>
                    <a:pt x="849731" y="974356"/>
                  </a:lnTo>
                  <a:lnTo>
                    <a:pt x="843013" y="974356"/>
                  </a:lnTo>
                  <a:lnTo>
                    <a:pt x="840295" y="977074"/>
                  </a:lnTo>
                  <a:lnTo>
                    <a:pt x="840295" y="983805"/>
                  </a:lnTo>
                  <a:lnTo>
                    <a:pt x="843013" y="986536"/>
                  </a:lnTo>
                  <a:lnTo>
                    <a:pt x="849731" y="986536"/>
                  </a:lnTo>
                  <a:lnTo>
                    <a:pt x="852462" y="983805"/>
                  </a:lnTo>
                  <a:lnTo>
                    <a:pt x="852462" y="977074"/>
                  </a:lnTo>
                  <a:close/>
                </a:path>
                <a:path w="934719" h="1323975">
                  <a:moveTo>
                    <a:pt x="864501" y="362470"/>
                  </a:moveTo>
                  <a:lnTo>
                    <a:pt x="861783" y="359727"/>
                  </a:lnTo>
                  <a:lnTo>
                    <a:pt x="855052" y="359727"/>
                  </a:lnTo>
                  <a:lnTo>
                    <a:pt x="852335" y="362470"/>
                  </a:lnTo>
                  <a:lnTo>
                    <a:pt x="852335" y="369189"/>
                  </a:lnTo>
                  <a:lnTo>
                    <a:pt x="855052" y="371906"/>
                  </a:lnTo>
                  <a:lnTo>
                    <a:pt x="861783" y="371906"/>
                  </a:lnTo>
                  <a:lnTo>
                    <a:pt x="864501" y="369189"/>
                  </a:lnTo>
                  <a:lnTo>
                    <a:pt x="864501" y="362470"/>
                  </a:lnTo>
                  <a:close/>
                </a:path>
                <a:path w="934719" h="1323975">
                  <a:moveTo>
                    <a:pt x="875601" y="931405"/>
                  </a:moveTo>
                  <a:lnTo>
                    <a:pt x="872883" y="928687"/>
                  </a:lnTo>
                  <a:lnTo>
                    <a:pt x="866152" y="928687"/>
                  </a:lnTo>
                  <a:lnTo>
                    <a:pt x="863422" y="931405"/>
                  </a:lnTo>
                  <a:lnTo>
                    <a:pt x="863422" y="938149"/>
                  </a:lnTo>
                  <a:lnTo>
                    <a:pt x="866152" y="940866"/>
                  </a:lnTo>
                  <a:lnTo>
                    <a:pt x="872883" y="940866"/>
                  </a:lnTo>
                  <a:lnTo>
                    <a:pt x="875601" y="938149"/>
                  </a:lnTo>
                  <a:lnTo>
                    <a:pt x="875601" y="931405"/>
                  </a:lnTo>
                  <a:close/>
                </a:path>
                <a:path w="934719" h="1323975">
                  <a:moveTo>
                    <a:pt x="885761" y="408990"/>
                  </a:moveTo>
                  <a:lnTo>
                    <a:pt x="883031" y="406260"/>
                  </a:lnTo>
                  <a:lnTo>
                    <a:pt x="876312" y="406260"/>
                  </a:lnTo>
                  <a:lnTo>
                    <a:pt x="873594" y="408990"/>
                  </a:lnTo>
                  <a:lnTo>
                    <a:pt x="873594" y="415721"/>
                  </a:lnTo>
                  <a:lnTo>
                    <a:pt x="876312" y="418439"/>
                  </a:lnTo>
                  <a:lnTo>
                    <a:pt x="883031" y="418439"/>
                  </a:lnTo>
                  <a:lnTo>
                    <a:pt x="885761" y="415721"/>
                  </a:lnTo>
                  <a:lnTo>
                    <a:pt x="885761" y="408990"/>
                  </a:lnTo>
                  <a:close/>
                </a:path>
                <a:path w="934719" h="1323975">
                  <a:moveTo>
                    <a:pt x="895070" y="432854"/>
                  </a:moveTo>
                  <a:lnTo>
                    <a:pt x="892352" y="430123"/>
                  </a:lnTo>
                  <a:lnTo>
                    <a:pt x="885634" y="430123"/>
                  </a:lnTo>
                  <a:lnTo>
                    <a:pt x="882904" y="432854"/>
                  </a:lnTo>
                  <a:lnTo>
                    <a:pt x="882904" y="439572"/>
                  </a:lnTo>
                  <a:lnTo>
                    <a:pt x="885634" y="442290"/>
                  </a:lnTo>
                  <a:lnTo>
                    <a:pt x="892352" y="442290"/>
                  </a:lnTo>
                  <a:lnTo>
                    <a:pt x="895070" y="439572"/>
                  </a:lnTo>
                  <a:lnTo>
                    <a:pt x="895070" y="432854"/>
                  </a:lnTo>
                  <a:close/>
                </a:path>
                <a:path w="934719" h="1323975">
                  <a:moveTo>
                    <a:pt x="903452" y="859891"/>
                  </a:moveTo>
                  <a:lnTo>
                    <a:pt x="900722" y="857161"/>
                  </a:lnTo>
                  <a:lnTo>
                    <a:pt x="894003" y="857161"/>
                  </a:lnTo>
                  <a:lnTo>
                    <a:pt x="891273" y="859891"/>
                  </a:lnTo>
                  <a:lnTo>
                    <a:pt x="891273" y="866622"/>
                  </a:lnTo>
                  <a:lnTo>
                    <a:pt x="894003" y="869340"/>
                  </a:lnTo>
                  <a:lnTo>
                    <a:pt x="900722" y="869340"/>
                  </a:lnTo>
                  <a:lnTo>
                    <a:pt x="903452" y="866622"/>
                  </a:lnTo>
                  <a:lnTo>
                    <a:pt x="903452" y="859891"/>
                  </a:lnTo>
                  <a:close/>
                </a:path>
                <a:path w="934719" h="1323975">
                  <a:moveTo>
                    <a:pt x="903452" y="457034"/>
                  </a:moveTo>
                  <a:lnTo>
                    <a:pt x="900722" y="454304"/>
                  </a:lnTo>
                  <a:lnTo>
                    <a:pt x="894003" y="454304"/>
                  </a:lnTo>
                  <a:lnTo>
                    <a:pt x="891273" y="457034"/>
                  </a:lnTo>
                  <a:lnTo>
                    <a:pt x="891273" y="463765"/>
                  </a:lnTo>
                  <a:lnTo>
                    <a:pt x="894003" y="466483"/>
                  </a:lnTo>
                  <a:lnTo>
                    <a:pt x="900722" y="466483"/>
                  </a:lnTo>
                  <a:lnTo>
                    <a:pt x="903452" y="463765"/>
                  </a:lnTo>
                  <a:lnTo>
                    <a:pt x="903452" y="457034"/>
                  </a:lnTo>
                  <a:close/>
                </a:path>
                <a:path w="934719" h="1323975">
                  <a:moveTo>
                    <a:pt x="910780" y="481545"/>
                  </a:moveTo>
                  <a:lnTo>
                    <a:pt x="908062" y="478802"/>
                  </a:lnTo>
                  <a:lnTo>
                    <a:pt x="901344" y="478802"/>
                  </a:lnTo>
                  <a:lnTo>
                    <a:pt x="898601" y="481545"/>
                  </a:lnTo>
                  <a:lnTo>
                    <a:pt x="898601" y="488264"/>
                  </a:lnTo>
                  <a:lnTo>
                    <a:pt x="901344" y="490982"/>
                  </a:lnTo>
                  <a:lnTo>
                    <a:pt x="908062" y="490982"/>
                  </a:lnTo>
                  <a:lnTo>
                    <a:pt x="910780" y="488264"/>
                  </a:lnTo>
                  <a:lnTo>
                    <a:pt x="910780" y="481545"/>
                  </a:lnTo>
                  <a:close/>
                </a:path>
                <a:path w="934719" h="1323975">
                  <a:moveTo>
                    <a:pt x="917168" y="506298"/>
                  </a:moveTo>
                  <a:lnTo>
                    <a:pt x="914450" y="503580"/>
                  </a:lnTo>
                  <a:lnTo>
                    <a:pt x="907719" y="503580"/>
                  </a:lnTo>
                  <a:lnTo>
                    <a:pt x="904989" y="506298"/>
                  </a:lnTo>
                  <a:lnTo>
                    <a:pt x="904989" y="513041"/>
                  </a:lnTo>
                  <a:lnTo>
                    <a:pt x="907719" y="515759"/>
                  </a:lnTo>
                  <a:lnTo>
                    <a:pt x="914450" y="515759"/>
                  </a:lnTo>
                  <a:lnTo>
                    <a:pt x="917168" y="513041"/>
                  </a:lnTo>
                  <a:lnTo>
                    <a:pt x="917168" y="506298"/>
                  </a:lnTo>
                  <a:close/>
                </a:path>
                <a:path w="934719" h="1323975">
                  <a:moveTo>
                    <a:pt x="922616" y="785622"/>
                  </a:moveTo>
                  <a:lnTo>
                    <a:pt x="919886" y="782891"/>
                  </a:lnTo>
                  <a:lnTo>
                    <a:pt x="913168" y="782891"/>
                  </a:lnTo>
                  <a:lnTo>
                    <a:pt x="910450" y="785622"/>
                  </a:lnTo>
                  <a:lnTo>
                    <a:pt x="910450" y="792353"/>
                  </a:lnTo>
                  <a:lnTo>
                    <a:pt x="913168" y="795070"/>
                  </a:lnTo>
                  <a:lnTo>
                    <a:pt x="919886" y="795070"/>
                  </a:lnTo>
                  <a:lnTo>
                    <a:pt x="922616" y="792353"/>
                  </a:lnTo>
                  <a:lnTo>
                    <a:pt x="922616" y="785622"/>
                  </a:lnTo>
                  <a:close/>
                </a:path>
                <a:path w="934719" h="1323975">
                  <a:moveTo>
                    <a:pt x="922616" y="531317"/>
                  </a:moveTo>
                  <a:lnTo>
                    <a:pt x="919886" y="528586"/>
                  </a:lnTo>
                  <a:lnTo>
                    <a:pt x="913168" y="528586"/>
                  </a:lnTo>
                  <a:lnTo>
                    <a:pt x="910450" y="531317"/>
                  </a:lnTo>
                  <a:lnTo>
                    <a:pt x="910450" y="538035"/>
                  </a:lnTo>
                  <a:lnTo>
                    <a:pt x="913168" y="540766"/>
                  </a:lnTo>
                  <a:lnTo>
                    <a:pt x="919886" y="540766"/>
                  </a:lnTo>
                  <a:lnTo>
                    <a:pt x="922616" y="538035"/>
                  </a:lnTo>
                  <a:lnTo>
                    <a:pt x="922616" y="531317"/>
                  </a:lnTo>
                  <a:close/>
                </a:path>
                <a:path w="934719" h="1323975">
                  <a:moveTo>
                    <a:pt x="927125" y="760425"/>
                  </a:moveTo>
                  <a:lnTo>
                    <a:pt x="924394" y="757694"/>
                  </a:lnTo>
                  <a:lnTo>
                    <a:pt x="917676" y="757694"/>
                  </a:lnTo>
                  <a:lnTo>
                    <a:pt x="914946" y="760425"/>
                  </a:lnTo>
                  <a:lnTo>
                    <a:pt x="914946" y="767143"/>
                  </a:lnTo>
                  <a:lnTo>
                    <a:pt x="917676" y="769861"/>
                  </a:lnTo>
                  <a:lnTo>
                    <a:pt x="924394" y="769861"/>
                  </a:lnTo>
                  <a:lnTo>
                    <a:pt x="927125" y="767143"/>
                  </a:lnTo>
                  <a:lnTo>
                    <a:pt x="927125" y="760425"/>
                  </a:lnTo>
                  <a:close/>
                </a:path>
                <a:path w="934719" h="1323975">
                  <a:moveTo>
                    <a:pt x="927125" y="556514"/>
                  </a:moveTo>
                  <a:lnTo>
                    <a:pt x="924394" y="553783"/>
                  </a:lnTo>
                  <a:lnTo>
                    <a:pt x="917676" y="553783"/>
                  </a:lnTo>
                  <a:lnTo>
                    <a:pt x="914946" y="556514"/>
                  </a:lnTo>
                  <a:lnTo>
                    <a:pt x="914946" y="563245"/>
                  </a:lnTo>
                  <a:lnTo>
                    <a:pt x="917676" y="565962"/>
                  </a:lnTo>
                  <a:lnTo>
                    <a:pt x="924394" y="565962"/>
                  </a:lnTo>
                  <a:lnTo>
                    <a:pt x="927125" y="563245"/>
                  </a:lnTo>
                  <a:lnTo>
                    <a:pt x="927125" y="556514"/>
                  </a:lnTo>
                  <a:close/>
                </a:path>
                <a:path w="934719" h="1323975">
                  <a:moveTo>
                    <a:pt x="930567" y="735076"/>
                  </a:moveTo>
                  <a:lnTo>
                    <a:pt x="927849" y="732332"/>
                  </a:lnTo>
                  <a:lnTo>
                    <a:pt x="921131" y="732332"/>
                  </a:lnTo>
                  <a:lnTo>
                    <a:pt x="918400" y="735076"/>
                  </a:lnTo>
                  <a:lnTo>
                    <a:pt x="918400" y="741794"/>
                  </a:lnTo>
                  <a:lnTo>
                    <a:pt x="921131" y="744512"/>
                  </a:lnTo>
                  <a:lnTo>
                    <a:pt x="927849" y="744512"/>
                  </a:lnTo>
                  <a:lnTo>
                    <a:pt x="930567" y="741794"/>
                  </a:lnTo>
                  <a:lnTo>
                    <a:pt x="930567" y="735076"/>
                  </a:lnTo>
                  <a:close/>
                </a:path>
                <a:path w="934719" h="1323975">
                  <a:moveTo>
                    <a:pt x="930567" y="581875"/>
                  </a:moveTo>
                  <a:lnTo>
                    <a:pt x="927849" y="579145"/>
                  </a:lnTo>
                  <a:lnTo>
                    <a:pt x="921131" y="579145"/>
                  </a:lnTo>
                  <a:lnTo>
                    <a:pt x="918400" y="581875"/>
                  </a:lnTo>
                  <a:lnTo>
                    <a:pt x="918400" y="588594"/>
                  </a:lnTo>
                  <a:lnTo>
                    <a:pt x="921131" y="591312"/>
                  </a:lnTo>
                  <a:lnTo>
                    <a:pt x="927849" y="591312"/>
                  </a:lnTo>
                  <a:lnTo>
                    <a:pt x="930567" y="588594"/>
                  </a:lnTo>
                  <a:lnTo>
                    <a:pt x="930567" y="581875"/>
                  </a:lnTo>
                  <a:close/>
                </a:path>
                <a:path w="934719" h="1323975">
                  <a:moveTo>
                    <a:pt x="933081" y="709612"/>
                  </a:moveTo>
                  <a:lnTo>
                    <a:pt x="930351" y="706869"/>
                  </a:lnTo>
                  <a:lnTo>
                    <a:pt x="923645" y="706869"/>
                  </a:lnTo>
                  <a:lnTo>
                    <a:pt x="920902" y="709612"/>
                  </a:lnTo>
                  <a:lnTo>
                    <a:pt x="920902" y="716330"/>
                  </a:lnTo>
                  <a:lnTo>
                    <a:pt x="923645" y="719048"/>
                  </a:lnTo>
                  <a:lnTo>
                    <a:pt x="930351" y="719048"/>
                  </a:lnTo>
                  <a:lnTo>
                    <a:pt x="933081" y="716330"/>
                  </a:lnTo>
                  <a:lnTo>
                    <a:pt x="933081" y="709612"/>
                  </a:lnTo>
                  <a:close/>
                </a:path>
                <a:path w="934719" h="1323975">
                  <a:moveTo>
                    <a:pt x="933081" y="607339"/>
                  </a:moveTo>
                  <a:lnTo>
                    <a:pt x="930351" y="604608"/>
                  </a:lnTo>
                  <a:lnTo>
                    <a:pt x="923645" y="604608"/>
                  </a:lnTo>
                  <a:lnTo>
                    <a:pt x="920902" y="607339"/>
                  </a:lnTo>
                  <a:lnTo>
                    <a:pt x="920902" y="614057"/>
                  </a:lnTo>
                  <a:lnTo>
                    <a:pt x="923645" y="616788"/>
                  </a:lnTo>
                  <a:lnTo>
                    <a:pt x="930351" y="616788"/>
                  </a:lnTo>
                  <a:lnTo>
                    <a:pt x="933081" y="614057"/>
                  </a:lnTo>
                  <a:lnTo>
                    <a:pt x="933081" y="607339"/>
                  </a:lnTo>
                  <a:close/>
                </a:path>
                <a:path w="934719" h="1323975">
                  <a:moveTo>
                    <a:pt x="934554" y="684060"/>
                  </a:moveTo>
                  <a:lnTo>
                    <a:pt x="931824" y="681329"/>
                  </a:lnTo>
                  <a:lnTo>
                    <a:pt x="925106" y="681329"/>
                  </a:lnTo>
                  <a:lnTo>
                    <a:pt x="922388" y="684060"/>
                  </a:lnTo>
                  <a:lnTo>
                    <a:pt x="922388" y="690778"/>
                  </a:lnTo>
                  <a:lnTo>
                    <a:pt x="925106" y="693496"/>
                  </a:lnTo>
                  <a:lnTo>
                    <a:pt x="931824" y="693496"/>
                  </a:lnTo>
                  <a:lnTo>
                    <a:pt x="934554" y="690778"/>
                  </a:lnTo>
                  <a:lnTo>
                    <a:pt x="934554" y="68406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3526275" y="8935053"/>
              <a:ext cx="873760" cy="1380490"/>
            </a:xfrm>
            <a:custGeom>
              <a:avLst/>
              <a:gdLst/>
              <a:ahLst/>
              <a:cxnLst/>
              <a:rect l="l" t="t" r="r" b="b"/>
              <a:pathLst>
                <a:path w="873759" h="1380490">
                  <a:moveTo>
                    <a:pt x="12179" y="26047"/>
                  </a:moveTo>
                  <a:lnTo>
                    <a:pt x="9448" y="23317"/>
                  </a:lnTo>
                  <a:lnTo>
                    <a:pt x="2717" y="23317"/>
                  </a:lnTo>
                  <a:lnTo>
                    <a:pt x="0" y="26047"/>
                  </a:lnTo>
                  <a:lnTo>
                    <a:pt x="0" y="32778"/>
                  </a:lnTo>
                  <a:lnTo>
                    <a:pt x="2717" y="35496"/>
                  </a:lnTo>
                  <a:lnTo>
                    <a:pt x="9448" y="35496"/>
                  </a:lnTo>
                  <a:lnTo>
                    <a:pt x="12179" y="32778"/>
                  </a:lnTo>
                  <a:lnTo>
                    <a:pt x="12179" y="26047"/>
                  </a:lnTo>
                  <a:close/>
                </a:path>
                <a:path w="873759" h="1380490">
                  <a:moveTo>
                    <a:pt x="87249" y="10375"/>
                  </a:moveTo>
                  <a:lnTo>
                    <a:pt x="84518" y="7645"/>
                  </a:lnTo>
                  <a:lnTo>
                    <a:pt x="77812" y="7645"/>
                  </a:lnTo>
                  <a:lnTo>
                    <a:pt x="75069" y="10375"/>
                  </a:lnTo>
                  <a:lnTo>
                    <a:pt x="75069" y="17094"/>
                  </a:lnTo>
                  <a:lnTo>
                    <a:pt x="77812" y="19824"/>
                  </a:lnTo>
                  <a:lnTo>
                    <a:pt x="84518" y="19824"/>
                  </a:lnTo>
                  <a:lnTo>
                    <a:pt x="87249" y="17094"/>
                  </a:lnTo>
                  <a:lnTo>
                    <a:pt x="87249" y="10375"/>
                  </a:lnTo>
                  <a:close/>
                </a:path>
                <a:path w="873759" h="1380490">
                  <a:moveTo>
                    <a:pt x="112687" y="7023"/>
                  </a:moveTo>
                  <a:lnTo>
                    <a:pt x="109969" y="4305"/>
                  </a:lnTo>
                  <a:lnTo>
                    <a:pt x="103238" y="4305"/>
                  </a:lnTo>
                  <a:lnTo>
                    <a:pt x="100507" y="7023"/>
                  </a:lnTo>
                  <a:lnTo>
                    <a:pt x="100507" y="13754"/>
                  </a:lnTo>
                  <a:lnTo>
                    <a:pt x="103238" y="16484"/>
                  </a:lnTo>
                  <a:lnTo>
                    <a:pt x="109969" y="16484"/>
                  </a:lnTo>
                  <a:lnTo>
                    <a:pt x="112687" y="13754"/>
                  </a:lnTo>
                  <a:lnTo>
                    <a:pt x="112687" y="7023"/>
                  </a:lnTo>
                  <a:close/>
                </a:path>
                <a:path w="873759" h="1380490">
                  <a:moveTo>
                    <a:pt x="138137" y="4648"/>
                  </a:moveTo>
                  <a:lnTo>
                    <a:pt x="135407" y="1917"/>
                  </a:lnTo>
                  <a:lnTo>
                    <a:pt x="128701" y="1917"/>
                  </a:lnTo>
                  <a:lnTo>
                    <a:pt x="125958" y="4648"/>
                  </a:lnTo>
                  <a:lnTo>
                    <a:pt x="125958" y="11366"/>
                  </a:lnTo>
                  <a:lnTo>
                    <a:pt x="128701" y="14097"/>
                  </a:lnTo>
                  <a:lnTo>
                    <a:pt x="135407" y="14097"/>
                  </a:lnTo>
                  <a:lnTo>
                    <a:pt x="138137" y="11366"/>
                  </a:lnTo>
                  <a:lnTo>
                    <a:pt x="138137" y="4648"/>
                  </a:lnTo>
                  <a:close/>
                </a:path>
                <a:path w="873759" h="1380490">
                  <a:moveTo>
                    <a:pt x="163677" y="3200"/>
                  </a:moveTo>
                  <a:lnTo>
                    <a:pt x="160959" y="482"/>
                  </a:lnTo>
                  <a:lnTo>
                    <a:pt x="154228" y="482"/>
                  </a:lnTo>
                  <a:lnTo>
                    <a:pt x="151511" y="3200"/>
                  </a:lnTo>
                  <a:lnTo>
                    <a:pt x="151511" y="9931"/>
                  </a:lnTo>
                  <a:lnTo>
                    <a:pt x="154228" y="12661"/>
                  </a:lnTo>
                  <a:lnTo>
                    <a:pt x="160959" y="12661"/>
                  </a:lnTo>
                  <a:lnTo>
                    <a:pt x="163677" y="9931"/>
                  </a:lnTo>
                  <a:lnTo>
                    <a:pt x="163677" y="3200"/>
                  </a:lnTo>
                  <a:close/>
                </a:path>
                <a:path w="873759" h="1380490">
                  <a:moveTo>
                    <a:pt x="189230" y="2730"/>
                  </a:moveTo>
                  <a:lnTo>
                    <a:pt x="186499" y="0"/>
                  </a:lnTo>
                  <a:lnTo>
                    <a:pt x="179781" y="0"/>
                  </a:lnTo>
                  <a:lnTo>
                    <a:pt x="177050" y="2730"/>
                  </a:lnTo>
                  <a:lnTo>
                    <a:pt x="177050" y="9461"/>
                  </a:lnTo>
                  <a:lnTo>
                    <a:pt x="179781" y="12179"/>
                  </a:lnTo>
                  <a:lnTo>
                    <a:pt x="186499" y="12179"/>
                  </a:lnTo>
                  <a:lnTo>
                    <a:pt x="189230" y="9461"/>
                  </a:lnTo>
                  <a:lnTo>
                    <a:pt x="189230" y="2730"/>
                  </a:lnTo>
                  <a:close/>
                </a:path>
                <a:path w="873759" h="1380490">
                  <a:moveTo>
                    <a:pt x="214884" y="1370825"/>
                  </a:moveTo>
                  <a:lnTo>
                    <a:pt x="212153" y="1368094"/>
                  </a:lnTo>
                  <a:lnTo>
                    <a:pt x="205435" y="1368094"/>
                  </a:lnTo>
                  <a:lnTo>
                    <a:pt x="202704" y="1370825"/>
                  </a:lnTo>
                  <a:lnTo>
                    <a:pt x="202704" y="1377556"/>
                  </a:lnTo>
                  <a:lnTo>
                    <a:pt x="205435" y="1380274"/>
                  </a:lnTo>
                  <a:lnTo>
                    <a:pt x="212153" y="1380274"/>
                  </a:lnTo>
                  <a:lnTo>
                    <a:pt x="214884" y="1377556"/>
                  </a:lnTo>
                  <a:lnTo>
                    <a:pt x="214884" y="1370825"/>
                  </a:lnTo>
                  <a:close/>
                </a:path>
                <a:path w="873759" h="1380490">
                  <a:moveTo>
                    <a:pt x="214884" y="3200"/>
                  </a:moveTo>
                  <a:lnTo>
                    <a:pt x="212153" y="482"/>
                  </a:lnTo>
                  <a:lnTo>
                    <a:pt x="205435" y="482"/>
                  </a:lnTo>
                  <a:lnTo>
                    <a:pt x="202704" y="3200"/>
                  </a:lnTo>
                  <a:lnTo>
                    <a:pt x="202704" y="9931"/>
                  </a:lnTo>
                  <a:lnTo>
                    <a:pt x="205435" y="12661"/>
                  </a:lnTo>
                  <a:lnTo>
                    <a:pt x="212153" y="12661"/>
                  </a:lnTo>
                  <a:lnTo>
                    <a:pt x="214884" y="9931"/>
                  </a:lnTo>
                  <a:lnTo>
                    <a:pt x="214884" y="3200"/>
                  </a:lnTo>
                  <a:close/>
                </a:path>
                <a:path w="873759" h="1380490">
                  <a:moveTo>
                    <a:pt x="240436" y="1369390"/>
                  </a:moveTo>
                  <a:lnTo>
                    <a:pt x="237705" y="1366659"/>
                  </a:lnTo>
                  <a:lnTo>
                    <a:pt x="230987" y="1366659"/>
                  </a:lnTo>
                  <a:lnTo>
                    <a:pt x="228269" y="1369390"/>
                  </a:lnTo>
                  <a:lnTo>
                    <a:pt x="228269" y="1376108"/>
                  </a:lnTo>
                  <a:lnTo>
                    <a:pt x="230987" y="1378839"/>
                  </a:lnTo>
                  <a:lnTo>
                    <a:pt x="237705" y="1378839"/>
                  </a:lnTo>
                  <a:lnTo>
                    <a:pt x="240436" y="1376108"/>
                  </a:lnTo>
                  <a:lnTo>
                    <a:pt x="240436" y="1369390"/>
                  </a:lnTo>
                  <a:close/>
                </a:path>
                <a:path w="873759" h="1380490">
                  <a:moveTo>
                    <a:pt x="240436" y="4648"/>
                  </a:moveTo>
                  <a:lnTo>
                    <a:pt x="237705" y="1917"/>
                  </a:lnTo>
                  <a:lnTo>
                    <a:pt x="230987" y="1917"/>
                  </a:lnTo>
                  <a:lnTo>
                    <a:pt x="228269" y="4648"/>
                  </a:lnTo>
                  <a:lnTo>
                    <a:pt x="228269" y="11366"/>
                  </a:lnTo>
                  <a:lnTo>
                    <a:pt x="230987" y="14097"/>
                  </a:lnTo>
                  <a:lnTo>
                    <a:pt x="237705" y="14097"/>
                  </a:lnTo>
                  <a:lnTo>
                    <a:pt x="240436" y="11366"/>
                  </a:lnTo>
                  <a:lnTo>
                    <a:pt x="240436" y="4648"/>
                  </a:lnTo>
                  <a:close/>
                </a:path>
                <a:path w="873759" h="1380490">
                  <a:moveTo>
                    <a:pt x="265874" y="1367002"/>
                  </a:moveTo>
                  <a:lnTo>
                    <a:pt x="263156" y="1364272"/>
                  </a:lnTo>
                  <a:lnTo>
                    <a:pt x="256425" y="1364272"/>
                  </a:lnTo>
                  <a:lnTo>
                    <a:pt x="253707" y="1367002"/>
                  </a:lnTo>
                  <a:lnTo>
                    <a:pt x="253707" y="1373720"/>
                  </a:lnTo>
                  <a:lnTo>
                    <a:pt x="256425" y="1376451"/>
                  </a:lnTo>
                  <a:lnTo>
                    <a:pt x="263156" y="1376451"/>
                  </a:lnTo>
                  <a:lnTo>
                    <a:pt x="265874" y="1373720"/>
                  </a:lnTo>
                  <a:lnTo>
                    <a:pt x="265874" y="1367002"/>
                  </a:lnTo>
                  <a:close/>
                </a:path>
                <a:path w="873759" h="1380490">
                  <a:moveTo>
                    <a:pt x="265874" y="7023"/>
                  </a:moveTo>
                  <a:lnTo>
                    <a:pt x="263156" y="4305"/>
                  </a:lnTo>
                  <a:lnTo>
                    <a:pt x="256425" y="4305"/>
                  </a:lnTo>
                  <a:lnTo>
                    <a:pt x="253707" y="7023"/>
                  </a:lnTo>
                  <a:lnTo>
                    <a:pt x="253707" y="13754"/>
                  </a:lnTo>
                  <a:lnTo>
                    <a:pt x="256425" y="16484"/>
                  </a:lnTo>
                  <a:lnTo>
                    <a:pt x="263156" y="16484"/>
                  </a:lnTo>
                  <a:lnTo>
                    <a:pt x="265874" y="13754"/>
                  </a:lnTo>
                  <a:lnTo>
                    <a:pt x="265874" y="7023"/>
                  </a:lnTo>
                  <a:close/>
                </a:path>
                <a:path w="873759" h="1380490">
                  <a:moveTo>
                    <a:pt x="291223" y="1363662"/>
                  </a:moveTo>
                  <a:lnTo>
                    <a:pt x="288493" y="1360932"/>
                  </a:lnTo>
                  <a:lnTo>
                    <a:pt x="281774" y="1360932"/>
                  </a:lnTo>
                  <a:lnTo>
                    <a:pt x="279044" y="1363662"/>
                  </a:lnTo>
                  <a:lnTo>
                    <a:pt x="279044" y="1370380"/>
                  </a:lnTo>
                  <a:lnTo>
                    <a:pt x="281774" y="1373111"/>
                  </a:lnTo>
                  <a:lnTo>
                    <a:pt x="288493" y="1373111"/>
                  </a:lnTo>
                  <a:lnTo>
                    <a:pt x="291223" y="1370380"/>
                  </a:lnTo>
                  <a:lnTo>
                    <a:pt x="291223" y="1363662"/>
                  </a:lnTo>
                  <a:close/>
                </a:path>
                <a:path w="873759" h="1380490">
                  <a:moveTo>
                    <a:pt x="291223" y="10375"/>
                  </a:moveTo>
                  <a:lnTo>
                    <a:pt x="288493" y="7645"/>
                  </a:lnTo>
                  <a:lnTo>
                    <a:pt x="281774" y="7645"/>
                  </a:lnTo>
                  <a:lnTo>
                    <a:pt x="279044" y="10375"/>
                  </a:lnTo>
                  <a:lnTo>
                    <a:pt x="279044" y="17094"/>
                  </a:lnTo>
                  <a:lnTo>
                    <a:pt x="281774" y="19824"/>
                  </a:lnTo>
                  <a:lnTo>
                    <a:pt x="288493" y="19824"/>
                  </a:lnTo>
                  <a:lnTo>
                    <a:pt x="291223" y="17094"/>
                  </a:lnTo>
                  <a:lnTo>
                    <a:pt x="291223" y="10375"/>
                  </a:lnTo>
                  <a:close/>
                </a:path>
                <a:path w="873759" h="1380490">
                  <a:moveTo>
                    <a:pt x="316445" y="1359369"/>
                  </a:moveTo>
                  <a:lnTo>
                    <a:pt x="313715" y="1356639"/>
                  </a:lnTo>
                  <a:lnTo>
                    <a:pt x="307009" y="1356639"/>
                  </a:lnTo>
                  <a:lnTo>
                    <a:pt x="304266" y="1359369"/>
                  </a:lnTo>
                  <a:lnTo>
                    <a:pt x="304266" y="1366100"/>
                  </a:lnTo>
                  <a:lnTo>
                    <a:pt x="307009" y="1368818"/>
                  </a:lnTo>
                  <a:lnTo>
                    <a:pt x="313715" y="1368818"/>
                  </a:lnTo>
                  <a:lnTo>
                    <a:pt x="316445" y="1366100"/>
                  </a:lnTo>
                  <a:lnTo>
                    <a:pt x="316445" y="1359369"/>
                  </a:lnTo>
                  <a:close/>
                </a:path>
                <a:path w="873759" h="1380490">
                  <a:moveTo>
                    <a:pt x="341579" y="1354150"/>
                  </a:moveTo>
                  <a:lnTo>
                    <a:pt x="338848" y="1351419"/>
                  </a:lnTo>
                  <a:lnTo>
                    <a:pt x="332130" y="1351419"/>
                  </a:lnTo>
                  <a:lnTo>
                    <a:pt x="329399" y="1354150"/>
                  </a:lnTo>
                  <a:lnTo>
                    <a:pt x="329399" y="1360868"/>
                  </a:lnTo>
                  <a:lnTo>
                    <a:pt x="332130" y="1363599"/>
                  </a:lnTo>
                  <a:lnTo>
                    <a:pt x="338848" y="1363599"/>
                  </a:lnTo>
                  <a:lnTo>
                    <a:pt x="341579" y="1360868"/>
                  </a:lnTo>
                  <a:lnTo>
                    <a:pt x="341579" y="1354150"/>
                  </a:lnTo>
                  <a:close/>
                </a:path>
                <a:path w="873759" h="1380490">
                  <a:moveTo>
                    <a:pt x="341579" y="19900"/>
                  </a:moveTo>
                  <a:lnTo>
                    <a:pt x="338848" y="17157"/>
                  </a:lnTo>
                  <a:lnTo>
                    <a:pt x="332130" y="17157"/>
                  </a:lnTo>
                  <a:lnTo>
                    <a:pt x="329399" y="19900"/>
                  </a:lnTo>
                  <a:lnTo>
                    <a:pt x="329399" y="26619"/>
                  </a:lnTo>
                  <a:lnTo>
                    <a:pt x="332130" y="29337"/>
                  </a:lnTo>
                  <a:lnTo>
                    <a:pt x="338848" y="29337"/>
                  </a:lnTo>
                  <a:lnTo>
                    <a:pt x="341579" y="26619"/>
                  </a:lnTo>
                  <a:lnTo>
                    <a:pt x="341579" y="19900"/>
                  </a:lnTo>
                  <a:close/>
                </a:path>
                <a:path w="873759" h="1380490">
                  <a:moveTo>
                    <a:pt x="366407" y="1347990"/>
                  </a:moveTo>
                  <a:lnTo>
                    <a:pt x="363677" y="1345260"/>
                  </a:lnTo>
                  <a:lnTo>
                    <a:pt x="356958" y="1345260"/>
                  </a:lnTo>
                  <a:lnTo>
                    <a:pt x="354228" y="1347990"/>
                  </a:lnTo>
                  <a:lnTo>
                    <a:pt x="354228" y="1354709"/>
                  </a:lnTo>
                  <a:lnTo>
                    <a:pt x="356958" y="1357439"/>
                  </a:lnTo>
                  <a:lnTo>
                    <a:pt x="363677" y="1357439"/>
                  </a:lnTo>
                  <a:lnTo>
                    <a:pt x="366407" y="1354709"/>
                  </a:lnTo>
                  <a:lnTo>
                    <a:pt x="366407" y="1347990"/>
                  </a:lnTo>
                  <a:close/>
                </a:path>
                <a:path w="873759" h="1380490">
                  <a:moveTo>
                    <a:pt x="366407" y="26047"/>
                  </a:moveTo>
                  <a:lnTo>
                    <a:pt x="363677" y="23317"/>
                  </a:lnTo>
                  <a:lnTo>
                    <a:pt x="356958" y="23317"/>
                  </a:lnTo>
                  <a:lnTo>
                    <a:pt x="354228" y="26047"/>
                  </a:lnTo>
                  <a:lnTo>
                    <a:pt x="354228" y="32778"/>
                  </a:lnTo>
                  <a:lnTo>
                    <a:pt x="356958" y="35496"/>
                  </a:lnTo>
                  <a:lnTo>
                    <a:pt x="363677" y="35496"/>
                  </a:lnTo>
                  <a:lnTo>
                    <a:pt x="366407" y="32778"/>
                  </a:lnTo>
                  <a:lnTo>
                    <a:pt x="366407" y="26047"/>
                  </a:lnTo>
                  <a:close/>
                </a:path>
                <a:path w="873759" h="1380490">
                  <a:moveTo>
                    <a:pt x="391007" y="1340904"/>
                  </a:moveTo>
                  <a:lnTo>
                    <a:pt x="388277" y="1338173"/>
                  </a:lnTo>
                  <a:lnTo>
                    <a:pt x="381571" y="1338173"/>
                  </a:lnTo>
                  <a:lnTo>
                    <a:pt x="378841" y="1340904"/>
                  </a:lnTo>
                  <a:lnTo>
                    <a:pt x="378841" y="1347622"/>
                  </a:lnTo>
                  <a:lnTo>
                    <a:pt x="381571" y="1350352"/>
                  </a:lnTo>
                  <a:lnTo>
                    <a:pt x="388277" y="1350352"/>
                  </a:lnTo>
                  <a:lnTo>
                    <a:pt x="391007" y="1347622"/>
                  </a:lnTo>
                  <a:lnTo>
                    <a:pt x="391007" y="1340904"/>
                  </a:lnTo>
                  <a:close/>
                </a:path>
                <a:path w="873759" h="1380490">
                  <a:moveTo>
                    <a:pt x="391007" y="33134"/>
                  </a:moveTo>
                  <a:lnTo>
                    <a:pt x="388277" y="30391"/>
                  </a:lnTo>
                  <a:lnTo>
                    <a:pt x="381571" y="30391"/>
                  </a:lnTo>
                  <a:lnTo>
                    <a:pt x="378841" y="33134"/>
                  </a:lnTo>
                  <a:lnTo>
                    <a:pt x="378841" y="39852"/>
                  </a:lnTo>
                  <a:lnTo>
                    <a:pt x="381571" y="42570"/>
                  </a:lnTo>
                  <a:lnTo>
                    <a:pt x="388277" y="42570"/>
                  </a:lnTo>
                  <a:lnTo>
                    <a:pt x="391007" y="39852"/>
                  </a:lnTo>
                  <a:lnTo>
                    <a:pt x="391007" y="33134"/>
                  </a:lnTo>
                  <a:close/>
                </a:path>
                <a:path w="873759" h="1380490">
                  <a:moveTo>
                    <a:pt x="415290" y="1332903"/>
                  </a:moveTo>
                  <a:lnTo>
                    <a:pt x="412559" y="1330172"/>
                  </a:lnTo>
                  <a:lnTo>
                    <a:pt x="405853" y="1330172"/>
                  </a:lnTo>
                  <a:lnTo>
                    <a:pt x="403110" y="1332903"/>
                  </a:lnTo>
                  <a:lnTo>
                    <a:pt x="403110" y="1339634"/>
                  </a:lnTo>
                  <a:lnTo>
                    <a:pt x="405853" y="1342351"/>
                  </a:lnTo>
                  <a:lnTo>
                    <a:pt x="412559" y="1342351"/>
                  </a:lnTo>
                  <a:lnTo>
                    <a:pt x="415290" y="1339634"/>
                  </a:lnTo>
                  <a:lnTo>
                    <a:pt x="415290" y="1332903"/>
                  </a:lnTo>
                  <a:close/>
                </a:path>
                <a:path w="873759" h="1380490">
                  <a:moveTo>
                    <a:pt x="415290" y="41122"/>
                  </a:moveTo>
                  <a:lnTo>
                    <a:pt x="412559" y="38392"/>
                  </a:lnTo>
                  <a:lnTo>
                    <a:pt x="405853" y="38392"/>
                  </a:lnTo>
                  <a:lnTo>
                    <a:pt x="403110" y="41122"/>
                  </a:lnTo>
                  <a:lnTo>
                    <a:pt x="403110" y="47853"/>
                  </a:lnTo>
                  <a:lnTo>
                    <a:pt x="405853" y="50571"/>
                  </a:lnTo>
                  <a:lnTo>
                    <a:pt x="412559" y="50571"/>
                  </a:lnTo>
                  <a:lnTo>
                    <a:pt x="415290" y="47853"/>
                  </a:lnTo>
                  <a:lnTo>
                    <a:pt x="415290" y="41122"/>
                  </a:lnTo>
                  <a:close/>
                </a:path>
                <a:path w="873759" h="1380490">
                  <a:moveTo>
                    <a:pt x="439267" y="1324000"/>
                  </a:moveTo>
                  <a:lnTo>
                    <a:pt x="436549" y="1321269"/>
                  </a:lnTo>
                  <a:lnTo>
                    <a:pt x="429831" y="1321269"/>
                  </a:lnTo>
                  <a:lnTo>
                    <a:pt x="427101" y="1324000"/>
                  </a:lnTo>
                  <a:lnTo>
                    <a:pt x="427101" y="1330731"/>
                  </a:lnTo>
                  <a:lnTo>
                    <a:pt x="429831" y="1333449"/>
                  </a:lnTo>
                  <a:lnTo>
                    <a:pt x="436549" y="1333449"/>
                  </a:lnTo>
                  <a:lnTo>
                    <a:pt x="439267" y="1330731"/>
                  </a:lnTo>
                  <a:lnTo>
                    <a:pt x="439267" y="1324000"/>
                  </a:lnTo>
                  <a:close/>
                </a:path>
                <a:path w="873759" h="1380490">
                  <a:moveTo>
                    <a:pt x="439267" y="50025"/>
                  </a:moveTo>
                  <a:lnTo>
                    <a:pt x="436549" y="47294"/>
                  </a:lnTo>
                  <a:lnTo>
                    <a:pt x="429831" y="47294"/>
                  </a:lnTo>
                  <a:lnTo>
                    <a:pt x="427101" y="50025"/>
                  </a:lnTo>
                  <a:lnTo>
                    <a:pt x="427101" y="56756"/>
                  </a:lnTo>
                  <a:lnTo>
                    <a:pt x="429831" y="59474"/>
                  </a:lnTo>
                  <a:lnTo>
                    <a:pt x="436549" y="59474"/>
                  </a:lnTo>
                  <a:lnTo>
                    <a:pt x="439267" y="56756"/>
                  </a:lnTo>
                  <a:lnTo>
                    <a:pt x="439267" y="50025"/>
                  </a:lnTo>
                  <a:close/>
                </a:path>
                <a:path w="873759" h="1380490">
                  <a:moveTo>
                    <a:pt x="462940" y="1314208"/>
                  </a:moveTo>
                  <a:lnTo>
                    <a:pt x="460209" y="1311478"/>
                  </a:lnTo>
                  <a:lnTo>
                    <a:pt x="453491" y="1311478"/>
                  </a:lnTo>
                  <a:lnTo>
                    <a:pt x="450773" y="1314208"/>
                  </a:lnTo>
                  <a:lnTo>
                    <a:pt x="450773" y="1320939"/>
                  </a:lnTo>
                  <a:lnTo>
                    <a:pt x="453491" y="1323657"/>
                  </a:lnTo>
                  <a:lnTo>
                    <a:pt x="460209" y="1323657"/>
                  </a:lnTo>
                  <a:lnTo>
                    <a:pt x="462940" y="1320939"/>
                  </a:lnTo>
                  <a:lnTo>
                    <a:pt x="462940" y="1314208"/>
                  </a:lnTo>
                  <a:close/>
                </a:path>
                <a:path w="873759" h="1380490">
                  <a:moveTo>
                    <a:pt x="462940" y="59829"/>
                  </a:moveTo>
                  <a:lnTo>
                    <a:pt x="460209" y="57099"/>
                  </a:lnTo>
                  <a:lnTo>
                    <a:pt x="453491" y="57099"/>
                  </a:lnTo>
                  <a:lnTo>
                    <a:pt x="450773" y="59829"/>
                  </a:lnTo>
                  <a:lnTo>
                    <a:pt x="450773" y="66548"/>
                  </a:lnTo>
                  <a:lnTo>
                    <a:pt x="453491" y="69278"/>
                  </a:lnTo>
                  <a:lnTo>
                    <a:pt x="460209" y="69278"/>
                  </a:lnTo>
                  <a:lnTo>
                    <a:pt x="462940" y="66548"/>
                  </a:lnTo>
                  <a:lnTo>
                    <a:pt x="462940" y="59829"/>
                  </a:lnTo>
                  <a:close/>
                </a:path>
                <a:path w="873759" h="1380490">
                  <a:moveTo>
                    <a:pt x="486181" y="1303540"/>
                  </a:moveTo>
                  <a:lnTo>
                    <a:pt x="483463" y="1300810"/>
                  </a:lnTo>
                  <a:lnTo>
                    <a:pt x="476732" y="1300810"/>
                  </a:lnTo>
                  <a:lnTo>
                    <a:pt x="474002" y="1303540"/>
                  </a:lnTo>
                  <a:lnTo>
                    <a:pt x="474002" y="1310259"/>
                  </a:lnTo>
                  <a:lnTo>
                    <a:pt x="476732" y="1312989"/>
                  </a:lnTo>
                  <a:lnTo>
                    <a:pt x="483463" y="1312989"/>
                  </a:lnTo>
                  <a:lnTo>
                    <a:pt x="486181" y="1310259"/>
                  </a:lnTo>
                  <a:lnTo>
                    <a:pt x="486181" y="1303540"/>
                  </a:lnTo>
                  <a:close/>
                </a:path>
                <a:path w="873759" h="1380490">
                  <a:moveTo>
                    <a:pt x="486181" y="70497"/>
                  </a:moveTo>
                  <a:lnTo>
                    <a:pt x="483463" y="67767"/>
                  </a:lnTo>
                  <a:lnTo>
                    <a:pt x="476732" y="67767"/>
                  </a:lnTo>
                  <a:lnTo>
                    <a:pt x="474002" y="70497"/>
                  </a:lnTo>
                  <a:lnTo>
                    <a:pt x="474002" y="77228"/>
                  </a:lnTo>
                  <a:lnTo>
                    <a:pt x="476732" y="79946"/>
                  </a:lnTo>
                  <a:lnTo>
                    <a:pt x="483463" y="79946"/>
                  </a:lnTo>
                  <a:lnTo>
                    <a:pt x="486181" y="77228"/>
                  </a:lnTo>
                  <a:lnTo>
                    <a:pt x="486181" y="70497"/>
                  </a:lnTo>
                  <a:close/>
                </a:path>
                <a:path w="873759" h="1380490">
                  <a:moveTo>
                    <a:pt x="509003" y="1292009"/>
                  </a:moveTo>
                  <a:lnTo>
                    <a:pt x="506285" y="1289265"/>
                  </a:lnTo>
                  <a:lnTo>
                    <a:pt x="499567" y="1289265"/>
                  </a:lnTo>
                  <a:lnTo>
                    <a:pt x="496836" y="1292009"/>
                  </a:lnTo>
                  <a:lnTo>
                    <a:pt x="496836" y="1298727"/>
                  </a:lnTo>
                  <a:lnTo>
                    <a:pt x="499567" y="1301445"/>
                  </a:lnTo>
                  <a:lnTo>
                    <a:pt x="506285" y="1301445"/>
                  </a:lnTo>
                  <a:lnTo>
                    <a:pt x="509003" y="1298727"/>
                  </a:lnTo>
                  <a:lnTo>
                    <a:pt x="509003" y="1292009"/>
                  </a:lnTo>
                  <a:close/>
                </a:path>
                <a:path w="873759" h="1380490">
                  <a:moveTo>
                    <a:pt x="509003" y="82029"/>
                  </a:moveTo>
                  <a:lnTo>
                    <a:pt x="506285" y="79298"/>
                  </a:lnTo>
                  <a:lnTo>
                    <a:pt x="499567" y="79298"/>
                  </a:lnTo>
                  <a:lnTo>
                    <a:pt x="496836" y="82029"/>
                  </a:lnTo>
                  <a:lnTo>
                    <a:pt x="496836" y="88747"/>
                  </a:lnTo>
                  <a:lnTo>
                    <a:pt x="499567" y="91478"/>
                  </a:lnTo>
                  <a:lnTo>
                    <a:pt x="506285" y="91478"/>
                  </a:lnTo>
                  <a:lnTo>
                    <a:pt x="509003" y="88747"/>
                  </a:lnTo>
                  <a:lnTo>
                    <a:pt x="509003" y="82029"/>
                  </a:lnTo>
                  <a:close/>
                </a:path>
                <a:path w="873759" h="1380490">
                  <a:moveTo>
                    <a:pt x="531431" y="1279626"/>
                  </a:moveTo>
                  <a:lnTo>
                    <a:pt x="528688" y="1276896"/>
                  </a:lnTo>
                  <a:lnTo>
                    <a:pt x="521982" y="1276896"/>
                  </a:lnTo>
                  <a:lnTo>
                    <a:pt x="519252" y="1279626"/>
                  </a:lnTo>
                  <a:lnTo>
                    <a:pt x="519252" y="1286344"/>
                  </a:lnTo>
                  <a:lnTo>
                    <a:pt x="521982" y="1289075"/>
                  </a:lnTo>
                  <a:lnTo>
                    <a:pt x="528688" y="1289075"/>
                  </a:lnTo>
                  <a:lnTo>
                    <a:pt x="531431" y="1286344"/>
                  </a:lnTo>
                  <a:lnTo>
                    <a:pt x="531431" y="1279626"/>
                  </a:lnTo>
                  <a:close/>
                </a:path>
                <a:path w="873759" h="1380490">
                  <a:moveTo>
                    <a:pt x="531431" y="94411"/>
                  </a:moveTo>
                  <a:lnTo>
                    <a:pt x="528688" y="91668"/>
                  </a:lnTo>
                  <a:lnTo>
                    <a:pt x="521982" y="91668"/>
                  </a:lnTo>
                  <a:lnTo>
                    <a:pt x="519252" y="94411"/>
                  </a:lnTo>
                  <a:lnTo>
                    <a:pt x="519252" y="101130"/>
                  </a:lnTo>
                  <a:lnTo>
                    <a:pt x="521982" y="103847"/>
                  </a:lnTo>
                  <a:lnTo>
                    <a:pt x="528688" y="103847"/>
                  </a:lnTo>
                  <a:lnTo>
                    <a:pt x="531431" y="101130"/>
                  </a:lnTo>
                  <a:lnTo>
                    <a:pt x="531431" y="94411"/>
                  </a:lnTo>
                  <a:close/>
                </a:path>
                <a:path w="873759" h="1380490">
                  <a:moveTo>
                    <a:pt x="553300" y="1266418"/>
                  </a:moveTo>
                  <a:lnTo>
                    <a:pt x="550583" y="1263688"/>
                  </a:lnTo>
                  <a:lnTo>
                    <a:pt x="543852" y="1263688"/>
                  </a:lnTo>
                  <a:lnTo>
                    <a:pt x="541134" y="1266418"/>
                  </a:lnTo>
                  <a:lnTo>
                    <a:pt x="541134" y="1273149"/>
                  </a:lnTo>
                  <a:lnTo>
                    <a:pt x="543852" y="1275867"/>
                  </a:lnTo>
                  <a:lnTo>
                    <a:pt x="550583" y="1275867"/>
                  </a:lnTo>
                  <a:lnTo>
                    <a:pt x="553300" y="1273149"/>
                  </a:lnTo>
                  <a:lnTo>
                    <a:pt x="553300" y="1266418"/>
                  </a:lnTo>
                  <a:close/>
                </a:path>
                <a:path w="873759" h="1380490">
                  <a:moveTo>
                    <a:pt x="553300" y="107607"/>
                  </a:moveTo>
                  <a:lnTo>
                    <a:pt x="550583" y="104876"/>
                  </a:lnTo>
                  <a:lnTo>
                    <a:pt x="543852" y="104876"/>
                  </a:lnTo>
                  <a:lnTo>
                    <a:pt x="541134" y="107607"/>
                  </a:lnTo>
                  <a:lnTo>
                    <a:pt x="541134" y="114338"/>
                  </a:lnTo>
                  <a:lnTo>
                    <a:pt x="543852" y="117055"/>
                  </a:lnTo>
                  <a:lnTo>
                    <a:pt x="550583" y="117055"/>
                  </a:lnTo>
                  <a:lnTo>
                    <a:pt x="553300" y="114338"/>
                  </a:lnTo>
                  <a:lnTo>
                    <a:pt x="553300" y="107607"/>
                  </a:lnTo>
                  <a:close/>
                </a:path>
                <a:path w="873759" h="1380490">
                  <a:moveTo>
                    <a:pt x="574763" y="1252397"/>
                  </a:moveTo>
                  <a:lnTo>
                    <a:pt x="572033" y="1249667"/>
                  </a:lnTo>
                  <a:lnTo>
                    <a:pt x="565315" y="1249667"/>
                  </a:lnTo>
                  <a:lnTo>
                    <a:pt x="562584" y="1252397"/>
                  </a:lnTo>
                  <a:lnTo>
                    <a:pt x="562584" y="1259128"/>
                  </a:lnTo>
                  <a:lnTo>
                    <a:pt x="565315" y="1261846"/>
                  </a:lnTo>
                  <a:lnTo>
                    <a:pt x="572033" y="1261846"/>
                  </a:lnTo>
                  <a:lnTo>
                    <a:pt x="574763" y="1259128"/>
                  </a:lnTo>
                  <a:lnTo>
                    <a:pt x="574763" y="1252397"/>
                  </a:lnTo>
                  <a:close/>
                </a:path>
                <a:path w="873759" h="1380490">
                  <a:moveTo>
                    <a:pt x="574763" y="121627"/>
                  </a:moveTo>
                  <a:lnTo>
                    <a:pt x="572033" y="118897"/>
                  </a:lnTo>
                  <a:lnTo>
                    <a:pt x="565315" y="118897"/>
                  </a:lnTo>
                  <a:lnTo>
                    <a:pt x="562584" y="121627"/>
                  </a:lnTo>
                  <a:lnTo>
                    <a:pt x="562584" y="128358"/>
                  </a:lnTo>
                  <a:lnTo>
                    <a:pt x="565315" y="131076"/>
                  </a:lnTo>
                  <a:lnTo>
                    <a:pt x="572033" y="131076"/>
                  </a:lnTo>
                  <a:lnTo>
                    <a:pt x="574763" y="128358"/>
                  </a:lnTo>
                  <a:lnTo>
                    <a:pt x="574763" y="121627"/>
                  </a:lnTo>
                  <a:close/>
                </a:path>
                <a:path w="873759" h="1380490">
                  <a:moveTo>
                    <a:pt x="595604" y="1237602"/>
                  </a:moveTo>
                  <a:lnTo>
                    <a:pt x="592886" y="1234859"/>
                  </a:lnTo>
                  <a:lnTo>
                    <a:pt x="586155" y="1234859"/>
                  </a:lnTo>
                  <a:lnTo>
                    <a:pt x="583425" y="1237602"/>
                  </a:lnTo>
                  <a:lnTo>
                    <a:pt x="583425" y="1244320"/>
                  </a:lnTo>
                  <a:lnTo>
                    <a:pt x="586155" y="1247038"/>
                  </a:lnTo>
                  <a:lnTo>
                    <a:pt x="592886" y="1247038"/>
                  </a:lnTo>
                  <a:lnTo>
                    <a:pt x="595604" y="1244320"/>
                  </a:lnTo>
                  <a:lnTo>
                    <a:pt x="595604" y="1237602"/>
                  </a:lnTo>
                  <a:close/>
                </a:path>
                <a:path w="873759" h="1380490">
                  <a:moveTo>
                    <a:pt x="595604" y="136436"/>
                  </a:moveTo>
                  <a:lnTo>
                    <a:pt x="592886" y="133718"/>
                  </a:lnTo>
                  <a:lnTo>
                    <a:pt x="586155" y="133718"/>
                  </a:lnTo>
                  <a:lnTo>
                    <a:pt x="583425" y="136436"/>
                  </a:lnTo>
                  <a:lnTo>
                    <a:pt x="583425" y="143154"/>
                  </a:lnTo>
                  <a:lnTo>
                    <a:pt x="586155" y="145897"/>
                  </a:lnTo>
                  <a:lnTo>
                    <a:pt x="592886" y="145897"/>
                  </a:lnTo>
                  <a:lnTo>
                    <a:pt x="595604" y="143154"/>
                  </a:lnTo>
                  <a:lnTo>
                    <a:pt x="595604" y="136436"/>
                  </a:lnTo>
                  <a:close/>
                </a:path>
                <a:path w="873759" h="1380490">
                  <a:moveTo>
                    <a:pt x="615924" y="1222019"/>
                  </a:moveTo>
                  <a:lnTo>
                    <a:pt x="613194" y="1219288"/>
                  </a:lnTo>
                  <a:lnTo>
                    <a:pt x="606475" y="1219288"/>
                  </a:lnTo>
                  <a:lnTo>
                    <a:pt x="603745" y="1222019"/>
                  </a:lnTo>
                  <a:lnTo>
                    <a:pt x="603745" y="1228737"/>
                  </a:lnTo>
                  <a:lnTo>
                    <a:pt x="606475" y="1231455"/>
                  </a:lnTo>
                  <a:lnTo>
                    <a:pt x="613194" y="1231455"/>
                  </a:lnTo>
                  <a:lnTo>
                    <a:pt x="615924" y="1228737"/>
                  </a:lnTo>
                  <a:lnTo>
                    <a:pt x="615924" y="1222019"/>
                  </a:lnTo>
                  <a:close/>
                </a:path>
                <a:path w="873759" h="1380490">
                  <a:moveTo>
                    <a:pt x="615924" y="152019"/>
                  </a:moveTo>
                  <a:lnTo>
                    <a:pt x="613194" y="149288"/>
                  </a:lnTo>
                  <a:lnTo>
                    <a:pt x="606475" y="149288"/>
                  </a:lnTo>
                  <a:lnTo>
                    <a:pt x="603745" y="152019"/>
                  </a:lnTo>
                  <a:lnTo>
                    <a:pt x="603745" y="158737"/>
                  </a:lnTo>
                  <a:lnTo>
                    <a:pt x="606475" y="161467"/>
                  </a:lnTo>
                  <a:lnTo>
                    <a:pt x="613194" y="161467"/>
                  </a:lnTo>
                  <a:lnTo>
                    <a:pt x="615924" y="158737"/>
                  </a:lnTo>
                  <a:lnTo>
                    <a:pt x="615924" y="152019"/>
                  </a:lnTo>
                  <a:close/>
                </a:path>
                <a:path w="873759" h="1380490">
                  <a:moveTo>
                    <a:pt x="635609" y="168351"/>
                  </a:moveTo>
                  <a:lnTo>
                    <a:pt x="632879" y="165620"/>
                  </a:lnTo>
                  <a:lnTo>
                    <a:pt x="626173" y="165620"/>
                  </a:lnTo>
                  <a:lnTo>
                    <a:pt x="623430" y="168351"/>
                  </a:lnTo>
                  <a:lnTo>
                    <a:pt x="623430" y="175069"/>
                  </a:lnTo>
                  <a:lnTo>
                    <a:pt x="626173" y="177800"/>
                  </a:lnTo>
                  <a:lnTo>
                    <a:pt x="632879" y="177800"/>
                  </a:lnTo>
                  <a:lnTo>
                    <a:pt x="635609" y="175069"/>
                  </a:lnTo>
                  <a:lnTo>
                    <a:pt x="635609" y="168351"/>
                  </a:lnTo>
                  <a:close/>
                </a:path>
                <a:path w="873759" h="1380490">
                  <a:moveTo>
                    <a:pt x="654672" y="185394"/>
                  </a:moveTo>
                  <a:lnTo>
                    <a:pt x="651941" y="182664"/>
                  </a:lnTo>
                  <a:lnTo>
                    <a:pt x="645223" y="182664"/>
                  </a:lnTo>
                  <a:lnTo>
                    <a:pt x="642493" y="185394"/>
                  </a:lnTo>
                  <a:lnTo>
                    <a:pt x="642493" y="192125"/>
                  </a:lnTo>
                  <a:lnTo>
                    <a:pt x="645223" y="194843"/>
                  </a:lnTo>
                  <a:lnTo>
                    <a:pt x="651941" y="194843"/>
                  </a:lnTo>
                  <a:lnTo>
                    <a:pt x="654672" y="192125"/>
                  </a:lnTo>
                  <a:lnTo>
                    <a:pt x="654672" y="185394"/>
                  </a:lnTo>
                  <a:close/>
                </a:path>
                <a:path w="873759" h="1380490">
                  <a:moveTo>
                    <a:pt x="673087" y="203149"/>
                  </a:moveTo>
                  <a:lnTo>
                    <a:pt x="670369" y="200418"/>
                  </a:lnTo>
                  <a:lnTo>
                    <a:pt x="663638" y="200418"/>
                  </a:lnTo>
                  <a:lnTo>
                    <a:pt x="660920" y="203149"/>
                  </a:lnTo>
                  <a:lnTo>
                    <a:pt x="660920" y="209880"/>
                  </a:lnTo>
                  <a:lnTo>
                    <a:pt x="663638" y="212598"/>
                  </a:lnTo>
                  <a:lnTo>
                    <a:pt x="670369" y="212598"/>
                  </a:lnTo>
                  <a:lnTo>
                    <a:pt x="673087" y="209880"/>
                  </a:lnTo>
                  <a:lnTo>
                    <a:pt x="673087" y="203149"/>
                  </a:lnTo>
                  <a:close/>
                </a:path>
                <a:path w="873759" h="1380490">
                  <a:moveTo>
                    <a:pt x="690892" y="221576"/>
                  </a:moveTo>
                  <a:lnTo>
                    <a:pt x="688162" y="218846"/>
                  </a:lnTo>
                  <a:lnTo>
                    <a:pt x="681443" y="218846"/>
                  </a:lnTo>
                  <a:lnTo>
                    <a:pt x="678726" y="221576"/>
                  </a:lnTo>
                  <a:lnTo>
                    <a:pt x="678726" y="228295"/>
                  </a:lnTo>
                  <a:lnTo>
                    <a:pt x="681443" y="231025"/>
                  </a:lnTo>
                  <a:lnTo>
                    <a:pt x="688162" y="231025"/>
                  </a:lnTo>
                  <a:lnTo>
                    <a:pt x="690892" y="228295"/>
                  </a:lnTo>
                  <a:lnTo>
                    <a:pt x="690892" y="221576"/>
                  </a:lnTo>
                  <a:close/>
                </a:path>
                <a:path w="873759" h="1380490">
                  <a:moveTo>
                    <a:pt x="707961" y="240665"/>
                  </a:moveTo>
                  <a:lnTo>
                    <a:pt x="705231" y="237947"/>
                  </a:lnTo>
                  <a:lnTo>
                    <a:pt x="698512" y="237947"/>
                  </a:lnTo>
                  <a:lnTo>
                    <a:pt x="695782" y="240665"/>
                  </a:lnTo>
                  <a:lnTo>
                    <a:pt x="695782" y="247396"/>
                  </a:lnTo>
                  <a:lnTo>
                    <a:pt x="698512" y="250113"/>
                  </a:lnTo>
                  <a:lnTo>
                    <a:pt x="705231" y="250113"/>
                  </a:lnTo>
                  <a:lnTo>
                    <a:pt x="707961" y="247396"/>
                  </a:lnTo>
                  <a:lnTo>
                    <a:pt x="707961" y="240665"/>
                  </a:lnTo>
                  <a:close/>
                </a:path>
                <a:path w="873759" h="1380490">
                  <a:moveTo>
                    <a:pt x="724306" y="260375"/>
                  </a:moveTo>
                  <a:lnTo>
                    <a:pt x="721563" y="257632"/>
                  </a:lnTo>
                  <a:lnTo>
                    <a:pt x="714857" y="257632"/>
                  </a:lnTo>
                  <a:lnTo>
                    <a:pt x="712127" y="260375"/>
                  </a:lnTo>
                  <a:lnTo>
                    <a:pt x="712127" y="267093"/>
                  </a:lnTo>
                  <a:lnTo>
                    <a:pt x="714857" y="269811"/>
                  </a:lnTo>
                  <a:lnTo>
                    <a:pt x="721563" y="269811"/>
                  </a:lnTo>
                  <a:lnTo>
                    <a:pt x="724306" y="267093"/>
                  </a:lnTo>
                  <a:lnTo>
                    <a:pt x="724306" y="260375"/>
                  </a:lnTo>
                  <a:close/>
                </a:path>
                <a:path w="873759" h="1380490">
                  <a:moveTo>
                    <a:pt x="739889" y="280670"/>
                  </a:moveTo>
                  <a:lnTo>
                    <a:pt x="737171" y="277939"/>
                  </a:lnTo>
                  <a:lnTo>
                    <a:pt x="730453" y="277939"/>
                  </a:lnTo>
                  <a:lnTo>
                    <a:pt x="727722" y="280670"/>
                  </a:lnTo>
                  <a:lnTo>
                    <a:pt x="727722" y="287401"/>
                  </a:lnTo>
                  <a:lnTo>
                    <a:pt x="730453" y="290118"/>
                  </a:lnTo>
                  <a:lnTo>
                    <a:pt x="737171" y="290118"/>
                  </a:lnTo>
                  <a:lnTo>
                    <a:pt x="739889" y="287401"/>
                  </a:lnTo>
                  <a:lnTo>
                    <a:pt x="739889" y="280670"/>
                  </a:lnTo>
                  <a:close/>
                </a:path>
                <a:path w="873759" h="1380490">
                  <a:moveTo>
                    <a:pt x="754672" y="301536"/>
                  </a:moveTo>
                  <a:lnTo>
                    <a:pt x="751928" y="298805"/>
                  </a:lnTo>
                  <a:lnTo>
                    <a:pt x="745210" y="298805"/>
                  </a:lnTo>
                  <a:lnTo>
                    <a:pt x="742492" y="301536"/>
                  </a:lnTo>
                  <a:lnTo>
                    <a:pt x="742492" y="308267"/>
                  </a:lnTo>
                  <a:lnTo>
                    <a:pt x="745210" y="310984"/>
                  </a:lnTo>
                  <a:lnTo>
                    <a:pt x="751928" y="310984"/>
                  </a:lnTo>
                  <a:lnTo>
                    <a:pt x="754672" y="308267"/>
                  </a:lnTo>
                  <a:lnTo>
                    <a:pt x="754672" y="301536"/>
                  </a:lnTo>
                  <a:close/>
                </a:path>
                <a:path w="873759" h="1380490">
                  <a:moveTo>
                    <a:pt x="768692" y="322948"/>
                  </a:moveTo>
                  <a:lnTo>
                    <a:pt x="765962" y="320217"/>
                  </a:lnTo>
                  <a:lnTo>
                    <a:pt x="759244" y="320217"/>
                  </a:lnTo>
                  <a:lnTo>
                    <a:pt x="756513" y="322948"/>
                  </a:lnTo>
                  <a:lnTo>
                    <a:pt x="756513" y="329679"/>
                  </a:lnTo>
                  <a:lnTo>
                    <a:pt x="759244" y="332397"/>
                  </a:lnTo>
                  <a:lnTo>
                    <a:pt x="765962" y="332397"/>
                  </a:lnTo>
                  <a:lnTo>
                    <a:pt x="768692" y="329679"/>
                  </a:lnTo>
                  <a:lnTo>
                    <a:pt x="768692" y="322948"/>
                  </a:lnTo>
                  <a:close/>
                </a:path>
                <a:path w="873759" h="1380490">
                  <a:moveTo>
                    <a:pt x="781875" y="344881"/>
                  </a:moveTo>
                  <a:lnTo>
                    <a:pt x="779145" y="342150"/>
                  </a:lnTo>
                  <a:lnTo>
                    <a:pt x="772439" y="342150"/>
                  </a:lnTo>
                  <a:lnTo>
                    <a:pt x="769708" y="344881"/>
                  </a:lnTo>
                  <a:lnTo>
                    <a:pt x="769708" y="351599"/>
                  </a:lnTo>
                  <a:lnTo>
                    <a:pt x="772439" y="354330"/>
                  </a:lnTo>
                  <a:lnTo>
                    <a:pt x="779145" y="354330"/>
                  </a:lnTo>
                  <a:lnTo>
                    <a:pt x="781875" y="351599"/>
                  </a:lnTo>
                  <a:lnTo>
                    <a:pt x="781875" y="344881"/>
                  </a:lnTo>
                  <a:close/>
                </a:path>
                <a:path w="873759" h="1380490">
                  <a:moveTo>
                    <a:pt x="794245" y="367271"/>
                  </a:moveTo>
                  <a:lnTo>
                    <a:pt x="791514" y="364540"/>
                  </a:lnTo>
                  <a:lnTo>
                    <a:pt x="784796" y="364540"/>
                  </a:lnTo>
                  <a:lnTo>
                    <a:pt x="782066" y="367271"/>
                  </a:lnTo>
                  <a:lnTo>
                    <a:pt x="782066" y="374002"/>
                  </a:lnTo>
                  <a:lnTo>
                    <a:pt x="784796" y="376720"/>
                  </a:lnTo>
                  <a:lnTo>
                    <a:pt x="791514" y="376720"/>
                  </a:lnTo>
                  <a:lnTo>
                    <a:pt x="794245" y="374002"/>
                  </a:lnTo>
                  <a:lnTo>
                    <a:pt x="794245" y="367271"/>
                  </a:lnTo>
                  <a:close/>
                </a:path>
                <a:path w="873759" h="1380490">
                  <a:moveTo>
                    <a:pt x="805751" y="390118"/>
                  </a:moveTo>
                  <a:lnTo>
                    <a:pt x="803033" y="387375"/>
                  </a:lnTo>
                  <a:lnTo>
                    <a:pt x="796315" y="387375"/>
                  </a:lnTo>
                  <a:lnTo>
                    <a:pt x="793584" y="390118"/>
                  </a:lnTo>
                  <a:lnTo>
                    <a:pt x="793584" y="396836"/>
                  </a:lnTo>
                  <a:lnTo>
                    <a:pt x="796315" y="399554"/>
                  </a:lnTo>
                  <a:lnTo>
                    <a:pt x="803033" y="399554"/>
                  </a:lnTo>
                  <a:lnTo>
                    <a:pt x="805751" y="396836"/>
                  </a:lnTo>
                  <a:lnTo>
                    <a:pt x="805751" y="390118"/>
                  </a:lnTo>
                  <a:close/>
                </a:path>
                <a:path w="873759" h="1380490">
                  <a:moveTo>
                    <a:pt x="816432" y="413385"/>
                  </a:moveTo>
                  <a:lnTo>
                    <a:pt x="813714" y="410641"/>
                  </a:lnTo>
                  <a:lnTo>
                    <a:pt x="806983" y="410641"/>
                  </a:lnTo>
                  <a:lnTo>
                    <a:pt x="804252" y="413385"/>
                  </a:lnTo>
                  <a:lnTo>
                    <a:pt x="804252" y="420103"/>
                  </a:lnTo>
                  <a:lnTo>
                    <a:pt x="806983" y="422821"/>
                  </a:lnTo>
                  <a:lnTo>
                    <a:pt x="813714" y="422821"/>
                  </a:lnTo>
                  <a:lnTo>
                    <a:pt x="816432" y="420103"/>
                  </a:lnTo>
                  <a:lnTo>
                    <a:pt x="816432" y="413385"/>
                  </a:lnTo>
                  <a:close/>
                </a:path>
                <a:path w="873759" h="1380490">
                  <a:moveTo>
                    <a:pt x="826287" y="437007"/>
                  </a:moveTo>
                  <a:lnTo>
                    <a:pt x="823556" y="434289"/>
                  </a:lnTo>
                  <a:lnTo>
                    <a:pt x="816838" y="434289"/>
                  </a:lnTo>
                  <a:lnTo>
                    <a:pt x="814108" y="437007"/>
                  </a:lnTo>
                  <a:lnTo>
                    <a:pt x="814108" y="443750"/>
                  </a:lnTo>
                  <a:lnTo>
                    <a:pt x="816838" y="446468"/>
                  </a:lnTo>
                  <a:lnTo>
                    <a:pt x="823556" y="446468"/>
                  </a:lnTo>
                  <a:lnTo>
                    <a:pt x="826287" y="443750"/>
                  </a:lnTo>
                  <a:lnTo>
                    <a:pt x="826287" y="437007"/>
                  </a:lnTo>
                  <a:close/>
                </a:path>
                <a:path w="873759" h="1380490">
                  <a:moveTo>
                    <a:pt x="835177" y="461010"/>
                  </a:moveTo>
                  <a:lnTo>
                    <a:pt x="832459" y="458279"/>
                  </a:lnTo>
                  <a:lnTo>
                    <a:pt x="825728" y="458279"/>
                  </a:lnTo>
                  <a:lnTo>
                    <a:pt x="823010" y="461010"/>
                  </a:lnTo>
                  <a:lnTo>
                    <a:pt x="823010" y="467741"/>
                  </a:lnTo>
                  <a:lnTo>
                    <a:pt x="825728" y="470458"/>
                  </a:lnTo>
                  <a:lnTo>
                    <a:pt x="832459" y="470458"/>
                  </a:lnTo>
                  <a:lnTo>
                    <a:pt x="835177" y="467741"/>
                  </a:lnTo>
                  <a:lnTo>
                    <a:pt x="835177" y="461010"/>
                  </a:lnTo>
                  <a:close/>
                </a:path>
                <a:path w="873759" h="1380490">
                  <a:moveTo>
                    <a:pt x="843026" y="635889"/>
                  </a:moveTo>
                  <a:lnTo>
                    <a:pt x="840295" y="633158"/>
                  </a:lnTo>
                  <a:lnTo>
                    <a:pt x="833589" y="633158"/>
                  </a:lnTo>
                  <a:lnTo>
                    <a:pt x="830846" y="635889"/>
                  </a:lnTo>
                  <a:lnTo>
                    <a:pt x="830846" y="642607"/>
                  </a:lnTo>
                  <a:lnTo>
                    <a:pt x="833589" y="645337"/>
                  </a:lnTo>
                  <a:lnTo>
                    <a:pt x="840295" y="645337"/>
                  </a:lnTo>
                  <a:lnTo>
                    <a:pt x="843026" y="642607"/>
                  </a:lnTo>
                  <a:lnTo>
                    <a:pt x="843026" y="635889"/>
                  </a:lnTo>
                  <a:close/>
                </a:path>
                <a:path w="873759" h="1380490">
                  <a:moveTo>
                    <a:pt x="843140" y="888707"/>
                  </a:moveTo>
                  <a:lnTo>
                    <a:pt x="840409" y="885990"/>
                  </a:lnTo>
                  <a:lnTo>
                    <a:pt x="833691" y="885990"/>
                  </a:lnTo>
                  <a:lnTo>
                    <a:pt x="830973" y="888707"/>
                  </a:lnTo>
                  <a:lnTo>
                    <a:pt x="830973" y="895438"/>
                  </a:lnTo>
                  <a:lnTo>
                    <a:pt x="833691" y="898156"/>
                  </a:lnTo>
                  <a:lnTo>
                    <a:pt x="840409" y="898156"/>
                  </a:lnTo>
                  <a:lnTo>
                    <a:pt x="843140" y="895438"/>
                  </a:lnTo>
                  <a:lnTo>
                    <a:pt x="843140" y="888707"/>
                  </a:lnTo>
                  <a:close/>
                </a:path>
                <a:path w="873759" h="1380490">
                  <a:moveTo>
                    <a:pt x="843140" y="485317"/>
                  </a:moveTo>
                  <a:lnTo>
                    <a:pt x="840409" y="482587"/>
                  </a:lnTo>
                  <a:lnTo>
                    <a:pt x="833691" y="482587"/>
                  </a:lnTo>
                  <a:lnTo>
                    <a:pt x="830973" y="485317"/>
                  </a:lnTo>
                  <a:lnTo>
                    <a:pt x="830973" y="492048"/>
                  </a:lnTo>
                  <a:lnTo>
                    <a:pt x="833691" y="494766"/>
                  </a:lnTo>
                  <a:lnTo>
                    <a:pt x="840409" y="494766"/>
                  </a:lnTo>
                  <a:lnTo>
                    <a:pt x="843140" y="492048"/>
                  </a:lnTo>
                  <a:lnTo>
                    <a:pt x="843140" y="485317"/>
                  </a:lnTo>
                  <a:close/>
                </a:path>
                <a:path w="873759" h="1380490">
                  <a:moveTo>
                    <a:pt x="844499" y="661441"/>
                  </a:moveTo>
                  <a:lnTo>
                    <a:pt x="841768" y="658698"/>
                  </a:lnTo>
                  <a:lnTo>
                    <a:pt x="835050" y="658698"/>
                  </a:lnTo>
                  <a:lnTo>
                    <a:pt x="832332" y="661441"/>
                  </a:lnTo>
                  <a:lnTo>
                    <a:pt x="832332" y="668159"/>
                  </a:lnTo>
                  <a:lnTo>
                    <a:pt x="835050" y="670877"/>
                  </a:lnTo>
                  <a:lnTo>
                    <a:pt x="841768" y="670877"/>
                  </a:lnTo>
                  <a:lnTo>
                    <a:pt x="844499" y="668159"/>
                  </a:lnTo>
                  <a:lnTo>
                    <a:pt x="844499" y="661441"/>
                  </a:lnTo>
                  <a:close/>
                </a:path>
                <a:path w="873759" h="1380490">
                  <a:moveTo>
                    <a:pt x="850252" y="509905"/>
                  </a:moveTo>
                  <a:lnTo>
                    <a:pt x="847534" y="507174"/>
                  </a:lnTo>
                  <a:lnTo>
                    <a:pt x="840816" y="507174"/>
                  </a:lnTo>
                  <a:lnTo>
                    <a:pt x="838085" y="509905"/>
                  </a:lnTo>
                  <a:lnTo>
                    <a:pt x="838085" y="516636"/>
                  </a:lnTo>
                  <a:lnTo>
                    <a:pt x="840816" y="519353"/>
                  </a:lnTo>
                  <a:lnTo>
                    <a:pt x="847534" y="519353"/>
                  </a:lnTo>
                  <a:lnTo>
                    <a:pt x="850252" y="516636"/>
                  </a:lnTo>
                  <a:lnTo>
                    <a:pt x="850252" y="509905"/>
                  </a:lnTo>
                  <a:close/>
                </a:path>
                <a:path w="873759" h="1380490">
                  <a:moveTo>
                    <a:pt x="856437" y="534733"/>
                  </a:moveTo>
                  <a:lnTo>
                    <a:pt x="853706" y="532015"/>
                  </a:lnTo>
                  <a:lnTo>
                    <a:pt x="847001" y="532015"/>
                  </a:lnTo>
                  <a:lnTo>
                    <a:pt x="844270" y="534733"/>
                  </a:lnTo>
                  <a:lnTo>
                    <a:pt x="844270" y="541477"/>
                  </a:lnTo>
                  <a:lnTo>
                    <a:pt x="847001" y="544195"/>
                  </a:lnTo>
                  <a:lnTo>
                    <a:pt x="853706" y="544195"/>
                  </a:lnTo>
                  <a:lnTo>
                    <a:pt x="856437" y="541477"/>
                  </a:lnTo>
                  <a:lnTo>
                    <a:pt x="856437" y="534733"/>
                  </a:lnTo>
                  <a:close/>
                </a:path>
                <a:path w="873759" h="1380490">
                  <a:moveTo>
                    <a:pt x="861669" y="559790"/>
                  </a:moveTo>
                  <a:lnTo>
                    <a:pt x="858951" y="557060"/>
                  </a:lnTo>
                  <a:lnTo>
                    <a:pt x="852220" y="557060"/>
                  </a:lnTo>
                  <a:lnTo>
                    <a:pt x="849490" y="559790"/>
                  </a:lnTo>
                  <a:lnTo>
                    <a:pt x="849490" y="566521"/>
                  </a:lnTo>
                  <a:lnTo>
                    <a:pt x="852220" y="569239"/>
                  </a:lnTo>
                  <a:lnTo>
                    <a:pt x="858951" y="569239"/>
                  </a:lnTo>
                  <a:lnTo>
                    <a:pt x="861669" y="566521"/>
                  </a:lnTo>
                  <a:lnTo>
                    <a:pt x="861669" y="559790"/>
                  </a:lnTo>
                  <a:close/>
                </a:path>
                <a:path w="873759" h="1380490">
                  <a:moveTo>
                    <a:pt x="865962" y="789000"/>
                  </a:moveTo>
                  <a:lnTo>
                    <a:pt x="863244" y="786282"/>
                  </a:lnTo>
                  <a:lnTo>
                    <a:pt x="856513" y="786282"/>
                  </a:lnTo>
                  <a:lnTo>
                    <a:pt x="853782" y="789000"/>
                  </a:lnTo>
                  <a:lnTo>
                    <a:pt x="853782" y="795731"/>
                  </a:lnTo>
                  <a:lnTo>
                    <a:pt x="856513" y="798461"/>
                  </a:lnTo>
                  <a:lnTo>
                    <a:pt x="863244" y="798461"/>
                  </a:lnTo>
                  <a:lnTo>
                    <a:pt x="865962" y="795731"/>
                  </a:lnTo>
                  <a:lnTo>
                    <a:pt x="865962" y="789000"/>
                  </a:lnTo>
                  <a:close/>
                </a:path>
                <a:path w="873759" h="1380490">
                  <a:moveTo>
                    <a:pt x="865962" y="585025"/>
                  </a:moveTo>
                  <a:lnTo>
                    <a:pt x="863244" y="582295"/>
                  </a:lnTo>
                  <a:lnTo>
                    <a:pt x="856513" y="582295"/>
                  </a:lnTo>
                  <a:lnTo>
                    <a:pt x="853782" y="585025"/>
                  </a:lnTo>
                  <a:lnTo>
                    <a:pt x="853782" y="591756"/>
                  </a:lnTo>
                  <a:lnTo>
                    <a:pt x="856513" y="594474"/>
                  </a:lnTo>
                  <a:lnTo>
                    <a:pt x="863244" y="594474"/>
                  </a:lnTo>
                  <a:lnTo>
                    <a:pt x="865962" y="591756"/>
                  </a:lnTo>
                  <a:lnTo>
                    <a:pt x="865962" y="585025"/>
                  </a:lnTo>
                  <a:close/>
                </a:path>
                <a:path w="873759" h="1380490">
                  <a:moveTo>
                    <a:pt x="869315" y="763625"/>
                  </a:moveTo>
                  <a:lnTo>
                    <a:pt x="866584" y="760895"/>
                  </a:lnTo>
                  <a:lnTo>
                    <a:pt x="859866" y="760895"/>
                  </a:lnTo>
                  <a:lnTo>
                    <a:pt x="857135" y="763625"/>
                  </a:lnTo>
                  <a:lnTo>
                    <a:pt x="857135" y="770356"/>
                  </a:lnTo>
                  <a:lnTo>
                    <a:pt x="859866" y="773074"/>
                  </a:lnTo>
                  <a:lnTo>
                    <a:pt x="866584" y="773074"/>
                  </a:lnTo>
                  <a:lnTo>
                    <a:pt x="869315" y="770356"/>
                  </a:lnTo>
                  <a:lnTo>
                    <a:pt x="869315" y="763625"/>
                  </a:lnTo>
                  <a:close/>
                </a:path>
                <a:path w="873759" h="1380490">
                  <a:moveTo>
                    <a:pt x="869315" y="610400"/>
                  </a:moveTo>
                  <a:lnTo>
                    <a:pt x="866584" y="607682"/>
                  </a:lnTo>
                  <a:lnTo>
                    <a:pt x="859866" y="607682"/>
                  </a:lnTo>
                  <a:lnTo>
                    <a:pt x="857135" y="610400"/>
                  </a:lnTo>
                  <a:lnTo>
                    <a:pt x="857135" y="617118"/>
                  </a:lnTo>
                  <a:lnTo>
                    <a:pt x="859866" y="619861"/>
                  </a:lnTo>
                  <a:lnTo>
                    <a:pt x="866584" y="619861"/>
                  </a:lnTo>
                  <a:lnTo>
                    <a:pt x="869315" y="617118"/>
                  </a:lnTo>
                  <a:lnTo>
                    <a:pt x="869315" y="610400"/>
                  </a:lnTo>
                  <a:close/>
                </a:path>
                <a:path w="873759" h="1380490">
                  <a:moveTo>
                    <a:pt x="871626" y="738149"/>
                  </a:moveTo>
                  <a:lnTo>
                    <a:pt x="868895" y="735418"/>
                  </a:lnTo>
                  <a:lnTo>
                    <a:pt x="862164" y="735418"/>
                  </a:lnTo>
                  <a:lnTo>
                    <a:pt x="859447" y="738149"/>
                  </a:lnTo>
                  <a:lnTo>
                    <a:pt x="859447" y="744880"/>
                  </a:lnTo>
                  <a:lnTo>
                    <a:pt x="862164" y="747598"/>
                  </a:lnTo>
                  <a:lnTo>
                    <a:pt x="868895" y="747598"/>
                  </a:lnTo>
                  <a:lnTo>
                    <a:pt x="871626" y="744880"/>
                  </a:lnTo>
                  <a:lnTo>
                    <a:pt x="871626" y="738149"/>
                  </a:lnTo>
                  <a:close/>
                </a:path>
                <a:path w="873759" h="1380490">
                  <a:moveTo>
                    <a:pt x="871626" y="635889"/>
                  </a:moveTo>
                  <a:lnTo>
                    <a:pt x="868895" y="633158"/>
                  </a:lnTo>
                  <a:lnTo>
                    <a:pt x="862164" y="633158"/>
                  </a:lnTo>
                  <a:lnTo>
                    <a:pt x="859447" y="635889"/>
                  </a:lnTo>
                  <a:lnTo>
                    <a:pt x="859447" y="642607"/>
                  </a:lnTo>
                  <a:lnTo>
                    <a:pt x="862164" y="645337"/>
                  </a:lnTo>
                  <a:lnTo>
                    <a:pt x="868895" y="645337"/>
                  </a:lnTo>
                  <a:lnTo>
                    <a:pt x="871626" y="642607"/>
                  </a:lnTo>
                  <a:lnTo>
                    <a:pt x="871626" y="635889"/>
                  </a:lnTo>
                  <a:close/>
                </a:path>
                <a:path w="873759" h="1380490">
                  <a:moveTo>
                    <a:pt x="873086" y="712609"/>
                  </a:moveTo>
                  <a:lnTo>
                    <a:pt x="870356" y="709879"/>
                  </a:lnTo>
                  <a:lnTo>
                    <a:pt x="863650" y="709879"/>
                  </a:lnTo>
                  <a:lnTo>
                    <a:pt x="860920" y="712609"/>
                  </a:lnTo>
                  <a:lnTo>
                    <a:pt x="860920" y="719328"/>
                  </a:lnTo>
                  <a:lnTo>
                    <a:pt x="863650" y="722045"/>
                  </a:lnTo>
                  <a:lnTo>
                    <a:pt x="870356" y="722045"/>
                  </a:lnTo>
                  <a:lnTo>
                    <a:pt x="873086" y="719328"/>
                  </a:lnTo>
                  <a:lnTo>
                    <a:pt x="873086" y="712609"/>
                  </a:lnTo>
                  <a:close/>
                </a:path>
                <a:path w="873759" h="1380490">
                  <a:moveTo>
                    <a:pt x="873620" y="687019"/>
                  </a:moveTo>
                  <a:lnTo>
                    <a:pt x="870877" y="684288"/>
                  </a:lnTo>
                  <a:lnTo>
                    <a:pt x="864158" y="684288"/>
                  </a:lnTo>
                  <a:lnTo>
                    <a:pt x="861441" y="687019"/>
                  </a:lnTo>
                  <a:lnTo>
                    <a:pt x="861441" y="693737"/>
                  </a:lnTo>
                  <a:lnTo>
                    <a:pt x="864158" y="696455"/>
                  </a:lnTo>
                  <a:lnTo>
                    <a:pt x="870877" y="696455"/>
                  </a:lnTo>
                  <a:lnTo>
                    <a:pt x="873620" y="693737"/>
                  </a:lnTo>
                  <a:lnTo>
                    <a:pt x="873620" y="68701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3645845" y="8906567"/>
              <a:ext cx="811530" cy="1437640"/>
            </a:xfrm>
            <a:custGeom>
              <a:avLst/>
              <a:gdLst/>
              <a:ahLst/>
              <a:cxnLst/>
              <a:rect l="l" t="t" r="r" b="b"/>
              <a:pathLst>
                <a:path w="811530" h="1437640">
                  <a:moveTo>
                    <a:pt x="12179" y="5029"/>
                  </a:moveTo>
                  <a:lnTo>
                    <a:pt x="9448" y="2298"/>
                  </a:lnTo>
                  <a:lnTo>
                    <a:pt x="2730" y="2298"/>
                  </a:lnTo>
                  <a:lnTo>
                    <a:pt x="0" y="5029"/>
                  </a:lnTo>
                  <a:lnTo>
                    <a:pt x="0" y="11760"/>
                  </a:lnTo>
                  <a:lnTo>
                    <a:pt x="2730" y="14478"/>
                  </a:lnTo>
                  <a:lnTo>
                    <a:pt x="9448" y="14478"/>
                  </a:lnTo>
                  <a:lnTo>
                    <a:pt x="12179" y="11760"/>
                  </a:lnTo>
                  <a:lnTo>
                    <a:pt x="12179" y="5029"/>
                  </a:lnTo>
                  <a:close/>
                </a:path>
                <a:path w="811530" h="1437640">
                  <a:moveTo>
                    <a:pt x="37719" y="3416"/>
                  </a:moveTo>
                  <a:lnTo>
                    <a:pt x="35001" y="698"/>
                  </a:lnTo>
                  <a:lnTo>
                    <a:pt x="28282" y="698"/>
                  </a:lnTo>
                  <a:lnTo>
                    <a:pt x="25552" y="3416"/>
                  </a:lnTo>
                  <a:lnTo>
                    <a:pt x="25552" y="10147"/>
                  </a:lnTo>
                  <a:lnTo>
                    <a:pt x="28282" y="12877"/>
                  </a:lnTo>
                  <a:lnTo>
                    <a:pt x="35001" y="12877"/>
                  </a:lnTo>
                  <a:lnTo>
                    <a:pt x="37719" y="10147"/>
                  </a:lnTo>
                  <a:lnTo>
                    <a:pt x="37719" y="3416"/>
                  </a:lnTo>
                  <a:close/>
                </a:path>
                <a:path w="811530" h="1437640">
                  <a:moveTo>
                    <a:pt x="63271" y="2743"/>
                  </a:moveTo>
                  <a:lnTo>
                    <a:pt x="60553" y="0"/>
                  </a:lnTo>
                  <a:lnTo>
                    <a:pt x="53822" y="0"/>
                  </a:lnTo>
                  <a:lnTo>
                    <a:pt x="51092" y="2743"/>
                  </a:lnTo>
                  <a:lnTo>
                    <a:pt x="51092" y="9461"/>
                  </a:lnTo>
                  <a:lnTo>
                    <a:pt x="53822" y="12179"/>
                  </a:lnTo>
                  <a:lnTo>
                    <a:pt x="60553" y="12179"/>
                  </a:lnTo>
                  <a:lnTo>
                    <a:pt x="63271" y="9461"/>
                  </a:lnTo>
                  <a:lnTo>
                    <a:pt x="63271" y="2743"/>
                  </a:lnTo>
                  <a:close/>
                </a:path>
                <a:path w="811530" h="1437640">
                  <a:moveTo>
                    <a:pt x="88938" y="1428038"/>
                  </a:moveTo>
                  <a:lnTo>
                    <a:pt x="86207" y="1425321"/>
                  </a:lnTo>
                  <a:lnTo>
                    <a:pt x="79489" y="1425321"/>
                  </a:lnTo>
                  <a:lnTo>
                    <a:pt x="76758" y="1428038"/>
                  </a:lnTo>
                  <a:lnTo>
                    <a:pt x="76758" y="1434757"/>
                  </a:lnTo>
                  <a:lnTo>
                    <a:pt x="79489" y="1437487"/>
                  </a:lnTo>
                  <a:lnTo>
                    <a:pt x="86207" y="1437487"/>
                  </a:lnTo>
                  <a:lnTo>
                    <a:pt x="88938" y="1434757"/>
                  </a:lnTo>
                  <a:lnTo>
                    <a:pt x="88938" y="1428038"/>
                  </a:lnTo>
                  <a:close/>
                </a:path>
                <a:path w="811530" h="1437640">
                  <a:moveTo>
                    <a:pt x="88938" y="2971"/>
                  </a:moveTo>
                  <a:lnTo>
                    <a:pt x="86207" y="241"/>
                  </a:lnTo>
                  <a:lnTo>
                    <a:pt x="79489" y="241"/>
                  </a:lnTo>
                  <a:lnTo>
                    <a:pt x="76758" y="2971"/>
                  </a:lnTo>
                  <a:lnTo>
                    <a:pt x="76758" y="9690"/>
                  </a:lnTo>
                  <a:lnTo>
                    <a:pt x="79489" y="12407"/>
                  </a:lnTo>
                  <a:lnTo>
                    <a:pt x="86207" y="12407"/>
                  </a:lnTo>
                  <a:lnTo>
                    <a:pt x="88938" y="9690"/>
                  </a:lnTo>
                  <a:lnTo>
                    <a:pt x="88938" y="2971"/>
                  </a:lnTo>
                  <a:close/>
                </a:path>
                <a:path w="811530" h="1437640">
                  <a:moveTo>
                    <a:pt x="114477" y="1426895"/>
                  </a:moveTo>
                  <a:lnTo>
                    <a:pt x="111747" y="1424165"/>
                  </a:lnTo>
                  <a:lnTo>
                    <a:pt x="105041" y="1424165"/>
                  </a:lnTo>
                  <a:lnTo>
                    <a:pt x="102311" y="1426895"/>
                  </a:lnTo>
                  <a:lnTo>
                    <a:pt x="102311" y="1433614"/>
                  </a:lnTo>
                  <a:lnTo>
                    <a:pt x="105041" y="1436344"/>
                  </a:lnTo>
                  <a:lnTo>
                    <a:pt x="111747" y="1436344"/>
                  </a:lnTo>
                  <a:lnTo>
                    <a:pt x="114477" y="1433614"/>
                  </a:lnTo>
                  <a:lnTo>
                    <a:pt x="114477" y="1426895"/>
                  </a:lnTo>
                  <a:close/>
                </a:path>
                <a:path w="811530" h="1437640">
                  <a:moveTo>
                    <a:pt x="114477" y="4114"/>
                  </a:moveTo>
                  <a:lnTo>
                    <a:pt x="111747" y="1371"/>
                  </a:lnTo>
                  <a:lnTo>
                    <a:pt x="105041" y="1371"/>
                  </a:lnTo>
                  <a:lnTo>
                    <a:pt x="102311" y="4114"/>
                  </a:lnTo>
                  <a:lnTo>
                    <a:pt x="102311" y="10833"/>
                  </a:lnTo>
                  <a:lnTo>
                    <a:pt x="105041" y="13550"/>
                  </a:lnTo>
                  <a:lnTo>
                    <a:pt x="111747" y="13550"/>
                  </a:lnTo>
                  <a:lnTo>
                    <a:pt x="114477" y="10833"/>
                  </a:lnTo>
                  <a:lnTo>
                    <a:pt x="114477" y="4114"/>
                  </a:lnTo>
                  <a:close/>
                </a:path>
                <a:path w="811530" h="1437640">
                  <a:moveTo>
                    <a:pt x="139915" y="1424838"/>
                  </a:moveTo>
                  <a:lnTo>
                    <a:pt x="137198" y="1422095"/>
                  </a:lnTo>
                  <a:lnTo>
                    <a:pt x="130467" y="1422095"/>
                  </a:lnTo>
                  <a:lnTo>
                    <a:pt x="127749" y="1424838"/>
                  </a:lnTo>
                  <a:lnTo>
                    <a:pt x="127749" y="1431556"/>
                  </a:lnTo>
                  <a:lnTo>
                    <a:pt x="130467" y="1434274"/>
                  </a:lnTo>
                  <a:lnTo>
                    <a:pt x="137198" y="1434274"/>
                  </a:lnTo>
                  <a:lnTo>
                    <a:pt x="139915" y="1431556"/>
                  </a:lnTo>
                  <a:lnTo>
                    <a:pt x="139915" y="1424838"/>
                  </a:lnTo>
                  <a:close/>
                </a:path>
                <a:path w="811530" h="1437640">
                  <a:moveTo>
                    <a:pt x="139915" y="6172"/>
                  </a:moveTo>
                  <a:lnTo>
                    <a:pt x="137198" y="3441"/>
                  </a:lnTo>
                  <a:lnTo>
                    <a:pt x="130467" y="3441"/>
                  </a:lnTo>
                  <a:lnTo>
                    <a:pt x="127749" y="6172"/>
                  </a:lnTo>
                  <a:lnTo>
                    <a:pt x="127749" y="12890"/>
                  </a:lnTo>
                  <a:lnTo>
                    <a:pt x="130467" y="15621"/>
                  </a:lnTo>
                  <a:lnTo>
                    <a:pt x="137198" y="15621"/>
                  </a:lnTo>
                  <a:lnTo>
                    <a:pt x="139915" y="12890"/>
                  </a:lnTo>
                  <a:lnTo>
                    <a:pt x="139915" y="6172"/>
                  </a:lnTo>
                  <a:close/>
                </a:path>
                <a:path w="811530" h="1437640">
                  <a:moveTo>
                    <a:pt x="165366" y="1421841"/>
                  </a:moveTo>
                  <a:lnTo>
                    <a:pt x="162623" y="1419123"/>
                  </a:lnTo>
                  <a:lnTo>
                    <a:pt x="155917" y="1419123"/>
                  </a:lnTo>
                  <a:lnTo>
                    <a:pt x="153187" y="1421841"/>
                  </a:lnTo>
                  <a:lnTo>
                    <a:pt x="153187" y="1428572"/>
                  </a:lnTo>
                  <a:lnTo>
                    <a:pt x="155917" y="1431302"/>
                  </a:lnTo>
                  <a:lnTo>
                    <a:pt x="162623" y="1431302"/>
                  </a:lnTo>
                  <a:lnTo>
                    <a:pt x="165366" y="1428572"/>
                  </a:lnTo>
                  <a:lnTo>
                    <a:pt x="165366" y="1421841"/>
                  </a:lnTo>
                  <a:close/>
                </a:path>
                <a:path w="811530" h="1437640">
                  <a:moveTo>
                    <a:pt x="165366" y="9156"/>
                  </a:moveTo>
                  <a:lnTo>
                    <a:pt x="162623" y="6426"/>
                  </a:lnTo>
                  <a:lnTo>
                    <a:pt x="155917" y="6426"/>
                  </a:lnTo>
                  <a:lnTo>
                    <a:pt x="153187" y="9156"/>
                  </a:lnTo>
                  <a:lnTo>
                    <a:pt x="153187" y="15875"/>
                  </a:lnTo>
                  <a:lnTo>
                    <a:pt x="155917" y="18605"/>
                  </a:lnTo>
                  <a:lnTo>
                    <a:pt x="162623" y="18605"/>
                  </a:lnTo>
                  <a:lnTo>
                    <a:pt x="165366" y="15875"/>
                  </a:lnTo>
                  <a:lnTo>
                    <a:pt x="165366" y="9156"/>
                  </a:lnTo>
                  <a:close/>
                </a:path>
                <a:path w="811530" h="1437640">
                  <a:moveTo>
                    <a:pt x="190703" y="1417955"/>
                  </a:moveTo>
                  <a:lnTo>
                    <a:pt x="187972" y="1415237"/>
                  </a:lnTo>
                  <a:lnTo>
                    <a:pt x="181254" y="1415237"/>
                  </a:lnTo>
                  <a:lnTo>
                    <a:pt x="178536" y="1417955"/>
                  </a:lnTo>
                  <a:lnTo>
                    <a:pt x="178536" y="1424686"/>
                  </a:lnTo>
                  <a:lnTo>
                    <a:pt x="181254" y="1427416"/>
                  </a:lnTo>
                  <a:lnTo>
                    <a:pt x="187972" y="1427416"/>
                  </a:lnTo>
                  <a:lnTo>
                    <a:pt x="190703" y="1424686"/>
                  </a:lnTo>
                  <a:lnTo>
                    <a:pt x="190703" y="1417955"/>
                  </a:lnTo>
                  <a:close/>
                </a:path>
                <a:path w="811530" h="1437640">
                  <a:moveTo>
                    <a:pt x="215836" y="1413154"/>
                  </a:moveTo>
                  <a:lnTo>
                    <a:pt x="213106" y="1410436"/>
                  </a:lnTo>
                  <a:lnTo>
                    <a:pt x="206400" y="1410436"/>
                  </a:lnTo>
                  <a:lnTo>
                    <a:pt x="203669" y="1413154"/>
                  </a:lnTo>
                  <a:lnTo>
                    <a:pt x="203669" y="1419898"/>
                  </a:lnTo>
                  <a:lnTo>
                    <a:pt x="206400" y="1422615"/>
                  </a:lnTo>
                  <a:lnTo>
                    <a:pt x="213106" y="1422615"/>
                  </a:lnTo>
                  <a:lnTo>
                    <a:pt x="215836" y="1419898"/>
                  </a:lnTo>
                  <a:lnTo>
                    <a:pt x="215836" y="1413154"/>
                  </a:lnTo>
                  <a:close/>
                </a:path>
                <a:path w="811530" h="1437640">
                  <a:moveTo>
                    <a:pt x="240766" y="1407477"/>
                  </a:moveTo>
                  <a:lnTo>
                    <a:pt x="238023" y="1404747"/>
                  </a:lnTo>
                  <a:lnTo>
                    <a:pt x="231317" y="1404747"/>
                  </a:lnTo>
                  <a:lnTo>
                    <a:pt x="228587" y="1407477"/>
                  </a:lnTo>
                  <a:lnTo>
                    <a:pt x="228587" y="1414195"/>
                  </a:lnTo>
                  <a:lnTo>
                    <a:pt x="231317" y="1416913"/>
                  </a:lnTo>
                  <a:lnTo>
                    <a:pt x="238023" y="1416913"/>
                  </a:lnTo>
                  <a:lnTo>
                    <a:pt x="240766" y="1414195"/>
                  </a:lnTo>
                  <a:lnTo>
                    <a:pt x="240766" y="1407477"/>
                  </a:lnTo>
                  <a:close/>
                </a:path>
                <a:path w="811530" h="1437640">
                  <a:moveTo>
                    <a:pt x="240766" y="23520"/>
                  </a:moveTo>
                  <a:lnTo>
                    <a:pt x="238023" y="20802"/>
                  </a:lnTo>
                  <a:lnTo>
                    <a:pt x="231317" y="20802"/>
                  </a:lnTo>
                  <a:lnTo>
                    <a:pt x="228587" y="23520"/>
                  </a:lnTo>
                  <a:lnTo>
                    <a:pt x="228587" y="30251"/>
                  </a:lnTo>
                  <a:lnTo>
                    <a:pt x="231317" y="32981"/>
                  </a:lnTo>
                  <a:lnTo>
                    <a:pt x="238023" y="32981"/>
                  </a:lnTo>
                  <a:lnTo>
                    <a:pt x="240766" y="30251"/>
                  </a:lnTo>
                  <a:lnTo>
                    <a:pt x="240766" y="23520"/>
                  </a:lnTo>
                  <a:close/>
                </a:path>
                <a:path w="811530" h="1437640">
                  <a:moveTo>
                    <a:pt x="265468" y="1400873"/>
                  </a:moveTo>
                  <a:lnTo>
                    <a:pt x="262737" y="1398155"/>
                  </a:lnTo>
                  <a:lnTo>
                    <a:pt x="256019" y="1398155"/>
                  </a:lnTo>
                  <a:lnTo>
                    <a:pt x="253288" y="1400873"/>
                  </a:lnTo>
                  <a:lnTo>
                    <a:pt x="253288" y="1407617"/>
                  </a:lnTo>
                  <a:lnTo>
                    <a:pt x="256019" y="1410335"/>
                  </a:lnTo>
                  <a:lnTo>
                    <a:pt x="262737" y="1410335"/>
                  </a:lnTo>
                  <a:lnTo>
                    <a:pt x="265468" y="1407617"/>
                  </a:lnTo>
                  <a:lnTo>
                    <a:pt x="265468" y="1400873"/>
                  </a:lnTo>
                  <a:close/>
                </a:path>
                <a:path w="811530" h="1437640">
                  <a:moveTo>
                    <a:pt x="265468" y="30124"/>
                  </a:moveTo>
                  <a:lnTo>
                    <a:pt x="262737" y="27381"/>
                  </a:lnTo>
                  <a:lnTo>
                    <a:pt x="256019" y="27381"/>
                  </a:lnTo>
                  <a:lnTo>
                    <a:pt x="253288" y="30124"/>
                  </a:lnTo>
                  <a:lnTo>
                    <a:pt x="253288" y="36842"/>
                  </a:lnTo>
                  <a:lnTo>
                    <a:pt x="256019" y="39560"/>
                  </a:lnTo>
                  <a:lnTo>
                    <a:pt x="262737" y="39560"/>
                  </a:lnTo>
                  <a:lnTo>
                    <a:pt x="265468" y="36842"/>
                  </a:lnTo>
                  <a:lnTo>
                    <a:pt x="265468" y="30124"/>
                  </a:lnTo>
                  <a:close/>
                </a:path>
                <a:path w="811530" h="1437640">
                  <a:moveTo>
                    <a:pt x="289979" y="1393405"/>
                  </a:moveTo>
                  <a:lnTo>
                    <a:pt x="287248" y="1390688"/>
                  </a:lnTo>
                  <a:lnTo>
                    <a:pt x="280530" y="1390688"/>
                  </a:lnTo>
                  <a:lnTo>
                    <a:pt x="277799" y="1393405"/>
                  </a:lnTo>
                  <a:lnTo>
                    <a:pt x="277799" y="1400136"/>
                  </a:lnTo>
                  <a:lnTo>
                    <a:pt x="280530" y="1402867"/>
                  </a:lnTo>
                  <a:lnTo>
                    <a:pt x="287248" y="1402867"/>
                  </a:lnTo>
                  <a:lnTo>
                    <a:pt x="289979" y="1400136"/>
                  </a:lnTo>
                  <a:lnTo>
                    <a:pt x="289979" y="1393405"/>
                  </a:lnTo>
                  <a:close/>
                </a:path>
                <a:path w="811530" h="1437640">
                  <a:moveTo>
                    <a:pt x="289979" y="37592"/>
                  </a:moveTo>
                  <a:lnTo>
                    <a:pt x="287248" y="34861"/>
                  </a:lnTo>
                  <a:lnTo>
                    <a:pt x="280530" y="34861"/>
                  </a:lnTo>
                  <a:lnTo>
                    <a:pt x="277799" y="37592"/>
                  </a:lnTo>
                  <a:lnTo>
                    <a:pt x="277799" y="44323"/>
                  </a:lnTo>
                  <a:lnTo>
                    <a:pt x="280530" y="47040"/>
                  </a:lnTo>
                  <a:lnTo>
                    <a:pt x="287248" y="47040"/>
                  </a:lnTo>
                  <a:lnTo>
                    <a:pt x="289979" y="44323"/>
                  </a:lnTo>
                  <a:lnTo>
                    <a:pt x="289979" y="37592"/>
                  </a:lnTo>
                  <a:close/>
                </a:path>
                <a:path w="811530" h="1437640">
                  <a:moveTo>
                    <a:pt x="314159" y="1385074"/>
                  </a:moveTo>
                  <a:lnTo>
                    <a:pt x="311429" y="1382344"/>
                  </a:lnTo>
                  <a:lnTo>
                    <a:pt x="304711" y="1382344"/>
                  </a:lnTo>
                  <a:lnTo>
                    <a:pt x="301980" y="1385074"/>
                  </a:lnTo>
                  <a:lnTo>
                    <a:pt x="301980" y="1391793"/>
                  </a:lnTo>
                  <a:lnTo>
                    <a:pt x="304711" y="1394523"/>
                  </a:lnTo>
                  <a:lnTo>
                    <a:pt x="311429" y="1394523"/>
                  </a:lnTo>
                  <a:lnTo>
                    <a:pt x="314159" y="1391793"/>
                  </a:lnTo>
                  <a:lnTo>
                    <a:pt x="314159" y="1385074"/>
                  </a:lnTo>
                  <a:close/>
                </a:path>
                <a:path w="811530" h="1437640">
                  <a:moveTo>
                    <a:pt x="314159" y="45935"/>
                  </a:moveTo>
                  <a:lnTo>
                    <a:pt x="311429" y="43205"/>
                  </a:lnTo>
                  <a:lnTo>
                    <a:pt x="304711" y="43205"/>
                  </a:lnTo>
                  <a:lnTo>
                    <a:pt x="301980" y="45935"/>
                  </a:lnTo>
                  <a:lnTo>
                    <a:pt x="301980" y="52666"/>
                  </a:lnTo>
                  <a:lnTo>
                    <a:pt x="304711" y="55384"/>
                  </a:lnTo>
                  <a:lnTo>
                    <a:pt x="311429" y="55384"/>
                  </a:lnTo>
                  <a:lnTo>
                    <a:pt x="314159" y="52666"/>
                  </a:lnTo>
                  <a:lnTo>
                    <a:pt x="314159" y="45935"/>
                  </a:lnTo>
                  <a:close/>
                </a:path>
                <a:path w="811530" h="1437640">
                  <a:moveTo>
                    <a:pt x="338035" y="1375867"/>
                  </a:moveTo>
                  <a:lnTo>
                    <a:pt x="335305" y="1373136"/>
                  </a:lnTo>
                  <a:lnTo>
                    <a:pt x="328587" y="1373136"/>
                  </a:lnTo>
                  <a:lnTo>
                    <a:pt x="325856" y="1375867"/>
                  </a:lnTo>
                  <a:lnTo>
                    <a:pt x="325856" y="1382585"/>
                  </a:lnTo>
                  <a:lnTo>
                    <a:pt x="328587" y="1385316"/>
                  </a:lnTo>
                  <a:lnTo>
                    <a:pt x="335305" y="1385316"/>
                  </a:lnTo>
                  <a:lnTo>
                    <a:pt x="338035" y="1382585"/>
                  </a:lnTo>
                  <a:lnTo>
                    <a:pt x="338035" y="1375867"/>
                  </a:lnTo>
                  <a:close/>
                </a:path>
                <a:path w="811530" h="1437640">
                  <a:moveTo>
                    <a:pt x="338035" y="55130"/>
                  </a:moveTo>
                  <a:lnTo>
                    <a:pt x="335305" y="52412"/>
                  </a:lnTo>
                  <a:lnTo>
                    <a:pt x="328587" y="52412"/>
                  </a:lnTo>
                  <a:lnTo>
                    <a:pt x="325856" y="55130"/>
                  </a:lnTo>
                  <a:lnTo>
                    <a:pt x="325856" y="61861"/>
                  </a:lnTo>
                  <a:lnTo>
                    <a:pt x="328587" y="64592"/>
                  </a:lnTo>
                  <a:lnTo>
                    <a:pt x="335305" y="64592"/>
                  </a:lnTo>
                  <a:lnTo>
                    <a:pt x="338035" y="61861"/>
                  </a:lnTo>
                  <a:lnTo>
                    <a:pt x="338035" y="55130"/>
                  </a:lnTo>
                  <a:close/>
                </a:path>
                <a:path w="811530" h="1437640">
                  <a:moveTo>
                    <a:pt x="361581" y="1365796"/>
                  </a:moveTo>
                  <a:lnTo>
                    <a:pt x="358863" y="1363078"/>
                  </a:lnTo>
                  <a:lnTo>
                    <a:pt x="352145" y="1363078"/>
                  </a:lnTo>
                  <a:lnTo>
                    <a:pt x="349402" y="1365796"/>
                  </a:lnTo>
                  <a:lnTo>
                    <a:pt x="349402" y="1372539"/>
                  </a:lnTo>
                  <a:lnTo>
                    <a:pt x="352145" y="1375257"/>
                  </a:lnTo>
                  <a:lnTo>
                    <a:pt x="358863" y="1375257"/>
                  </a:lnTo>
                  <a:lnTo>
                    <a:pt x="361581" y="1372539"/>
                  </a:lnTo>
                  <a:lnTo>
                    <a:pt x="361581" y="1365796"/>
                  </a:lnTo>
                  <a:close/>
                </a:path>
                <a:path w="811530" h="1437640">
                  <a:moveTo>
                    <a:pt x="361581" y="65201"/>
                  </a:moveTo>
                  <a:lnTo>
                    <a:pt x="358863" y="62458"/>
                  </a:lnTo>
                  <a:lnTo>
                    <a:pt x="352145" y="62458"/>
                  </a:lnTo>
                  <a:lnTo>
                    <a:pt x="349402" y="65201"/>
                  </a:lnTo>
                  <a:lnTo>
                    <a:pt x="349402" y="71920"/>
                  </a:lnTo>
                  <a:lnTo>
                    <a:pt x="352145" y="74637"/>
                  </a:lnTo>
                  <a:lnTo>
                    <a:pt x="358863" y="74637"/>
                  </a:lnTo>
                  <a:lnTo>
                    <a:pt x="361581" y="71920"/>
                  </a:lnTo>
                  <a:lnTo>
                    <a:pt x="361581" y="65201"/>
                  </a:lnTo>
                  <a:close/>
                </a:path>
                <a:path w="811530" h="1437640">
                  <a:moveTo>
                    <a:pt x="384721" y="1354899"/>
                  </a:moveTo>
                  <a:lnTo>
                    <a:pt x="382003" y="1352181"/>
                  </a:lnTo>
                  <a:lnTo>
                    <a:pt x="375285" y="1352181"/>
                  </a:lnTo>
                  <a:lnTo>
                    <a:pt x="372554" y="1354899"/>
                  </a:lnTo>
                  <a:lnTo>
                    <a:pt x="372554" y="1361630"/>
                  </a:lnTo>
                  <a:lnTo>
                    <a:pt x="375285" y="1364361"/>
                  </a:lnTo>
                  <a:lnTo>
                    <a:pt x="382003" y="1364361"/>
                  </a:lnTo>
                  <a:lnTo>
                    <a:pt x="384721" y="1361630"/>
                  </a:lnTo>
                  <a:lnTo>
                    <a:pt x="384721" y="1354899"/>
                  </a:lnTo>
                  <a:close/>
                </a:path>
                <a:path w="811530" h="1437640">
                  <a:moveTo>
                    <a:pt x="384721" y="76098"/>
                  </a:moveTo>
                  <a:lnTo>
                    <a:pt x="382003" y="73367"/>
                  </a:lnTo>
                  <a:lnTo>
                    <a:pt x="375285" y="73367"/>
                  </a:lnTo>
                  <a:lnTo>
                    <a:pt x="372554" y="76098"/>
                  </a:lnTo>
                  <a:lnTo>
                    <a:pt x="372554" y="82816"/>
                  </a:lnTo>
                  <a:lnTo>
                    <a:pt x="375285" y="85547"/>
                  </a:lnTo>
                  <a:lnTo>
                    <a:pt x="382003" y="85547"/>
                  </a:lnTo>
                  <a:lnTo>
                    <a:pt x="384721" y="82816"/>
                  </a:lnTo>
                  <a:lnTo>
                    <a:pt x="384721" y="76098"/>
                  </a:lnTo>
                  <a:close/>
                </a:path>
                <a:path w="811530" h="1437640">
                  <a:moveTo>
                    <a:pt x="407454" y="1343190"/>
                  </a:moveTo>
                  <a:lnTo>
                    <a:pt x="404723" y="1340459"/>
                  </a:lnTo>
                  <a:lnTo>
                    <a:pt x="398005" y="1340459"/>
                  </a:lnTo>
                  <a:lnTo>
                    <a:pt x="395287" y="1343190"/>
                  </a:lnTo>
                  <a:lnTo>
                    <a:pt x="395287" y="1349908"/>
                  </a:lnTo>
                  <a:lnTo>
                    <a:pt x="398005" y="1352638"/>
                  </a:lnTo>
                  <a:lnTo>
                    <a:pt x="404723" y="1352638"/>
                  </a:lnTo>
                  <a:lnTo>
                    <a:pt x="407454" y="1349908"/>
                  </a:lnTo>
                  <a:lnTo>
                    <a:pt x="407454" y="1343190"/>
                  </a:lnTo>
                  <a:close/>
                </a:path>
                <a:path w="811530" h="1437640">
                  <a:moveTo>
                    <a:pt x="407454" y="87820"/>
                  </a:moveTo>
                  <a:lnTo>
                    <a:pt x="404723" y="85077"/>
                  </a:lnTo>
                  <a:lnTo>
                    <a:pt x="398005" y="85077"/>
                  </a:lnTo>
                  <a:lnTo>
                    <a:pt x="395287" y="87820"/>
                  </a:lnTo>
                  <a:lnTo>
                    <a:pt x="395287" y="94538"/>
                  </a:lnTo>
                  <a:lnTo>
                    <a:pt x="398005" y="97256"/>
                  </a:lnTo>
                  <a:lnTo>
                    <a:pt x="404723" y="97256"/>
                  </a:lnTo>
                  <a:lnTo>
                    <a:pt x="407454" y="94538"/>
                  </a:lnTo>
                  <a:lnTo>
                    <a:pt x="407454" y="87820"/>
                  </a:lnTo>
                  <a:close/>
                </a:path>
                <a:path w="811530" h="1437640">
                  <a:moveTo>
                    <a:pt x="429768" y="1330655"/>
                  </a:moveTo>
                  <a:lnTo>
                    <a:pt x="427024" y="1327937"/>
                  </a:lnTo>
                  <a:lnTo>
                    <a:pt x="420306" y="1327937"/>
                  </a:lnTo>
                  <a:lnTo>
                    <a:pt x="417588" y="1330655"/>
                  </a:lnTo>
                  <a:lnTo>
                    <a:pt x="417588" y="1337386"/>
                  </a:lnTo>
                  <a:lnTo>
                    <a:pt x="420306" y="1340116"/>
                  </a:lnTo>
                  <a:lnTo>
                    <a:pt x="427024" y="1340116"/>
                  </a:lnTo>
                  <a:lnTo>
                    <a:pt x="429768" y="1337386"/>
                  </a:lnTo>
                  <a:lnTo>
                    <a:pt x="429768" y="1330655"/>
                  </a:lnTo>
                  <a:close/>
                </a:path>
                <a:path w="811530" h="1437640">
                  <a:moveTo>
                    <a:pt x="429768" y="100342"/>
                  </a:moveTo>
                  <a:lnTo>
                    <a:pt x="427024" y="97612"/>
                  </a:lnTo>
                  <a:lnTo>
                    <a:pt x="420306" y="97612"/>
                  </a:lnTo>
                  <a:lnTo>
                    <a:pt x="417588" y="100342"/>
                  </a:lnTo>
                  <a:lnTo>
                    <a:pt x="417588" y="107073"/>
                  </a:lnTo>
                  <a:lnTo>
                    <a:pt x="420306" y="109791"/>
                  </a:lnTo>
                  <a:lnTo>
                    <a:pt x="427024" y="109791"/>
                  </a:lnTo>
                  <a:lnTo>
                    <a:pt x="429768" y="107073"/>
                  </a:lnTo>
                  <a:lnTo>
                    <a:pt x="429768" y="100342"/>
                  </a:lnTo>
                  <a:close/>
                </a:path>
                <a:path w="811530" h="1437640">
                  <a:moveTo>
                    <a:pt x="451637" y="1317332"/>
                  </a:moveTo>
                  <a:lnTo>
                    <a:pt x="448906" y="1314615"/>
                  </a:lnTo>
                  <a:lnTo>
                    <a:pt x="442188" y="1314615"/>
                  </a:lnTo>
                  <a:lnTo>
                    <a:pt x="439458" y="1317332"/>
                  </a:lnTo>
                  <a:lnTo>
                    <a:pt x="439458" y="1324063"/>
                  </a:lnTo>
                  <a:lnTo>
                    <a:pt x="442188" y="1326794"/>
                  </a:lnTo>
                  <a:lnTo>
                    <a:pt x="448906" y="1326794"/>
                  </a:lnTo>
                  <a:lnTo>
                    <a:pt x="451637" y="1324063"/>
                  </a:lnTo>
                  <a:lnTo>
                    <a:pt x="451637" y="1317332"/>
                  </a:lnTo>
                  <a:close/>
                </a:path>
                <a:path w="811530" h="1437640">
                  <a:moveTo>
                    <a:pt x="451637" y="113652"/>
                  </a:moveTo>
                  <a:lnTo>
                    <a:pt x="448906" y="110934"/>
                  </a:lnTo>
                  <a:lnTo>
                    <a:pt x="442188" y="110934"/>
                  </a:lnTo>
                  <a:lnTo>
                    <a:pt x="439458" y="113652"/>
                  </a:lnTo>
                  <a:lnTo>
                    <a:pt x="439458" y="120383"/>
                  </a:lnTo>
                  <a:lnTo>
                    <a:pt x="442188" y="123113"/>
                  </a:lnTo>
                  <a:lnTo>
                    <a:pt x="448906" y="123113"/>
                  </a:lnTo>
                  <a:lnTo>
                    <a:pt x="451637" y="120383"/>
                  </a:lnTo>
                  <a:lnTo>
                    <a:pt x="451637" y="113652"/>
                  </a:lnTo>
                  <a:close/>
                </a:path>
                <a:path w="811530" h="1437640">
                  <a:moveTo>
                    <a:pt x="472998" y="1303235"/>
                  </a:moveTo>
                  <a:lnTo>
                    <a:pt x="470268" y="1300505"/>
                  </a:lnTo>
                  <a:lnTo>
                    <a:pt x="463550" y="1300505"/>
                  </a:lnTo>
                  <a:lnTo>
                    <a:pt x="460819" y="1303235"/>
                  </a:lnTo>
                  <a:lnTo>
                    <a:pt x="460819" y="1309954"/>
                  </a:lnTo>
                  <a:lnTo>
                    <a:pt x="463550" y="1312684"/>
                  </a:lnTo>
                  <a:lnTo>
                    <a:pt x="470268" y="1312684"/>
                  </a:lnTo>
                  <a:lnTo>
                    <a:pt x="472998" y="1309954"/>
                  </a:lnTo>
                  <a:lnTo>
                    <a:pt x="472998" y="1303235"/>
                  </a:lnTo>
                  <a:close/>
                </a:path>
                <a:path w="811530" h="1437640">
                  <a:moveTo>
                    <a:pt x="472998" y="127774"/>
                  </a:moveTo>
                  <a:lnTo>
                    <a:pt x="470268" y="125044"/>
                  </a:lnTo>
                  <a:lnTo>
                    <a:pt x="463550" y="125044"/>
                  </a:lnTo>
                  <a:lnTo>
                    <a:pt x="460819" y="127774"/>
                  </a:lnTo>
                  <a:lnTo>
                    <a:pt x="460819" y="134493"/>
                  </a:lnTo>
                  <a:lnTo>
                    <a:pt x="463550" y="137210"/>
                  </a:lnTo>
                  <a:lnTo>
                    <a:pt x="470268" y="137210"/>
                  </a:lnTo>
                  <a:lnTo>
                    <a:pt x="472998" y="134493"/>
                  </a:lnTo>
                  <a:lnTo>
                    <a:pt x="472998" y="127774"/>
                  </a:lnTo>
                  <a:close/>
                </a:path>
                <a:path w="811530" h="1437640">
                  <a:moveTo>
                    <a:pt x="493839" y="1288389"/>
                  </a:moveTo>
                  <a:lnTo>
                    <a:pt x="491109" y="1285646"/>
                  </a:lnTo>
                  <a:lnTo>
                    <a:pt x="484403" y="1285646"/>
                  </a:lnTo>
                  <a:lnTo>
                    <a:pt x="481660" y="1288389"/>
                  </a:lnTo>
                  <a:lnTo>
                    <a:pt x="481660" y="1295107"/>
                  </a:lnTo>
                  <a:lnTo>
                    <a:pt x="484403" y="1297825"/>
                  </a:lnTo>
                  <a:lnTo>
                    <a:pt x="491109" y="1297825"/>
                  </a:lnTo>
                  <a:lnTo>
                    <a:pt x="493839" y="1295107"/>
                  </a:lnTo>
                  <a:lnTo>
                    <a:pt x="493839" y="1288389"/>
                  </a:lnTo>
                  <a:close/>
                </a:path>
                <a:path w="811530" h="1437640">
                  <a:moveTo>
                    <a:pt x="493839" y="142621"/>
                  </a:moveTo>
                  <a:lnTo>
                    <a:pt x="491109" y="139890"/>
                  </a:lnTo>
                  <a:lnTo>
                    <a:pt x="484403" y="139890"/>
                  </a:lnTo>
                  <a:lnTo>
                    <a:pt x="481660" y="142621"/>
                  </a:lnTo>
                  <a:lnTo>
                    <a:pt x="481660" y="149352"/>
                  </a:lnTo>
                  <a:lnTo>
                    <a:pt x="484403" y="152069"/>
                  </a:lnTo>
                  <a:lnTo>
                    <a:pt x="491109" y="152069"/>
                  </a:lnTo>
                  <a:lnTo>
                    <a:pt x="493839" y="149352"/>
                  </a:lnTo>
                  <a:lnTo>
                    <a:pt x="493839" y="142621"/>
                  </a:lnTo>
                  <a:close/>
                </a:path>
                <a:path w="811530" h="1437640">
                  <a:moveTo>
                    <a:pt x="514146" y="158216"/>
                  </a:moveTo>
                  <a:lnTo>
                    <a:pt x="511429" y="155486"/>
                  </a:lnTo>
                  <a:lnTo>
                    <a:pt x="504698" y="155486"/>
                  </a:lnTo>
                  <a:lnTo>
                    <a:pt x="501967" y="158216"/>
                  </a:lnTo>
                  <a:lnTo>
                    <a:pt x="501967" y="164934"/>
                  </a:lnTo>
                  <a:lnTo>
                    <a:pt x="504698" y="167665"/>
                  </a:lnTo>
                  <a:lnTo>
                    <a:pt x="511429" y="167665"/>
                  </a:lnTo>
                  <a:lnTo>
                    <a:pt x="514146" y="164934"/>
                  </a:lnTo>
                  <a:lnTo>
                    <a:pt x="514146" y="158216"/>
                  </a:lnTo>
                  <a:close/>
                </a:path>
                <a:path w="811530" h="1437640">
                  <a:moveTo>
                    <a:pt x="533831" y="174523"/>
                  </a:moveTo>
                  <a:lnTo>
                    <a:pt x="531114" y="171792"/>
                  </a:lnTo>
                  <a:lnTo>
                    <a:pt x="524383" y="171792"/>
                  </a:lnTo>
                  <a:lnTo>
                    <a:pt x="521665" y="174523"/>
                  </a:lnTo>
                  <a:lnTo>
                    <a:pt x="521665" y="181241"/>
                  </a:lnTo>
                  <a:lnTo>
                    <a:pt x="524383" y="183972"/>
                  </a:lnTo>
                  <a:lnTo>
                    <a:pt x="531114" y="183972"/>
                  </a:lnTo>
                  <a:lnTo>
                    <a:pt x="533831" y="181241"/>
                  </a:lnTo>
                  <a:lnTo>
                    <a:pt x="533831" y="174523"/>
                  </a:lnTo>
                  <a:close/>
                </a:path>
                <a:path w="811530" h="1437640">
                  <a:moveTo>
                    <a:pt x="552996" y="191541"/>
                  </a:moveTo>
                  <a:lnTo>
                    <a:pt x="550265" y="188810"/>
                  </a:lnTo>
                  <a:lnTo>
                    <a:pt x="543547" y="188810"/>
                  </a:lnTo>
                  <a:lnTo>
                    <a:pt x="540829" y="191541"/>
                  </a:lnTo>
                  <a:lnTo>
                    <a:pt x="540829" y="198259"/>
                  </a:lnTo>
                  <a:lnTo>
                    <a:pt x="543547" y="200990"/>
                  </a:lnTo>
                  <a:lnTo>
                    <a:pt x="550265" y="200990"/>
                  </a:lnTo>
                  <a:lnTo>
                    <a:pt x="552996" y="198259"/>
                  </a:lnTo>
                  <a:lnTo>
                    <a:pt x="552996" y="191541"/>
                  </a:lnTo>
                  <a:close/>
                </a:path>
                <a:path w="811530" h="1437640">
                  <a:moveTo>
                    <a:pt x="571423" y="209219"/>
                  </a:moveTo>
                  <a:lnTo>
                    <a:pt x="568706" y="206489"/>
                  </a:lnTo>
                  <a:lnTo>
                    <a:pt x="561975" y="206489"/>
                  </a:lnTo>
                  <a:lnTo>
                    <a:pt x="559244" y="209219"/>
                  </a:lnTo>
                  <a:lnTo>
                    <a:pt x="559244" y="215950"/>
                  </a:lnTo>
                  <a:lnTo>
                    <a:pt x="561975" y="218668"/>
                  </a:lnTo>
                  <a:lnTo>
                    <a:pt x="568706" y="218668"/>
                  </a:lnTo>
                  <a:lnTo>
                    <a:pt x="571423" y="215950"/>
                  </a:lnTo>
                  <a:lnTo>
                    <a:pt x="571423" y="209219"/>
                  </a:lnTo>
                  <a:close/>
                </a:path>
                <a:path w="811530" h="1437640">
                  <a:moveTo>
                    <a:pt x="589330" y="227545"/>
                  </a:moveTo>
                  <a:lnTo>
                    <a:pt x="586600" y="224828"/>
                  </a:lnTo>
                  <a:lnTo>
                    <a:pt x="579882" y="224828"/>
                  </a:lnTo>
                  <a:lnTo>
                    <a:pt x="577151" y="227545"/>
                  </a:lnTo>
                  <a:lnTo>
                    <a:pt x="577151" y="234276"/>
                  </a:lnTo>
                  <a:lnTo>
                    <a:pt x="579882" y="237007"/>
                  </a:lnTo>
                  <a:lnTo>
                    <a:pt x="586600" y="237007"/>
                  </a:lnTo>
                  <a:lnTo>
                    <a:pt x="589330" y="234276"/>
                  </a:lnTo>
                  <a:lnTo>
                    <a:pt x="589330" y="227545"/>
                  </a:lnTo>
                  <a:close/>
                </a:path>
                <a:path w="811530" h="1437640">
                  <a:moveTo>
                    <a:pt x="606501" y="246519"/>
                  </a:moveTo>
                  <a:lnTo>
                    <a:pt x="603783" y="243789"/>
                  </a:lnTo>
                  <a:lnTo>
                    <a:pt x="597052" y="243789"/>
                  </a:lnTo>
                  <a:lnTo>
                    <a:pt x="594321" y="246519"/>
                  </a:lnTo>
                  <a:lnTo>
                    <a:pt x="594321" y="253238"/>
                  </a:lnTo>
                  <a:lnTo>
                    <a:pt x="597052" y="255968"/>
                  </a:lnTo>
                  <a:lnTo>
                    <a:pt x="603783" y="255968"/>
                  </a:lnTo>
                  <a:lnTo>
                    <a:pt x="606501" y="253238"/>
                  </a:lnTo>
                  <a:lnTo>
                    <a:pt x="606501" y="246519"/>
                  </a:lnTo>
                  <a:close/>
                </a:path>
                <a:path w="811530" h="1437640">
                  <a:moveTo>
                    <a:pt x="622947" y="266103"/>
                  </a:moveTo>
                  <a:lnTo>
                    <a:pt x="620217" y="263372"/>
                  </a:lnTo>
                  <a:lnTo>
                    <a:pt x="613498" y="263372"/>
                  </a:lnTo>
                  <a:lnTo>
                    <a:pt x="610768" y="266103"/>
                  </a:lnTo>
                  <a:lnTo>
                    <a:pt x="610768" y="272821"/>
                  </a:lnTo>
                  <a:lnTo>
                    <a:pt x="613498" y="275551"/>
                  </a:lnTo>
                  <a:lnTo>
                    <a:pt x="620217" y="275551"/>
                  </a:lnTo>
                  <a:lnTo>
                    <a:pt x="622947" y="272821"/>
                  </a:lnTo>
                  <a:lnTo>
                    <a:pt x="622947" y="266103"/>
                  </a:lnTo>
                  <a:close/>
                </a:path>
                <a:path w="811530" h="1437640">
                  <a:moveTo>
                    <a:pt x="638746" y="286245"/>
                  </a:moveTo>
                  <a:lnTo>
                    <a:pt x="636028" y="283514"/>
                  </a:lnTo>
                  <a:lnTo>
                    <a:pt x="629310" y="283514"/>
                  </a:lnTo>
                  <a:lnTo>
                    <a:pt x="626579" y="286245"/>
                  </a:lnTo>
                  <a:lnTo>
                    <a:pt x="626579" y="292976"/>
                  </a:lnTo>
                  <a:lnTo>
                    <a:pt x="629310" y="295694"/>
                  </a:lnTo>
                  <a:lnTo>
                    <a:pt x="636028" y="295694"/>
                  </a:lnTo>
                  <a:lnTo>
                    <a:pt x="638746" y="292976"/>
                  </a:lnTo>
                  <a:lnTo>
                    <a:pt x="638746" y="286245"/>
                  </a:lnTo>
                  <a:close/>
                </a:path>
                <a:path w="811530" h="1437640">
                  <a:moveTo>
                    <a:pt x="653834" y="306933"/>
                  </a:moveTo>
                  <a:lnTo>
                    <a:pt x="651103" y="304215"/>
                  </a:lnTo>
                  <a:lnTo>
                    <a:pt x="644385" y="304215"/>
                  </a:lnTo>
                  <a:lnTo>
                    <a:pt x="641654" y="306933"/>
                  </a:lnTo>
                  <a:lnTo>
                    <a:pt x="641654" y="313677"/>
                  </a:lnTo>
                  <a:lnTo>
                    <a:pt x="644385" y="316395"/>
                  </a:lnTo>
                  <a:lnTo>
                    <a:pt x="651103" y="316395"/>
                  </a:lnTo>
                  <a:lnTo>
                    <a:pt x="653834" y="313677"/>
                  </a:lnTo>
                  <a:lnTo>
                    <a:pt x="653834" y="306933"/>
                  </a:lnTo>
                  <a:close/>
                </a:path>
                <a:path w="811530" h="1437640">
                  <a:moveTo>
                    <a:pt x="668083" y="328180"/>
                  </a:moveTo>
                  <a:lnTo>
                    <a:pt x="665340" y="325450"/>
                  </a:lnTo>
                  <a:lnTo>
                    <a:pt x="658634" y="325450"/>
                  </a:lnTo>
                  <a:lnTo>
                    <a:pt x="655904" y="328180"/>
                  </a:lnTo>
                  <a:lnTo>
                    <a:pt x="655904" y="334911"/>
                  </a:lnTo>
                  <a:lnTo>
                    <a:pt x="658634" y="337629"/>
                  </a:lnTo>
                  <a:lnTo>
                    <a:pt x="665340" y="337629"/>
                  </a:lnTo>
                  <a:lnTo>
                    <a:pt x="668083" y="334911"/>
                  </a:lnTo>
                  <a:lnTo>
                    <a:pt x="668083" y="328180"/>
                  </a:lnTo>
                  <a:close/>
                </a:path>
                <a:path w="811530" h="1437640">
                  <a:moveTo>
                    <a:pt x="681583" y="349910"/>
                  </a:moveTo>
                  <a:lnTo>
                    <a:pt x="678853" y="347179"/>
                  </a:lnTo>
                  <a:lnTo>
                    <a:pt x="672147" y="347179"/>
                  </a:lnTo>
                  <a:lnTo>
                    <a:pt x="669404" y="349910"/>
                  </a:lnTo>
                  <a:lnTo>
                    <a:pt x="669404" y="356628"/>
                  </a:lnTo>
                  <a:lnTo>
                    <a:pt x="672147" y="359359"/>
                  </a:lnTo>
                  <a:lnTo>
                    <a:pt x="678853" y="359359"/>
                  </a:lnTo>
                  <a:lnTo>
                    <a:pt x="681583" y="356628"/>
                  </a:lnTo>
                  <a:lnTo>
                    <a:pt x="681583" y="349910"/>
                  </a:lnTo>
                  <a:close/>
                </a:path>
                <a:path w="811530" h="1437640">
                  <a:moveTo>
                    <a:pt x="694359" y="372110"/>
                  </a:moveTo>
                  <a:lnTo>
                    <a:pt x="691629" y="369379"/>
                  </a:lnTo>
                  <a:lnTo>
                    <a:pt x="684911" y="369379"/>
                  </a:lnTo>
                  <a:lnTo>
                    <a:pt x="682180" y="372110"/>
                  </a:lnTo>
                  <a:lnTo>
                    <a:pt x="682180" y="378828"/>
                  </a:lnTo>
                  <a:lnTo>
                    <a:pt x="684911" y="381558"/>
                  </a:lnTo>
                  <a:lnTo>
                    <a:pt x="691629" y="381558"/>
                  </a:lnTo>
                  <a:lnTo>
                    <a:pt x="694359" y="378828"/>
                  </a:lnTo>
                  <a:lnTo>
                    <a:pt x="694359" y="372110"/>
                  </a:lnTo>
                  <a:close/>
                </a:path>
                <a:path w="811530" h="1437640">
                  <a:moveTo>
                    <a:pt x="706297" y="394754"/>
                  </a:moveTo>
                  <a:lnTo>
                    <a:pt x="703567" y="392023"/>
                  </a:lnTo>
                  <a:lnTo>
                    <a:pt x="696849" y="392023"/>
                  </a:lnTo>
                  <a:lnTo>
                    <a:pt x="694118" y="394754"/>
                  </a:lnTo>
                  <a:lnTo>
                    <a:pt x="694118" y="401485"/>
                  </a:lnTo>
                  <a:lnTo>
                    <a:pt x="696849" y="404202"/>
                  </a:lnTo>
                  <a:lnTo>
                    <a:pt x="703567" y="404202"/>
                  </a:lnTo>
                  <a:lnTo>
                    <a:pt x="706297" y="401485"/>
                  </a:lnTo>
                  <a:lnTo>
                    <a:pt x="706297" y="394754"/>
                  </a:lnTo>
                  <a:close/>
                </a:path>
                <a:path w="811530" h="1437640">
                  <a:moveTo>
                    <a:pt x="717384" y="417817"/>
                  </a:moveTo>
                  <a:lnTo>
                    <a:pt x="714667" y="415086"/>
                  </a:lnTo>
                  <a:lnTo>
                    <a:pt x="707936" y="415086"/>
                  </a:lnTo>
                  <a:lnTo>
                    <a:pt x="705218" y="417817"/>
                  </a:lnTo>
                  <a:lnTo>
                    <a:pt x="705218" y="424535"/>
                  </a:lnTo>
                  <a:lnTo>
                    <a:pt x="707936" y="427266"/>
                  </a:lnTo>
                  <a:lnTo>
                    <a:pt x="714667" y="427266"/>
                  </a:lnTo>
                  <a:lnTo>
                    <a:pt x="717384" y="424535"/>
                  </a:lnTo>
                  <a:lnTo>
                    <a:pt x="717384" y="417817"/>
                  </a:lnTo>
                  <a:close/>
                </a:path>
                <a:path w="811530" h="1437640">
                  <a:moveTo>
                    <a:pt x="727659" y="441248"/>
                  </a:moveTo>
                  <a:lnTo>
                    <a:pt x="724928" y="438518"/>
                  </a:lnTo>
                  <a:lnTo>
                    <a:pt x="718210" y="438518"/>
                  </a:lnTo>
                  <a:lnTo>
                    <a:pt x="715479" y="441248"/>
                  </a:lnTo>
                  <a:lnTo>
                    <a:pt x="715479" y="447967"/>
                  </a:lnTo>
                  <a:lnTo>
                    <a:pt x="718210" y="450697"/>
                  </a:lnTo>
                  <a:lnTo>
                    <a:pt x="724928" y="450697"/>
                  </a:lnTo>
                  <a:lnTo>
                    <a:pt x="727659" y="447967"/>
                  </a:lnTo>
                  <a:lnTo>
                    <a:pt x="727659" y="441248"/>
                  </a:lnTo>
                  <a:close/>
                </a:path>
                <a:path w="811530" h="1437640">
                  <a:moveTo>
                    <a:pt x="737069" y="465035"/>
                  </a:moveTo>
                  <a:lnTo>
                    <a:pt x="734352" y="462318"/>
                  </a:lnTo>
                  <a:lnTo>
                    <a:pt x="727621" y="462318"/>
                  </a:lnTo>
                  <a:lnTo>
                    <a:pt x="724890" y="465035"/>
                  </a:lnTo>
                  <a:lnTo>
                    <a:pt x="724890" y="471766"/>
                  </a:lnTo>
                  <a:lnTo>
                    <a:pt x="727621" y="474497"/>
                  </a:lnTo>
                  <a:lnTo>
                    <a:pt x="734352" y="474497"/>
                  </a:lnTo>
                  <a:lnTo>
                    <a:pt x="737069" y="471766"/>
                  </a:lnTo>
                  <a:lnTo>
                    <a:pt x="737069" y="465035"/>
                  </a:lnTo>
                  <a:close/>
                </a:path>
                <a:path w="811530" h="1437640">
                  <a:moveTo>
                    <a:pt x="745655" y="489165"/>
                  </a:moveTo>
                  <a:lnTo>
                    <a:pt x="742937" y="486435"/>
                  </a:lnTo>
                  <a:lnTo>
                    <a:pt x="736219" y="486435"/>
                  </a:lnTo>
                  <a:lnTo>
                    <a:pt x="733475" y="489165"/>
                  </a:lnTo>
                  <a:lnTo>
                    <a:pt x="733475" y="495884"/>
                  </a:lnTo>
                  <a:lnTo>
                    <a:pt x="736219" y="498614"/>
                  </a:lnTo>
                  <a:lnTo>
                    <a:pt x="742937" y="498614"/>
                  </a:lnTo>
                  <a:lnTo>
                    <a:pt x="745655" y="495884"/>
                  </a:lnTo>
                  <a:lnTo>
                    <a:pt x="745655" y="489165"/>
                  </a:lnTo>
                  <a:close/>
                </a:path>
                <a:path w="811530" h="1437640">
                  <a:moveTo>
                    <a:pt x="752055" y="664375"/>
                  </a:moveTo>
                  <a:lnTo>
                    <a:pt x="749325" y="661644"/>
                  </a:lnTo>
                  <a:lnTo>
                    <a:pt x="742594" y="661644"/>
                  </a:lnTo>
                  <a:lnTo>
                    <a:pt x="739876" y="664375"/>
                  </a:lnTo>
                  <a:lnTo>
                    <a:pt x="739876" y="671093"/>
                  </a:lnTo>
                  <a:lnTo>
                    <a:pt x="742594" y="673823"/>
                  </a:lnTo>
                  <a:lnTo>
                    <a:pt x="749325" y="673823"/>
                  </a:lnTo>
                  <a:lnTo>
                    <a:pt x="752055" y="671093"/>
                  </a:lnTo>
                  <a:lnTo>
                    <a:pt x="752055" y="664375"/>
                  </a:lnTo>
                  <a:close/>
                </a:path>
                <a:path w="811530" h="1437640">
                  <a:moveTo>
                    <a:pt x="753300" y="513562"/>
                  </a:moveTo>
                  <a:lnTo>
                    <a:pt x="750582" y="510832"/>
                  </a:lnTo>
                  <a:lnTo>
                    <a:pt x="743851" y="510832"/>
                  </a:lnTo>
                  <a:lnTo>
                    <a:pt x="741133" y="513562"/>
                  </a:lnTo>
                  <a:lnTo>
                    <a:pt x="741133" y="520280"/>
                  </a:lnTo>
                  <a:lnTo>
                    <a:pt x="743851" y="523011"/>
                  </a:lnTo>
                  <a:lnTo>
                    <a:pt x="750582" y="523011"/>
                  </a:lnTo>
                  <a:lnTo>
                    <a:pt x="753300" y="520280"/>
                  </a:lnTo>
                  <a:lnTo>
                    <a:pt x="753300" y="513562"/>
                  </a:lnTo>
                  <a:close/>
                </a:path>
                <a:path w="811530" h="1437640">
                  <a:moveTo>
                    <a:pt x="753516" y="689927"/>
                  </a:moveTo>
                  <a:lnTo>
                    <a:pt x="750785" y="687184"/>
                  </a:lnTo>
                  <a:lnTo>
                    <a:pt x="744080" y="687184"/>
                  </a:lnTo>
                  <a:lnTo>
                    <a:pt x="741349" y="689927"/>
                  </a:lnTo>
                  <a:lnTo>
                    <a:pt x="741349" y="696645"/>
                  </a:lnTo>
                  <a:lnTo>
                    <a:pt x="744080" y="699363"/>
                  </a:lnTo>
                  <a:lnTo>
                    <a:pt x="750785" y="699363"/>
                  </a:lnTo>
                  <a:lnTo>
                    <a:pt x="753516" y="696645"/>
                  </a:lnTo>
                  <a:lnTo>
                    <a:pt x="753516" y="689927"/>
                  </a:lnTo>
                  <a:close/>
                </a:path>
                <a:path w="811530" h="1437640">
                  <a:moveTo>
                    <a:pt x="760107" y="538238"/>
                  </a:moveTo>
                  <a:lnTo>
                    <a:pt x="757377" y="535508"/>
                  </a:lnTo>
                  <a:lnTo>
                    <a:pt x="750658" y="535508"/>
                  </a:lnTo>
                  <a:lnTo>
                    <a:pt x="747928" y="538238"/>
                  </a:lnTo>
                  <a:lnTo>
                    <a:pt x="747928" y="544957"/>
                  </a:lnTo>
                  <a:lnTo>
                    <a:pt x="750658" y="547687"/>
                  </a:lnTo>
                  <a:lnTo>
                    <a:pt x="757377" y="547687"/>
                  </a:lnTo>
                  <a:lnTo>
                    <a:pt x="760107" y="544957"/>
                  </a:lnTo>
                  <a:lnTo>
                    <a:pt x="760107" y="538238"/>
                  </a:lnTo>
                  <a:close/>
                </a:path>
                <a:path w="811530" h="1437640">
                  <a:moveTo>
                    <a:pt x="765987" y="563143"/>
                  </a:moveTo>
                  <a:lnTo>
                    <a:pt x="763244" y="560412"/>
                  </a:lnTo>
                  <a:lnTo>
                    <a:pt x="756539" y="560412"/>
                  </a:lnTo>
                  <a:lnTo>
                    <a:pt x="753808" y="563143"/>
                  </a:lnTo>
                  <a:lnTo>
                    <a:pt x="753808" y="569861"/>
                  </a:lnTo>
                  <a:lnTo>
                    <a:pt x="756539" y="572579"/>
                  </a:lnTo>
                  <a:lnTo>
                    <a:pt x="763244" y="572579"/>
                  </a:lnTo>
                  <a:lnTo>
                    <a:pt x="765987" y="569861"/>
                  </a:lnTo>
                  <a:lnTo>
                    <a:pt x="765987" y="563143"/>
                  </a:lnTo>
                  <a:close/>
                </a:path>
                <a:path w="811530" h="1437640">
                  <a:moveTo>
                    <a:pt x="771004" y="588225"/>
                  </a:moveTo>
                  <a:lnTo>
                    <a:pt x="768273" y="585495"/>
                  </a:lnTo>
                  <a:lnTo>
                    <a:pt x="761555" y="585495"/>
                  </a:lnTo>
                  <a:lnTo>
                    <a:pt x="758825" y="588225"/>
                  </a:lnTo>
                  <a:lnTo>
                    <a:pt x="758825" y="594956"/>
                  </a:lnTo>
                  <a:lnTo>
                    <a:pt x="761555" y="597674"/>
                  </a:lnTo>
                  <a:lnTo>
                    <a:pt x="768273" y="597674"/>
                  </a:lnTo>
                  <a:lnTo>
                    <a:pt x="771004" y="594956"/>
                  </a:lnTo>
                  <a:lnTo>
                    <a:pt x="771004" y="588225"/>
                  </a:lnTo>
                  <a:close/>
                </a:path>
                <a:path w="811530" h="1437640">
                  <a:moveTo>
                    <a:pt x="775182" y="817524"/>
                  </a:moveTo>
                  <a:lnTo>
                    <a:pt x="772464" y="814781"/>
                  </a:lnTo>
                  <a:lnTo>
                    <a:pt x="765746" y="814781"/>
                  </a:lnTo>
                  <a:lnTo>
                    <a:pt x="763016" y="817524"/>
                  </a:lnTo>
                  <a:lnTo>
                    <a:pt x="763016" y="824242"/>
                  </a:lnTo>
                  <a:lnTo>
                    <a:pt x="765746" y="826960"/>
                  </a:lnTo>
                  <a:lnTo>
                    <a:pt x="772464" y="826960"/>
                  </a:lnTo>
                  <a:lnTo>
                    <a:pt x="775182" y="824242"/>
                  </a:lnTo>
                  <a:lnTo>
                    <a:pt x="775182" y="817524"/>
                  </a:lnTo>
                  <a:close/>
                </a:path>
                <a:path w="811530" h="1437640">
                  <a:moveTo>
                    <a:pt x="775182" y="613486"/>
                  </a:moveTo>
                  <a:lnTo>
                    <a:pt x="772464" y="610755"/>
                  </a:lnTo>
                  <a:lnTo>
                    <a:pt x="765746" y="610755"/>
                  </a:lnTo>
                  <a:lnTo>
                    <a:pt x="763016" y="613486"/>
                  </a:lnTo>
                  <a:lnTo>
                    <a:pt x="763016" y="620204"/>
                  </a:lnTo>
                  <a:lnTo>
                    <a:pt x="765746" y="622935"/>
                  </a:lnTo>
                  <a:lnTo>
                    <a:pt x="772464" y="622935"/>
                  </a:lnTo>
                  <a:lnTo>
                    <a:pt x="775182" y="620204"/>
                  </a:lnTo>
                  <a:lnTo>
                    <a:pt x="775182" y="613486"/>
                  </a:lnTo>
                  <a:close/>
                </a:path>
                <a:path w="811530" h="1437640">
                  <a:moveTo>
                    <a:pt x="778332" y="792124"/>
                  </a:moveTo>
                  <a:lnTo>
                    <a:pt x="775589" y="789406"/>
                  </a:lnTo>
                  <a:lnTo>
                    <a:pt x="768883" y="789406"/>
                  </a:lnTo>
                  <a:lnTo>
                    <a:pt x="766152" y="792124"/>
                  </a:lnTo>
                  <a:lnTo>
                    <a:pt x="766152" y="798855"/>
                  </a:lnTo>
                  <a:lnTo>
                    <a:pt x="768883" y="801585"/>
                  </a:lnTo>
                  <a:lnTo>
                    <a:pt x="775589" y="801585"/>
                  </a:lnTo>
                  <a:lnTo>
                    <a:pt x="778332" y="798855"/>
                  </a:lnTo>
                  <a:lnTo>
                    <a:pt x="778332" y="792124"/>
                  </a:lnTo>
                  <a:close/>
                </a:path>
                <a:path w="811530" h="1437640">
                  <a:moveTo>
                    <a:pt x="778332" y="638873"/>
                  </a:moveTo>
                  <a:lnTo>
                    <a:pt x="775589" y="636143"/>
                  </a:lnTo>
                  <a:lnTo>
                    <a:pt x="768883" y="636143"/>
                  </a:lnTo>
                  <a:lnTo>
                    <a:pt x="766152" y="638873"/>
                  </a:lnTo>
                  <a:lnTo>
                    <a:pt x="766152" y="645604"/>
                  </a:lnTo>
                  <a:lnTo>
                    <a:pt x="768883" y="648322"/>
                  </a:lnTo>
                  <a:lnTo>
                    <a:pt x="775589" y="648322"/>
                  </a:lnTo>
                  <a:lnTo>
                    <a:pt x="778332" y="645604"/>
                  </a:lnTo>
                  <a:lnTo>
                    <a:pt x="778332" y="638873"/>
                  </a:lnTo>
                  <a:close/>
                </a:path>
                <a:path w="811530" h="1437640">
                  <a:moveTo>
                    <a:pt x="780630" y="766648"/>
                  </a:moveTo>
                  <a:lnTo>
                    <a:pt x="777913" y="763905"/>
                  </a:lnTo>
                  <a:lnTo>
                    <a:pt x="771182" y="763905"/>
                  </a:lnTo>
                  <a:lnTo>
                    <a:pt x="768464" y="766648"/>
                  </a:lnTo>
                  <a:lnTo>
                    <a:pt x="768464" y="773366"/>
                  </a:lnTo>
                  <a:lnTo>
                    <a:pt x="771182" y="776084"/>
                  </a:lnTo>
                  <a:lnTo>
                    <a:pt x="777913" y="776084"/>
                  </a:lnTo>
                  <a:lnTo>
                    <a:pt x="780630" y="773366"/>
                  </a:lnTo>
                  <a:lnTo>
                    <a:pt x="780630" y="766648"/>
                  </a:lnTo>
                  <a:close/>
                </a:path>
                <a:path w="811530" h="1437640">
                  <a:moveTo>
                    <a:pt x="780630" y="664362"/>
                  </a:moveTo>
                  <a:lnTo>
                    <a:pt x="777913" y="661631"/>
                  </a:lnTo>
                  <a:lnTo>
                    <a:pt x="771182" y="661631"/>
                  </a:lnTo>
                  <a:lnTo>
                    <a:pt x="768464" y="664362"/>
                  </a:lnTo>
                  <a:lnTo>
                    <a:pt x="768464" y="671080"/>
                  </a:lnTo>
                  <a:lnTo>
                    <a:pt x="771182" y="673811"/>
                  </a:lnTo>
                  <a:lnTo>
                    <a:pt x="777913" y="673811"/>
                  </a:lnTo>
                  <a:lnTo>
                    <a:pt x="780630" y="671080"/>
                  </a:lnTo>
                  <a:lnTo>
                    <a:pt x="780630" y="664362"/>
                  </a:lnTo>
                  <a:close/>
                </a:path>
                <a:path w="811530" h="1437640">
                  <a:moveTo>
                    <a:pt x="782091" y="741095"/>
                  </a:moveTo>
                  <a:lnTo>
                    <a:pt x="779373" y="738365"/>
                  </a:lnTo>
                  <a:lnTo>
                    <a:pt x="772655" y="738365"/>
                  </a:lnTo>
                  <a:lnTo>
                    <a:pt x="769924" y="741095"/>
                  </a:lnTo>
                  <a:lnTo>
                    <a:pt x="769924" y="747814"/>
                  </a:lnTo>
                  <a:lnTo>
                    <a:pt x="772655" y="750531"/>
                  </a:lnTo>
                  <a:lnTo>
                    <a:pt x="779373" y="750531"/>
                  </a:lnTo>
                  <a:lnTo>
                    <a:pt x="782091" y="747814"/>
                  </a:lnTo>
                  <a:lnTo>
                    <a:pt x="782091" y="741095"/>
                  </a:lnTo>
                  <a:close/>
                </a:path>
                <a:path w="811530" h="1437640">
                  <a:moveTo>
                    <a:pt x="782091" y="689927"/>
                  </a:moveTo>
                  <a:lnTo>
                    <a:pt x="779373" y="687184"/>
                  </a:lnTo>
                  <a:lnTo>
                    <a:pt x="772655" y="687184"/>
                  </a:lnTo>
                  <a:lnTo>
                    <a:pt x="769924" y="689927"/>
                  </a:lnTo>
                  <a:lnTo>
                    <a:pt x="769924" y="696645"/>
                  </a:lnTo>
                  <a:lnTo>
                    <a:pt x="772655" y="699363"/>
                  </a:lnTo>
                  <a:lnTo>
                    <a:pt x="779373" y="699363"/>
                  </a:lnTo>
                  <a:lnTo>
                    <a:pt x="782091" y="696645"/>
                  </a:lnTo>
                  <a:lnTo>
                    <a:pt x="782091" y="689927"/>
                  </a:lnTo>
                  <a:close/>
                </a:path>
                <a:path w="811530" h="1437640">
                  <a:moveTo>
                    <a:pt x="782510" y="715505"/>
                  </a:moveTo>
                  <a:lnTo>
                    <a:pt x="779780" y="712774"/>
                  </a:lnTo>
                  <a:lnTo>
                    <a:pt x="773074" y="712774"/>
                  </a:lnTo>
                  <a:lnTo>
                    <a:pt x="770343" y="715505"/>
                  </a:lnTo>
                  <a:lnTo>
                    <a:pt x="770343" y="722223"/>
                  </a:lnTo>
                  <a:lnTo>
                    <a:pt x="773074" y="724941"/>
                  </a:lnTo>
                  <a:lnTo>
                    <a:pt x="779780" y="724941"/>
                  </a:lnTo>
                  <a:lnTo>
                    <a:pt x="782510" y="722223"/>
                  </a:lnTo>
                  <a:lnTo>
                    <a:pt x="782510" y="715505"/>
                  </a:lnTo>
                  <a:close/>
                </a:path>
                <a:path w="811530" h="1437640">
                  <a:moveTo>
                    <a:pt x="809231" y="766648"/>
                  </a:moveTo>
                  <a:lnTo>
                    <a:pt x="806488" y="763917"/>
                  </a:lnTo>
                  <a:lnTo>
                    <a:pt x="799769" y="763917"/>
                  </a:lnTo>
                  <a:lnTo>
                    <a:pt x="797052" y="766648"/>
                  </a:lnTo>
                  <a:lnTo>
                    <a:pt x="797052" y="773379"/>
                  </a:lnTo>
                  <a:lnTo>
                    <a:pt x="799769" y="776097"/>
                  </a:lnTo>
                  <a:lnTo>
                    <a:pt x="806488" y="776097"/>
                  </a:lnTo>
                  <a:lnTo>
                    <a:pt x="809231" y="773379"/>
                  </a:lnTo>
                  <a:lnTo>
                    <a:pt x="809231" y="766648"/>
                  </a:lnTo>
                  <a:close/>
                </a:path>
                <a:path w="811530" h="1437640">
                  <a:moveTo>
                    <a:pt x="810996" y="715505"/>
                  </a:moveTo>
                  <a:lnTo>
                    <a:pt x="808278" y="712774"/>
                  </a:lnTo>
                  <a:lnTo>
                    <a:pt x="801547" y="712774"/>
                  </a:lnTo>
                  <a:lnTo>
                    <a:pt x="798830" y="715505"/>
                  </a:lnTo>
                  <a:lnTo>
                    <a:pt x="798830" y="722223"/>
                  </a:lnTo>
                  <a:lnTo>
                    <a:pt x="801547" y="724941"/>
                  </a:lnTo>
                  <a:lnTo>
                    <a:pt x="808278" y="724941"/>
                  </a:lnTo>
                  <a:lnTo>
                    <a:pt x="810996" y="722223"/>
                  </a:lnTo>
                  <a:lnTo>
                    <a:pt x="810996" y="71550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3665010" y="8878144"/>
              <a:ext cx="820419" cy="1494155"/>
            </a:xfrm>
            <a:custGeom>
              <a:avLst/>
              <a:gdLst/>
              <a:ahLst/>
              <a:cxnLst/>
              <a:rect l="l" t="t" r="r" b="b"/>
              <a:pathLst>
                <a:path w="820419" h="1494154">
                  <a:moveTo>
                    <a:pt x="12166" y="3606"/>
                  </a:moveTo>
                  <a:lnTo>
                    <a:pt x="9448" y="876"/>
                  </a:lnTo>
                  <a:lnTo>
                    <a:pt x="2730" y="876"/>
                  </a:lnTo>
                  <a:lnTo>
                    <a:pt x="0" y="3606"/>
                  </a:lnTo>
                  <a:lnTo>
                    <a:pt x="0" y="10337"/>
                  </a:lnTo>
                  <a:lnTo>
                    <a:pt x="2730" y="13055"/>
                  </a:lnTo>
                  <a:lnTo>
                    <a:pt x="9448" y="13055"/>
                  </a:lnTo>
                  <a:lnTo>
                    <a:pt x="12166" y="10337"/>
                  </a:lnTo>
                  <a:lnTo>
                    <a:pt x="12166" y="3606"/>
                  </a:lnTo>
                  <a:close/>
                </a:path>
                <a:path w="820419" h="1494154">
                  <a:moveTo>
                    <a:pt x="37731" y="2717"/>
                  </a:moveTo>
                  <a:lnTo>
                    <a:pt x="35001" y="0"/>
                  </a:lnTo>
                  <a:lnTo>
                    <a:pt x="28270" y="0"/>
                  </a:lnTo>
                  <a:lnTo>
                    <a:pt x="25552" y="2717"/>
                  </a:lnTo>
                  <a:lnTo>
                    <a:pt x="25552" y="9448"/>
                  </a:lnTo>
                  <a:lnTo>
                    <a:pt x="28270" y="12179"/>
                  </a:lnTo>
                  <a:lnTo>
                    <a:pt x="35001" y="12179"/>
                  </a:lnTo>
                  <a:lnTo>
                    <a:pt x="37731" y="9448"/>
                  </a:lnTo>
                  <a:lnTo>
                    <a:pt x="37731" y="2717"/>
                  </a:lnTo>
                  <a:close/>
                </a:path>
                <a:path w="820419" h="1494154">
                  <a:moveTo>
                    <a:pt x="63373" y="2717"/>
                  </a:moveTo>
                  <a:lnTo>
                    <a:pt x="60655" y="0"/>
                  </a:lnTo>
                  <a:lnTo>
                    <a:pt x="53924" y="0"/>
                  </a:lnTo>
                  <a:lnTo>
                    <a:pt x="51193" y="2717"/>
                  </a:lnTo>
                  <a:lnTo>
                    <a:pt x="51193" y="9448"/>
                  </a:lnTo>
                  <a:lnTo>
                    <a:pt x="53924" y="12179"/>
                  </a:lnTo>
                  <a:lnTo>
                    <a:pt x="60655" y="12179"/>
                  </a:lnTo>
                  <a:lnTo>
                    <a:pt x="63373" y="9448"/>
                  </a:lnTo>
                  <a:lnTo>
                    <a:pt x="63373" y="2717"/>
                  </a:lnTo>
                  <a:close/>
                </a:path>
                <a:path w="820419" h="1494154">
                  <a:moveTo>
                    <a:pt x="88925" y="1484236"/>
                  </a:moveTo>
                  <a:lnTo>
                    <a:pt x="86194" y="1481518"/>
                  </a:lnTo>
                  <a:lnTo>
                    <a:pt x="79476" y="1481518"/>
                  </a:lnTo>
                  <a:lnTo>
                    <a:pt x="76758" y="1484236"/>
                  </a:lnTo>
                  <a:lnTo>
                    <a:pt x="76758" y="1490967"/>
                  </a:lnTo>
                  <a:lnTo>
                    <a:pt x="79476" y="1493697"/>
                  </a:lnTo>
                  <a:lnTo>
                    <a:pt x="86194" y="1493697"/>
                  </a:lnTo>
                  <a:lnTo>
                    <a:pt x="88925" y="1490967"/>
                  </a:lnTo>
                  <a:lnTo>
                    <a:pt x="88925" y="1484236"/>
                  </a:lnTo>
                  <a:close/>
                </a:path>
                <a:path w="820419" h="1494154">
                  <a:moveTo>
                    <a:pt x="88925" y="3606"/>
                  </a:moveTo>
                  <a:lnTo>
                    <a:pt x="86194" y="876"/>
                  </a:lnTo>
                  <a:lnTo>
                    <a:pt x="79476" y="876"/>
                  </a:lnTo>
                  <a:lnTo>
                    <a:pt x="76758" y="3606"/>
                  </a:lnTo>
                  <a:lnTo>
                    <a:pt x="76758" y="10337"/>
                  </a:lnTo>
                  <a:lnTo>
                    <a:pt x="79476" y="13055"/>
                  </a:lnTo>
                  <a:lnTo>
                    <a:pt x="86194" y="13055"/>
                  </a:lnTo>
                  <a:lnTo>
                    <a:pt x="88925" y="10337"/>
                  </a:lnTo>
                  <a:lnTo>
                    <a:pt x="88925" y="3606"/>
                  </a:lnTo>
                  <a:close/>
                </a:path>
                <a:path w="820419" h="1494154">
                  <a:moveTo>
                    <a:pt x="114465" y="1482483"/>
                  </a:moveTo>
                  <a:lnTo>
                    <a:pt x="111734" y="1479740"/>
                  </a:lnTo>
                  <a:lnTo>
                    <a:pt x="105029" y="1479740"/>
                  </a:lnTo>
                  <a:lnTo>
                    <a:pt x="102298" y="1482483"/>
                  </a:lnTo>
                  <a:lnTo>
                    <a:pt x="102298" y="1489202"/>
                  </a:lnTo>
                  <a:lnTo>
                    <a:pt x="105029" y="1491919"/>
                  </a:lnTo>
                  <a:lnTo>
                    <a:pt x="111734" y="1491919"/>
                  </a:lnTo>
                  <a:lnTo>
                    <a:pt x="114465" y="1489202"/>
                  </a:lnTo>
                  <a:lnTo>
                    <a:pt x="114465" y="1482483"/>
                  </a:lnTo>
                  <a:close/>
                </a:path>
                <a:path w="820419" h="1494154">
                  <a:moveTo>
                    <a:pt x="114465" y="5372"/>
                  </a:moveTo>
                  <a:lnTo>
                    <a:pt x="111734" y="2641"/>
                  </a:lnTo>
                  <a:lnTo>
                    <a:pt x="105029" y="2641"/>
                  </a:lnTo>
                  <a:lnTo>
                    <a:pt x="102298" y="5372"/>
                  </a:lnTo>
                  <a:lnTo>
                    <a:pt x="102298" y="12090"/>
                  </a:lnTo>
                  <a:lnTo>
                    <a:pt x="105029" y="14820"/>
                  </a:lnTo>
                  <a:lnTo>
                    <a:pt x="111734" y="14820"/>
                  </a:lnTo>
                  <a:lnTo>
                    <a:pt x="114465" y="12090"/>
                  </a:lnTo>
                  <a:lnTo>
                    <a:pt x="114465" y="5372"/>
                  </a:lnTo>
                  <a:close/>
                </a:path>
                <a:path w="820419" h="1494154">
                  <a:moveTo>
                    <a:pt x="139915" y="1479829"/>
                  </a:moveTo>
                  <a:lnTo>
                    <a:pt x="137198" y="1477098"/>
                  </a:lnTo>
                  <a:lnTo>
                    <a:pt x="130467" y="1477098"/>
                  </a:lnTo>
                  <a:lnTo>
                    <a:pt x="127749" y="1479829"/>
                  </a:lnTo>
                  <a:lnTo>
                    <a:pt x="127749" y="1486560"/>
                  </a:lnTo>
                  <a:lnTo>
                    <a:pt x="130467" y="1489278"/>
                  </a:lnTo>
                  <a:lnTo>
                    <a:pt x="137198" y="1489278"/>
                  </a:lnTo>
                  <a:lnTo>
                    <a:pt x="139915" y="1486560"/>
                  </a:lnTo>
                  <a:lnTo>
                    <a:pt x="139915" y="1479829"/>
                  </a:lnTo>
                  <a:close/>
                </a:path>
                <a:path w="820419" h="1494154">
                  <a:moveTo>
                    <a:pt x="139915" y="8026"/>
                  </a:moveTo>
                  <a:lnTo>
                    <a:pt x="137198" y="5283"/>
                  </a:lnTo>
                  <a:lnTo>
                    <a:pt x="130467" y="5283"/>
                  </a:lnTo>
                  <a:lnTo>
                    <a:pt x="127749" y="8026"/>
                  </a:lnTo>
                  <a:lnTo>
                    <a:pt x="127749" y="14744"/>
                  </a:lnTo>
                  <a:lnTo>
                    <a:pt x="130467" y="17462"/>
                  </a:lnTo>
                  <a:lnTo>
                    <a:pt x="137198" y="17462"/>
                  </a:lnTo>
                  <a:lnTo>
                    <a:pt x="139915" y="14744"/>
                  </a:lnTo>
                  <a:lnTo>
                    <a:pt x="139915" y="8026"/>
                  </a:lnTo>
                  <a:close/>
                </a:path>
                <a:path w="820419" h="1494154">
                  <a:moveTo>
                    <a:pt x="165252" y="1476298"/>
                  </a:moveTo>
                  <a:lnTo>
                    <a:pt x="162521" y="1473581"/>
                  </a:lnTo>
                  <a:lnTo>
                    <a:pt x="155803" y="1473581"/>
                  </a:lnTo>
                  <a:lnTo>
                    <a:pt x="153073" y="1476298"/>
                  </a:lnTo>
                  <a:lnTo>
                    <a:pt x="153073" y="1483029"/>
                  </a:lnTo>
                  <a:lnTo>
                    <a:pt x="155803" y="1485760"/>
                  </a:lnTo>
                  <a:lnTo>
                    <a:pt x="162521" y="1485760"/>
                  </a:lnTo>
                  <a:lnTo>
                    <a:pt x="165252" y="1483029"/>
                  </a:lnTo>
                  <a:lnTo>
                    <a:pt x="165252" y="1476298"/>
                  </a:lnTo>
                  <a:close/>
                </a:path>
                <a:path w="820419" h="1494154">
                  <a:moveTo>
                    <a:pt x="165252" y="11544"/>
                  </a:moveTo>
                  <a:lnTo>
                    <a:pt x="162521" y="8813"/>
                  </a:lnTo>
                  <a:lnTo>
                    <a:pt x="155803" y="8813"/>
                  </a:lnTo>
                  <a:lnTo>
                    <a:pt x="153073" y="11544"/>
                  </a:lnTo>
                  <a:lnTo>
                    <a:pt x="153073" y="18275"/>
                  </a:lnTo>
                  <a:lnTo>
                    <a:pt x="155803" y="20993"/>
                  </a:lnTo>
                  <a:lnTo>
                    <a:pt x="162521" y="20993"/>
                  </a:lnTo>
                  <a:lnTo>
                    <a:pt x="165252" y="18275"/>
                  </a:lnTo>
                  <a:lnTo>
                    <a:pt x="165252" y="11544"/>
                  </a:lnTo>
                  <a:close/>
                </a:path>
                <a:path w="820419" h="1494154">
                  <a:moveTo>
                    <a:pt x="190500" y="1471917"/>
                  </a:moveTo>
                  <a:lnTo>
                    <a:pt x="187769" y="1469186"/>
                  </a:lnTo>
                  <a:lnTo>
                    <a:pt x="181038" y="1469186"/>
                  </a:lnTo>
                  <a:lnTo>
                    <a:pt x="178320" y="1471917"/>
                  </a:lnTo>
                  <a:lnTo>
                    <a:pt x="178320" y="1478635"/>
                  </a:lnTo>
                  <a:lnTo>
                    <a:pt x="181038" y="1481366"/>
                  </a:lnTo>
                  <a:lnTo>
                    <a:pt x="187769" y="1481366"/>
                  </a:lnTo>
                  <a:lnTo>
                    <a:pt x="190500" y="1478635"/>
                  </a:lnTo>
                  <a:lnTo>
                    <a:pt x="190500" y="1471917"/>
                  </a:lnTo>
                  <a:close/>
                </a:path>
                <a:path w="820419" h="1494154">
                  <a:moveTo>
                    <a:pt x="190500" y="15938"/>
                  </a:moveTo>
                  <a:lnTo>
                    <a:pt x="187769" y="13208"/>
                  </a:lnTo>
                  <a:lnTo>
                    <a:pt x="181038" y="13208"/>
                  </a:lnTo>
                  <a:lnTo>
                    <a:pt x="178320" y="15938"/>
                  </a:lnTo>
                  <a:lnTo>
                    <a:pt x="178320" y="22669"/>
                  </a:lnTo>
                  <a:lnTo>
                    <a:pt x="181038" y="25387"/>
                  </a:lnTo>
                  <a:lnTo>
                    <a:pt x="187769" y="25387"/>
                  </a:lnTo>
                  <a:lnTo>
                    <a:pt x="190500" y="22669"/>
                  </a:lnTo>
                  <a:lnTo>
                    <a:pt x="190500" y="15938"/>
                  </a:lnTo>
                  <a:close/>
                </a:path>
                <a:path w="820419" h="1494154">
                  <a:moveTo>
                    <a:pt x="215519" y="1466646"/>
                  </a:moveTo>
                  <a:lnTo>
                    <a:pt x="212788" y="1463929"/>
                  </a:lnTo>
                  <a:lnTo>
                    <a:pt x="206082" y="1463929"/>
                  </a:lnTo>
                  <a:lnTo>
                    <a:pt x="203352" y="1466646"/>
                  </a:lnTo>
                  <a:lnTo>
                    <a:pt x="203352" y="1473377"/>
                  </a:lnTo>
                  <a:lnTo>
                    <a:pt x="206082" y="1476095"/>
                  </a:lnTo>
                  <a:lnTo>
                    <a:pt x="212788" y="1476095"/>
                  </a:lnTo>
                  <a:lnTo>
                    <a:pt x="215519" y="1473377"/>
                  </a:lnTo>
                  <a:lnTo>
                    <a:pt x="215519" y="1466646"/>
                  </a:lnTo>
                  <a:close/>
                </a:path>
                <a:path w="820419" h="1494154">
                  <a:moveTo>
                    <a:pt x="215519" y="21209"/>
                  </a:moveTo>
                  <a:lnTo>
                    <a:pt x="212788" y="18465"/>
                  </a:lnTo>
                  <a:lnTo>
                    <a:pt x="206082" y="18465"/>
                  </a:lnTo>
                  <a:lnTo>
                    <a:pt x="203352" y="21209"/>
                  </a:lnTo>
                  <a:lnTo>
                    <a:pt x="203352" y="27927"/>
                  </a:lnTo>
                  <a:lnTo>
                    <a:pt x="206082" y="30645"/>
                  </a:lnTo>
                  <a:lnTo>
                    <a:pt x="212788" y="30645"/>
                  </a:lnTo>
                  <a:lnTo>
                    <a:pt x="215519" y="27927"/>
                  </a:lnTo>
                  <a:lnTo>
                    <a:pt x="215519" y="21209"/>
                  </a:lnTo>
                  <a:close/>
                </a:path>
                <a:path w="820419" h="1494154">
                  <a:moveTo>
                    <a:pt x="240334" y="1460525"/>
                  </a:moveTo>
                  <a:lnTo>
                    <a:pt x="237604" y="1457794"/>
                  </a:lnTo>
                  <a:lnTo>
                    <a:pt x="230898" y="1457794"/>
                  </a:lnTo>
                  <a:lnTo>
                    <a:pt x="228168" y="1460525"/>
                  </a:lnTo>
                  <a:lnTo>
                    <a:pt x="228168" y="1467243"/>
                  </a:lnTo>
                  <a:lnTo>
                    <a:pt x="230898" y="1469974"/>
                  </a:lnTo>
                  <a:lnTo>
                    <a:pt x="237604" y="1469974"/>
                  </a:lnTo>
                  <a:lnTo>
                    <a:pt x="240334" y="1467243"/>
                  </a:lnTo>
                  <a:lnTo>
                    <a:pt x="240334" y="1460525"/>
                  </a:lnTo>
                  <a:close/>
                </a:path>
                <a:path w="820419" h="1494154">
                  <a:moveTo>
                    <a:pt x="240334" y="27330"/>
                  </a:moveTo>
                  <a:lnTo>
                    <a:pt x="237604" y="24599"/>
                  </a:lnTo>
                  <a:lnTo>
                    <a:pt x="230898" y="24599"/>
                  </a:lnTo>
                  <a:lnTo>
                    <a:pt x="228168" y="27330"/>
                  </a:lnTo>
                  <a:lnTo>
                    <a:pt x="228168" y="34048"/>
                  </a:lnTo>
                  <a:lnTo>
                    <a:pt x="230898" y="36779"/>
                  </a:lnTo>
                  <a:lnTo>
                    <a:pt x="237604" y="36779"/>
                  </a:lnTo>
                  <a:lnTo>
                    <a:pt x="240334" y="34048"/>
                  </a:lnTo>
                  <a:lnTo>
                    <a:pt x="240334" y="27330"/>
                  </a:lnTo>
                  <a:close/>
                </a:path>
                <a:path w="820419" h="1494154">
                  <a:moveTo>
                    <a:pt x="264947" y="1453540"/>
                  </a:moveTo>
                  <a:lnTo>
                    <a:pt x="262216" y="1450822"/>
                  </a:lnTo>
                  <a:lnTo>
                    <a:pt x="255498" y="1450822"/>
                  </a:lnTo>
                  <a:lnTo>
                    <a:pt x="252768" y="1453540"/>
                  </a:lnTo>
                  <a:lnTo>
                    <a:pt x="252768" y="1460271"/>
                  </a:lnTo>
                  <a:lnTo>
                    <a:pt x="255498" y="1463001"/>
                  </a:lnTo>
                  <a:lnTo>
                    <a:pt x="262216" y="1463001"/>
                  </a:lnTo>
                  <a:lnTo>
                    <a:pt x="264947" y="1460271"/>
                  </a:lnTo>
                  <a:lnTo>
                    <a:pt x="264947" y="1453540"/>
                  </a:lnTo>
                  <a:close/>
                </a:path>
                <a:path w="820419" h="1494154">
                  <a:moveTo>
                    <a:pt x="264947" y="34290"/>
                  </a:moveTo>
                  <a:lnTo>
                    <a:pt x="262216" y="31572"/>
                  </a:lnTo>
                  <a:lnTo>
                    <a:pt x="255498" y="31572"/>
                  </a:lnTo>
                  <a:lnTo>
                    <a:pt x="252768" y="34290"/>
                  </a:lnTo>
                  <a:lnTo>
                    <a:pt x="252768" y="41021"/>
                  </a:lnTo>
                  <a:lnTo>
                    <a:pt x="255498" y="43751"/>
                  </a:lnTo>
                  <a:lnTo>
                    <a:pt x="262216" y="43751"/>
                  </a:lnTo>
                  <a:lnTo>
                    <a:pt x="264947" y="41021"/>
                  </a:lnTo>
                  <a:lnTo>
                    <a:pt x="264947" y="34290"/>
                  </a:lnTo>
                  <a:close/>
                </a:path>
                <a:path w="820419" h="1494154">
                  <a:moveTo>
                    <a:pt x="289331" y="1445717"/>
                  </a:moveTo>
                  <a:lnTo>
                    <a:pt x="286613" y="1442999"/>
                  </a:lnTo>
                  <a:lnTo>
                    <a:pt x="279895" y="1442999"/>
                  </a:lnTo>
                  <a:lnTo>
                    <a:pt x="277164" y="1445717"/>
                  </a:lnTo>
                  <a:lnTo>
                    <a:pt x="277164" y="1452448"/>
                  </a:lnTo>
                  <a:lnTo>
                    <a:pt x="279895" y="1455178"/>
                  </a:lnTo>
                  <a:lnTo>
                    <a:pt x="286613" y="1455178"/>
                  </a:lnTo>
                  <a:lnTo>
                    <a:pt x="289331" y="1452448"/>
                  </a:lnTo>
                  <a:lnTo>
                    <a:pt x="289331" y="1445717"/>
                  </a:lnTo>
                  <a:close/>
                </a:path>
                <a:path w="820419" h="1494154">
                  <a:moveTo>
                    <a:pt x="289331" y="42138"/>
                  </a:moveTo>
                  <a:lnTo>
                    <a:pt x="286613" y="39408"/>
                  </a:lnTo>
                  <a:lnTo>
                    <a:pt x="279895" y="39408"/>
                  </a:lnTo>
                  <a:lnTo>
                    <a:pt x="277164" y="42138"/>
                  </a:lnTo>
                  <a:lnTo>
                    <a:pt x="277164" y="48856"/>
                  </a:lnTo>
                  <a:lnTo>
                    <a:pt x="279895" y="51574"/>
                  </a:lnTo>
                  <a:lnTo>
                    <a:pt x="286613" y="51574"/>
                  </a:lnTo>
                  <a:lnTo>
                    <a:pt x="289331" y="48856"/>
                  </a:lnTo>
                  <a:lnTo>
                    <a:pt x="289331" y="42138"/>
                  </a:lnTo>
                  <a:close/>
                </a:path>
                <a:path w="820419" h="1494154">
                  <a:moveTo>
                    <a:pt x="313423" y="1437055"/>
                  </a:moveTo>
                  <a:lnTo>
                    <a:pt x="310692" y="1434338"/>
                  </a:lnTo>
                  <a:lnTo>
                    <a:pt x="303974" y="1434338"/>
                  </a:lnTo>
                  <a:lnTo>
                    <a:pt x="301244" y="1437055"/>
                  </a:lnTo>
                  <a:lnTo>
                    <a:pt x="301244" y="1443786"/>
                  </a:lnTo>
                  <a:lnTo>
                    <a:pt x="303974" y="1446517"/>
                  </a:lnTo>
                  <a:lnTo>
                    <a:pt x="310692" y="1446517"/>
                  </a:lnTo>
                  <a:lnTo>
                    <a:pt x="313423" y="1443786"/>
                  </a:lnTo>
                  <a:lnTo>
                    <a:pt x="313423" y="1437055"/>
                  </a:lnTo>
                  <a:close/>
                </a:path>
                <a:path w="820419" h="1494154">
                  <a:moveTo>
                    <a:pt x="313423" y="50787"/>
                  </a:moveTo>
                  <a:lnTo>
                    <a:pt x="310692" y="48056"/>
                  </a:lnTo>
                  <a:lnTo>
                    <a:pt x="303974" y="48056"/>
                  </a:lnTo>
                  <a:lnTo>
                    <a:pt x="301244" y="50787"/>
                  </a:lnTo>
                  <a:lnTo>
                    <a:pt x="301244" y="57518"/>
                  </a:lnTo>
                  <a:lnTo>
                    <a:pt x="303974" y="60236"/>
                  </a:lnTo>
                  <a:lnTo>
                    <a:pt x="310692" y="60236"/>
                  </a:lnTo>
                  <a:lnTo>
                    <a:pt x="313423" y="57518"/>
                  </a:lnTo>
                  <a:lnTo>
                    <a:pt x="313423" y="50787"/>
                  </a:lnTo>
                  <a:close/>
                </a:path>
                <a:path w="820419" h="1494154">
                  <a:moveTo>
                    <a:pt x="337197" y="1427581"/>
                  </a:moveTo>
                  <a:lnTo>
                    <a:pt x="334467" y="1424851"/>
                  </a:lnTo>
                  <a:lnTo>
                    <a:pt x="327748" y="1424851"/>
                  </a:lnTo>
                  <a:lnTo>
                    <a:pt x="325018" y="1427581"/>
                  </a:lnTo>
                  <a:lnTo>
                    <a:pt x="325018" y="1434299"/>
                  </a:lnTo>
                  <a:lnTo>
                    <a:pt x="327748" y="1437017"/>
                  </a:lnTo>
                  <a:lnTo>
                    <a:pt x="334467" y="1437017"/>
                  </a:lnTo>
                  <a:lnTo>
                    <a:pt x="337197" y="1434299"/>
                  </a:lnTo>
                  <a:lnTo>
                    <a:pt x="337197" y="1427581"/>
                  </a:lnTo>
                  <a:close/>
                </a:path>
                <a:path w="820419" h="1494154">
                  <a:moveTo>
                    <a:pt x="337197" y="60274"/>
                  </a:moveTo>
                  <a:lnTo>
                    <a:pt x="334467" y="57543"/>
                  </a:lnTo>
                  <a:lnTo>
                    <a:pt x="327748" y="57543"/>
                  </a:lnTo>
                  <a:lnTo>
                    <a:pt x="325018" y="60274"/>
                  </a:lnTo>
                  <a:lnTo>
                    <a:pt x="325018" y="66992"/>
                  </a:lnTo>
                  <a:lnTo>
                    <a:pt x="327748" y="69723"/>
                  </a:lnTo>
                  <a:lnTo>
                    <a:pt x="334467" y="69723"/>
                  </a:lnTo>
                  <a:lnTo>
                    <a:pt x="337197" y="66992"/>
                  </a:lnTo>
                  <a:lnTo>
                    <a:pt x="337197" y="60274"/>
                  </a:lnTo>
                  <a:close/>
                </a:path>
                <a:path w="820419" h="1494154">
                  <a:moveTo>
                    <a:pt x="360654" y="1417281"/>
                  </a:moveTo>
                  <a:lnTo>
                    <a:pt x="357924" y="1414538"/>
                  </a:lnTo>
                  <a:lnTo>
                    <a:pt x="351205" y="1414538"/>
                  </a:lnTo>
                  <a:lnTo>
                    <a:pt x="348475" y="1417281"/>
                  </a:lnTo>
                  <a:lnTo>
                    <a:pt x="348475" y="1424000"/>
                  </a:lnTo>
                  <a:lnTo>
                    <a:pt x="351205" y="1426718"/>
                  </a:lnTo>
                  <a:lnTo>
                    <a:pt x="357924" y="1426718"/>
                  </a:lnTo>
                  <a:lnTo>
                    <a:pt x="360654" y="1424000"/>
                  </a:lnTo>
                  <a:lnTo>
                    <a:pt x="360654" y="1417281"/>
                  </a:lnTo>
                  <a:close/>
                </a:path>
                <a:path w="820419" h="1494154">
                  <a:moveTo>
                    <a:pt x="360654" y="70573"/>
                  </a:moveTo>
                  <a:lnTo>
                    <a:pt x="357924" y="67843"/>
                  </a:lnTo>
                  <a:lnTo>
                    <a:pt x="351205" y="67843"/>
                  </a:lnTo>
                  <a:lnTo>
                    <a:pt x="348475" y="70573"/>
                  </a:lnTo>
                  <a:lnTo>
                    <a:pt x="348475" y="77292"/>
                  </a:lnTo>
                  <a:lnTo>
                    <a:pt x="351205" y="80022"/>
                  </a:lnTo>
                  <a:lnTo>
                    <a:pt x="357924" y="80022"/>
                  </a:lnTo>
                  <a:lnTo>
                    <a:pt x="360654" y="77292"/>
                  </a:lnTo>
                  <a:lnTo>
                    <a:pt x="360654" y="70573"/>
                  </a:lnTo>
                  <a:close/>
                </a:path>
                <a:path w="820419" h="1494154">
                  <a:moveTo>
                    <a:pt x="383692" y="1406169"/>
                  </a:moveTo>
                  <a:lnTo>
                    <a:pt x="380949" y="1403438"/>
                  </a:lnTo>
                  <a:lnTo>
                    <a:pt x="374230" y="1403438"/>
                  </a:lnTo>
                  <a:lnTo>
                    <a:pt x="371513" y="1406169"/>
                  </a:lnTo>
                  <a:lnTo>
                    <a:pt x="371513" y="1412887"/>
                  </a:lnTo>
                  <a:lnTo>
                    <a:pt x="374230" y="1415618"/>
                  </a:lnTo>
                  <a:lnTo>
                    <a:pt x="380949" y="1415618"/>
                  </a:lnTo>
                  <a:lnTo>
                    <a:pt x="383692" y="1412887"/>
                  </a:lnTo>
                  <a:lnTo>
                    <a:pt x="383692" y="1406169"/>
                  </a:lnTo>
                  <a:close/>
                </a:path>
                <a:path w="820419" h="1494154">
                  <a:moveTo>
                    <a:pt x="383692" y="81686"/>
                  </a:moveTo>
                  <a:lnTo>
                    <a:pt x="380949" y="78955"/>
                  </a:lnTo>
                  <a:lnTo>
                    <a:pt x="374230" y="78955"/>
                  </a:lnTo>
                  <a:lnTo>
                    <a:pt x="371513" y="81686"/>
                  </a:lnTo>
                  <a:lnTo>
                    <a:pt x="371513" y="88404"/>
                  </a:lnTo>
                  <a:lnTo>
                    <a:pt x="374230" y="91122"/>
                  </a:lnTo>
                  <a:lnTo>
                    <a:pt x="380949" y="91122"/>
                  </a:lnTo>
                  <a:lnTo>
                    <a:pt x="383692" y="88404"/>
                  </a:lnTo>
                  <a:lnTo>
                    <a:pt x="383692" y="81686"/>
                  </a:lnTo>
                  <a:close/>
                </a:path>
                <a:path w="820419" h="1494154">
                  <a:moveTo>
                    <a:pt x="406298" y="1394269"/>
                  </a:moveTo>
                  <a:lnTo>
                    <a:pt x="403567" y="1391551"/>
                  </a:lnTo>
                  <a:lnTo>
                    <a:pt x="396849" y="1391551"/>
                  </a:lnTo>
                  <a:lnTo>
                    <a:pt x="394131" y="1394269"/>
                  </a:lnTo>
                  <a:lnTo>
                    <a:pt x="394131" y="1401000"/>
                  </a:lnTo>
                  <a:lnTo>
                    <a:pt x="396849" y="1403731"/>
                  </a:lnTo>
                  <a:lnTo>
                    <a:pt x="403567" y="1403731"/>
                  </a:lnTo>
                  <a:lnTo>
                    <a:pt x="406298" y="1401000"/>
                  </a:lnTo>
                  <a:lnTo>
                    <a:pt x="406298" y="1394269"/>
                  </a:lnTo>
                  <a:close/>
                </a:path>
                <a:path w="820419" h="1494154">
                  <a:moveTo>
                    <a:pt x="406298" y="93573"/>
                  </a:moveTo>
                  <a:lnTo>
                    <a:pt x="403567" y="90843"/>
                  </a:lnTo>
                  <a:lnTo>
                    <a:pt x="396849" y="90843"/>
                  </a:lnTo>
                  <a:lnTo>
                    <a:pt x="394131" y="93573"/>
                  </a:lnTo>
                  <a:lnTo>
                    <a:pt x="394131" y="100304"/>
                  </a:lnTo>
                  <a:lnTo>
                    <a:pt x="396849" y="103022"/>
                  </a:lnTo>
                  <a:lnTo>
                    <a:pt x="403567" y="103022"/>
                  </a:lnTo>
                  <a:lnTo>
                    <a:pt x="406298" y="100304"/>
                  </a:lnTo>
                  <a:lnTo>
                    <a:pt x="406298" y="93573"/>
                  </a:lnTo>
                  <a:close/>
                </a:path>
                <a:path w="820419" h="1494154">
                  <a:moveTo>
                    <a:pt x="428599" y="1381620"/>
                  </a:moveTo>
                  <a:lnTo>
                    <a:pt x="425869" y="1378877"/>
                  </a:lnTo>
                  <a:lnTo>
                    <a:pt x="419150" y="1378877"/>
                  </a:lnTo>
                  <a:lnTo>
                    <a:pt x="416420" y="1381620"/>
                  </a:lnTo>
                  <a:lnTo>
                    <a:pt x="416420" y="1388338"/>
                  </a:lnTo>
                  <a:lnTo>
                    <a:pt x="419150" y="1391056"/>
                  </a:lnTo>
                  <a:lnTo>
                    <a:pt x="425869" y="1391056"/>
                  </a:lnTo>
                  <a:lnTo>
                    <a:pt x="428599" y="1388338"/>
                  </a:lnTo>
                  <a:lnTo>
                    <a:pt x="428599" y="1381620"/>
                  </a:lnTo>
                  <a:close/>
                </a:path>
                <a:path w="820419" h="1494154">
                  <a:moveTo>
                    <a:pt x="428599" y="106235"/>
                  </a:moveTo>
                  <a:lnTo>
                    <a:pt x="425869" y="103517"/>
                  </a:lnTo>
                  <a:lnTo>
                    <a:pt x="419150" y="103517"/>
                  </a:lnTo>
                  <a:lnTo>
                    <a:pt x="416420" y="106235"/>
                  </a:lnTo>
                  <a:lnTo>
                    <a:pt x="416420" y="112966"/>
                  </a:lnTo>
                  <a:lnTo>
                    <a:pt x="419150" y="115697"/>
                  </a:lnTo>
                  <a:lnTo>
                    <a:pt x="425869" y="115697"/>
                  </a:lnTo>
                  <a:lnTo>
                    <a:pt x="428599" y="112966"/>
                  </a:lnTo>
                  <a:lnTo>
                    <a:pt x="428599" y="106235"/>
                  </a:lnTo>
                  <a:close/>
                </a:path>
                <a:path w="820419" h="1494154">
                  <a:moveTo>
                    <a:pt x="450392" y="1368183"/>
                  </a:moveTo>
                  <a:lnTo>
                    <a:pt x="447649" y="1365453"/>
                  </a:lnTo>
                  <a:lnTo>
                    <a:pt x="440931" y="1365453"/>
                  </a:lnTo>
                  <a:lnTo>
                    <a:pt x="438213" y="1368183"/>
                  </a:lnTo>
                  <a:lnTo>
                    <a:pt x="438213" y="1374902"/>
                  </a:lnTo>
                  <a:lnTo>
                    <a:pt x="440931" y="1377632"/>
                  </a:lnTo>
                  <a:lnTo>
                    <a:pt x="447649" y="1377632"/>
                  </a:lnTo>
                  <a:lnTo>
                    <a:pt x="450392" y="1374902"/>
                  </a:lnTo>
                  <a:lnTo>
                    <a:pt x="450392" y="1368183"/>
                  </a:lnTo>
                  <a:close/>
                </a:path>
                <a:path w="820419" h="1494154">
                  <a:moveTo>
                    <a:pt x="450392" y="119672"/>
                  </a:moveTo>
                  <a:lnTo>
                    <a:pt x="447649" y="116941"/>
                  </a:lnTo>
                  <a:lnTo>
                    <a:pt x="440931" y="116941"/>
                  </a:lnTo>
                  <a:lnTo>
                    <a:pt x="438213" y="119672"/>
                  </a:lnTo>
                  <a:lnTo>
                    <a:pt x="438213" y="126390"/>
                  </a:lnTo>
                  <a:lnTo>
                    <a:pt x="440931" y="129120"/>
                  </a:lnTo>
                  <a:lnTo>
                    <a:pt x="447649" y="129120"/>
                  </a:lnTo>
                  <a:lnTo>
                    <a:pt x="450392" y="126390"/>
                  </a:lnTo>
                  <a:lnTo>
                    <a:pt x="450392" y="119672"/>
                  </a:lnTo>
                  <a:close/>
                </a:path>
                <a:path w="820419" h="1494154">
                  <a:moveTo>
                    <a:pt x="468172" y="1390599"/>
                  </a:moveTo>
                  <a:lnTo>
                    <a:pt x="465455" y="1387868"/>
                  </a:lnTo>
                  <a:lnTo>
                    <a:pt x="458736" y="1387868"/>
                  </a:lnTo>
                  <a:lnTo>
                    <a:pt x="456006" y="1390599"/>
                  </a:lnTo>
                  <a:lnTo>
                    <a:pt x="456006" y="1397317"/>
                  </a:lnTo>
                  <a:lnTo>
                    <a:pt x="458736" y="1400048"/>
                  </a:lnTo>
                  <a:lnTo>
                    <a:pt x="465455" y="1400048"/>
                  </a:lnTo>
                  <a:lnTo>
                    <a:pt x="468172" y="1397317"/>
                  </a:lnTo>
                  <a:lnTo>
                    <a:pt x="468172" y="1390599"/>
                  </a:lnTo>
                  <a:close/>
                </a:path>
                <a:path w="820419" h="1494154">
                  <a:moveTo>
                    <a:pt x="471627" y="1353997"/>
                  </a:moveTo>
                  <a:lnTo>
                    <a:pt x="468909" y="1351280"/>
                  </a:lnTo>
                  <a:lnTo>
                    <a:pt x="462191" y="1351280"/>
                  </a:lnTo>
                  <a:lnTo>
                    <a:pt x="459460" y="1353997"/>
                  </a:lnTo>
                  <a:lnTo>
                    <a:pt x="459460" y="1360728"/>
                  </a:lnTo>
                  <a:lnTo>
                    <a:pt x="462191" y="1363459"/>
                  </a:lnTo>
                  <a:lnTo>
                    <a:pt x="468909" y="1363459"/>
                  </a:lnTo>
                  <a:lnTo>
                    <a:pt x="471627" y="1360728"/>
                  </a:lnTo>
                  <a:lnTo>
                    <a:pt x="471627" y="1353997"/>
                  </a:lnTo>
                  <a:close/>
                </a:path>
                <a:path w="820419" h="1494154">
                  <a:moveTo>
                    <a:pt x="471627" y="133832"/>
                  </a:moveTo>
                  <a:lnTo>
                    <a:pt x="468909" y="131102"/>
                  </a:lnTo>
                  <a:lnTo>
                    <a:pt x="462191" y="131102"/>
                  </a:lnTo>
                  <a:lnTo>
                    <a:pt x="459460" y="133832"/>
                  </a:lnTo>
                  <a:lnTo>
                    <a:pt x="459460" y="140563"/>
                  </a:lnTo>
                  <a:lnTo>
                    <a:pt x="462191" y="143281"/>
                  </a:lnTo>
                  <a:lnTo>
                    <a:pt x="468909" y="143281"/>
                  </a:lnTo>
                  <a:lnTo>
                    <a:pt x="471627" y="140563"/>
                  </a:lnTo>
                  <a:lnTo>
                    <a:pt x="471627" y="133832"/>
                  </a:lnTo>
                  <a:close/>
                </a:path>
                <a:path w="820419" h="1494154">
                  <a:moveTo>
                    <a:pt x="489445" y="1376362"/>
                  </a:moveTo>
                  <a:lnTo>
                    <a:pt x="486714" y="1373632"/>
                  </a:lnTo>
                  <a:lnTo>
                    <a:pt x="479996" y="1373632"/>
                  </a:lnTo>
                  <a:lnTo>
                    <a:pt x="477266" y="1376362"/>
                  </a:lnTo>
                  <a:lnTo>
                    <a:pt x="477266" y="1383080"/>
                  </a:lnTo>
                  <a:lnTo>
                    <a:pt x="479996" y="1385798"/>
                  </a:lnTo>
                  <a:lnTo>
                    <a:pt x="486714" y="1385798"/>
                  </a:lnTo>
                  <a:lnTo>
                    <a:pt x="489445" y="1383080"/>
                  </a:lnTo>
                  <a:lnTo>
                    <a:pt x="489445" y="1376362"/>
                  </a:lnTo>
                  <a:close/>
                </a:path>
                <a:path w="820419" h="1494154">
                  <a:moveTo>
                    <a:pt x="492467" y="1339113"/>
                  </a:moveTo>
                  <a:lnTo>
                    <a:pt x="489750" y="1336382"/>
                  </a:lnTo>
                  <a:lnTo>
                    <a:pt x="483019" y="1336382"/>
                  </a:lnTo>
                  <a:lnTo>
                    <a:pt x="480301" y="1339113"/>
                  </a:lnTo>
                  <a:lnTo>
                    <a:pt x="480301" y="1345844"/>
                  </a:lnTo>
                  <a:lnTo>
                    <a:pt x="483019" y="1348562"/>
                  </a:lnTo>
                  <a:lnTo>
                    <a:pt x="489750" y="1348562"/>
                  </a:lnTo>
                  <a:lnTo>
                    <a:pt x="492467" y="1345844"/>
                  </a:lnTo>
                  <a:lnTo>
                    <a:pt x="492467" y="1339113"/>
                  </a:lnTo>
                  <a:close/>
                </a:path>
                <a:path w="820419" h="1494154">
                  <a:moveTo>
                    <a:pt x="492467" y="148729"/>
                  </a:moveTo>
                  <a:lnTo>
                    <a:pt x="489750" y="146011"/>
                  </a:lnTo>
                  <a:lnTo>
                    <a:pt x="483019" y="146011"/>
                  </a:lnTo>
                  <a:lnTo>
                    <a:pt x="480301" y="148729"/>
                  </a:lnTo>
                  <a:lnTo>
                    <a:pt x="480301" y="155460"/>
                  </a:lnTo>
                  <a:lnTo>
                    <a:pt x="483019" y="158178"/>
                  </a:lnTo>
                  <a:lnTo>
                    <a:pt x="489750" y="158178"/>
                  </a:lnTo>
                  <a:lnTo>
                    <a:pt x="492467" y="155460"/>
                  </a:lnTo>
                  <a:lnTo>
                    <a:pt x="492467" y="148729"/>
                  </a:lnTo>
                  <a:close/>
                </a:path>
                <a:path w="820419" h="1494154">
                  <a:moveTo>
                    <a:pt x="510286" y="1361427"/>
                  </a:moveTo>
                  <a:lnTo>
                    <a:pt x="507542" y="1358696"/>
                  </a:lnTo>
                  <a:lnTo>
                    <a:pt x="500837" y="1358696"/>
                  </a:lnTo>
                  <a:lnTo>
                    <a:pt x="498106" y="1361427"/>
                  </a:lnTo>
                  <a:lnTo>
                    <a:pt x="498106" y="1368145"/>
                  </a:lnTo>
                  <a:lnTo>
                    <a:pt x="500837" y="1370863"/>
                  </a:lnTo>
                  <a:lnTo>
                    <a:pt x="507542" y="1370863"/>
                  </a:lnTo>
                  <a:lnTo>
                    <a:pt x="510286" y="1368145"/>
                  </a:lnTo>
                  <a:lnTo>
                    <a:pt x="510286" y="1361427"/>
                  </a:lnTo>
                  <a:close/>
                </a:path>
                <a:path w="820419" h="1494154">
                  <a:moveTo>
                    <a:pt x="512787" y="1323505"/>
                  </a:moveTo>
                  <a:lnTo>
                    <a:pt x="510057" y="1320774"/>
                  </a:lnTo>
                  <a:lnTo>
                    <a:pt x="503339" y="1320774"/>
                  </a:lnTo>
                  <a:lnTo>
                    <a:pt x="500621" y="1323505"/>
                  </a:lnTo>
                  <a:lnTo>
                    <a:pt x="500621" y="1330236"/>
                  </a:lnTo>
                  <a:lnTo>
                    <a:pt x="503339" y="1332953"/>
                  </a:lnTo>
                  <a:lnTo>
                    <a:pt x="510057" y="1332953"/>
                  </a:lnTo>
                  <a:lnTo>
                    <a:pt x="512787" y="1330236"/>
                  </a:lnTo>
                  <a:lnTo>
                    <a:pt x="512787" y="1323505"/>
                  </a:lnTo>
                  <a:close/>
                </a:path>
                <a:path w="820419" h="1494154">
                  <a:moveTo>
                    <a:pt x="512787" y="164338"/>
                  </a:moveTo>
                  <a:lnTo>
                    <a:pt x="510057" y="161620"/>
                  </a:lnTo>
                  <a:lnTo>
                    <a:pt x="503339" y="161620"/>
                  </a:lnTo>
                  <a:lnTo>
                    <a:pt x="500621" y="164338"/>
                  </a:lnTo>
                  <a:lnTo>
                    <a:pt x="500621" y="171069"/>
                  </a:lnTo>
                  <a:lnTo>
                    <a:pt x="503339" y="173799"/>
                  </a:lnTo>
                  <a:lnTo>
                    <a:pt x="510057" y="173799"/>
                  </a:lnTo>
                  <a:lnTo>
                    <a:pt x="512787" y="171069"/>
                  </a:lnTo>
                  <a:lnTo>
                    <a:pt x="512787" y="164338"/>
                  </a:lnTo>
                  <a:close/>
                </a:path>
                <a:path w="820419" h="1494154">
                  <a:moveTo>
                    <a:pt x="532472" y="180644"/>
                  </a:moveTo>
                  <a:lnTo>
                    <a:pt x="529729" y="177914"/>
                  </a:lnTo>
                  <a:lnTo>
                    <a:pt x="523024" y="177914"/>
                  </a:lnTo>
                  <a:lnTo>
                    <a:pt x="520293" y="180644"/>
                  </a:lnTo>
                  <a:lnTo>
                    <a:pt x="520293" y="187363"/>
                  </a:lnTo>
                  <a:lnTo>
                    <a:pt x="523024" y="190093"/>
                  </a:lnTo>
                  <a:lnTo>
                    <a:pt x="529729" y="190093"/>
                  </a:lnTo>
                  <a:lnTo>
                    <a:pt x="532472" y="187363"/>
                  </a:lnTo>
                  <a:lnTo>
                    <a:pt x="532472" y="180644"/>
                  </a:lnTo>
                  <a:close/>
                </a:path>
                <a:path w="820419" h="1494154">
                  <a:moveTo>
                    <a:pt x="551624" y="197612"/>
                  </a:moveTo>
                  <a:lnTo>
                    <a:pt x="548906" y="194881"/>
                  </a:lnTo>
                  <a:lnTo>
                    <a:pt x="542188" y="194881"/>
                  </a:lnTo>
                  <a:lnTo>
                    <a:pt x="539457" y="197612"/>
                  </a:lnTo>
                  <a:lnTo>
                    <a:pt x="539457" y="204330"/>
                  </a:lnTo>
                  <a:lnTo>
                    <a:pt x="542188" y="207060"/>
                  </a:lnTo>
                  <a:lnTo>
                    <a:pt x="548906" y="207060"/>
                  </a:lnTo>
                  <a:lnTo>
                    <a:pt x="551624" y="204330"/>
                  </a:lnTo>
                  <a:lnTo>
                    <a:pt x="551624" y="197612"/>
                  </a:lnTo>
                  <a:close/>
                </a:path>
                <a:path w="820419" h="1494154">
                  <a:moveTo>
                    <a:pt x="570166" y="215239"/>
                  </a:moveTo>
                  <a:lnTo>
                    <a:pt x="567436" y="212509"/>
                  </a:lnTo>
                  <a:lnTo>
                    <a:pt x="560717" y="212509"/>
                  </a:lnTo>
                  <a:lnTo>
                    <a:pt x="557999" y="215239"/>
                  </a:lnTo>
                  <a:lnTo>
                    <a:pt x="557999" y="221957"/>
                  </a:lnTo>
                  <a:lnTo>
                    <a:pt x="560717" y="224688"/>
                  </a:lnTo>
                  <a:lnTo>
                    <a:pt x="567436" y="224688"/>
                  </a:lnTo>
                  <a:lnTo>
                    <a:pt x="570166" y="221957"/>
                  </a:lnTo>
                  <a:lnTo>
                    <a:pt x="570166" y="215239"/>
                  </a:lnTo>
                  <a:close/>
                </a:path>
                <a:path w="820419" h="1494154">
                  <a:moveTo>
                    <a:pt x="588073" y="233489"/>
                  </a:moveTo>
                  <a:lnTo>
                    <a:pt x="585343" y="230759"/>
                  </a:lnTo>
                  <a:lnTo>
                    <a:pt x="578624" y="230759"/>
                  </a:lnTo>
                  <a:lnTo>
                    <a:pt x="575906" y="233489"/>
                  </a:lnTo>
                  <a:lnTo>
                    <a:pt x="575906" y="240207"/>
                  </a:lnTo>
                  <a:lnTo>
                    <a:pt x="578624" y="242938"/>
                  </a:lnTo>
                  <a:lnTo>
                    <a:pt x="585343" y="242938"/>
                  </a:lnTo>
                  <a:lnTo>
                    <a:pt x="588073" y="240207"/>
                  </a:lnTo>
                  <a:lnTo>
                    <a:pt x="588073" y="233489"/>
                  </a:lnTo>
                  <a:close/>
                </a:path>
                <a:path w="820419" h="1494154">
                  <a:moveTo>
                    <a:pt x="605447" y="252349"/>
                  </a:moveTo>
                  <a:lnTo>
                    <a:pt x="602729" y="249618"/>
                  </a:lnTo>
                  <a:lnTo>
                    <a:pt x="596011" y="249618"/>
                  </a:lnTo>
                  <a:lnTo>
                    <a:pt x="593280" y="252349"/>
                  </a:lnTo>
                  <a:lnTo>
                    <a:pt x="593280" y="259067"/>
                  </a:lnTo>
                  <a:lnTo>
                    <a:pt x="596011" y="261797"/>
                  </a:lnTo>
                  <a:lnTo>
                    <a:pt x="602729" y="261797"/>
                  </a:lnTo>
                  <a:lnTo>
                    <a:pt x="605447" y="259067"/>
                  </a:lnTo>
                  <a:lnTo>
                    <a:pt x="605447" y="252349"/>
                  </a:lnTo>
                  <a:close/>
                </a:path>
                <a:path w="820419" h="1494154">
                  <a:moveTo>
                    <a:pt x="622096" y="271780"/>
                  </a:moveTo>
                  <a:lnTo>
                    <a:pt x="619379" y="269062"/>
                  </a:lnTo>
                  <a:lnTo>
                    <a:pt x="612648" y="269062"/>
                  </a:lnTo>
                  <a:lnTo>
                    <a:pt x="609917" y="271780"/>
                  </a:lnTo>
                  <a:lnTo>
                    <a:pt x="609917" y="278511"/>
                  </a:lnTo>
                  <a:lnTo>
                    <a:pt x="612648" y="281241"/>
                  </a:lnTo>
                  <a:lnTo>
                    <a:pt x="619379" y="281241"/>
                  </a:lnTo>
                  <a:lnTo>
                    <a:pt x="622096" y="278511"/>
                  </a:lnTo>
                  <a:lnTo>
                    <a:pt x="622096" y="271780"/>
                  </a:lnTo>
                  <a:close/>
                </a:path>
                <a:path w="820419" h="1494154">
                  <a:moveTo>
                    <a:pt x="638022" y="291807"/>
                  </a:moveTo>
                  <a:lnTo>
                    <a:pt x="635292" y="289064"/>
                  </a:lnTo>
                  <a:lnTo>
                    <a:pt x="628573" y="289064"/>
                  </a:lnTo>
                  <a:lnTo>
                    <a:pt x="625843" y="291807"/>
                  </a:lnTo>
                  <a:lnTo>
                    <a:pt x="625843" y="298526"/>
                  </a:lnTo>
                  <a:lnTo>
                    <a:pt x="628573" y="301244"/>
                  </a:lnTo>
                  <a:lnTo>
                    <a:pt x="635292" y="301244"/>
                  </a:lnTo>
                  <a:lnTo>
                    <a:pt x="638022" y="298526"/>
                  </a:lnTo>
                  <a:lnTo>
                    <a:pt x="638022" y="291807"/>
                  </a:lnTo>
                  <a:close/>
                </a:path>
                <a:path w="820419" h="1494154">
                  <a:moveTo>
                    <a:pt x="653313" y="312343"/>
                  </a:moveTo>
                  <a:lnTo>
                    <a:pt x="650582" y="309613"/>
                  </a:lnTo>
                  <a:lnTo>
                    <a:pt x="643851" y="309613"/>
                  </a:lnTo>
                  <a:lnTo>
                    <a:pt x="641134" y="312343"/>
                  </a:lnTo>
                  <a:lnTo>
                    <a:pt x="641134" y="319074"/>
                  </a:lnTo>
                  <a:lnTo>
                    <a:pt x="643851" y="321792"/>
                  </a:lnTo>
                  <a:lnTo>
                    <a:pt x="650582" y="321792"/>
                  </a:lnTo>
                  <a:lnTo>
                    <a:pt x="653313" y="319074"/>
                  </a:lnTo>
                  <a:lnTo>
                    <a:pt x="653313" y="312343"/>
                  </a:lnTo>
                  <a:close/>
                </a:path>
                <a:path w="820419" h="1494154">
                  <a:moveTo>
                    <a:pt x="667854" y="333400"/>
                  </a:moveTo>
                  <a:lnTo>
                    <a:pt x="665137" y="330669"/>
                  </a:lnTo>
                  <a:lnTo>
                    <a:pt x="658406" y="330669"/>
                  </a:lnTo>
                  <a:lnTo>
                    <a:pt x="655675" y="333400"/>
                  </a:lnTo>
                  <a:lnTo>
                    <a:pt x="655675" y="340131"/>
                  </a:lnTo>
                  <a:lnTo>
                    <a:pt x="658406" y="342849"/>
                  </a:lnTo>
                  <a:lnTo>
                    <a:pt x="665137" y="342849"/>
                  </a:lnTo>
                  <a:lnTo>
                    <a:pt x="667854" y="340131"/>
                  </a:lnTo>
                  <a:lnTo>
                    <a:pt x="667854" y="333400"/>
                  </a:lnTo>
                  <a:close/>
                </a:path>
                <a:path w="820419" h="1494154">
                  <a:moveTo>
                    <a:pt x="681570" y="354965"/>
                  </a:moveTo>
                  <a:lnTo>
                    <a:pt x="678840" y="352234"/>
                  </a:lnTo>
                  <a:lnTo>
                    <a:pt x="672134" y="352234"/>
                  </a:lnTo>
                  <a:lnTo>
                    <a:pt x="669391" y="354965"/>
                  </a:lnTo>
                  <a:lnTo>
                    <a:pt x="669391" y="361683"/>
                  </a:lnTo>
                  <a:lnTo>
                    <a:pt x="672134" y="364413"/>
                  </a:lnTo>
                  <a:lnTo>
                    <a:pt x="678840" y="364413"/>
                  </a:lnTo>
                  <a:lnTo>
                    <a:pt x="681570" y="361683"/>
                  </a:lnTo>
                  <a:lnTo>
                    <a:pt x="681570" y="354965"/>
                  </a:lnTo>
                  <a:close/>
                </a:path>
                <a:path w="820419" h="1494154">
                  <a:moveTo>
                    <a:pt x="694664" y="376974"/>
                  </a:moveTo>
                  <a:lnTo>
                    <a:pt x="691934" y="374243"/>
                  </a:lnTo>
                  <a:lnTo>
                    <a:pt x="685215" y="374243"/>
                  </a:lnTo>
                  <a:lnTo>
                    <a:pt x="682485" y="376974"/>
                  </a:lnTo>
                  <a:lnTo>
                    <a:pt x="682485" y="383692"/>
                  </a:lnTo>
                  <a:lnTo>
                    <a:pt x="685215" y="386422"/>
                  </a:lnTo>
                  <a:lnTo>
                    <a:pt x="691934" y="386422"/>
                  </a:lnTo>
                  <a:lnTo>
                    <a:pt x="694664" y="383692"/>
                  </a:lnTo>
                  <a:lnTo>
                    <a:pt x="694664" y="376974"/>
                  </a:lnTo>
                  <a:close/>
                </a:path>
                <a:path w="820419" h="1494154">
                  <a:moveTo>
                    <a:pt x="706907" y="399427"/>
                  </a:moveTo>
                  <a:lnTo>
                    <a:pt x="704189" y="396684"/>
                  </a:lnTo>
                  <a:lnTo>
                    <a:pt x="697471" y="396684"/>
                  </a:lnTo>
                  <a:lnTo>
                    <a:pt x="694740" y="399427"/>
                  </a:lnTo>
                  <a:lnTo>
                    <a:pt x="694740" y="406146"/>
                  </a:lnTo>
                  <a:lnTo>
                    <a:pt x="697471" y="408863"/>
                  </a:lnTo>
                  <a:lnTo>
                    <a:pt x="704189" y="408863"/>
                  </a:lnTo>
                  <a:lnTo>
                    <a:pt x="706907" y="406146"/>
                  </a:lnTo>
                  <a:lnTo>
                    <a:pt x="706907" y="399427"/>
                  </a:lnTo>
                  <a:close/>
                </a:path>
                <a:path w="820419" h="1494154">
                  <a:moveTo>
                    <a:pt x="718426" y="422287"/>
                  </a:moveTo>
                  <a:lnTo>
                    <a:pt x="715695" y="419557"/>
                  </a:lnTo>
                  <a:lnTo>
                    <a:pt x="708990" y="419557"/>
                  </a:lnTo>
                  <a:lnTo>
                    <a:pt x="706259" y="422287"/>
                  </a:lnTo>
                  <a:lnTo>
                    <a:pt x="706259" y="429018"/>
                  </a:lnTo>
                  <a:lnTo>
                    <a:pt x="708990" y="431736"/>
                  </a:lnTo>
                  <a:lnTo>
                    <a:pt x="715695" y="431736"/>
                  </a:lnTo>
                  <a:lnTo>
                    <a:pt x="718426" y="429018"/>
                  </a:lnTo>
                  <a:lnTo>
                    <a:pt x="718426" y="422287"/>
                  </a:lnTo>
                  <a:close/>
                </a:path>
                <a:path w="820419" h="1494154">
                  <a:moveTo>
                    <a:pt x="729119" y="445528"/>
                  </a:moveTo>
                  <a:lnTo>
                    <a:pt x="726389" y="442798"/>
                  </a:lnTo>
                  <a:lnTo>
                    <a:pt x="719670" y="442798"/>
                  </a:lnTo>
                  <a:lnTo>
                    <a:pt x="716940" y="445528"/>
                  </a:lnTo>
                  <a:lnTo>
                    <a:pt x="716940" y="452247"/>
                  </a:lnTo>
                  <a:lnTo>
                    <a:pt x="719670" y="454964"/>
                  </a:lnTo>
                  <a:lnTo>
                    <a:pt x="726389" y="454964"/>
                  </a:lnTo>
                  <a:lnTo>
                    <a:pt x="729119" y="452247"/>
                  </a:lnTo>
                  <a:lnTo>
                    <a:pt x="729119" y="445528"/>
                  </a:lnTo>
                  <a:close/>
                </a:path>
                <a:path w="820419" h="1494154">
                  <a:moveTo>
                    <a:pt x="739063" y="469125"/>
                  </a:moveTo>
                  <a:lnTo>
                    <a:pt x="736333" y="466394"/>
                  </a:lnTo>
                  <a:lnTo>
                    <a:pt x="729615" y="466394"/>
                  </a:lnTo>
                  <a:lnTo>
                    <a:pt x="726897" y="469125"/>
                  </a:lnTo>
                  <a:lnTo>
                    <a:pt x="726897" y="475843"/>
                  </a:lnTo>
                  <a:lnTo>
                    <a:pt x="729615" y="478574"/>
                  </a:lnTo>
                  <a:lnTo>
                    <a:pt x="736333" y="478574"/>
                  </a:lnTo>
                  <a:lnTo>
                    <a:pt x="739063" y="475843"/>
                  </a:lnTo>
                  <a:lnTo>
                    <a:pt x="739063" y="469125"/>
                  </a:lnTo>
                  <a:close/>
                </a:path>
                <a:path w="820419" h="1494154">
                  <a:moveTo>
                    <a:pt x="748068" y="493052"/>
                  </a:moveTo>
                  <a:lnTo>
                    <a:pt x="745337" y="490321"/>
                  </a:lnTo>
                  <a:lnTo>
                    <a:pt x="738632" y="490321"/>
                  </a:lnTo>
                  <a:lnTo>
                    <a:pt x="735901" y="493052"/>
                  </a:lnTo>
                  <a:lnTo>
                    <a:pt x="735901" y="499770"/>
                  </a:lnTo>
                  <a:lnTo>
                    <a:pt x="738632" y="502500"/>
                  </a:lnTo>
                  <a:lnTo>
                    <a:pt x="745337" y="502500"/>
                  </a:lnTo>
                  <a:lnTo>
                    <a:pt x="748068" y="499770"/>
                  </a:lnTo>
                  <a:lnTo>
                    <a:pt x="748068" y="493052"/>
                  </a:lnTo>
                  <a:close/>
                </a:path>
                <a:path w="820419" h="1494154">
                  <a:moveTo>
                    <a:pt x="756335" y="517271"/>
                  </a:moveTo>
                  <a:lnTo>
                    <a:pt x="753605" y="514553"/>
                  </a:lnTo>
                  <a:lnTo>
                    <a:pt x="746887" y="514553"/>
                  </a:lnTo>
                  <a:lnTo>
                    <a:pt x="744156" y="517271"/>
                  </a:lnTo>
                  <a:lnTo>
                    <a:pt x="744156" y="524002"/>
                  </a:lnTo>
                  <a:lnTo>
                    <a:pt x="746887" y="526732"/>
                  </a:lnTo>
                  <a:lnTo>
                    <a:pt x="753605" y="526732"/>
                  </a:lnTo>
                  <a:lnTo>
                    <a:pt x="756335" y="524002"/>
                  </a:lnTo>
                  <a:lnTo>
                    <a:pt x="756335" y="517271"/>
                  </a:lnTo>
                  <a:close/>
                </a:path>
                <a:path w="820419" h="1494154">
                  <a:moveTo>
                    <a:pt x="763778" y="541782"/>
                  </a:moveTo>
                  <a:lnTo>
                    <a:pt x="761047" y="539051"/>
                  </a:lnTo>
                  <a:lnTo>
                    <a:pt x="754341" y="539051"/>
                  </a:lnTo>
                  <a:lnTo>
                    <a:pt x="751598" y="541782"/>
                  </a:lnTo>
                  <a:lnTo>
                    <a:pt x="751598" y="548513"/>
                  </a:lnTo>
                  <a:lnTo>
                    <a:pt x="754341" y="551230"/>
                  </a:lnTo>
                  <a:lnTo>
                    <a:pt x="761047" y="551230"/>
                  </a:lnTo>
                  <a:lnTo>
                    <a:pt x="763778" y="548513"/>
                  </a:lnTo>
                  <a:lnTo>
                    <a:pt x="763778" y="541782"/>
                  </a:lnTo>
                  <a:close/>
                </a:path>
                <a:path w="820419" h="1494154">
                  <a:moveTo>
                    <a:pt x="770267" y="566521"/>
                  </a:moveTo>
                  <a:lnTo>
                    <a:pt x="767537" y="563791"/>
                  </a:lnTo>
                  <a:lnTo>
                    <a:pt x="760831" y="563791"/>
                  </a:lnTo>
                  <a:lnTo>
                    <a:pt x="758101" y="566521"/>
                  </a:lnTo>
                  <a:lnTo>
                    <a:pt x="758101" y="573252"/>
                  </a:lnTo>
                  <a:lnTo>
                    <a:pt x="760831" y="575970"/>
                  </a:lnTo>
                  <a:lnTo>
                    <a:pt x="767537" y="575970"/>
                  </a:lnTo>
                  <a:lnTo>
                    <a:pt x="770267" y="573252"/>
                  </a:lnTo>
                  <a:lnTo>
                    <a:pt x="770267" y="566521"/>
                  </a:lnTo>
                  <a:close/>
                </a:path>
                <a:path w="820419" h="1494154">
                  <a:moveTo>
                    <a:pt x="776033" y="591464"/>
                  </a:moveTo>
                  <a:lnTo>
                    <a:pt x="773303" y="588733"/>
                  </a:lnTo>
                  <a:lnTo>
                    <a:pt x="766572" y="588733"/>
                  </a:lnTo>
                  <a:lnTo>
                    <a:pt x="763854" y="591464"/>
                  </a:lnTo>
                  <a:lnTo>
                    <a:pt x="763854" y="598195"/>
                  </a:lnTo>
                  <a:lnTo>
                    <a:pt x="766572" y="600913"/>
                  </a:lnTo>
                  <a:lnTo>
                    <a:pt x="773303" y="600913"/>
                  </a:lnTo>
                  <a:lnTo>
                    <a:pt x="776033" y="598195"/>
                  </a:lnTo>
                  <a:lnTo>
                    <a:pt x="776033" y="591464"/>
                  </a:lnTo>
                  <a:close/>
                </a:path>
                <a:path w="820419" h="1494154">
                  <a:moveTo>
                    <a:pt x="780846" y="616585"/>
                  </a:moveTo>
                  <a:lnTo>
                    <a:pt x="778116" y="613867"/>
                  </a:lnTo>
                  <a:lnTo>
                    <a:pt x="771398" y="613867"/>
                  </a:lnTo>
                  <a:lnTo>
                    <a:pt x="768667" y="616585"/>
                  </a:lnTo>
                  <a:lnTo>
                    <a:pt x="768667" y="623316"/>
                  </a:lnTo>
                  <a:lnTo>
                    <a:pt x="771398" y="626046"/>
                  </a:lnTo>
                  <a:lnTo>
                    <a:pt x="778116" y="626046"/>
                  </a:lnTo>
                  <a:lnTo>
                    <a:pt x="780846" y="623316"/>
                  </a:lnTo>
                  <a:lnTo>
                    <a:pt x="780846" y="616585"/>
                  </a:lnTo>
                  <a:close/>
                </a:path>
                <a:path w="820419" h="1494154">
                  <a:moveTo>
                    <a:pt x="784821" y="641883"/>
                  </a:moveTo>
                  <a:lnTo>
                    <a:pt x="782091" y="639152"/>
                  </a:lnTo>
                  <a:lnTo>
                    <a:pt x="775373" y="639152"/>
                  </a:lnTo>
                  <a:lnTo>
                    <a:pt x="772655" y="641883"/>
                  </a:lnTo>
                  <a:lnTo>
                    <a:pt x="772655" y="648614"/>
                  </a:lnTo>
                  <a:lnTo>
                    <a:pt x="775373" y="651332"/>
                  </a:lnTo>
                  <a:lnTo>
                    <a:pt x="782091" y="651332"/>
                  </a:lnTo>
                  <a:lnTo>
                    <a:pt x="784821" y="648614"/>
                  </a:lnTo>
                  <a:lnTo>
                    <a:pt x="784821" y="641883"/>
                  </a:lnTo>
                  <a:close/>
                </a:path>
                <a:path w="820419" h="1494154">
                  <a:moveTo>
                    <a:pt x="787857" y="667283"/>
                  </a:moveTo>
                  <a:lnTo>
                    <a:pt x="785126" y="664552"/>
                  </a:lnTo>
                  <a:lnTo>
                    <a:pt x="778421" y="664552"/>
                  </a:lnTo>
                  <a:lnTo>
                    <a:pt x="775690" y="667283"/>
                  </a:lnTo>
                  <a:lnTo>
                    <a:pt x="775690" y="674014"/>
                  </a:lnTo>
                  <a:lnTo>
                    <a:pt x="778421" y="676732"/>
                  </a:lnTo>
                  <a:lnTo>
                    <a:pt x="785126" y="676732"/>
                  </a:lnTo>
                  <a:lnTo>
                    <a:pt x="787857" y="674014"/>
                  </a:lnTo>
                  <a:lnTo>
                    <a:pt x="787857" y="667283"/>
                  </a:lnTo>
                  <a:close/>
                </a:path>
                <a:path w="820419" h="1494154">
                  <a:moveTo>
                    <a:pt x="790067" y="795070"/>
                  </a:moveTo>
                  <a:lnTo>
                    <a:pt x="787323" y="792340"/>
                  </a:lnTo>
                  <a:lnTo>
                    <a:pt x="780605" y="792340"/>
                  </a:lnTo>
                  <a:lnTo>
                    <a:pt x="777887" y="795070"/>
                  </a:lnTo>
                  <a:lnTo>
                    <a:pt x="777887" y="801801"/>
                  </a:lnTo>
                  <a:lnTo>
                    <a:pt x="780605" y="804519"/>
                  </a:lnTo>
                  <a:lnTo>
                    <a:pt x="787323" y="804519"/>
                  </a:lnTo>
                  <a:lnTo>
                    <a:pt x="790067" y="801801"/>
                  </a:lnTo>
                  <a:lnTo>
                    <a:pt x="790067" y="795070"/>
                  </a:lnTo>
                  <a:close/>
                </a:path>
                <a:path w="820419" h="1494154">
                  <a:moveTo>
                    <a:pt x="790067" y="692772"/>
                  </a:moveTo>
                  <a:lnTo>
                    <a:pt x="787323" y="690054"/>
                  </a:lnTo>
                  <a:lnTo>
                    <a:pt x="780605" y="690054"/>
                  </a:lnTo>
                  <a:lnTo>
                    <a:pt x="777887" y="692772"/>
                  </a:lnTo>
                  <a:lnTo>
                    <a:pt x="777887" y="699503"/>
                  </a:lnTo>
                  <a:lnTo>
                    <a:pt x="780605" y="702233"/>
                  </a:lnTo>
                  <a:lnTo>
                    <a:pt x="787323" y="702233"/>
                  </a:lnTo>
                  <a:lnTo>
                    <a:pt x="790067" y="699503"/>
                  </a:lnTo>
                  <a:lnTo>
                    <a:pt x="790067" y="692772"/>
                  </a:lnTo>
                  <a:close/>
                </a:path>
                <a:path w="820419" h="1494154">
                  <a:moveTo>
                    <a:pt x="791413" y="718350"/>
                  </a:moveTo>
                  <a:lnTo>
                    <a:pt x="788695" y="715606"/>
                  </a:lnTo>
                  <a:lnTo>
                    <a:pt x="781964" y="715606"/>
                  </a:lnTo>
                  <a:lnTo>
                    <a:pt x="779233" y="718350"/>
                  </a:lnTo>
                  <a:lnTo>
                    <a:pt x="779233" y="725068"/>
                  </a:lnTo>
                  <a:lnTo>
                    <a:pt x="781964" y="727786"/>
                  </a:lnTo>
                  <a:lnTo>
                    <a:pt x="788695" y="727786"/>
                  </a:lnTo>
                  <a:lnTo>
                    <a:pt x="791413" y="725068"/>
                  </a:lnTo>
                  <a:lnTo>
                    <a:pt x="791413" y="718350"/>
                  </a:lnTo>
                  <a:close/>
                </a:path>
                <a:path w="820419" h="1494154">
                  <a:moveTo>
                    <a:pt x="820318" y="743927"/>
                  </a:moveTo>
                  <a:lnTo>
                    <a:pt x="817587" y="741197"/>
                  </a:lnTo>
                  <a:lnTo>
                    <a:pt x="810882" y="741197"/>
                  </a:lnTo>
                  <a:lnTo>
                    <a:pt x="808151" y="743927"/>
                  </a:lnTo>
                  <a:lnTo>
                    <a:pt x="808151" y="750646"/>
                  </a:lnTo>
                  <a:lnTo>
                    <a:pt x="810882" y="753364"/>
                  </a:lnTo>
                  <a:lnTo>
                    <a:pt x="817587" y="753364"/>
                  </a:lnTo>
                  <a:lnTo>
                    <a:pt x="820318" y="750646"/>
                  </a:lnTo>
                  <a:lnTo>
                    <a:pt x="820318" y="74392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3684161" y="8849544"/>
              <a:ext cx="829944" cy="1550035"/>
            </a:xfrm>
            <a:custGeom>
              <a:avLst/>
              <a:gdLst/>
              <a:ahLst/>
              <a:cxnLst/>
              <a:rect l="l" t="t" r="r" b="b"/>
              <a:pathLst>
                <a:path w="829944" h="1550034">
                  <a:moveTo>
                    <a:pt x="12179" y="2946"/>
                  </a:moveTo>
                  <a:lnTo>
                    <a:pt x="9448" y="215"/>
                  </a:lnTo>
                  <a:lnTo>
                    <a:pt x="2730" y="215"/>
                  </a:lnTo>
                  <a:lnTo>
                    <a:pt x="0" y="2946"/>
                  </a:lnTo>
                  <a:lnTo>
                    <a:pt x="0" y="9664"/>
                  </a:lnTo>
                  <a:lnTo>
                    <a:pt x="2730" y="12395"/>
                  </a:lnTo>
                  <a:lnTo>
                    <a:pt x="9448" y="12395"/>
                  </a:lnTo>
                  <a:lnTo>
                    <a:pt x="12179" y="9664"/>
                  </a:lnTo>
                  <a:lnTo>
                    <a:pt x="12179" y="2946"/>
                  </a:lnTo>
                  <a:close/>
                </a:path>
                <a:path w="829944" h="1550034">
                  <a:moveTo>
                    <a:pt x="37833" y="2730"/>
                  </a:moveTo>
                  <a:lnTo>
                    <a:pt x="35115" y="0"/>
                  </a:lnTo>
                  <a:lnTo>
                    <a:pt x="28384" y="0"/>
                  </a:lnTo>
                  <a:lnTo>
                    <a:pt x="25666" y="2730"/>
                  </a:lnTo>
                  <a:lnTo>
                    <a:pt x="25666" y="9448"/>
                  </a:lnTo>
                  <a:lnTo>
                    <a:pt x="28384" y="12166"/>
                  </a:lnTo>
                  <a:lnTo>
                    <a:pt x="35115" y="12166"/>
                  </a:lnTo>
                  <a:lnTo>
                    <a:pt x="37833" y="9448"/>
                  </a:lnTo>
                  <a:lnTo>
                    <a:pt x="37833" y="2730"/>
                  </a:lnTo>
                  <a:close/>
                </a:path>
                <a:path w="829944" h="1550034">
                  <a:moveTo>
                    <a:pt x="63385" y="3365"/>
                  </a:moveTo>
                  <a:lnTo>
                    <a:pt x="60655" y="635"/>
                  </a:lnTo>
                  <a:lnTo>
                    <a:pt x="53936" y="635"/>
                  </a:lnTo>
                  <a:lnTo>
                    <a:pt x="51219" y="3365"/>
                  </a:lnTo>
                  <a:lnTo>
                    <a:pt x="51219" y="10083"/>
                  </a:lnTo>
                  <a:lnTo>
                    <a:pt x="53936" y="12814"/>
                  </a:lnTo>
                  <a:lnTo>
                    <a:pt x="60655" y="12814"/>
                  </a:lnTo>
                  <a:lnTo>
                    <a:pt x="63385" y="10083"/>
                  </a:lnTo>
                  <a:lnTo>
                    <a:pt x="63385" y="3365"/>
                  </a:lnTo>
                  <a:close/>
                </a:path>
                <a:path w="829944" h="1550034">
                  <a:moveTo>
                    <a:pt x="88925" y="1540192"/>
                  </a:moveTo>
                  <a:lnTo>
                    <a:pt x="86194" y="1537462"/>
                  </a:lnTo>
                  <a:lnTo>
                    <a:pt x="79489" y="1537462"/>
                  </a:lnTo>
                  <a:lnTo>
                    <a:pt x="76758" y="1540192"/>
                  </a:lnTo>
                  <a:lnTo>
                    <a:pt x="76758" y="1546923"/>
                  </a:lnTo>
                  <a:lnTo>
                    <a:pt x="79489" y="1549641"/>
                  </a:lnTo>
                  <a:lnTo>
                    <a:pt x="86194" y="1549641"/>
                  </a:lnTo>
                  <a:lnTo>
                    <a:pt x="88925" y="1546923"/>
                  </a:lnTo>
                  <a:lnTo>
                    <a:pt x="88925" y="1540192"/>
                  </a:lnTo>
                  <a:close/>
                </a:path>
                <a:path w="829944" h="1550034">
                  <a:moveTo>
                    <a:pt x="88925" y="4864"/>
                  </a:moveTo>
                  <a:lnTo>
                    <a:pt x="86194" y="2133"/>
                  </a:lnTo>
                  <a:lnTo>
                    <a:pt x="79489" y="2133"/>
                  </a:lnTo>
                  <a:lnTo>
                    <a:pt x="76758" y="4864"/>
                  </a:lnTo>
                  <a:lnTo>
                    <a:pt x="76758" y="11582"/>
                  </a:lnTo>
                  <a:lnTo>
                    <a:pt x="79489" y="14312"/>
                  </a:lnTo>
                  <a:lnTo>
                    <a:pt x="86194" y="14312"/>
                  </a:lnTo>
                  <a:lnTo>
                    <a:pt x="88925" y="11582"/>
                  </a:lnTo>
                  <a:lnTo>
                    <a:pt x="88925" y="4864"/>
                  </a:lnTo>
                  <a:close/>
                </a:path>
                <a:path w="829944" h="1550034">
                  <a:moveTo>
                    <a:pt x="114376" y="1537855"/>
                  </a:moveTo>
                  <a:lnTo>
                    <a:pt x="111658" y="1535137"/>
                  </a:lnTo>
                  <a:lnTo>
                    <a:pt x="104927" y="1535137"/>
                  </a:lnTo>
                  <a:lnTo>
                    <a:pt x="102196" y="1537855"/>
                  </a:lnTo>
                  <a:lnTo>
                    <a:pt x="102196" y="1544574"/>
                  </a:lnTo>
                  <a:lnTo>
                    <a:pt x="104927" y="1547304"/>
                  </a:lnTo>
                  <a:lnTo>
                    <a:pt x="111658" y="1547304"/>
                  </a:lnTo>
                  <a:lnTo>
                    <a:pt x="114376" y="1544574"/>
                  </a:lnTo>
                  <a:lnTo>
                    <a:pt x="114376" y="1537855"/>
                  </a:lnTo>
                  <a:close/>
                </a:path>
                <a:path w="829944" h="1550034">
                  <a:moveTo>
                    <a:pt x="114376" y="7200"/>
                  </a:moveTo>
                  <a:lnTo>
                    <a:pt x="111658" y="4470"/>
                  </a:lnTo>
                  <a:lnTo>
                    <a:pt x="104927" y="4470"/>
                  </a:lnTo>
                  <a:lnTo>
                    <a:pt x="102196" y="7200"/>
                  </a:lnTo>
                  <a:lnTo>
                    <a:pt x="102196" y="13919"/>
                  </a:lnTo>
                  <a:lnTo>
                    <a:pt x="104927" y="16637"/>
                  </a:lnTo>
                  <a:lnTo>
                    <a:pt x="111658" y="16637"/>
                  </a:lnTo>
                  <a:lnTo>
                    <a:pt x="114376" y="13919"/>
                  </a:lnTo>
                  <a:lnTo>
                    <a:pt x="114376" y="7200"/>
                  </a:lnTo>
                  <a:close/>
                </a:path>
                <a:path w="829944" h="1550034">
                  <a:moveTo>
                    <a:pt x="139814" y="1534680"/>
                  </a:moveTo>
                  <a:lnTo>
                    <a:pt x="137096" y="1531950"/>
                  </a:lnTo>
                  <a:lnTo>
                    <a:pt x="130378" y="1531950"/>
                  </a:lnTo>
                  <a:lnTo>
                    <a:pt x="127647" y="1534680"/>
                  </a:lnTo>
                  <a:lnTo>
                    <a:pt x="127647" y="1541399"/>
                  </a:lnTo>
                  <a:lnTo>
                    <a:pt x="130378" y="1544129"/>
                  </a:lnTo>
                  <a:lnTo>
                    <a:pt x="137096" y="1544129"/>
                  </a:lnTo>
                  <a:lnTo>
                    <a:pt x="139814" y="1541399"/>
                  </a:lnTo>
                  <a:lnTo>
                    <a:pt x="139814" y="1534680"/>
                  </a:lnTo>
                  <a:close/>
                </a:path>
                <a:path w="829944" h="1550034">
                  <a:moveTo>
                    <a:pt x="139814" y="10375"/>
                  </a:moveTo>
                  <a:lnTo>
                    <a:pt x="137096" y="7645"/>
                  </a:lnTo>
                  <a:lnTo>
                    <a:pt x="130378" y="7645"/>
                  </a:lnTo>
                  <a:lnTo>
                    <a:pt x="127647" y="10375"/>
                  </a:lnTo>
                  <a:lnTo>
                    <a:pt x="127647" y="17094"/>
                  </a:lnTo>
                  <a:lnTo>
                    <a:pt x="130378" y="19824"/>
                  </a:lnTo>
                  <a:lnTo>
                    <a:pt x="137096" y="19824"/>
                  </a:lnTo>
                  <a:lnTo>
                    <a:pt x="139814" y="17094"/>
                  </a:lnTo>
                  <a:lnTo>
                    <a:pt x="139814" y="10375"/>
                  </a:lnTo>
                  <a:close/>
                </a:path>
                <a:path w="829944" h="1550034">
                  <a:moveTo>
                    <a:pt x="165061" y="1530654"/>
                  </a:moveTo>
                  <a:lnTo>
                    <a:pt x="162331" y="1527924"/>
                  </a:lnTo>
                  <a:lnTo>
                    <a:pt x="155625" y="1527924"/>
                  </a:lnTo>
                  <a:lnTo>
                    <a:pt x="152882" y="1530654"/>
                  </a:lnTo>
                  <a:lnTo>
                    <a:pt x="152882" y="1537373"/>
                  </a:lnTo>
                  <a:lnTo>
                    <a:pt x="155625" y="1540103"/>
                  </a:lnTo>
                  <a:lnTo>
                    <a:pt x="162331" y="1540103"/>
                  </a:lnTo>
                  <a:lnTo>
                    <a:pt x="165061" y="1537373"/>
                  </a:lnTo>
                  <a:lnTo>
                    <a:pt x="165061" y="1530654"/>
                  </a:lnTo>
                  <a:close/>
                </a:path>
                <a:path w="829944" h="1550034">
                  <a:moveTo>
                    <a:pt x="165061" y="14389"/>
                  </a:moveTo>
                  <a:lnTo>
                    <a:pt x="162331" y="11671"/>
                  </a:lnTo>
                  <a:lnTo>
                    <a:pt x="155625" y="11671"/>
                  </a:lnTo>
                  <a:lnTo>
                    <a:pt x="152882" y="14389"/>
                  </a:lnTo>
                  <a:lnTo>
                    <a:pt x="152882" y="21120"/>
                  </a:lnTo>
                  <a:lnTo>
                    <a:pt x="155625" y="23850"/>
                  </a:lnTo>
                  <a:lnTo>
                    <a:pt x="162331" y="23850"/>
                  </a:lnTo>
                  <a:lnTo>
                    <a:pt x="165061" y="21120"/>
                  </a:lnTo>
                  <a:lnTo>
                    <a:pt x="165061" y="14389"/>
                  </a:lnTo>
                  <a:close/>
                </a:path>
                <a:path w="829944" h="1550034">
                  <a:moveTo>
                    <a:pt x="190182" y="1525790"/>
                  </a:moveTo>
                  <a:lnTo>
                    <a:pt x="187452" y="1523060"/>
                  </a:lnTo>
                  <a:lnTo>
                    <a:pt x="180746" y="1523060"/>
                  </a:lnTo>
                  <a:lnTo>
                    <a:pt x="178003" y="1525790"/>
                  </a:lnTo>
                  <a:lnTo>
                    <a:pt x="178003" y="1532521"/>
                  </a:lnTo>
                  <a:lnTo>
                    <a:pt x="180746" y="1535239"/>
                  </a:lnTo>
                  <a:lnTo>
                    <a:pt x="187452" y="1535239"/>
                  </a:lnTo>
                  <a:lnTo>
                    <a:pt x="190182" y="1532521"/>
                  </a:lnTo>
                  <a:lnTo>
                    <a:pt x="190182" y="1525790"/>
                  </a:lnTo>
                  <a:close/>
                </a:path>
                <a:path w="829944" h="1550034">
                  <a:moveTo>
                    <a:pt x="190182" y="19265"/>
                  </a:moveTo>
                  <a:lnTo>
                    <a:pt x="187452" y="16522"/>
                  </a:lnTo>
                  <a:lnTo>
                    <a:pt x="180746" y="16522"/>
                  </a:lnTo>
                  <a:lnTo>
                    <a:pt x="178003" y="19265"/>
                  </a:lnTo>
                  <a:lnTo>
                    <a:pt x="178003" y="25984"/>
                  </a:lnTo>
                  <a:lnTo>
                    <a:pt x="180746" y="28702"/>
                  </a:lnTo>
                  <a:lnTo>
                    <a:pt x="187452" y="28702"/>
                  </a:lnTo>
                  <a:lnTo>
                    <a:pt x="190182" y="25984"/>
                  </a:lnTo>
                  <a:lnTo>
                    <a:pt x="190182" y="19265"/>
                  </a:lnTo>
                  <a:close/>
                </a:path>
                <a:path w="829944" h="1550034">
                  <a:moveTo>
                    <a:pt x="215112" y="1520101"/>
                  </a:moveTo>
                  <a:lnTo>
                    <a:pt x="212382" y="1517370"/>
                  </a:lnTo>
                  <a:lnTo>
                    <a:pt x="205676" y="1517370"/>
                  </a:lnTo>
                  <a:lnTo>
                    <a:pt x="202933" y="1520101"/>
                  </a:lnTo>
                  <a:lnTo>
                    <a:pt x="202933" y="1526819"/>
                  </a:lnTo>
                  <a:lnTo>
                    <a:pt x="205676" y="1529537"/>
                  </a:lnTo>
                  <a:lnTo>
                    <a:pt x="212382" y="1529537"/>
                  </a:lnTo>
                  <a:lnTo>
                    <a:pt x="215112" y="1526819"/>
                  </a:lnTo>
                  <a:lnTo>
                    <a:pt x="215112" y="1520101"/>
                  </a:lnTo>
                  <a:close/>
                </a:path>
                <a:path w="829944" h="1550034">
                  <a:moveTo>
                    <a:pt x="215112" y="24942"/>
                  </a:moveTo>
                  <a:lnTo>
                    <a:pt x="212382" y="22225"/>
                  </a:lnTo>
                  <a:lnTo>
                    <a:pt x="205676" y="22225"/>
                  </a:lnTo>
                  <a:lnTo>
                    <a:pt x="202933" y="24942"/>
                  </a:lnTo>
                  <a:lnTo>
                    <a:pt x="202933" y="31673"/>
                  </a:lnTo>
                  <a:lnTo>
                    <a:pt x="205676" y="34404"/>
                  </a:lnTo>
                  <a:lnTo>
                    <a:pt x="212382" y="34404"/>
                  </a:lnTo>
                  <a:lnTo>
                    <a:pt x="215112" y="31673"/>
                  </a:lnTo>
                  <a:lnTo>
                    <a:pt x="215112" y="24942"/>
                  </a:lnTo>
                  <a:close/>
                </a:path>
                <a:path w="829944" h="1550034">
                  <a:moveTo>
                    <a:pt x="239915" y="1513573"/>
                  </a:moveTo>
                  <a:lnTo>
                    <a:pt x="237185" y="1510842"/>
                  </a:lnTo>
                  <a:lnTo>
                    <a:pt x="230479" y="1510842"/>
                  </a:lnTo>
                  <a:lnTo>
                    <a:pt x="227749" y="1513573"/>
                  </a:lnTo>
                  <a:lnTo>
                    <a:pt x="227749" y="1520304"/>
                  </a:lnTo>
                  <a:lnTo>
                    <a:pt x="230479" y="1523022"/>
                  </a:lnTo>
                  <a:lnTo>
                    <a:pt x="237185" y="1523022"/>
                  </a:lnTo>
                  <a:lnTo>
                    <a:pt x="239915" y="1520304"/>
                  </a:lnTo>
                  <a:lnTo>
                    <a:pt x="239915" y="1513573"/>
                  </a:lnTo>
                  <a:close/>
                </a:path>
                <a:path w="829944" h="1550034">
                  <a:moveTo>
                    <a:pt x="239915" y="31470"/>
                  </a:moveTo>
                  <a:lnTo>
                    <a:pt x="237185" y="28752"/>
                  </a:lnTo>
                  <a:lnTo>
                    <a:pt x="230479" y="28752"/>
                  </a:lnTo>
                  <a:lnTo>
                    <a:pt x="227749" y="31470"/>
                  </a:lnTo>
                  <a:lnTo>
                    <a:pt x="227749" y="38201"/>
                  </a:lnTo>
                  <a:lnTo>
                    <a:pt x="230479" y="40919"/>
                  </a:lnTo>
                  <a:lnTo>
                    <a:pt x="237185" y="40919"/>
                  </a:lnTo>
                  <a:lnTo>
                    <a:pt x="239915" y="38201"/>
                  </a:lnTo>
                  <a:lnTo>
                    <a:pt x="239915" y="31470"/>
                  </a:lnTo>
                  <a:close/>
                </a:path>
                <a:path w="829944" h="1550034">
                  <a:moveTo>
                    <a:pt x="264439" y="1506232"/>
                  </a:moveTo>
                  <a:lnTo>
                    <a:pt x="261696" y="1503502"/>
                  </a:lnTo>
                  <a:lnTo>
                    <a:pt x="254977" y="1503502"/>
                  </a:lnTo>
                  <a:lnTo>
                    <a:pt x="252260" y="1506232"/>
                  </a:lnTo>
                  <a:lnTo>
                    <a:pt x="252260" y="1512963"/>
                  </a:lnTo>
                  <a:lnTo>
                    <a:pt x="254977" y="1515681"/>
                  </a:lnTo>
                  <a:lnTo>
                    <a:pt x="261696" y="1515681"/>
                  </a:lnTo>
                  <a:lnTo>
                    <a:pt x="264439" y="1512963"/>
                  </a:lnTo>
                  <a:lnTo>
                    <a:pt x="264439" y="1506232"/>
                  </a:lnTo>
                  <a:close/>
                </a:path>
                <a:path w="829944" h="1550034">
                  <a:moveTo>
                    <a:pt x="264439" y="38823"/>
                  </a:moveTo>
                  <a:lnTo>
                    <a:pt x="261696" y="36080"/>
                  </a:lnTo>
                  <a:lnTo>
                    <a:pt x="254977" y="36080"/>
                  </a:lnTo>
                  <a:lnTo>
                    <a:pt x="252260" y="38823"/>
                  </a:lnTo>
                  <a:lnTo>
                    <a:pt x="252260" y="45542"/>
                  </a:lnTo>
                  <a:lnTo>
                    <a:pt x="254977" y="48260"/>
                  </a:lnTo>
                  <a:lnTo>
                    <a:pt x="261696" y="48260"/>
                  </a:lnTo>
                  <a:lnTo>
                    <a:pt x="264439" y="45542"/>
                  </a:lnTo>
                  <a:lnTo>
                    <a:pt x="264439" y="38823"/>
                  </a:lnTo>
                  <a:close/>
                </a:path>
                <a:path w="829944" h="1550034">
                  <a:moveTo>
                    <a:pt x="288721" y="1498092"/>
                  </a:moveTo>
                  <a:lnTo>
                    <a:pt x="285978" y="1495361"/>
                  </a:lnTo>
                  <a:lnTo>
                    <a:pt x="279273" y="1495361"/>
                  </a:lnTo>
                  <a:lnTo>
                    <a:pt x="276542" y="1498092"/>
                  </a:lnTo>
                  <a:lnTo>
                    <a:pt x="276542" y="1504810"/>
                  </a:lnTo>
                  <a:lnTo>
                    <a:pt x="279273" y="1507528"/>
                  </a:lnTo>
                  <a:lnTo>
                    <a:pt x="285978" y="1507528"/>
                  </a:lnTo>
                  <a:lnTo>
                    <a:pt x="288721" y="1504810"/>
                  </a:lnTo>
                  <a:lnTo>
                    <a:pt x="288721" y="1498092"/>
                  </a:lnTo>
                  <a:close/>
                </a:path>
                <a:path w="829944" h="1550034">
                  <a:moveTo>
                    <a:pt x="288721" y="46964"/>
                  </a:moveTo>
                  <a:lnTo>
                    <a:pt x="285978" y="44234"/>
                  </a:lnTo>
                  <a:lnTo>
                    <a:pt x="279273" y="44234"/>
                  </a:lnTo>
                  <a:lnTo>
                    <a:pt x="276542" y="46964"/>
                  </a:lnTo>
                  <a:lnTo>
                    <a:pt x="276542" y="53682"/>
                  </a:lnTo>
                  <a:lnTo>
                    <a:pt x="279273" y="56413"/>
                  </a:lnTo>
                  <a:lnTo>
                    <a:pt x="285978" y="56413"/>
                  </a:lnTo>
                  <a:lnTo>
                    <a:pt x="288721" y="53682"/>
                  </a:lnTo>
                  <a:lnTo>
                    <a:pt x="288721" y="46964"/>
                  </a:lnTo>
                  <a:close/>
                </a:path>
                <a:path w="829944" h="1550034">
                  <a:moveTo>
                    <a:pt x="312585" y="1489138"/>
                  </a:moveTo>
                  <a:lnTo>
                    <a:pt x="309867" y="1486408"/>
                  </a:lnTo>
                  <a:lnTo>
                    <a:pt x="303149" y="1486408"/>
                  </a:lnTo>
                  <a:lnTo>
                    <a:pt x="300418" y="1489138"/>
                  </a:lnTo>
                  <a:lnTo>
                    <a:pt x="300418" y="1495856"/>
                  </a:lnTo>
                  <a:lnTo>
                    <a:pt x="303149" y="1498574"/>
                  </a:lnTo>
                  <a:lnTo>
                    <a:pt x="309867" y="1498574"/>
                  </a:lnTo>
                  <a:lnTo>
                    <a:pt x="312585" y="1495856"/>
                  </a:lnTo>
                  <a:lnTo>
                    <a:pt x="312585" y="1489138"/>
                  </a:lnTo>
                  <a:close/>
                </a:path>
                <a:path w="829944" h="1550034">
                  <a:moveTo>
                    <a:pt x="312585" y="55918"/>
                  </a:moveTo>
                  <a:lnTo>
                    <a:pt x="309867" y="53187"/>
                  </a:lnTo>
                  <a:lnTo>
                    <a:pt x="303149" y="53187"/>
                  </a:lnTo>
                  <a:lnTo>
                    <a:pt x="300418" y="55918"/>
                  </a:lnTo>
                  <a:lnTo>
                    <a:pt x="300418" y="62636"/>
                  </a:lnTo>
                  <a:lnTo>
                    <a:pt x="303149" y="65366"/>
                  </a:lnTo>
                  <a:lnTo>
                    <a:pt x="309867" y="65366"/>
                  </a:lnTo>
                  <a:lnTo>
                    <a:pt x="312585" y="62636"/>
                  </a:lnTo>
                  <a:lnTo>
                    <a:pt x="312585" y="55918"/>
                  </a:lnTo>
                  <a:close/>
                </a:path>
                <a:path w="829944" h="1550034">
                  <a:moveTo>
                    <a:pt x="336270" y="1479384"/>
                  </a:moveTo>
                  <a:lnTo>
                    <a:pt x="333527" y="1476654"/>
                  </a:lnTo>
                  <a:lnTo>
                    <a:pt x="326809" y="1476654"/>
                  </a:lnTo>
                  <a:lnTo>
                    <a:pt x="324091" y="1479384"/>
                  </a:lnTo>
                  <a:lnTo>
                    <a:pt x="324091" y="1486115"/>
                  </a:lnTo>
                  <a:lnTo>
                    <a:pt x="326809" y="1488833"/>
                  </a:lnTo>
                  <a:lnTo>
                    <a:pt x="333527" y="1488833"/>
                  </a:lnTo>
                  <a:lnTo>
                    <a:pt x="336270" y="1486115"/>
                  </a:lnTo>
                  <a:lnTo>
                    <a:pt x="336270" y="1479384"/>
                  </a:lnTo>
                  <a:close/>
                </a:path>
                <a:path w="829944" h="1550034">
                  <a:moveTo>
                    <a:pt x="336270" y="65671"/>
                  </a:moveTo>
                  <a:lnTo>
                    <a:pt x="333527" y="62928"/>
                  </a:lnTo>
                  <a:lnTo>
                    <a:pt x="326809" y="62928"/>
                  </a:lnTo>
                  <a:lnTo>
                    <a:pt x="324091" y="65671"/>
                  </a:lnTo>
                  <a:lnTo>
                    <a:pt x="324091" y="72390"/>
                  </a:lnTo>
                  <a:lnTo>
                    <a:pt x="326809" y="75107"/>
                  </a:lnTo>
                  <a:lnTo>
                    <a:pt x="333527" y="75107"/>
                  </a:lnTo>
                  <a:lnTo>
                    <a:pt x="336270" y="72390"/>
                  </a:lnTo>
                  <a:lnTo>
                    <a:pt x="336270" y="65671"/>
                  </a:lnTo>
                  <a:close/>
                </a:path>
                <a:path w="829944" h="1550034">
                  <a:moveTo>
                    <a:pt x="359613" y="1468856"/>
                  </a:moveTo>
                  <a:lnTo>
                    <a:pt x="356882" y="1466138"/>
                  </a:lnTo>
                  <a:lnTo>
                    <a:pt x="350164" y="1466138"/>
                  </a:lnTo>
                  <a:lnTo>
                    <a:pt x="347433" y="1468856"/>
                  </a:lnTo>
                  <a:lnTo>
                    <a:pt x="347433" y="1475587"/>
                  </a:lnTo>
                  <a:lnTo>
                    <a:pt x="350164" y="1478318"/>
                  </a:lnTo>
                  <a:lnTo>
                    <a:pt x="356882" y="1478318"/>
                  </a:lnTo>
                  <a:lnTo>
                    <a:pt x="359613" y="1475587"/>
                  </a:lnTo>
                  <a:lnTo>
                    <a:pt x="359613" y="1468856"/>
                  </a:lnTo>
                  <a:close/>
                </a:path>
                <a:path w="829944" h="1550034">
                  <a:moveTo>
                    <a:pt x="359613" y="76174"/>
                  </a:moveTo>
                  <a:lnTo>
                    <a:pt x="356882" y="73456"/>
                  </a:lnTo>
                  <a:lnTo>
                    <a:pt x="350164" y="73456"/>
                  </a:lnTo>
                  <a:lnTo>
                    <a:pt x="347433" y="76174"/>
                  </a:lnTo>
                  <a:lnTo>
                    <a:pt x="347433" y="82918"/>
                  </a:lnTo>
                  <a:lnTo>
                    <a:pt x="350164" y="85636"/>
                  </a:lnTo>
                  <a:lnTo>
                    <a:pt x="356882" y="85636"/>
                  </a:lnTo>
                  <a:lnTo>
                    <a:pt x="359613" y="82918"/>
                  </a:lnTo>
                  <a:lnTo>
                    <a:pt x="359613" y="76174"/>
                  </a:lnTo>
                  <a:close/>
                </a:path>
                <a:path w="829944" h="1550034">
                  <a:moveTo>
                    <a:pt x="382651" y="1457566"/>
                  </a:moveTo>
                  <a:lnTo>
                    <a:pt x="379920" y="1454835"/>
                  </a:lnTo>
                  <a:lnTo>
                    <a:pt x="373189" y="1454835"/>
                  </a:lnTo>
                  <a:lnTo>
                    <a:pt x="370471" y="1457566"/>
                  </a:lnTo>
                  <a:lnTo>
                    <a:pt x="370471" y="1464297"/>
                  </a:lnTo>
                  <a:lnTo>
                    <a:pt x="373189" y="1467015"/>
                  </a:lnTo>
                  <a:lnTo>
                    <a:pt x="379920" y="1467015"/>
                  </a:lnTo>
                  <a:lnTo>
                    <a:pt x="382651" y="1464297"/>
                  </a:lnTo>
                  <a:lnTo>
                    <a:pt x="382651" y="1457566"/>
                  </a:lnTo>
                  <a:close/>
                </a:path>
                <a:path w="829944" h="1550034">
                  <a:moveTo>
                    <a:pt x="382651" y="87490"/>
                  </a:moveTo>
                  <a:lnTo>
                    <a:pt x="379920" y="84759"/>
                  </a:lnTo>
                  <a:lnTo>
                    <a:pt x="373189" y="84759"/>
                  </a:lnTo>
                  <a:lnTo>
                    <a:pt x="370471" y="87490"/>
                  </a:lnTo>
                  <a:lnTo>
                    <a:pt x="370471" y="94208"/>
                  </a:lnTo>
                  <a:lnTo>
                    <a:pt x="373189" y="96939"/>
                  </a:lnTo>
                  <a:lnTo>
                    <a:pt x="379920" y="96939"/>
                  </a:lnTo>
                  <a:lnTo>
                    <a:pt x="382651" y="94208"/>
                  </a:lnTo>
                  <a:lnTo>
                    <a:pt x="382651" y="87490"/>
                  </a:lnTo>
                  <a:close/>
                </a:path>
                <a:path w="829944" h="1550034">
                  <a:moveTo>
                    <a:pt x="405155" y="1445514"/>
                  </a:moveTo>
                  <a:lnTo>
                    <a:pt x="402424" y="1442783"/>
                  </a:lnTo>
                  <a:lnTo>
                    <a:pt x="395706" y="1442783"/>
                  </a:lnTo>
                  <a:lnTo>
                    <a:pt x="392988" y="1445514"/>
                  </a:lnTo>
                  <a:lnTo>
                    <a:pt x="392988" y="1452245"/>
                  </a:lnTo>
                  <a:lnTo>
                    <a:pt x="395706" y="1454962"/>
                  </a:lnTo>
                  <a:lnTo>
                    <a:pt x="402424" y="1454962"/>
                  </a:lnTo>
                  <a:lnTo>
                    <a:pt x="405155" y="1452245"/>
                  </a:lnTo>
                  <a:lnTo>
                    <a:pt x="405155" y="1445514"/>
                  </a:lnTo>
                  <a:close/>
                </a:path>
                <a:path w="829944" h="1550034">
                  <a:moveTo>
                    <a:pt x="405155" y="99542"/>
                  </a:moveTo>
                  <a:lnTo>
                    <a:pt x="402424" y="96812"/>
                  </a:lnTo>
                  <a:lnTo>
                    <a:pt x="395706" y="96812"/>
                  </a:lnTo>
                  <a:lnTo>
                    <a:pt x="392988" y="99542"/>
                  </a:lnTo>
                  <a:lnTo>
                    <a:pt x="392988" y="106260"/>
                  </a:lnTo>
                  <a:lnTo>
                    <a:pt x="395706" y="108991"/>
                  </a:lnTo>
                  <a:lnTo>
                    <a:pt x="402424" y="108991"/>
                  </a:lnTo>
                  <a:lnTo>
                    <a:pt x="405155" y="106260"/>
                  </a:lnTo>
                  <a:lnTo>
                    <a:pt x="405155" y="99542"/>
                  </a:lnTo>
                  <a:close/>
                </a:path>
                <a:path w="829944" h="1550034">
                  <a:moveTo>
                    <a:pt x="427355" y="1432712"/>
                  </a:moveTo>
                  <a:lnTo>
                    <a:pt x="424624" y="1429994"/>
                  </a:lnTo>
                  <a:lnTo>
                    <a:pt x="417906" y="1429994"/>
                  </a:lnTo>
                  <a:lnTo>
                    <a:pt x="415188" y="1432712"/>
                  </a:lnTo>
                  <a:lnTo>
                    <a:pt x="415188" y="1439443"/>
                  </a:lnTo>
                  <a:lnTo>
                    <a:pt x="417906" y="1442173"/>
                  </a:lnTo>
                  <a:lnTo>
                    <a:pt x="424624" y="1442173"/>
                  </a:lnTo>
                  <a:lnTo>
                    <a:pt x="427355" y="1439443"/>
                  </a:lnTo>
                  <a:lnTo>
                    <a:pt x="427355" y="1432712"/>
                  </a:lnTo>
                  <a:close/>
                </a:path>
                <a:path w="829944" h="1550034">
                  <a:moveTo>
                    <a:pt x="427355" y="112331"/>
                  </a:moveTo>
                  <a:lnTo>
                    <a:pt x="424624" y="109601"/>
                  </a:lnTo>
                  <a:lnTo>
                    <a:pt x="417906" y="109601"/>
                  </a:lnTo>
                  <a:lnTo>
                    <a:pt x="415188" y="112331"/>
                  </a:lnTo>
                  <a:lnTo>
                    <a:pt x="415188" y="119062"/>
                  </a:lnTo>
                  <a:lnTo>
                    <a:pt x="417906" y="121780"/>
                  </a:lnTo>
                  <a:lnTo>
                    <a:pt x="424624" y="121780"/>
                  </a:lnTo>
                  <a:lnTo>
                    <a:pt x="427355" y="119062"/>
                  </a:lnTo>
                  <a:lnTo>
                    <a:pt x="427355" y="112331"/>
                  </a:lnTo>
                  <a:close/>
                </a:path>
                <a:path w="829944" h="1550034">
                  <a:moveTo>
                    <a:pt x="449021" y="1419199"/>
                  </a:moveTo>
                  <a:lnTo>
                    <a:pt x="446303" y="1416469"/>
                  </a:lnTo>
                  <a:lnTo>
                    <a:pt x="439585" y="1416469"/>
                  </a:lnTo>
                  <a:lnTo>
                    <a:pt x="436854" y="1419199"/>
                  </a:lnTo>
                  <a:lnTo>
                    <a:pt x="436854" y="1425917"/>
                  </a:lnTo>
                  <a:lnTo>
                    <a:pt x="439585" y="1428648"/>
                  </a:lnTo>
                  <a:lnTo>
                    <a:pt x="446303" y="1428648"/>
                  </a:lnTo>
                  <a:lnTo>
                    <a:pt x="449021" y="1425917"/>
                  </a:lnTo>
                  <a:lnTo>
                    <a:pt x="449021" y="1419199"/>
                  </a:lnTo>
                  <a:close/>
                </a:path>
                <a:path w="829944" h="1550034">
                  <a:moveTo>
                    <a:pt x="449021" y="125857"/>
                  </a:moveTo>
                  <a:lnTo>
                    <a:pt x="446303" y="123126"/>
                  </a:lnTo>
                  <a:lnTo>
                    <a:pt x="439585" y="123126"/>
                  </a:lnTo>
                  <a:lnTo>
                    <a:pt x="436854" y="125857"/>
                  </a:lnTo>
                  <a:lnTo>
                    <a:pt x="436854" y="132575"/>
                  </a:lnTo>
                  <a:lnTo>
                    <a:pt x="439585" y="135305"/>
                  </a:lnTo>
                  <a:lnTo>
                    <a:pt x="446303" y="135305"/>
                  </a:lnTo>
                  <a:lnTo>
                    <a:pt x="449021" y="132575"/>
                  </a:lnTo>
                  <a:lnTo>
                    <a:pt x="449021" y="125857"/>
                  </a:lnTo>
                  <a:close/>
                </a:path>
                <a:path w="829944" h="1550034">
                  <a:moveTo>
                    <a:pt x="470293" y="140093"/>
                  </a:moveTo>
                  <a:lnTo>
                    <a:pt x="467563" y="137375"/>
                  </a:lnTo>
                  <a:lnTo>
                    <a:pt x="460844" y="137375"/>
                  </a:lnTo>
                  <a:lnTo>
                    <a:pt x="458114" y="140093"/>
                  </a:lnTo>
                  <a:lnTo>
                    <a:pt x="458114" y="146812"/>
                  </a:lnTo>
                  <a:lnTo>
                    <a:pt x="460844" y="149555"/>
                  </a:lnTo>
                  <a:lnTo>
                    <a:pt x="467563" y="149555"/>
                  </a:lnTo>
                  <a:lnTo>
                    <a:pt x="470293" y="146812"/>
                  </a:lnTo>
                  <a:lnTo>
                    <a:pt x="470293" y="140093"/>
                  </a:lnTo>
                  <a:close/>
                </a:path>
                <a:path w="829944" h="1550034">
                  <a:moveTo>
                    <a:pt x="491134" y="155041"/>
                  </a:moveTo>
                  <a:lnTo>
                    <a:pt x="488391" y="152298"/>
                  </a:lnTo>
                  <a:lnTo>
                    <a:pt x="481685" y="152298"/>
                  </a:lnTo>
                  <a:lnTo>
                    <a:pt x="478955" y="155041"/>
                  </a:lnTo>
                  <a:lnTo>
                    <a:pt x="478955" y="161759"/>
                  </a:lnTo>
                  <a:lnTo>
                    <a:pt x="481685" y="164477"/>
                  </a:lnTo>
                  <a:lnTo>
                    <a:pt x="488391" y="164477"/>
                  </a:lnTo>
                  <a:lnTo>
                    <a:pt x="491134" y="161759"/>
                  </a:lnTo>
                  <a:lnTo>
                    <a:pt x="491134" y="155041"/>
                  </a:lnTo>
                  <a:close/>
                </a:path>
                <a:path w="829944" h="1550034">
                  <a:moveTo>
                    <a:pt x="508914" y="1412328"/>
                  </a:moveTo>
                  <a:lnTo>
                    <a:pt x="506196" y="1409585"/>
                  </a:lnTo>
                  <a:lnTo>
                    <a:pt x="499478" y="1409585"/>
                  </a:lnTo>
                  <a:lnTo>
                    <a:pt x="496735" y="1412328"/>
                  </a:lnTo>
                  <a:lnTo>
                    <a:pt x="496735" y="1419047"/>
                  </a:lnTo>
                  <a:lnTo>
                    <a:pt x="499478" y="1421765"/>
                  </a:lnTo>
                  <a:lnTo>
                    <a:pt x="506196" y="1421765"/>
                  </a:lnTo>
                  <a:lnTo>
                    <a:pt x="508914" y="1419047"/>
                  </a:lnTo>
                  <a:lnTo>
                    <a:pt x="508914" y="1412328"/>
                  </a:lnTo>
                  <a:close/>
                </a:path>
                <a:path w="829944" h="1550034">
                  <a:moveTo>
                    <a:pt x="511327" y="170649"/>
                  </a:moveTo>
                  <a:lnTo>
                    <a:pt x="508609" y="167932"/>
                  </a:lnTo>
                  <a:lnTo>
                    <a:pt x="501878" y="167932"/>
                  </a:lnTo>
                  <a:lnTo>
                    <a:pt x="499148" y="170649"/>
                  </a:lnTo>
                  <a:lnTo>
                    <a:pt x="499148" y="177380"/>
                  </a:lnTo>
                  <a:lnTo>
                    <a:pt x="501878" y="180098"/>
                  </a:lnTo>
                  <a:lnTo>
                    <a:pt x="508609" y="180098"/>
                  </a:lnTo>
                  <a:lnTo>
                    <a:pt x="511327" y="177380"/>
                  </a:lnTo>
                  <a:lnTo>
                    <a:pt x="511327" y="170649"/>
                  </a:lnTo>
                  <a:close/>
                </a:path>
                <a:path w="829944" h="1550034">
                  <a:moveTo>
                    <a:pt x="529132" y="1396695"/>
                  </a:moveTo>
                  <a:lnTo>
                    <a:pt x="526402" y="1393964"/>
                  </a:lnTo>
                  <a:lnTo>
                    <a:pt x="519696" y="1393964"/>
                  </a:lnTo>
                  <a:lnTo>
                    <a:pt x="516966" y="1396695"/>
                  </a:lnTo>
                  <a:lnTo>
                    <a:pt x="516966" y="1403413"/>
                  </a:lnTo>
                  <a:lnTo>
                    <a:pt x="519696" y="1406144"/>
                  </a:lnTo>
                  <a:lnTo>
                    <a:pt x="526402" y="1406144"/>
                  </a:lnTo>
                  <a:lnTo>
                    <a:pt x="529132" y="1403413"/>
                  </a:lnTo>
                  <a:lnTo>
                    <a:pt x="529132" y="1396695"/>
                  </a:lnTo>
                  <a:close/>
                </a:path>
                <a:path w="829944" h="1550034">
                  <a:moveTo>
                    <a:pt x="531126" y="186944"/>
                  </a:moveTo>
                  <a:lnTo>
                    <a:pt x="528396" y="184213"/>
                  </a:lnTo>
                  <a:lnTo>
                    <a:pt x="521677" y="184213"/>
                  </a:lnTo>
                  <a:lnTo>
                    <a:pt x="518947" y="186944"/>
                  </a:lnTo>
                  <a:lnTo>
                    <a:pt x="518947" y="193662"/>
                  </a:lnTo>
                  <a:lnTo>
                    <a:pt x="521677" y="196380"/>
                  </a:lnTo>
                  <a:lnTo>
                    <a:pt x="528396" y="196380"/>
                  </a:lnTo>
                  <a:lnTo>
                    <a:pt x="531126" y="193662"/>
                  </a:lnTo>
                  <a:lnTo>
                    <a:pt x="531126" y="186944"/>
                  </a:lnTo>
                  <a:close/>
                </a:path>
                <a:path w="829944" h="1550034">
                  <a:moveTo>
                    <a:pt x="548919" y="1380413"/>
                  </a:moveTo>
                  <a:lnTo>
                    <a:pt x="546188" y="1377696"/>
                  </a:lnTo>
                  <a:lnTo>
                    <a:pt x="539470" y="1377696"/>
                  </a:lnTo>
                  <a:lnTo>
                    <a:pt x="536740" y="1380413"/>
                  </a:lnTo>
                  <a:lnTo>
                    <a:pt x="536740" y="1387144"/>
                  </a:lnTo>
                  <a:lnTo>
                    <a:pt x="539470" y="1389862"/>
                  </a:lnTo>
                  <a:lnTo>
                    <a:pt x="546188" y="1389862"/>
                  </a:lnTo>
                  <a:lnTo>
                    <a:pt x="548919" y="1387144"/>
                  </a:lnTo>
                  <a:lnTo>
                    <a:pt x="548919" y="1380413"/>
                  </a:lnTo>
                  <a:close/>
                </a:path>
                <a:path w="829944" h="1550034">
                  <a:moveTo>
                    <a:pt x="550278" y="203873"/>
                  </a:moveTo>
                  <a:lnTo>
                    <a:pt x="547560" y="201142"/>
                  </a:lnTo>
                  <a:lnTo>
                    <a:pt x="540829" y="201142"/>
                  </a:lnTo>
                  <a:lnTo>
                    <a:pt x="538099" y="203873"/>
                  </a:lnTo>
                  <a:lnTo>
                    <a:pt x="538099" y="210591"/>
                  </a:lnTo>
                  <a:lnTo>
                    <a:pt x="540829" y="213321"/>
                  </a:lnTo>
                  <a:lnTo>
                    <a:pt x="547560" y="213321"/>
                  </a:lnTo>
                  <a:lnTo>
                    <a:pt x="550278" y="210591"/>
                  </a:lnTo>
                  <a:lnTo>
                    <a:pt x="550278" y="203873"/>
                  </a:lnTo>
                  <a:close/>
                </a:path>
                <a:path w="829944" h="1550034">
                  <a:moveTo>
                    <a:pt x="568083" y="1363510"/>
                  </a:moveTo>
                  <a:lnTo>
                    <a:pt x="565353" y="1360792"/>
                  </a:lnTo>
                  <a:lnTo>
                    <a:pt x="558634" y="1360792"/>
                  </a:lnTo>
                  <a:lnTo>
                    <a:pt x="555917" y="1363510"/>
                  </a:lnTo>
                  <a:lnTo>
                    <a:pt x="555917" y="1370241"/>
                  </a:lnTo>
                  <a:lnTo>
                    <a:pt x="558634" y="1372971"/>
                  </a:lnTo>
                  <a:lnTo>
                    <a:pt x="565353" y="1372971"/>
                  </a:lnTo>
                  <a:lnTo>
                    <a:pt x="568083" y="1370241"/>
                  </a:lnTo>
                  <a:lnTo>
                    <a:pt x="568083" y="1363510"/>
                  </a:lnTo>
                  <a:close/>
                </a:path>
                <a:path w="829944" h="1550034">
                  <a:moveTo>
                    <a:pt x="568921" y="221437"/>
                  </a:moveTo>
                  <a:lnTo>
                    <a:pt x="566191" y="218706"/>
                  </a:lnTo>
                  <a:lnTo>
                    <a:pt x="559473" y="218706"/>
                  </a:lnTo>
                  <a:lnTo>
                    <a:pt x="556755" y="221437"/>
                  </a:lnTo>
                  <a:lnTo>
                    <a:pt x="556755" y="228168"/>
                  </a:lnTo>
                  <a:lnTo>
                    <a:pt x="559473" y="230886"/>
                  </a:lnTo>
                  <a:lnTo>
                    <a:pt x="566191" y="230886"/>
                  </a:lnTo>
                  <a:lnTo>
                    <a:pt x="568921" y="228168"/>
                  </a:lnTo>
                  <a:lnTo>
                    <a:pt x="568921" y="221437"/>
                  </a:lnTo>
                  <a:close/>
                </a:path>
                <a:path w="829944" h="1550034">
                  <a:moveTo>
                    <a:pt x="586816" y="1346009"/>
                  </a:moveTo>
                  <a:lnTo>
                    <a:pt x="584085" y="1343266"/>
                  </a:lnTo>
                  <a:lnTo>
                    <a:pt x="577380" y="1343266"/>
                  </a:lnTo>
                  <a:lnTo>
                    <a:pt x="574649" y="1346009"/>
                  </a:lnTo>
                  <a:lnTo>
                    <a:pt x="574649" y="1352727"/>
                  </a:lnTo>
                  <a:lnTo>
                    <a:pt x="577380" y="1355445"/>
                  </a:lnTo>
                  <a:lnTo>
                    <a:pt x="584085" y="1355445"/>
                  </a:lnTo>
                  <a:lnTo>
                    <a:pt x="586816" y="1352727"/>
                  </a:lnTo>
                  <a:lnTo>
                    <a:pt x="586816" y="1346009"/>
                  </a:lnTo>
                  <a:close/>
                </a:path>
                <a:path w="829944" h="1550034">
                  <a:moveTo>
                    <a:pt x="586943" y="239610"/>
                  </a:moveTo>
                  <a:lnTo>
                    <a:pt x="584200" y="236880"/>
                  </a:lnTo>
                  <a:lnTo>
                    <a:pt x="577494" y="236880"/>
                  </a:lnTo>
                  <a:lnTo>
                    <a:pt x="574763" y="239610"/>
                  </a:lnTo>
                  <a:lnTo>
                    <a:pt x="574763" y="246329"/>
                  </a:lnTo>
                  <a:lnTo>
                    <a:pt x="577494" y="249059"/>
                  </a:lnTo>
                  <a:lnTo>
                    <a:pt x="584200" y="249059"/>
                  </a:lnTo>
                  <a:lnTo>
                    <a:pt x="586943" y="246329"/>
                  </a:lnTo>
                  <a:lnTo>
                    <a:pt x="586943" y="239610"/>
                  </a:lnTo>
                  <a:close/>
                </a:path>
                <a:path w="829944" h="1550034">
                  <a:moveTo>
                    <a:pt x="604304" y="258368"/>
                  </a:moveTo>
                  <a:lnTo>
                    <a:pt x="601573" y="255625"/>
                  </a:lnTo>
                  <a:lnTo>
                    <a:pt x="594868" y="255625"/>
                  </a:lnTo>
                  <a:lnTo>
                    <a:pt x="592124" y="258368"/>
                  </a:lnTo>
                  <a:lnTo>
                    <a:pt x="592124" y="265087"/>
                  </a:lnTo>
                  <a:lnTo>
                    <a:pt x="594868" y="267804"/>
                  </a:lnTo>
                  <a:lnTo>
                    <a:pt x="601573" y="267804"/>
                  </a:lnTo>
                  <a:lnTo>
                    <a:pt x="604304" y="265087"/>
                  </a:lnTo>
                  <a:lnTo>
                    <a:pt x="604304" y="258368"/>
                  </a:lnTo>
                  <a:close/>
                </a:path>
                <a:path w="829944" h="1550034">
                  <a:moveTo>
                    <a:pt x="604837" y="1327912"/>
                  </a:moveTo>
                  <a:lnTo>
                    <a:pt x="602107" y="1325181"/>
                  </a:lnTo>
                  <a:lnTo>
                    <a:pt x="595388" y="1325181"/>
                  </a:lnTo>
                  <a:lnTo>
                    <a:pt x="592670" y="1327912"/>
                  </a:lnTo>
                  <a:lnTo>
                    <a:pt x="592670" y="1334630"/>
                  </a:lnTo>
                  <a:lnTo>
                    <a:pt x="595388" y="1337360"/>
                  </a:lnTo>
                  <a:lnTo>
                    <a:pt x="602107" y="1337360"/>
                  </a:lnTo>
                  <a:lnTo>
                    <a:pt x="604837" y="1334630"/>
                  </a:lnTo>
                  <a:lnTo>
                    <a:pt x="604837" y="1327912"/>
                  </a:lnTo>
                  <a:close/>
                </a:path>
                <a:path w="829944" h="1550034">
                  <a:moveTo>
                    <a:pt x="621068" y="277698"/>
                  </a:moveTo>
                  <a:lnTo>
                    <a:pt x="618337" y="274955"/>
                  </a:lnTo>
                  <a:lnTo>
                    <a:pt x="611619" y="274955"/>
                  </a:lnTo>
                  <a:lnTo>
                    <a:pt x="608888" y="277698"/>
                  </a:lnTo>
                  <a:lnTo>
                    <a:pt x="608888" y="284416"/>
                  </a:lnTo>
                  <a:lnTo>
                    <a:pt x="611619" y="287134"/>
                  </a:lnTo>
                  <a:lnTo>
                    <a:pt x="618337" y="287134"/>
                  </a:lnTo>
                  <a:lnTo>
                    <a:pt x="621068" y="284416"/>
                  </a:lnTo>
                  <a:lnTo>
                    <a:pt x="621068" y="277698"/>
                  </a:lnTo>
                  <a:close/>
                </a:path>
                <a:path w="829944" h="1550034">
                  <a:moveTo>
                    <a:pt x="637184" y="297561"/>
                  </a:moveTo>
                  <a:lnTo>
                    <a:pt x="634453" y="294843"/>
                  </a:lnTo>
                  <a:lnTo>
                    <a:pt x="627748" y="294843"/>
                  </a:lnTo>
                  <a:lnTo>
                    <a:pt x="625005" y="297561"/>
                  </a:lnTo>
                  <a:lnTo>
                    <a:pt x="625005" y="304304"/>
                  </a:lnTo>
                  <a:lnTo>
                    <a:pt x="627748" y="307022"/>
                  </a:lnTo>
                  <a:lnTo>
                    <a:pt x="634453" y="307022"/>
                  </a:lnTo>
                  <a:lnTo>
                    <a:pt x="637184" y="304304"/>
                  </a:lnTo>
                  <a:lnTo>
                    <a:pt x="637184" y="297561"/>
                  </a:lnTo>
                  <a:close/>
                </a:path>
                <a:path w="829944" h="1550034">
                  <a:moveTo>
                    <a:pt x="652678" y="317969"/>
                  </a:moveTo>
                  <a:lnTo>
                    <a:pt x="649947" y="315239"/>
                  </a:lnTo>
                  <a:lnTo>
                    <a:pt x="643242" y="315239"/>
                  </a:lnTo>
                  <a:lnTo>
                    <a:pt x="640511" y="317969"/>
                  </a:lnTo>
                  <a:lnTo>
                    <a:pt x="640511" y="324700"/>
                  </a:lnTo>
                  <a:lnTo>
                    <a:pt x="643242" y="327418"/>
                  </a:lnTo>
                  <a:lnTo>
                    <a:pt x="649947" y="327418"/>
                  </a:lnTo>
                  <a:lnTo>
                    <a:pt x="652678" y="324700"/>
                  </a:lnTo>
                  <a:lnTo>
                    <a:pt x="652678" y="317969"/>
                  </a:lnTo>
                  <a:close/>
                </a:path>
                <a:path w="829944" h="1550034">
                  <a:moveTo>
                    <a:pt x="667448" y="338861"/>
                  </a:moveTo>
                  <a:lnTo>
                    <a:pt x="664730" y="336143"/>
                  </a:lnTo>
                  <a:lnTo>
                    <a:pt x="657999" y="336143"/>
                  </a:lnTo>
                  <a:lnTo>
                    <a:pt x="655269" y="338861"/>
                  </a:lnTo>
                  <a:lnTo>
                    <a:pt x="655269" y="345592"/>
                  </a:lnTo>
                  <a:lnTo>
                    <a:pt x="657999" y="348322"/>
                  </a:lnTo>
                  <a:lnTo>
                    <a:pt x="664730" y="348322"/>
                  </a:lnTo>
                  <a:lnTo>
                    <a:pt x="667448" y="345592"/>
                  </a:lnTo>
                  <a:lnTo>
                    <a:pt x="667448" y="338861"/>
                  </a:lnTo>
                  <a:close/>
                </a:path>
                <a:path w="829944" h="1550034">
                  <a:moveTo>
                    <a:pt x="681482" y="360248"/>
                  </a:moveTo>
                  <a:lnTo>
                    <a:pt x="678751" y="357517"/>
                  </a:lnTo>
                  <a:lnTo>
                    <a:pt x="672033" y="357517"/>
                  </a:lnTo>
                  <a:lnTo>
                    <a:pt x="669315" y="360248"/>
                  </a:lnTo>
                  <a:lnTo>
                    <a:pt x="669315" y="366979"/>
                  </a:lnTo>
                  <a:lnTo>
                    <a:pt x="672033" y="369697"/>
                  </a:lnTo>
                  <a:lnTo>
                    <a:pt x="678751" y="369697"/>
                  </a:lnTo>
                  <a:lnTo>
                    <a:pt x="681482" y="366979"/>
                  </a:lnTo>
                  <a:lnTo>
                    <a:pt x="681482" y="360248"/>
                  </a:lnTo>
                  <a:close/>
                </a:path>
                <a:path w="829944" h="1550034">
                  <a:moveTo>
                    <a:pt x="694880" y="382079"/>
                  </a:moveTo>
                  <a:lnTo>
                    <a:pt x="692162" y="379349"/>
                  </a:lnTo>
                  <a:lnTo>
                    <a:pt x="685431" y="379349"/>
                  </a:lnTo>
                  <a:lnTo>
                    <a:pt x="682713" y="382079"/>
                  </a:lnTo>
                  <a:lnTo>
                    <a:pt x="682713" y="388810"/>
                  </a:lnTo>
                  <a:lnTo>
                    <a:pt x="685431" y="391528"/>
                  </a:lnTo>
                  <a:lnTo>
                    <a:pt x="692162" y="391528"/>
                  </a:lnTo>
                  <a:lnTo>
                    <a:pt x="694880" y="388810"/>
                  </a:lnTo>
                  <a:lnTo>
                    <a:pt x="694880" y="382079"/>
                  </a:lnTo>
                  <a:close/>
                </a:path>
                <a:path w="829944" h="1550034">
                  <a:moveTo>
                    <a:pt x="707453" y="404355"/>
                  </a:moveTo>
                  <a:lnTo>
                    <a:pt x="704723" y="401624"/>
                  </a:lnTo>
                  <a:lnTo>
                    <a:pt x="698004" y="401624"/>
                  </a:lnTo>
                  <a:lnTo>
                    <a:pt x="695274" y="404355"/>
                  </a:lnTo>
                  <a:lnTo>
                    <a:pt x="695274" y="411086"/>
                  </a:lnTo>
                  <a:lnTo>
                    <a:pt x="698004" y="413804"/>
                  </a:lnTo>
                  <a:lnTo>
                    <a:pt x="704723" y="413804"/>
                  </a:lnTo>
                  <a:lnTo>
                    <a:pt x="707453" y="411086"/>
                  </a:lnTo>
                  <a:lnTo>
                    <a:pt x="707453" y="404355"/>
                  </a:lnTo>
                  <a:close/>
                </a:path>
                <a:path w="829944" h="1550034">
                  <a:moveTo>
                    <a:pt x="719289" y="427024"/>
                  </a:moveTo>
                  <a:lnTo>
                    <a:pt x="716559" y="424294"/>
                  </a:lnTo>
                  <a:lnTo>
                    <a:pt x="709841" y="424294"/>
                  </a:lnTo>
                  <a:lnTo>
                    <a:pt x="707110" y="427024"/>
                  </a:lnTo>
                  <a:lnTo>
                    <a:pt x="707110" y="433755"/>
                  </a:lnTo>
                  <a:lnTo>
                    <a:pt x="709841" y="436473"/>
                  </a:lnTo>
                  <a:lnTo>
                    <a:pt x="716559" y="436473"/>
                  </a:lnTo>
                  <a:lnTo>
                    <a:pt x="719289" y="433755"/>
                  </a:lnTo>
                  <a:lnTo>
                    <a:pt x="719289" y="427024"/>
                  </a:lnTo>
                  <a:close/>
                </a:path>
                <a:path w="829944" h="1550034">
                  <a:moveTo>
                    <a:pt x="730389" y="450075"/>
                  </a:moveTo>
                  <a:lnTo>
                    <a:pt x="727659" y="447357"/>
                  </a:lnTo>
                  <a:lnTo>
                    <a:pt x="720928" y="447357"/>
                  </a:lnTo>
                  <a:lnTo>
                    <a:pt x="718210" y="450075"/>
                  </a:lnTo>
                  <a:lnTo>
                    <a:pt x="718210" y="456806"/>
                  </a:lnTo>
                  <a:lnTo>
                    <a:pt x="720928" y="459524"/>
                  </a:lnTo>
                  <a:lnTo>
                    <a:pt x="727659" y="459524"/>
                  </a:lnTo>
                  <a:lnTo>
                    <a:pt x="730389" y="456806"/>
                  </a:lnTo>
                  <a:lnTo>
                    <a:pt x="730389" y="450075"/>
                  </a:lnTo>
                  <a:close/>
                </a:path>
                <a:path w="829944" h="1550034">
                  <a:moveTo>
                    <a:pt x="740740" y="473494"/>
                  </a:moveTo>
                  <a:lnTo>
                    <a:pt x="738009" y="470763"/>
                  </a:lnTo>
                  <a:lnTo>
                    <a:pt x="731304" y="470763"/>
                  </a:lnTo>
                  <a:lnTo>
                    <a:pt x="728560" y="473494"/>
                  </a:lnTo>
                  <a:lnTo>
                    <a:pt x="728560" y="480225"/>
                  </a:lnTo>
                  <a:lnTo>
                    <a:pt x="731304" y="482942"/>
                  </a:lnTo>
                  <a:lnTo>
                    <a:pt x="738009" y="482942"/>
                  </a:lnTo>
                  <a:lnTo>
                    <a:pt x="740740" y="480225"/>
                  </a:lnTo>
                  <a:lnTo>
                    <a:pt x="740740" y="473494"/>
                  </a:lnTo>
                  <a:close/>
                </a:path>
                <a:path w="829944" h="1550034">
                  <a:moveTo>
                    <a:pt x="750277" y="497243"/>
                  </a:moveTo>
                  <a:lnTo>
                    <a:pt x="747547" y="494512"/>
                  </a:lnTo>
                  <a:lnTo>
                    <a:pt x="740841" y="494512"/>
                  </a:lnTo>
                  <a:lnTo>
                    <a:pt x="738111" y="497243"/>
                  </a:lnTo>
                  <a:lnTo>
                    <a:pt x="738111" y="503974"/>
                  </a:lnTo>
                  <a:lnTo>
                    <a:pt x="740841" y="506691"/>
                  </a:lnTo>
                  <a:lnTo>
                    <a:pt x="747547" y="506691"/>
                  </a:lnTo>
                  <a:lnTo>
                    <a:pt x="750277" y="503974"/>
                  </a:lnTo>
                  <a:lnTo>
                    <a:pt x="750277" y="497243"/>
                  </a:lnTo>
                  <a:close/>
                </a:path>
                <a:path w="829944" h="1550034">
                  <a:moveTo>
                    <a:pt x="759079" y="521296"/>
                  </a:moveTo>
                  <a:lnTo>
                    <a:pt x="756348" y="518566"/>
                  </a:lnTo>
                  <a:lnTo>
                    <a:pt x="749617" y="518566"/>
                  </a:lnTo>
                  <a:lnTo>
                    <a:pt x="746899" y="521296"/>
                  </a:lnTo>
                  <a:lnTo>
                    <a:pt x="746899" y="528015"/>
                  </a:lnTo>
                  <a:lnTo>
                    <a:pt x="749617" y="530745"/>
                  </a:lnTo>
                  <a:lnTo>
                    <a:pt x="756348" y="530745"/>
                  </a:lnTo>
                  <a:lnTo>
                    <a:pt x="759079" y="528015"/>
                  </a:lnTo>
                  <a:lnTo>
                    <a:pt x="759079" y="521296"/>
                  </a:lnTo>
                  <a:close/>
                </a:path>
                <a:path w="829944" h="1550034">
                  <a:moveTo>
                    <a:pt x="767041" y="545604"/>
                  </a:moveTo>
                  <a:lnTo>
                    <a:pt x="764298" y="542886"/>
                  </a:lnTo>
                  <a:lnTo>
                    <a:pt x="757593" y="542886"/>
                  </a:lnTo>
                  <a:lnTo>
                    <a:pt x="754862" y="545604"/>
                  </a:lnTo>
                  <a:lnTo>
                    <a:pt x="754862" y="552335"/>
                  </a:lnTo>
                  <a:lnTo>
                    <a:pt x="757593" y="555066"/>
                  </a:lnTo>
                  <a:lnTo>
                    <a:pt x="764298" y="555066"/>
                  </a:lnTo>
                  <a:lnTo>
                    <a:pt x="767041" y="552335"/>
                  </a:lnTo>
                  <a:lnTo>
                    <a:pt x="767041" y="545604"/>
                  </a:lnTo>
                  <a:close/>
                </a:path>
                <a:path w="829944" h="1550034">
                  <a:moveTo>
                    <a:pt x="774153" y="570191"/>
                  </a:moveTo>
                  <a:lnTo>
                    <a:pt x="771423" y="567461"/>
                  </a:lnTo>
                  <a:lnTo>
                    <a:pt x="764717" y="567461"/>
                  </a:lnTo>
                  <a:lnTo>
                    <a:pt x="761974" y="570191"/>
                  </a:lnTo>
                  <a:lnTo>
                    <a:pt x="761974" y="576922"/>
                  </a:lnTo>
                  <a:lnTo>
                    <a:pt x="764717" y="579640"/>
                  </a:lnTo>
                  <a:lnTo>
                    <a:pt x="771423" y="579640"/>
                  </a:lnTo>
                  <a:lnTo>
                    <a:pt x="774153" y="576922"/>
                  </a:lnTo>
                  <a:lnTo>
                    <a:pt x="774153" y="570191"/>
                  </a:lnTo>
                  <a:close/>
                </a:path>
                <a:path w="829944" h="1550034">
                  <a:moveTo>
                    <a:pt x="780427" y="594995"/>
                  </a:moveTo>
                  <a:lnTo>
                    <a:pt x="777709" y="592264"/>
                  </a:lnTo>
                  <a:lnTo>
                    <a:pt x="770978" y="592264"/>
                  </a:lnTo>
                  <a:lnTo>
                    <a:pt x="768261" y="594995"/>
                  </a:lnTo>
                  <a:lnTo>
                    <a:pt x="768261" y="601713"/>
                  </a:lnTo>
                  <a:lnTo>
                    <a:pt x="770978" y="604431"/>
                  </a:lnTo>
                  <a:lnTo>
                    <a:pt x="777709" y="604431"/>
                  </a:lnTo>
                  <a:lnTo>
                    <a:pt x="780427" y="601713"/>
                  </a:lnTo>
                  <a:lnTo>
                    <a:pt x="780427" y="594995"/>
                  </a:lnTo>
                  <a:close/>
                </a:path>
                <a:path w="829944" h="1550034">
                  <a:moveTo>
                    <a:pt x="785977" y="620001"/>
                  </a:moveTo>
                  <a:lnTo>
                    <a:pt x="783247" y="617258"/>
                  </a:lnTo>
                  <a:lnTo>
                    <a:pt x="776528" y="617258"/>
                  </a:lnTo>
                  <a:lnTo>
                    <a:pt x="773798" y="620001"/>
                  </a:lnTo>
                  <a:lnTo>
                    <a:pt x="773798" y="626719"/>
                  </a:lnTo>
                  <a:lnTo>
                    <a:pt x="776528" y="629437"/>
                  </a:lnTo>
                  <a:lnTo>
                    <a:pt x="783247" y="629437"/>
                  </a:lnTo>
                  <a:lnTo>
                    <a:pt x="785977" y="626719"/>
                  </a:lnTo>
                  <a:lnTo>
                    <a:pt x="785977" y="620001"/>
                  </a:lnTo>
                  <a:close/>
                </a:path>
                <a:path w="829944" h="1550034">
                  <a:moveTo>
                    <a:pt x="790587" y="645147"/>
                  </a:moveTo>
                  <a:lnTo>
                    <a:pt x="787857" y="642429"/>
                  </a:lnTo>
                  <a:lnTo>
                    <a:pt x="781138" y="642429"/>
                  </a:lnTo>
                  <a:lnTo>
                    <a:pt x="778408" y="645147"/>
                  </a:lnTo>
                  <a:lnTo>
                    <a:pt x="778408" y="651878"/>
                  </a:lnTo>
                  <a:lnTo>
                    <a:pt x="781138" y="654596"/>
                  </a:lnTo>
                  <a:lnTo>
                    <a:pt x="787857" y="654596"/>
                  </a:lnTo>
                  <a:lnTo>
                    <a:pt x="790587" y="651878"/>
                  </a:lnTo>
                  <a:lnTo>
                    <a:pt x="790587" y="645147"/>
                  </a:lnTo>
                  <a:close/>
                </a:path>
                <a:path w="829944" h="1550034">
                  <a:moveTo>
                    <a:pt x="794461" y="670458"/>
                  </a:moveTo>
                  <a:lnTo>
                    <a:pt x="791730" y="667727"/>
                  </a:lnTo>
                  <a:lnTo>
                    <a:pt x="785012" y="667727"/>
                  </a:lnTo>
                  <a:lnTo>
                    <a:pt x="782281" y="670458"/>
                  </a:lnTo>
                  <a:lnTo>
                    <a:pt x="782281" y="677176"/>
                  </a:lnTo>
                  <a:lnTo>
                    <a:pt x="785012" y="679894"/>
                  </a:lnTo>
                  <a:lnTo>
                    <a:pt x="791730" y="679894"/>
                  </a:lnTo>
                  <a:lnTo>
                    <a:pt x="794461" y="677176"/>
                  </a:lnTo>
                  <a:lnTo>
                    <a:pt x="794461" y="670458"/>
                  </a:lnTo>
                  <a:close/>
                </a:path>
                <a:path w="829944" h="1550034">
                  <a:moveTo>
                    <a:pt x="797407" y="695871"/>
                  </a:moveTo>
                  <a:lnTo>
                    <a:pt x="794664" y="693140"/>
                  </a:lnTo>
                  <a:lnTo>
                    <a:pt x="787946" y="693140"/>
                  </a:lnTo>
                  <a:lnTo>
                    <a:pt x="785228" y="695871"/>
                  </a:lnTo>
                  <a:lnTo>
                    <a:pt x="785228" y="702602"/>
                  </a:lnTo>
                  <a:lnTo>
                    <a:pt x="787946" y="705319"/>
                  </a:lnTo>
                  <a:lnTo>
                    <a:pt x="794664" y="705319"/>
                  </a:lnTo>
                  <a:lnTo>
                    <a:pt x="797407" y="702602"/>
                  </a:lnTo>
                  <a:lnTo>
                    <a:pt x="797407" y="695871"/>
                  </a:lnTo>
                  <a:close/>
                </a:path>
                <a:path w="829944" h="1550034">
                  <a:moveTo>
                    <a:pt x="799490" y="721385"/>
                  </a:moveTo>
                  <a:lnTo>
                    <a:pt x="796759" y="718654"/>
                  </a:lnTo>
                  <a:lnTo>
                    <a:pt x="790041" y="718654"/>
                  </a:lnTo>
                  <a:lnTo>
                    <a:pt x="787323" y="721385"/>
                  </a:lnTo>
                  <a:lnTo>
                    <a:pt x="787323" y="728103"/>
                  </a:lnTo>
                  <a:lnTo>
                    <a:pt x="790041" y="730834"/>
                  </a:lnTo>
                  <a:lnTo>
                    <a:pt x="796759" y="730834"/>
                  </a:lnTo>
                  <a:lnTo>
                    <a:pt x="799490" y="728103"/>
                  </a:lnTo>
                  <a:lnTo>
                    <a:pt x="799490" y="721385"/>
                  </a:lnTo>
                  <a:close/>
                </a:path>
                <a:path w="829944" h="1550034">
                  <a:moveTo>
                    <a:pt x="800747" y="746950"/>
                  </a:moveTo>
                  <a:lnTo>
                    <a:pt x="798004" y="744207"/>
                  </a:lnTo>
                  <a:lnTo>
                    <a:pt x="791298" y="744207"/>
                  </a:lnTo>
                  <a:lnTo>
                    <a:pt x="788568" y="746950"/>
                  </a:lnTo>
                  <a:lnTo>
                    <a:pt x="788568" y="753668"/>
                  </a:lnTo>
                  <a:lnTo>
                    <a:pt x="791298" y="756386"/>
                  </a:lnTo>
                  <a:lnTo>
                    <a:pt x="798004" y="756386"/>
                  </a:lnTo>
                  <a:lnTo>
                    <a:pt x="800747" y="753668"/>
                  </a:lnTo>
                  <a:lnTo>
                    <a:pt x="800747" y="746950"/>
                  </a:lnTo>
                  <a:close/>
                </a:path>
                <a:path w="829944" h="1550034">
                  <a:moveTo>
                    <a:pt x="829741" y="772528"/>
                  </a:moveTo>
                  <a:lnTo>
                    <a:pt x="827011" y="769797"/>
                  </a:lnTo>
                  <a:lnTo>
                    <a:pt x="820305" y="769797"/>
                  </a:lnTo>
                  <a:lnTo>
                    <a:pt x="817575" y="772528"/>
                  </a:lnTo>
                  <a:lnTo>
                    <a:pt x="817575" y="779246"/>
                  </a:lnTo>
                  <a:lnTo>
                    <a:pt x="820305" y="781964"/>
                  </a:lnTo>
                  <a:lnTo>
                    <a:pt x="827011" y="781964"/>
                  </a:lnTo>
                  <a:lnTo>
                    <a:pt x="829741" y="779246"/>
                  </a:lnTo>
                  <a:lnTo>
                    <a:pt x="829741" y="77252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3728980" y="8821413"/>
              <a:ext cx="813435" cy="1607185"/>
            </a:xfrm>
            <a:custGeom>
              <a:avLst/>
              <a:gdLst/>
              <a:ahLst/>
              <a:cxnLst/>
              <a:rect l="l" t="t" r="r" b="b"/>
              <a:pathLst>
                <a:path w="813434" h="1607184">
                  <a:moveTo>
                    <a:pt x="12179" y="2717"/>
                  </a:moveTo>
                  <a:lnTo>
                    <a:pt x="9448" y="0"/>
                  </a:lnTo>
                  <a:lnTo>
                    <a:pt x="2730" y="0"/>
                  </a:lnTo>
                  <a:lnTo>
                    <a:pt x="0" y="2717"/>
                  </a:lnTo>
                  <a:lnTo>
                    <a:pt x="0" y="9448"/>
                  </a:lnTo>
                  <a:lnTo>
                    <a:pt x="2730" y="12179"/>
                  </a:lnTo>
                  <a:lnTo>
                    <a:pt x="9448" y="12179"/>
                  </a:lnTo>
                  <a:lnTo>
                    <a:pt x="12179" y="9448"/>
                  </a:lnTo>
                  <a:lnTo>
                    <a:pt x="12179" y="2717"/>
                  </a:lnTo>
                  <a:close/>
                </a:path>
                <a:path w="813434" h="1607184">
                  <a:moveTo>
                    <a:pt x="37731" y="1597355"/>
                  </a:moveTo>
                  <a:lnTo>
                    <a:pt x="34988" y="1594624"/>
                  </a:lnTo>
                  <a:lnTo>
                    <a:pt x="28282" y="1594624"/>
                  </a:lnTo>
                  <a:lnTo>
                    <a:pt x="25552" y="1597355"/>
                  </a:lnTo>
                  <a:lnTo>
                    <a:pt x="25552" y="1604073"/>
                  </a:lnTo>
                  <a:lnTo>
                    <a:pt x="28282" y="1606791"/>
                  </a:lnTo>
                  <a:lnTo>
                    <a:pt x="34988" y="1606791"/>
                  </a:lnTo>
                  <a:lnTo>
                    <a:pt x="37731" y="1604073"/>
                  </a:lnTo>
                  <a:lnTo>
                    <a:pt x="37731" y="1597355"/>
                  </a:lnTo>
                  <a:close/>
                </a:path>
                <a:path w="813434" h="1607184">
                  <a:moveTo>
                    <a:pt x="37731" y="3962"/>
                  </a:moveTo>
                  <a:lnTo>
                    <a:pt x="34988" y="1231"/>
                  </a:lnTo>
                  <a:lnTo>
                    <a:pt x="28282" y="1231"/>
                  </a:lnTo>
                  <a:lnTo>
                    <a:pt x="25552" y="3962"/>
                  </a:lnTo>
                  <a:lnTo>
                    <a:pt x="25552" y="10693"/>
                  </a:lnTo>
                  <a:lnTo>
                    <a:pt x="28282" y="13411"/>
                  </a:lnTo>
                  <a:lnTo>
                    <a:pt x="34988" y="13411"/>
                  </a:lnTo>
                  <a:lnTo>
                    <a:pt x="37731" y="10693"/>
                  </a:lnTo>
                  <a:lnTo>
                    <a:pt x="37731" y="3962"/>
                  </a:lnTo>
                  <a:close/>
                </a:path>
                <a:path w="813434" h="1607184">
                  <a:moveTo>
                    <a:pt x="63284" y="1595297"/>
                  </a:moveTo>
                  <a:lnTo>
                    <a:pt x="60553" y="1592580"/>
                  </a:lnTo>
                  <a:lnTo>
                    <a:pt x="53835" y="1592580"/>
                  </a:lnTo>
                  <a:lnTo>
                    <a:pt x="51104" y="1595297"/>
                  </a:lnTo>
                  <a:lnTo>
                    <a:pt x="51104" y="1602028"/>
                  </a:lnTo>
                  <a:lnTo>
                    <a:pt x="53835" y="1604746"/>
                  </a:lnTo>
                  <a:lnTo>
                    <a:pt x="60553" y="1604746"/>
                  </a:lnTo>
                  <a:lnTo>
                    <a:pt x="63284" y="1602028"/>
                  </a:lnTo>
                  <a:lnTo>
                    <a:pt x="63284" y="1595297"/>
                  </a:lnTo>
                  <a:close/>
                </a:path>
                <a:path w="813434" h="1607184">
                  <a:moveTo>
                    <a:pt x="63284" y="6007"/>
                  </a:moveTo>
                  <a:lnTo>
                    <a:pt x="60553" y="3276"/>
                  </a:lnTo>
                  <a:lnTo>
                    <a:pt x="53835" y="3276"/>
                  </a:lnTo>
                  <a:lnTo>
                    <a:pt x="51104" y="6007"/>
                  </a:lnTo>
                  <a:lnTo>
                    <a:pt x="51104" y="12738"/>
                  </a:lnTo>
                  <a:lnTo>
                    <a:pt x="53835" y="15455"/>
                  </a:lnTo>
                  <a:lnTo>
                    <a:pt x="60553" y="15455"/>
                  </a:lnTo>
                  <a:lnTo>
                    <a:pt x="63284" y="12738"/>
                  </a:lnTo>
                  <a:lnTo>
                    <a:pt x="63284" y="6007"/>
                  </a:lnTo>
                  <a:close/>
                </a:path>
                <a:path w="813434" h="1607184">
                  <a:moveTo>
                    <a:pt x="88620" y="1592440"/>
                  </a:moveTo>
                  <a:lnTo>
                    <a:pt x="85890" y="1589709"/>
                  </a:lnTo>
                  <a:lnTo>
                    <a:pt x="79171" y="1589709"/>
                  </a:lnTo>
                  <a:lnTo>
                    <a:pt x="76441" y="1592440"/>
                  </a:lnTo>
                  <a:lnTo>
                    <a:pt x="76441" y="1599158"/>
                  </a:lnTo>
                  <a:lnTo>
                    <a:pt x="79171" y="1601889"/>
                  </a:lnTo>
                  <a:lnTo>
                    <a:pt x="85890" y="1601889"/>
                  </a:lnTo>
                  <a:lnTo>
                    <a:pt x="88620" y="1599158"/>
                  </a:lnTo>
                  <a:lnTo>
                    <a:pt x="88620" y="1592440"/>
                  </a:lnTo>
                  <a:close/>
                </a:path>
                <a:path w="813434" h="1607184">
                  <a:moveTo>
                    <a:pt x="88620" y="8877"/>
                  </a:moveTo>
                  <a:lnTo>
                    <a:pt x="85890" y="6146"/>
                  </a:lnTo>
                  <a:lnTo>
                    <a:pt x="79171" y="6146"/>
                  </a:lnTo>
                  <a:lnTo>
                    <a:pt x="76441" y="8877"/>
                  </a:lnTo>
                  <a:lnTo>
                    <a:pt x="76441" y="15595"/>
                  </a:lnTo>
                  <a:lnTo>
                    <a:pt x="79171" y="18326"/>
                  </a:lnTo>
                  <a:lnTo>
                    <a:pt x="85890" y="18326"/>
                  </a:lnTo>
                  <a:lnTo>
                    <a:pt x="88620" y="15595"/>
                  </a:lnTo>
                  <a:lnTo>
                    <a:pt x="88620" y="8877"/>
                  </a:lnTo>
                  <a:close/>
                </a:path>
                <a:path w="813434" h="1607184">
                  <a:moveTo>
                    <a:pt x="113957" y="1588757"/>
                  </a:moveTo>
                  <a:lnTo>
                    <a:pt x="111226" y="1586026"/>
                  </a:lnTo>
                  <a:lnTo>
                    <a:pt x="104508" y="1586026"/>
                  </a:lnTo>
                  <a:lnTo>
                    <a:pt x="101777" y="1588757"/>
                  </a:lnTo>
                  <a:lnTo>
                    <a:pt x="101777" y="1595488"/>
                  </a:lnTo>
                  <a:lnTo>
                    <a:pt x="104508" y="1598206"/>
                  </a:lnTo>
                  <a:lnTo>
                    <a:pt x="111226" y="1598206"/>
                  </a:lnTo>
                  <a:lnTo>
                    <a:pt x="113957" y="1595488"/>
                  </a:lnTo>
                  <a:lnTo>
                    <a:pt x="113957" y="1588757"/>
                  </a:lnTo>
                  <a:close/>
                </a:path>
                <a:path w="813434" h="1607184">
                  <a:moveTo>
                    <a:pt x="113957" y="12560"/>
                  </a:moveTo>
                  <a:lnTo>
                    <a:pt x="111226" y="9817"/>
                  </a:lnTo>
                  <a:lnTo>
                    <a:pt x="104508" y="9817"/>
                  </a:lnTo>
                  <a:lnTo>
                    <a:pt x="101777" y="12560"/>
                  </a:lnTo>
                  <a:lnTo>
                    <a:pt x="101777" y="19278"/>
                  </a:lnTo>
                  <a:lnTo>
                    <a:pt x="104508" y="21996"/>
                  </a:lnTo>
                  <a:lnTo>
                    <a:pt x="111226" y="21996"/>
                  </a:lnTo>
                  <a:lnTo>
                    <a:pt x="113957" y="19278"/>
                  </a:lnTo>
                  <a:lnTo>
                    <a:pt x="113957" y="12560"/>
                  </a:lnTo>
                  <a:close/>
                </a:path>
                <a:path w="813434" h="1607184">
                  <a:moveTo>
                    <a:pt x="139192" y="1584261"/>
                  </a:moveTo>
                  <a:lnTo>
                    <a:pt x="136461" y="1581543"/>
                  </a:lnTo>
                  <a:lnTo>
                    <a:pt x="129743" y="1581543"/>
                  </a:lnTo>
                  <a:lnTo>
                    <a:pt x="127012" y="1584261"/>
                  </a:lnTo>
                  <a:lnTo>
                    <a:pt x="127012" y="1590992"/>
                  </a:lnTo>
                  <a:lnTo>
                    <a:pt x="129743" y="1593723"/>
                  </a:lnTo>
                  <a:lnTo>
                    <a:pt x="136461" y="1593723"/>
                  </a:lnTo>
                  <a:lnTo>
                    <a:pt x="139192" y="1590992"/>
                  </a:lnTo>
                  <a:lnTo>
                    <a:pt x="139192" y="1584261"/>
                  </a:lnTo>
                  <a:close/>
                </a:path>
                <a:path w="813434" h="1607184">
                  <a:moveTo>
                    <a:pt x="139192" y="17043"/>
                  </a:moveTo>
                  <a:lnTo>
                    <a:pt x="136461" y="14312"/>
                  </a:lnTo>
                  <a:lnTo>
                    <a:pt x="129743" y="14312"/>
                  </a:lnTo>
                  <a:lnTo>
                    <a:pt x="127012" y="17043"/>
                  </a:lnTo>
                  <a:lnTo>
                    <a:pt x="127012" y="23774"/>
                  </a:lnTo>
                  <a:lnTo>
                    <a:pt x="129743" y="26492"/>
                  </a:lnTo>
                  <a:lnTo>
                    <a:pt x="136461" y="26492"/>
                  </a:lnTo>
                  <a:lnTo>
                    <a:pt x="139192" y="23774"/>
                  </a:lnTo>
                  <a:lnTo>
                    <a:pt x="139192" y="17043"/>
                  </a:lnTo>
                  <a:close/>
                </a:path>
                <a:path w="813434" h="1607184">
                  <a:moveTo>
                    <a:pt x="164223" y="1578978"/>
                  </a:moveTo>
                  <a:lnTo>
                    <a:pt x="161493" y="1576247"/>
                  </a:lnTo>
                  <a:lnTo>
                    <a:pt x="154774" y="1576247"/>
                  </a:lnTo>
                  <a:lnTo>
                    <a:pt x="152044" y="1578978"/>
                  </a:lnTo>
                  <a:lnTo>
                    <a:pt x="152044" y="1585696"/>
                  </a:lnTo>
                  <a:lnTo>
                    <a:pt x="154774" y="1588427"/>
                  </a:lnTo>
                  <a:lnTo>
                    <a:pt x="161493" y="1588427"/>
                  </a:lnTo>
                  <a:lnTo>
                    <a:pt x="164223" y="1585696"/>
                  </a:lnTo>
                  <a:lnTo>
                    <a:pt x="164223" y="1578978"/>
                  </a:lnTo>
                  <a:close/>
                </a:path>
                <a:path w="813434" h="1607184">
                  <a:moveTo>
                    <a:pt x="164223" y="22339"/>
                  </a:moveTo>
                  <a:lnTo>
                    <a:pt x="161493" y="19608"/>
                  </a:lnTo>
                  <a:lnTo>
                    <a:pt x="154774" y="19608"/>
                  </a:lnTo>
                  <a:lnTo>
                    <a:pt x="152044" y="22339"/>
                  </a:lnTo>
                  <a:lnTo>
                    <a:pt x="152044" y="29057"/>
                  </a:lnTo>
                  <a:lnTo>
                    <a:pt x="154774" y="31788"/>
                  </a:lnTo>
                  <a:lnTo>
                    <a:pt x="161493" y="31788"/>
                  </a:lnTo>
                  <a:lnTo>
                    <a:pt x="164223" y="29057"/>
                  </a:lnTo>
                  <a:lnTo>
                    <a:pt x="164223" y="22339"/>
                  </a:lnTo>
                  <a:close/>
                </a:path>
                <a:path w="813434" h="1607184">
                  <a:moveTo>
                    <a:pt x="189026" y="1572882"/>
                  </a:moveTo>
                  <a:lnTo>
                    <a:pt x="186309" y="1570151"/>
                  </a:lnTo>
                  <a:lnTo>
                    <a:pt x="179590" y="1570151"/>
                  </a:lnTo>
                  <a:lnTo>
                    <a:pt x="176860" y="1572882"/>
                  </a:lnTo>
                  <a:lnTo>
                    <a:pt x="176860" y="1579600"/>
                  </a:lnTo>
                  <a:lnTo>
                    <a:pt x="179590" y="1582331"/>
                  </a:lnTo>
                  <a:lnTo>
                    <a:pt x="186309" y="1582331"/>
                  </a:lnTo>
                  <a:lnTo>
                    <a:pt x="189026" y="1579600"/>
                  </a:lnTo>
                  <a:lnTo>
                    <a:pt x="189026" y="1572882"/>
                  </a:lnTo>
                  <a:close/>
                </a:path>
                <a:path w="813434" h="1607184">
                  <a:moveTo>
                    <a:pt x="189026" y="28422"/>
                  </a:moveTo>
                  <a:lnTo>
                    <a:pt x="186309" y="25692"/>
                  </a:lnTo>
                  <a:lnTo>
                    <a:pt x="179590" y="25692"/>
                  </a:lnTo>
                  <a:lnTo>
                    <a:pt x="176860" y="28422"/>
                  </a:lnTo>
                  <a:lnTo>
                    <a:pt x="176860" y="35153"/>
                  </a:lnTo>
                  <a:lnTo>
                    <a:pt x="179590" y="37871"/>
                  </a:lnTo>
                  <a:lnTo>
                    <a:pt x="186309" y="37871"/>
                  </a:lnTo>
                  <a:lnTo>
                    <a:pt x="189026" y="35153"/>
                  </a:lnTo>
                  <a:lnTo>
                    <a:pt x="189026" y="28422"/>
                  </a:lnTo>
                  <a:close/>
                </a:path>
                <a:path w="813434" h="1607184">
                  <a:moveTo>
                    <a:pt x="213753" y="1565998"/>
                  </a:moveTo>
                  <a:lnTo>
                    <a:pt x="211023" y="1563268"/>
                  </a:lnTo>
                  <a:lnTo>
                    <a:pt x="204304" y="1563268"/>
                  </a:lnTo>
                  <a:lnTo>
                    <a:pt x="201574" y="1565998"/>
                  </a:lnTo>
                  <a:lnTo>
                    <a:pt x="201574" y="1572717"/>
                  </a:lnTo>
                  <a:lnTo>
                    <a:pt x="204304" y="1575435"/>
                  </a:lnTo>
                  <a:lnTo>
                    <a:pt x="211023" y="1575435"/>
                  </a:lnTo>
                  <a:lnTo>
                    <a:pt x="213753" y="1572717"/>
                  </a:lnTo>
                  <a:lnTo>
                    <a:pt x="213753" y="1565998"/>
                  </a:lnTo>
                  <a:close/>
                </a:path>
                <a:path w="813434" h="1607184">
                  <a:moveTo>
                    <a:pt x="213753" y="35318"/>
                  </a:moveTo>
                  <a:lnTo>
                    <a:pt x="211023" y="32588"/>
                  </a:lnTo>
                  <a:lnTo>
                    <a:pt x="204304" y="32588"/>
                  </a:lnTo>
                  <a:lnTo>
                    <a:pt x="201574" y="35318"/>
                  </a:lnTo>
                  <a:lnTo>
                    <a:pt x="201574" y="42037"/>
                  </a:lnTo>
                  <a:lnTo>
                    <a:pt x="204304" y="44767"/>
                  </a:lnTo>
                  <a:lnTo>
                    <a:pt x="211023" y="44767"/>
                  </a:lnTo>
                  <a:lnTo>
                    <a:pt x="213753" y="42037"/>
                  </a:lnTo>
                  <a:lnTo>
                    <a:pt x="213753" y="35318"/>
                  </a:lnTo>
                  <a:close/>
                </a:path>
                <a:path w="813434" h="1607184">
                  <a:moveTo>
                    <a:pt x="238137" y="1558315"/>
                  </a:moveTo>
                  <a:lnTo>
                    <a:pt x="235419" y="1555584"/>
                  </a:lnTo>
                  <a:lnTo>
                    <a:pt x="228688" y="1555584"/>
                  </a:lnTo>
                  <a:lnTo>
                    <a:pt x="225971" y="1558315"/>
                  </a:lnTo>
                  <a:lnTo>
                    <a:pt x="225971" y="1565046"/>
                  </a:lnTo>
                  <a:lnTo>
                    <a:pt x="228688" y="1567764"/>
                  </a:lnTo>
                  <a:lnTo>
                    <a:pt x="235419" y="1567764"/>
                  </a:lnTo>
                  <a:lnTo>
                    <a:pt x="238137" y="1565046"/>
                  </a:lnTo>
                  <a:lnTo>
                    <a:pt x="238137" y="1558315"/>
                  </a:lnTo>
                  <a:close/>
                </a:path>
                <a:path w="813434" h="1607184">
                  <a:moveTo>
                    <a:pt x="238137" y="42989"/>
                  </a:moveTo>
                  <a:lnTo>
                    <a:pt x="235419" y="40259"/>
                  </a:lnTo>
                  <a:lnTo>
                    <a:pt x="228688" y="40259"/>
                  </a:lnTo>
                  <a:lnTo>
                    <a:pt x="225971" y="42989"/>
                  </a:lnTo>
                  <a:lnTo>
                    <a:pt x="225971" y="49720"/>
                  </a:lnTo>
                  <a:lnTo>
                    <a:pt x="228688" y="52438"/>
                  </a:lnTo>
                  <a:lnTo>
                    <a:pt x="235419" y="52438"/>
                  </a:lnTo>
                  <a:lnTo>
                    <a:pt x="238137" y="49720"/>
                  </a:lnTo>
                  <a:lnTo>
                    <a:pt x="238137" y="42989"/>
                  </a:lnTo>
                  <a:close/>
                </a:path>
                <a:path w="813434" h="1607184">
                  <a:moveTo>
                    <a:pt x="262331" y="1549869"/>
                  </a:moveTo>
                  <a:lnTo>
                    <a:pt x="259600" y="1547139"/>
                  </a:lnTo>
                  <a:lnTo>
                    <a:pt x="252882" y="1547139"/>
                  </a:lnTo>
                  <a:lnTo>
                    <a:pt x="250164" y="1549869"/>
                  </a:lnTo>
                  <a:lnTo>
                    <a:pt x="250164" y="1556588"/>
                  </a:lnTo>
                  <a:lnTo>
                    <a:pt x="252882" y="1559318"/>
                  </a:lnTo>
                  <a:lnTo>
                    <a:pt x="259600" y="1559318"/>
                  </a:lnTo>
                  <a:lnTo>
                    <a:pt x="262331" y="1556588"/>
                  </a:lnTo>
                  <a:lnTo>
                    <a:pt x="262331" y="1549869"/>
                  </a:lnTo>
                  <a:close/>
                </a:path>
                <a:path w="813434" h="1607184">
                  <a:moveTo>
                    <a:pt x="262331" y="51447"/>
                  </a:moveTo>
                  <a:lnTo>
                    <a:pt x="259600" y="48704"/>
                  </a:lnTo>
                  <a:lnTo>
                    <a:pt x="252882" y="48704"/>
                  </a:lnTo>
                  <a:lnTo>
                    <a:pt x="250164" y="51447"/>
                  </a:lnTo>
                  <a:lnTo>
                    <a:pt x="250164" y="58166"/>
                  </a:lnTo>
                  <a:lnTo>
                    <a:pt x="252882" y="60883"/>
                  </a:lnTo>
                  <a:lnTo>
                    <a:pt x="259600" y="60883"/>
                  </a:lnTo>
                  <a:lnTo>
                    <a:pt x="262331" y="58166"/>
                  </a:lnTo>
                  <a:lnTo>
                    <a:pt x="262331" y="51447"/>
                  </a:lnTo>
                  <a:close/>
                </a:path>
                <a:path w="813434" h="1607184">
                  <a:moveTo>
                    <a:pt x="286194" y="1540649"/>
                  </a:moveTo>
                  <a:lnTo>
                    <a:pt x="283464" y="1537919"/>
                  </a:lnTo>
                  <a:lnTo>
                    <a:pt x="276758" y="1537919"/>
                  </a:lnTo>
                  <a:lnTo>
                    <a:pt x="274027" y="1540649"/>
                  </a:lnTo>
                  <a:lnTo>
                    <a:pt x="274027" y="1547368"/>
                  </a:lnTo>
                  <a:lnTo>
                    <a:pt x="276758" y="1550085"/>
                  </a:lnTo>
                  <a:lnTo>
                    <a:pt x="283464" y="1550085"/>
                  </a:lnTo>
                  <a:lnTo>
                    <a:pt x="286194" y="1547368"/>
                  </a:lnTo>
                  <a:lnTo>
                    <a:pt x="286194" y="1540649"/>
                  </a:lnTo>
                  <a:close/>
                </a:path>
                <a:path w="813434" h="1607184">
                  <a:moveTo>
                    <a:pt x="286194" y="60667"/>
                  </a:moveTo>
                  <a:lnTo>
                    <a:pt x="283464" y="57937"/>
                  </a:lnTo>
                  <a:lnTo>
                    <a:pt x="276758" y="57937"/>
                  </a:lnTo>
                  <a:lnTo>
                    <a:pt x="274027" y="60667"/>
                  </a:lnTo>
                  <a:lnTo>
                    <a:pt x="274027" y="67386"/>
                  </a:lnTo>
                  <a:lnTo>
                    <a:pt x="276758" y="70116"/>
                  </a:lnTo>
                  <a:lnTo>
                    <a:pt x="283464" y="70116"/>
                  </a:lnTo>
                  <a:lnTo>
                    <a:pt x="286194" y="67386"/>
                  </a:lnTo>
                  <a:lnTo>
                    <a:pt x="286194" y="60667"/>
                  </a:lnTo>
                  <a:close/>
                </a:path>
                <a:path w="813434" h="1607184">
                  <a:moveTo>
                    <a:pt x="309765" y="1530667"/>
                  </a:moveTo>
                  <a:lnTo>
                    <a:pt x="307035" y="1527937"/>
                  </a:lnTo>
                  <a:lnTo>
                    <a:pt x="300316" y="1527937"/>
                  </a:lnTo>
                  <a:lnTo>
                    <a:pt x="297586" y="1530667"/>
                  </a:lnTo>
                  <a:lnTo>
                    <a:pt x="297586" y="1537385"/>
                  </a:lnTo>
                  <a:lnTo>
                    <a:pt x="300316" y="1540116"/>
                  </a:lnTo>
                  <a:lnTo>
                    <a:pt x="307035" y="1540116"/>
                  </a:lnTo>
                  <a:lnTo>
                    <a:pt x="309765" y="1537385"/>
                  </a:lnTo>
                  <a:lnTo>
                    <a:pt x="309765" y="1530667"/>
                  </a:lnTo>
                  <a:close/>
                </a:path>
                <a:path w="813434" h="1607184">
                  <a:moveTo>
                    <a:pt x="309765" y="70650"/>
                  </a:moveTo>
                  <a:lnTo>
                    <a:pt x="307035" y="67919"/>
                  </a:lnTo>
                  <a:lnTo>
                    <a:pt x="300316" y="67919"/>
                  </a:lnTo>
                  <a:lnTo>
                    <a:pt x="297586" y="70650"/>
                  </a:lnTo>
                  <a:lnTo>
                    <a:pt x="297586" y="77381"/>
                  </a:lnTo>
                  <a:lnTo>
                    <a:pt x="300316" y="80098"/>
                  </a:lnTo>
                  <a:lnTo>
                    <a:pt x="307035" y="80098"/>
                  </a:lnTo>
                  <a:lnTo>
                    <a:pt x="309765" y="77381"/>
                  </a:lnTo>
                  <a:lnTo>
                    <a:pt x="309765" y="70650"/>
                  </a:lnTo>
                  <a:close/>
                </a:path>
                <a:path w="813434" h="1607184">
                  <a:moveTo>
                    <a:pt x="333006" y="1519936"/>
                  </a:moveTo>
                  <a:lnTo>
                    <a:pt x="330288" y="1517205"/>
                  </a:lnTo>
                  <a:lnTo>
                    <a:pt x="323557" y="1517205"/>
                  </a:lnTo>
                  <a:lnTo>
                    <a:pt x="320840" y="1519936"/>
                  </a:lnTo>
                  <a:lnTo>
                    <a:pt x="320840" y="1526654"/>
                  </a:lnTo>
                  <a:lnTo>
                    <a:pt x="323557" y="1529384"/>
                  </a:lnTo>
                  <a:lnTo>
                    <a:pt x="330288" y="1529384"/>
                  </a:lnTo>
                  <a:lnTo>
                    <a:pt x="333006" y="1526654"/>
                  </a:lnTo>
                  <a:lnTo>
                    <a:pt x="333006" y="1519936"/>
                  </a:lnTo>
                  <a:close/>
                </a:path>
                <a:path w="813434" h="1607184">
                  <a:moveTo>
                    <a:pt x="333006" y="81394"/>
                  </a:moveTo>
                  <a:lnTo>
                    <a:pt x="330288" y="78651"/>
                  </a:lnTo>
                  <a:lnTo>
                    <a:pt x="323557" y="78651"/>
                  </a:lnTo>
                  <a:lnTo>
                    <a:pt x="320840" y="81394"/>
                  </a:lnTo>
                  <a:lnTo>
                    <a:pt x="320840" y="88112"/>
                  </a:lnTo>
                  <a:lnTo>
                    <a:pt x="323557" y="90830"/>
                  </a:lnTo>
                  <a:lnTo>
                    <a:pt x="330288" y="90830"/>
                  </a:lnTo>
                  <a:lnTo>
                    <a:pt x="333006" y="88112"/>
                  </a:lnTo>
                  <a:lnTo>
                    <a:pt x="333006" y="81394"/>
                  </a:lnTo>
                  <a:close/>
                </a:path>
                <a:path w="813434" h="1607184">
                  <a:moveTo>
                    <a:pt x="355841" y="1508467"/>
                  </a:moveTo>
                  <a:lnTo>
                    <a:pt x="353110" y="1505724"/>
                  </a:lnTo>
                  <a:lnTo>
                    <a:pt x="346392" y="1505724"/>
                  </a:lnTo>
                  <a:lnTo>
                    <a:pt x="343662" y="1508467"/>
                  </a:lnTo>
                  <a:lnTo>
                    <a:pt x="343662" y="1515186"/>
                  </a:lnTo>
                  <a:lnTo>
                    <a:pt x="346392" y="1517904"/>
                  </a:lnTo>
                  <a:lnTo>
                    <a:pt x="353110" y="1517904"/>
                  </a:lnTo>
                  <a:lnTo>
                    <a:pt x="355841" y="1515186"/>
                  </a:lnTo>
                  <a:lnTo>
                    <a:pt x="355841" y="1508467"/>
                  </a:lnTo>
                  <a:close/>
                </a:path>
                <a:path w="813434" h="1607184">
                  <a:moveTo>
                    <a:pt x="355841" y="92849"/>
                  </a:moveTo>
                  <a:lnTo>
                    <a:pt x="353110" y="90119"/>
                  </a:lnTo>
                  <a:lnTo>
                    <a:pt x="346392" y="90119"/>
                  </a:lnTo>
                  <a:lnTo>
                    <a:pt x="343662" y="92849"/>
                  </a:lnTo>
                  <a:lnTo>
                    <a:pt x="343662" y="99580"/>
                  </a:lnTo>
                  <a:lnTo>
                    <a:pt x="346392" y="102298"/>
                  </a:lnTo>
                  <a:lnTo>
                    <a:pt x="353110" y="102298"/>
                  </a:lnTo>
                  <a:lnTo>
                    <a:pt x="355841" y="99580"/>
                  </a:lnTo>
                  <a:lnTo>
                    <a:pt x="355841" y="92849"/>
                  </a:lnTo>
                  <a:close/>
                </a:path>
                <a:path w="813434" h="1607184">
                  <a:moveTo>
                    <a:pt x="378358" y="105054"/>
                  </a:moveTo>
                  <a:lnTo>
                    <a:pt x="375615" y="102323"/>
                  </a:lnTo>
                  <a:lnTo>
                    <a:pt x="368909" y="102323"/>
                  </a:lnTo>
                  <a:lnTo>
                    <a:pt x="366179" y="105054"/>
                  </a:lnTo>
                  <a:lnTo>
                    <a:pt x="366179" y="111772"/>
                  </a:lnTo>
                  <a:lnTo>
                    <a:pt x="368909" y="114503"/>
                  </a:lnTo>
                  <a:lnTo>
                    <a:pt x="375615" y="114503"/>
                  </a:lnTo>
                  <a:lnTo>
                    <a:pt x="378358" y="111772"/>
                  </a:lnTo>
                  <a:lnTo>
                    <a:pt x="378358" y="105054"/>
                  </a:lnTo>
                  <a:close/>
                </a:path>
                <a:path w="813434" h="1607184">
                  <a:moveTo>
                    <a:pt x="400443" y="117970"/>
                  </a:moveTo>
                  <a:lnTo>
                    <a:pt x="397713" y="115227"/>
                  </a:lnTo>
                  <a:lnTo>
                    <a:pt x="390994" y="115227"/>
                  </a:lnTo>
                  <a:lnTo>
                    <a:pt x="388264" y="117970"/>
                  </a:lnTo>
                  <a:lnTo>
                    <a:pt x="388264" y="124688"/>
                  </a:lnTo>
                  <a:lnTo>
                    <a:pt x="390994" y="127406"/>
                  </a:lnTo>
                  <a:lnTo>
                    <a:pt x="397713" y="127406"/>
                  </a:lnTo>
                  <a:lnTo>
                    <a:pt x="400443" y="124688"/>
                  </a:lnTo>
                  <a:lnTo>
                    <a:pt x="400443" y="117970"/>
                  </a:lnTo>
                  <a:close/>
                </a:path>
                <a:path w="813434" h="1607184">
                  <a:moveTo>
                    <a:pt x="422109" y="131572"/>
                  </a:moveTo>
                  <a:lnTo>
                    <a:pt x="419392" y="128854"/>
                  </a:lnTo>
                  <a:lnTo>
                    <a:pt x="412673" y="128854"/>
                  </a:lnTo>
                  <a:lnTo>
                    <a:pt x="409943" y="131572"/>
                  </a:lnTo>
                  <a:lnTo>
                    <a:pt x="409943" y="138303"/>
                  </a:lnTo>
                  <a:lnTo>
                    <a:pt x="412673" y="141033"/>
                  </a:lnTo>
                  <a:lnTo>
                    <a:pt x="419392" y="141033"/>
                  </a:lnTo>
                  <a:lnTo>
                    <a:pt x="422109" y="138303"/>
                  </a:lnTo>
                  <a:lnTo>
                    <a:pt x="422109" y="131572"/>
                  </a:lnTo>
                  <a:close/>
                </a:path>
                <a:path w="813434" h="1607184">
                  <a:moveTo>
                    <a:pt x="443268" y="145884"/>
                  </a:moveTo>
                  <a:lnTo>
                    <a:pt x="440537" y="143154"/>
                  </a:lnTo>
                  <a:lnTo>
                    <a:pt x="433832" y="143154"/>
                  </a:lnTo>
                  <a:lnTo>
                    <a:pt x="431101" y="145884"/>
                  </a:lnTo>
                  <a:lnTo>
                    <a:pt x="431101" y="152615"/>
                  </a:lnTo>
                  <a:lnTo>
                    <a:pt x="433832" y="155333"/>
                  </a:lnTo>
                  <a:lnTo>
                    <a:pt x="440537" y="155333"/>
                  </a:lnTo>
                  <a:lnTo>
                    <a:pt x="443268" y="152615"/>
                  </a:lnTo>
                  <a:lnTo>
                    <a:pt x="443268" y="145884"/>
                  </a:lnTo>
                  <a:close/>
                </a:path>
                <a:path w="813434" h="1607184">
                  <a:moveTo>
                    <a:pt x="461175" y="1477759"/>
                  </a:moveTo>
                  <a:lnTo>
                    <a:pt x="458444" y="1475041"/>
                  </a:lnTo>
                  <a:lnTo>
                    <a:pt x="451726" y="1475041"/>
                  </a:lnTo>
                  <a:lnTo>
                    <a:pt x="448995" y="1477759"/>
                  </a:lnTo>
                  <a:lnTo>
                    <a:pt x="448995" y="1484490"/>
                  </a:lnTo>
                  <a:lnTo>
                    <a:pt x="451726" y="1487220"/>
                  </a:lnTo>
                  <a:lnTo>
                    <a:pt x="458444" y="1487220"/>
                  </a:lnTo>
                  <a:lnTo>
                    <a:pt x="461175" y="1484490"/>
                  </a:lnTo>
                  <a:lnTo>
                    <a:pt x="461175" y="1477759"/>
                  </a:lnTo>
                  <a:close/>
                </a:path>
                <a:path w="813434" h="1607184">
                  <a:moveTo>
                    <a:pt x="464096" y="1440459"/>
                  </a:moveTo>
                  <a:lnTo>
                    <a:pt x="461378" y="1437716"/>
                  </a:lnTo>
                  <a:lnTo>
                    <a:pt x="454660" y="1437716"/>
                  </a:lnTo>
                  <a:lnTo>
                    <a:pt x="451916" y="1440459"/>
                  </a:lnTo>
                  <a:lnTo>
                    <a:pt x="451916" y="1447177"/>
                  </a:lnTo>
                  <a:lnTo>
                    <a:pt x="454660" y="1449895"/>
                  </a:lnTo>
                  <a:lnTo>
                    <a:pt x="461378" y="1449895"/>
                  </a:lnTo>
                  <a:lnTo>
                    <a:pt x="464096" y="1447177"/>
                  </a:lnTo>
                  <a:lnTo>
                    <a:pt x="464096" y="1440459"/>
                  </a:lnTo>
                  <a:close/>
                </a:path>
                <a:path w="813434" h="1607184">
                  <a:moveTo>
                    <a:pt x="464096" y="160858"/>
                  </a:moveTo>
                  <a:lnTo>
                    <a:pt x="461378" y="158127"/>
                  </a:lnTo>
                  <a:lnTo>
                    <a:pt x="454660" y="158127"/>
                  </a:lnTo>
                  <a:lnTo>
                    <a:pt x="451916" y="160858"/>
                  </a:lnTo>
                  <a:lnTo>
                    <a:pt x="451916" y="167589"/>
                  </a:lnTo>
                  <a:lnTo>
                    <a:pt x="454660" y="170307"/>
                  </a:lnTo>
                  <a:lnTo>
                    <a:pt x="461378" y="170307"/>
                  </a:lnTo>
                  <a:lnTo>
                    <a:pt x="464096" y="167589"/>
                  </a:lnTo>
                  <a:lnTo>
                    <a:pt x="464096" y="160858"/>
                  </a:lnTo>
                  <a:close/>
                </a:path>
                <a:path w="813434" h="1607184">
                  <a:moveTo>
                    <a:pt x="481799" y="1462747"/>
                  </a:moveTo>
                  <a:lnTo>
                    <a:pt x="479069" y="1460030"/>
                  </a:lnTo>
                  <a:lnTo>
                    <a:pt x="472351" y="1460030"/>
                  </a:lnTo>
                  <a:lnTo>
                    <a:pt x="469633" y="1462747"/>
                  </a:lnTo>
                  <a:lnTo>
                    <a:pt x="469633" y="1469478"/>
                  </a:lnTo>
                  <a:lnTo>
                    <a:pt x="472351" y="1472209"/>
                  </a:lnTo>
                  <a:lnTo>
                    <a:pt x="479069" y="1472209"/>
                  </a:lnTo>
                  <a:lnTo>
                    <a:pt x="481799" y="1469478"/>
                  </a:lnTo>
                  <a:lnTo>
                    <a:pt x="481799" y="1462747"/>
                  </a:lnTo>
                  <a:close/>
                </a:path>
                <a:path w="813434" h="1607184">
                  <a:moveTo>
                    <a:pt x="484314" y="176491"/>
                  </a:moveTo>
                  <a:lnTo>
                    <a:pt x="481584" y="173761"/>
                  </a:lnTo>
                  <a:lnTo>
                    <a:pt x="474878" y="173761"/>
                  </a:lnTo>
                  <a:lnTo>
                    <a:pt x="472147" y="176491"/>
                  </a:lnTo>
                  <a:lnTo>
                    <a:pt x="472147" y="183222"/>
                  </a:lnTo>
                  <a:lnTo>
                    <a:pt x="474878" y="185940"/>
                  </a:lnTo>
                  <a:lnTo>
                    <a:pt x="481584" y="185940"/>
                  </a:lnTo>
                  <a:lnTo>
                    <a:pt x="484314" y="183222"/>
                  </a:lnTo>
                  <a:lnTo>
                    <a:pt x="484314" y="176491"/>
                  </a:lnTo>
                  <a:close/>
                </a:path>
                <a:path w="813434" h="1607184">
                  <a:moveTo>
                    <a:pt x="502107" y="1447114"/>
                  </a:moveTo>
                  <a:lnTo>
                    <a:pt x="499389" y="1444383"/>
                  </a:lnTo>
                  <a:lnTo>
                    <a:pt x="492671" y="1444383"/>
                  </a:lnTo>
                  <a:lnTo>
                    <a:pt x="489927" y="1447114"/>
                  </a:lnTo>
                  <a:lnTo>
                    <a:pt x="489927" y="1453832"/>
                  </a:lnTo>
                  <a:lnTo>
                    <a:pt x="492671" y="1456563"/>
                  </a:lnTo>
                  <a:lnTo>
                    <a:pt x="499389" y="1456563"/>
                  </a:lnTo>
                  <a:lnTo>
                    <a:pt x="502107" y="1453832"/>
                  </a:lnTo>
                  <a:lnTo>
                    <a:pt x="502107" y="1447114"/>
                  </a:lnTo>
                  <a:close/>
                </a:path>
                <a:path w="813434" h="1607184">
                  <a:moveTo>
                    <a:pt x="504101" y="192760"/>
                  </a:moveTo>
                  <a:lnTo>
                    <a:pt x="501370" y="190030"/>
                  </a:lnTo>
                  <a:lnTo>
                    <a:pt x="494652" y="190030"/>
                  </a:lnTo>
                  <a:lnTo>
                    <a:pt x="491921" y="192760"/>
                  </a:lnTo>
                  <a:lnTo>
                    <a:pt x="491921" y="199491"/>
                  </a:lnTo>
                  <a:lnTo>
                    <a:pt x="494652" y="202209"/>
                  </a:lnTo>
                  <a:lnTo>
                    <a:pt x="501370" y="202209"/>
                  </a:lnTo>
                  <a:lnTo>
                    <a:pt x="504101" y="199491"/>
                  </a:lnTo>
                  <a:lnTo>
                    <a:pt x="504101" y="192760"/>
                  </a:lnTo>
                  <a:close/>
                </a:path>
                <a:path w="813434" h="1607184">
                  <a:moveTo>
                    <a:pt x="521893" y="1430845"/>
                  </a:moveTo>
                  <a:lnTo>
                    <a:pt x="519176" y="1428115"/>
                  </a:lnTo>
                  <a:lnTo>
                    <a:pt x="512457" y="1428115"/>
                  </a:lnTo>
                  <a:lnTo>
                    <a:pt x="509727" y="1430845"/>
                  </a:lnTo>
                  <a:lnTo>
                    <a:pt x="509727" y="1437576"/>
                  </a:lnTo>
                  <a:lnTo>
                    <a:pt x="512457" y="1440294"/>
                  </a:lnTo>
                  <a:lnTo>
                    <a:pt x="519176" y="1440294"/>
                  </a:lnTo>
                  <a:lnTo>
                    <a:pt x="521893" y="1437576"/>
                  </a:lnTo>
                  <a:lnTo>
                    <a:pt x="521893" y="1430845"/>
                  </a:lnTo>
                  <a:close/>
                </a:path>
                <a:path w="813434" h="1607184">
                  <a:moveTo>
                    <a:pt x="523265" y="209664"/>
                  </a:moveTo>
                  <a:lnTo>
                    <a:pt x="520534" y="206933"/>
                  </a:lnTo>
                  <a:lnTo>
                    <a:pt x="513816" y="206933"/>
                  </a:lnTo>
                  <a:lnTo>
                    <a:pt x="511098" y="209664"/>
                  </a:lnTo>
                  <a:lnTo>
                    <a:pt x="511098" y="216395"/>
                  </a:lnTo>
                  <a:lnTo>
                    <a:pt x="513816" y="219113"/>
                  </a:lnTo>
                  <a:lnTo>
                    <a:pt x="520534" y="219113"/>
                  </a:lnTo>
                  <a:lnTo>
                    <a:pt x="523265" y="216395"/>
                  </a:lnTo>
                  <a:lnTo>
                    <a:pt x="523265" y="209664"/>
                  </a:lnTo>
                  <a:close/>
                </a:path>
                <a:path w="813434" h="1607184">
                  <a:moveTo>
                    <a:pt x="541058" y="1413979"/>
                  </a:moveTo>
                  <a:lnTo>
                    <a:pt x="538340" y="1411249"/>
                  </a:lnTo>
                  <a:lnTo>
                    <a:pt x="531622" y="1411249"/>
                  </a:lnTo>
                  <a:lnTo>
                    <a:pt x="528891" y="1413979"/>
                  </a:lnTo>
                  <a:lnTo>
                    <a:pt x="528891" y="1420710"/>
                  </a:lnTo>
                  <a:lnTo>
                    <a:pt x="531622" y="1423428"/>
                  </a:lnTo>
                  <a:lnTo>
                    <a:pt x="538340" y="1423428"/>
                  </a:lnTo>
                  <a:lnTo>
                    <a:pt x="541058" y="1420710"/>
                  </a:lnTo>
                  <a:lnTo>
                    <a:pt x="541058" y="1413979"/>
                  </a:lnTo>
                  <a:close/>
                </a:path>
                <a:path w="813434" h="1607184">
                  <a:moveTo>
                    <a:pt x="541997" y="227177"/>
                  </a:moveTo>
                  <a:lnTo>
                    <a:pt x="539267" y="224447"/>
                  </a:lnTo>
                  <a:lnTo>
                    <a:pt x="532561" y="224447"/>
                  </a:lnTo>
                  <a:lnTo>
                    <a:pt x="529831" y="227177"/>
                  </a:lnTo>
                  <a:lnTo>
                    <a:pt x="529831" y="233895"/>
                  </a:lnTo>
                  <a:lnTo>
                    <a:pt x="532561" y="236626"/>
                  </a:lnTo>
                  <a:lnTo>
                    <a:pt x="539267" y="236626"/>
                  </a:lnTo>
                  <a:lnTo>
                    <a:pt x="541997" y="233895"/>
                  </a:lnTo>
                  <a:lnTo>
                    <a:pt x="541997" y="227177"/>
                  </a:lnTo>
                  <a:close/>
                </a:path>
                <a:path w="813434" h="1607184">
                  <a:moveTo>
                    <a:pt x="559816" y="1396517"/>
                  </a:moveTo>
                  <a:lnTo>
                    <a:pt x="557085" y="1393799"/>
                  </a:lnTo>
                  <a:lnTo>
                    <a:pt x="550367" y="1393799"/>
                  </a:lnTo>
                  <a:lnTo>
                    <a:pt x="547636" y="1396517"/>
                  </a:lnTo>
                  <a:lnTo>
                    <a:pt x="547636" y="1403261"/>
                  </a:lnTo>
                  <a:lnTo>
                    <a:pt x="550367" y="1405978"/>
                  </a:lnTo>
                  <a:lnTo>
                    <a:pt x="557085" y="1405978"/>
                  </a:lnTo>
                  <a:lnTo>
                    <a:pt x="559816" y="1403261"/>
                  </a:lnTo>
                  <a:lnTo>
                    <a:pt x="559816" y="1396517"/>
                  </a:lnTo>
                  <a:close/>
                </a:path>
                <a:path w="813434" h="1607184">
                  <a:moveTo>
                    <a:pt x="560019" y="245275"/>
                  </a:moveTo>
                  <a:lnTo>
                    <a:pt x="557288" y="242531"/>
                  </a:lnTo>
                  <a:lnTo>
                    <a:pt x="550570" y="242531"/>
                  </a:lnTo>
                  <a:lnTo>
                    <a:pt x="547852" y="245275"/>
                  </a:lnTo>
                  <a:lnTo>
                    <a:pt x="547852" y="251993"/>
                  </a:lnTo>
                  <a:lnTo>
                    <a:pt x="550570" y="254711"/>
                  </a:lnTo>
                  <a:lnTo>
                    <a:pt x="557288" y="254711"/>
                  </a:lnTo>
                  <a:lnTo>
                    <a:pt x="560019" y="251993"/>
                  </a:lnTo>
                  <a:lnTo>
                    <a:pt x="560019" y="245275"/>
                  </a:lnTo>
                  <a:close/>
                </a:path>
                <a:path w="813434" h="1607184">
                  <a:moveTo>
                    <a:pt x="577621" y="263931"/>
                  </a:moveTo>
                  <a:lnTo>
                    <a:pt x="574878" y="261200"/>
                  </a:lnTo>
                  <a:lnTo>
                    <a:pt x="568159" y="261200"/>
                  </a:lnTo>
                  <a:lnTo>
                    <a:pt x="565442" y="263931"/>
                  </a:lnTo>
                  <a:lnTo>
                    <a:pt x="565442" y="270649"/>
                  </a:lnTo>
                  <a:lnTo>
                    <a:pt x="568159" y="273380"/>
                  </a:lnTo>
                  <a:lnTo>
                    <a:pt x="574878" y="273380"/>
                  </a:lnTo>
                  <a:lnTo>
                    <a:pt x="577621" y="270649"/>
                  </a:lnTo>
                  <a:lnTo>
                    <a:pt x="577621" y="263931"/>
                  </a:lnTo>
                  <a:close/>
                </a:path>
                <a:path w="813434" h="1607184">
                  <a:moveTo>
                    <a:pt x="578027" y="1378496"/>
                  </a:moveTo>
                  <a:lnTo>
                    <a:pt x="575297" y="1375765"/>
                  </a:lnTo>
                  <a:lnTo>
                    <a:pt x="568579" y="1375765"/>
                  </a:lnTo>
                  <a:lnTo>
                    <a:pt x="565861" y="1378496"/>
                  </a:lnTo>
                  <a:lnTo>
                    <a:pt x="565861" y="1385227"/>
                  </a:lnTo>
                  <a:lnTo>
                    <a:pt x="568579" y="1387944"/>
                  </a:lnTo>
                  <a:lnTo>
                    <a:pt x="575297" y="1387944"/>
                  </a:lnTo>
                  <a:lnTo>
                    <a:pt x="578027" y="1385227"/>
                  </a:lnTo>
                  <a:lnTo>
                    <a:pt x="578027" y="1378496"/>
                  </a:lnTo>
                  <a:close/>
                </a:path>
                <a:path w="813434" h="1607184">
                  <a:moveTo>
                    <a:pt x="594461" y="283159"/>
                  </a:moveTo>
                  <a:lnTo>
                    <a:pt x="591743" y="280416"/>
                  </a:lnTo>
                  <a:lnTo>
                    <a:pt x="585012" y="280416"/>
                  </a:lnTo>
                  <a:lnTo>
                    <a:pt x="582295" y="283159"/>
                  </a:lnTo>
                  <a:lnTo>
                    <a:pt x="582295" y="289877"/>
                  </a:lnTo>
                  <a:lnTo>
                    <a:pt x="585012" y="292595"/>
                  </a:lnTo>
                  <a:lnTo>
                    <a:pt x="591743" y="292595"/>
                  </a:lnTo>
                  <a:lnTo>
                    <a:pt x="594461" y="289877"/>
                  </a:lnTo>
                  <a:lnTo>
                    <a:pt x="594461" y="283159"/>
                  </a:lnTo>
                  <a:close/>
                </a:path>
                <a:path w="813434" h="1607184">
                  <a:moveTo>
                    <a:pt x="610692" y="302895"/>
                  </a:moveTo>
                  <a:lnTo>
                    <a:pt x="607961" y="300164"/>
                  </a:lnTo>
                  <a:lnTo>
                    <a:pt x="601243" y="300164"/>
                  </a:lnTo>
                  <a:lnTo>
                    <a:pt x="598512" y="302895"/>
                  </a:lnTo>
                  <a:lnTo>
                    <a:pt x="598512" y="309626"/>
                  </a:lnTo>
                  <a:lnTo>
                    <a:pt x="601243" y="312343"/>
                  </a:lnTo>
                  <a:lnTo>
                    <a:pt x="607961" y="312343"/>
                  </a:lnTo>
                  <a:lnTo>
                    <a:pt x="610692" y="309626"/>
                  </a:lnTo>
                  <a:lnTo>
                    <a:pt x="610692" y="302895"/>
                  </a:lnTo>
                  <a:close/>
                </a:path>
                <a:path w="813434" h="1607184">
                  <a:moveTo>
                    <a:pt x="626414" y="323164"/>
                  </a:moveTo>
                  <a:lnTo>
                    <a:pt x="623671" y="320433"/>
                  </a:lnTo>
                  <a:lnTo>
                    <a:pt x="616966" y="320433"/>
                  </a:lnTo>
                  <a:lnTo>
                    <a:pt x="614235" y="323164"/>
                  </a:lnTo>
                  <a:lnTo>
                    <a:pt x="614235" y="329882"/>
                  </a:lnTo>
                  <a:lnTo>
                    <a:pt x="616966" y="332613"/>
                  </a:lnTo>
                  <a:lnTo>
                    <a:pt x="623671" y="332613"/>
                  </a:lnTo>
                  <a:lnTo>
                    <a:pt x="626414" y="329882"/>
                  </a:lnTo>
                  <a:lnTo>
                    <a:pt x="626414" y="323164"/>
                  </a:lnTo>
                  <a:close/>
                </a:path>
                <a:path w="813434" h="1607184">
                  <a:moveTo>
                    <a:pt x="641375" y="343903"/>
                  </a:moveTo>
                  <a:lnTo>
                    <a:pt x="638644" y="341185"/>
                  </a:lnTo>
                  <a:lnTo>
                    <a:pt x="631926" y="341185"/>
                  </a:lnTo>
                  <a:lnTo>
                    <a:pt x="629196" y="343903"/>
                  </a:lnTo>
                  <a:lnTo>
                    <a:pt x="629196" y="350634"/>
                  </a:lnTo>
                  <a:lnTo>
                    <a:pt x="631926" y="353364"/>
                  </a:lnTo>
                  <a:lnTo>
                    <a:pt x="638644" y="353364"/>
                  </a:lnTo>
                  <a:lnTo>
                    <a:pt x="641375" y="350634"/>
                  </a:lnTo>
                  <a:lnTo>
                    <a:pt x="641375" y="343903"/>
                  </a:lnTo>
                  <a:close/>
                </a:path>
                <a:path w="813434" h="1607184">
                  <a:moveTo>
                    <a:pt x="655612" y="365125"/>
                  </a:moveTo>
                  <a:lnTo>
                    <a:pt x="652881" y="362407"/>
                  </a:lnTo>
                  <a:lnTo>
                    <a:pt x="646163" y="362407"/>
                  </a:lnTo>
                  <a:lnTo>
                    <a:pt x="643432" y="365125"/>
                  </a:lnTo>
                  <a:lnTo>
                    <a:pt x="643432" y="371868"/>
                  </a:lnTo>
                  <a:lnTo>
                    <a:pt x="646163" y="374586"/>
                  </a:lnTo>
                  <a:lnTo>
                    <a:pt x="652881" y="374586"/>
                  </a:lnTo>
                  <a:lnTo>
                    <a:pt x="655612" y="371868"/>
                  </a:lnTo>
                  <a:lnTo>
                    <a:pt x="655612" y="365125"/>
                  </a:lnTo>
                  <a:close/>
                </a:path>
                <a:path w="813434" h="1607184">
                  <a:moveTo>
                    <a:pt x="669239" y="386803"/>
                  </a:moveTo>
                  <a:lnTo>
                    <a:pt x="666508" y="384086"/>
                  </a:lnTo>
                  <a:lnTo>
                    <a:pt x="659777" y="384086"/>
                  </a:lnTo>
                  <a:lnTo>
                    <a:pt x="657059" y="386803"/>
                  </a:lnTo>
                  <a:lnTo>
                    <a:pt x="657059" y="393522"/>
                  </a:lnTo>
                  <a:lnTo>
                    <a:pt x="659777" y="396265"/>
                  </a:lnTo>
                  <a:lnTo>
                    <a:pt x="666508" y="396265"/>
                  </a:lnTo>
                  <a:lnTo>
                    <a:pt x="669239" y="393522"/>
                  </a:lnTo>
                  <a:lnTo>
                    <a:pt x="669239" y="386803"/>
                  </a:lnTo>
                  <a:close/>
                </a:path>
                <a:path w="813434" h="1607184">
                  <a:moveTo>
                    <a:pt x="682205" y="408901"/>
                  </a:moveTo>
                  <a:lnTo>
                    <a:pt x="679488" y="406171"/>
                  </a:lnTo>
                  <a:lnTo>
                    <a:pt x="672769" y="406171"/>
                  </a:lnTo>
                  <a:lnTo>
                    <a:pt x="670039" y="408901"/>
                  </a:lnTo>
                  <a:lnTo>
                    <a:pt x="670039" y="415620"/>
                  </a:lnTo>
                  <a:lnTo>
                    <a:pt x="672769" y="418338"/>
                  </a:lnTo>
                  <a:lnTo>
                    <a:pt x="679488" y="418338"/>
                  </a:lnTo>
                  <a:lnTo>
                    <a:pt x="682205" y="415620"/>
                  </a:lnTo>
                  <a:lnTo>
                    <a:pt x="682205" y="408901"/>
                  </a:lnTo>
                  <a:close/>
                </a:path>
                <a:path w="813434" h="1607184">
                  <a:moveTo>
                    <a:pt x="694359" y="431406"/>
                  </a:moveTo>
                  <a:lnTo>
                    <a:pt x="691629" y="428663"/>
                  </a:lnTo>
                  <a:lnTo>
                    <a:pt x="684911" y="428663"/>
                  </a:lnTo>
                  <a:lnTo>
                    <a:pt x="682193" y="431406"/>
                  </a:lnTo>
                  <a:lnTo>
                    <a:pt x="682193" y="438124"/>
                  </a:lnTo>
                  <a:lnTo>
                    <a:pt x="684911" y="440842"/>
                  </a:lnTo>
                  <a:lnTo>
                    <a:pt x="691629" y="440842"/>
                  </a:lnTo>
                  <a:lnTo>
                    <a:pt x="694359" y="438124"/>
                  </a:lnTo>
                  <a:lnTo>
                    <a:pt x="694359" y="431406"/>
                  </a:lnTo>
                  <a:close/>
                </a:path>
                <a:path w="813434" h="1607184">
                  <a:moveTo>
                    <a:pt x="705878" y="454266"/>
                  </a:moveTo>
                  <a:lnTo>
                    <a:pt x="703148" y="451535"/>
                  </a:lnTo>
                  <a:lnTo>
                    <a:pt x="696429" y="451535"/>
                  </a:lnTo>
                  <a:lnTo>
                    <a:pt x="693712" y="454266"/>
                  </a:lnTo>
                  <a:lnTo>
                    <a:pt x="693712" y="460984"/>
                  </a:lnTo>
                  <a:lnTo>
                    <a:pt x="696429" y="463715"/>
                  </a:lnTo>
                  <a:lnTo>
                    <a:pt x="703148" y="463715"/>
                  </a:lnTo>
                  <a:lnTo>
                    <a:pt x="705878" y="460984"/>
                  </a:lnTo>
                  <a:lnTo>
                    <a:pt x="705878" y="454266"/>
                  </a:lnTo>
                  <a:close/>
                </a:path>
                <a:path w="813434" h="1607184">
                  <a:moveTo>
                    <a:pt x="716559" y="477507"/>
                  </a:moveTo>
                  <a:lnTo>
                    <a:pt x="713816" y="474764"/>
                  </a:lnTo>
                  <a:lnTo>
                    <a:pt x="707110" y="474764"/>
                  </a:lnTo>
                  <a:lnTo>
                    <a:pt x="704380" y="477507"/>
                  </a:lnTo>
                  <a:lnTo>
                    <a:pt x="704380" y="484225"/>
                  </a:lnTo>
                  <a:lnTo>
                    <a:pt x="707110" y="486943"/>
                  </a:lnTo>
                  <a:lnTo>
                    <a:pt x="713816" y="486943"/>
                  </a:lnTo>
                  <a:lnTo>
                    <a:pt x="716559" y="484225"/>
                  </a:lnTo>
                  <a:lnTo>
                    <a:pt x="716559" y="477507"/>
                  </a:lnTo>
                  <a:close/>
                </a:path>
                <a:path w="813434" h="1607184">
                  <a:moveTo>
                    <a:pt x="726605" y="501078"/>
                  </a:moveTo>
                  <a:lnTo>
                    <a:pt x="723874" y="498335"/>
                  </a:lnTo>
                  <a:lnTo>
                    <a:pt x="717156" y="498335"/>
                  </a:lnTo>
                  <a:lnTo>
                    <a:pt x="714425" y="501078"/>
                  </a:lnTo>
                  <a:lnTo>
                    <a:pt x="714425" y="507796"/>
                  </a:lnTo>
                  <a:lnTo>
                    <a:pt x="717156" y="510514"/>
                  </a:lnTo>
                  <a:lnTo>
                    <a:pt x="723874" y="510514"/>
                  </a:lnTo>
                  <a:lnTo>
                    <a:pt x="726605" y="507796"/>
                  </a:lnTo>
                  <a:lnTo>
                    <a:pt x="726605" y="501078"/>
                  </a:lnTo>
                  <a:close/>
                </a:path>
                <a:path w="813434" h="1607184">
                  <a:moveTo>
                    <a:pt x="735825" y="524941"/>
                  </a:moveTo>
                  <a:lnTo>
                    <a:pt x="733082" y="522198"/>
                  </a:lnTo>
                  <a:lnTo>
                    <a:pt x="726376" y="522198"/>
                  </a:lnTo>
                  <a:lnTo>
                    <a:pt x="723646" y="524941"/>
                  </a:lnTo>
                  <a:lnTo>
                    <a:pt x="723646" y="531660"/>
                  </a:lnTo>
                  <a:lnTo>
                    <a:pt x="726376" y="534377"/>
                  </a:lnTo>
                  <a:lnTo>
                    <a:pt x="733082" y="534377"/>
                  </a:lnTo>
                  <a:lnTo>
                    <a:pt x="735825" y="531660"/>
                  </a:lnTo>
                  <a:lnTo>
                    <a:pt x="735825" y="524941"/>
                  </a:lnTo>
                  <a:close/>
                </a:path>
                <a:path w="813434" h="1607184">
                  <a:moveTo>
                    <a:pt x="744207" y="549097"/>
                  </a:moveTo>
                  <a:lnTo>
                    <a:pt x="741476" y="546366"/>
                  </a:lnTo>
                  <a:lnTo>
                    <a:pt x="734745" y="546366"/>
                  </a:lnTo>
                  <a:lnTo>
                    <a:pt x="732028" y="549097"/>
                  </a:lnTo>
                  <a:lnTo>
                    <a:pt x="732028" y="555828"/>
                  </a:lnTo>
                  <a:lnTo>
                    <a:pt x="734745" y="558546"/>
                  </a:lnTo>
                  <a:lnTo>
                    <a:pt x="741476" y="558546"/>
                  </a:lnTo>
                  <a:lnTo>
                    <a:pt x="744207" y="555828"/>
                  </a:lnTo>
                  <a:lnTo>
                    <a:pt x="744207" y="549097"/>
                  </a:lnTo>
                  <a:close/>
                </a:path>
                <a:path w="813434" h="1607184">
                  <a:moveTo>
                    <a:pt x="751941" y="573506"/>
                  </a:moveTo>
                  <a:lnTo>
                    <a:pt x="749211" y="570776"/>
                  </a:lnTo>
                  <a:lnTo>
                    <a:pt x="742505" y="570776"/>
                  </a:lnTo>
                  <a:lnTo>
                    <a:pt x="739762" y="573506"/>
                  </a:lnTo>
                  <a:lnTo>
                    <a:pt x="739762" y="580237"/>
                  </a:lnTo>
                  <a:lnTo>
                    <a:pt x="742505" y="582955"/>
                  </a:lnTo>
                  <a:lnTo>
                    <a:pt x="749211" y="582955"/>
                  </a:lnTo>
                  <a:lnTo>
                    <a:pt x="751941" y="580237"/>
                  </a:lnTo>
                  <a:lnTo>
                    <a:pt x="751941" y="573506"/>
                  </a:lnTo>
                  <a:close/>
                </a:path>
                <a:path w="813434" h="1607184">
                  <a:moveTo>
                    <a:pt x="758761" y="598144"/>
                  </a:moveTo>
                  <a:lnTo>
                    <a:pt x="756031" y="595426"/>
                  </a:lnTo>
                  <a:lnTo>
                    <a:pt x="749312" y="595426"/>
                  </a:lnTo>
                  <a:lnTo>
                    <a:pt x="746582" y="598144"/>
                  </a:lnTo>
                  <a:lnTo>
                    <a:pt x="746582" y="604875"/>
                  </a:lnTo>
                  <a:lnTo>
                    <a:pt x="749312" y="607606"/>
                  </a:lnTo>
                  <a:lnTo>
                    <a:pt x="756031" y="607606"/>
                  </a:lnTo>
                  <a:lnTo>
                    <a:pt x="758761" y="604875"/>
                  </a:lnTo>
                  <a:lnTo>
                    <a:pt x="758761" y="598144"/>
                  </a:lnTo>
                  <a:close/>
                </a:path>
                <a:path w="813434" h="1607184">
                  <a:moveTo>
                    <a:pt x="764933" y="623011"/>
                  </a:moveTo>
                  <a:lnTo>
                    <a:pt x="762203" y="620280"/>
                  </a:lnTo>
                  <a:lnTo>
                    <a:pt x="755484" y="620280"/>
                  </a:lnTo>
                  <a:lnTo>
                    <a:pt x="752767" y="623011"/>
                  </a:lnTo>
                  <a:lnTo>
                    <a:pt x="752767" y="629742"/>
                  </a:lnTo>
                  <a:lnTo>
                    <a:pt x="755484" y="632460"/>
                  </a:lnTo>
                  <a:lnTo>
                    <a:pt x="762203" y="632460"/>
                  </a:lnTo>
                  <a:lnTo>
                    <a:pt x="764933" y="629742"/>
                  </a:lnTo>
                  <a:lnTo>
                    <a:pt x="764933" y="623011"/>
                  </a:lnTo>
                  <a:close/>
                </a:path>
                <a:path w="813434" h="1607184">
                  <a:moveTo>
                    <a:pt x="770166" y="648055"/>
                  </a:moveTo>
                  <a:lnTo>
                    <a:pt x="767448" y="645325"/>
                  </a:lnTo>
                  <a:lnTo>
                    <a:pt x="760717" y="645325"/>
                  </a:lnTo>
                  <a:lnTo>
                    <a:pt x="757986" y="648055"/>
                  </a:lnTo>
                  <a:lnTo>
                    <a:pt x="757986" y="654773"/>
                  </a:lnTo>
                  <a:lnTo>
                    <a:pt x="760717" y="657491"/>
                  </a:lnTo>
                  <a:lnTo>
                    <a:pt x="767448" y="657491"/>
                  </a:lnTo>
                  <a:lnTo>
                    <a:pt x="770166" y="654773"/>
                  </a:lnTo>
                  <a:lnTo>
                    <a:pt x="770166" y="648055"/>
                  </a:lnTo>
                  <a:close/>
                </a:path>
                <a:path w="813434" h="1607184">
                  <a:moveTo>
                    <a:pt x="774661" y="673239"/>
                  </a:moveTo>
                  <a:lnTo>
                    <a:pt x="771944" y="670509"/>
                  </a:lnTo>
                  <a:lnTo>
                    <a:pt x="765225" y="670509"/>
                  </a:lnTo>
                  <a:lnTo>
                    <a:pt x="762495" y="673239"/>
                  </a:lnTo>
                  <a:lnTo>
                    <a:pt x="762495" y="679970"/>
                  </a:lnTo>
                  <a:lnTo>
                    <a:pt x="765225" y="682688"/>
                  </a:lnTo>
                  <a:lnTo>
                    <a:pt x="771944" y="682688"/>
                  </a:lnTo>
                  <a:lnTo>
                    <a:pt x="774661" y="679970"/>
                  </a:lnTo>
                  <a:lnTo>
                    <a:pt x="774661" y="673239"/>
                  </a:lnTo>
                  <a:close/>
                </a:path>
                <a:path w="813434" h="1607184">
                  <a:moveTo>
                    <a:pt x="778332" y="698563"/>
                  </a:moveTo>
                  <a:lnTo>
                    <a:pt x="775614" y="695833"/>
                  </a:lnTo>
                  <a:lnTo>
                    <a:pt x="768883" y="695833"/>
                  </a:lnTo>
                  <a:lnTo>
                    <a:pt x="766152" y="698563"/>
                  </a:lnTo>
                  <a:lnTo>
                    <a:pt x="766152" y="705281"/>
                  </a:lnTo>
                  <a:lnTo>
                    <a:pt x="768883" y="708012"/>
                  </a:lnTo>
                  <a:lnTo>
                    <a:pt x="775614" y="708012"/>
                  </a:lnTo>
                  <a:lnTo>
                    <a:pt x="778332" y="705281"/>
                  </a:lnTo>
                  <a:lnTo>
                    <a:pt x="778332" y="698563"/>
                  </a:lnTo>
                  <a:close/>
                </a:path>
                <a:path w="813434" h="1607184">
                  <a:moveTo>
                    <a:pt x="781265" y="724001"/>
                  </a:moveTo>
                  <a:lnTo>
                    <a:pt x="778535" y="721271"/>
                  </a:lnTo>
                  <a:lnTo>
                    <a:pt x="771817" y="721271"/>
                  </a:lnTo>
                  <a:lnTo>
                    <a:pt x="769086" y="724001"/>
                  </a:lnTo>
                  <a:lnTo>
                    <a:pt x="769086" y="730719"/>
                  </a:lnTo>
                  <a:lnTo>
                    <a:pt x="771817" y="733437"/>
                  </a:lnTo>
                  <a:lnTo>
                    <a:pt x="778535" y="733437"/>
                  </a:lnTo>
                  <a:lnTo>
                    <a:pt x="781265" y="730719"/>
                  </a:lnTo>
                  <a:lnTo>
                    <a:pt x="781265" y="724001"/>
                  </a:lnTo>
                  <a:close/>
                </a:path>
                <a:path w="813434" h="1607184">
                  <a:moveTo>
                    <a:pt x="783247" y="749503"/>
                  </a:moveTo>
                  <a:lnTo>
                    <a:pt x="780529" y="746785"/>
                  </a:lnTo>
                  <a:lnTo>
                    <a:pt x="773811" y="746785"/>
                  </a:lnTo>
                  <a:lnTo>
                    <a:pt x="771080" y="749503"/>
                  </a:lnTo>
                  <a:lnTo>
                    <a:pt x="771080" y="756234"/>
                  </a:lnTo>
                  <a:lnTo>
                    <a:pt x="773811" y="758964"/>
                  </a:lnTo>
                  <a:lnTo>
                    <a:pt x="780529" y="758964"/>
                  </a:lnTo>
                  <a:lnTo>
                    <a:pt x="783247" y="756234"/>
                  </a:lnTo>
                  <a:lnTo>
                    <a:pt x="783247" y="749503"/>
                  </a:lnTo>
                  <a:close/>
                </a:path>
                <a:path w="813434" h="1607184">
                  <a:moveTo>
                    <a:pt x="784517" y="775081"/>
                  </a:moveTo>
                  <a:lnTo>
                    <a:pt x="781786" y="772337"/>
                  </a:lnTo>
                  <a:lnTo>
                    <a:pt x="775081" y="772337"/>
                  </a:lnTo>
                  <a:lnTo>
                    <a:pt x="772337" y="775081"/>
                  </a:lnTo>
                  <a:lnTo>
                    <a:pt x="772337" y="781799"/>
                  </a:lnTo>
                  <a:lnTo>
                    <a:pt x="775081" y="784517"/>
                  </a:lnTo>
                  <a:lnTo>
                    <a:pt x="781786" y="784517"/>
                  </a:lnTo>
                  <a:lnTo>
                    <a:pt x="784517" y="781799"/>
                  </a:lnTo>
                  <a:lnTo>
                    <a:pt x="784517" y="775081"/>
                  </a:lnTo>
                  <a:close/>
                </a:path>
                <a:path w="813434" h="1607184">
                  <a:moveTo>
                    <a:pt x="813409" y="800658"/>
                  </a:moveTo>
                  <a:lnTo>
                    <a:pt x="810691" y="797928"/>
                  </a:lnTo>
                  <a:lnTo>
                    <a:pt x="803960" y="797928"/>
                  </a:lnTo>
                  <a:lnTo>
                    <a:pt x="801243" y="800658"/>
                  </a:lnTo>
                  <a:lnTo>
                    <a:pt x="801243" y="807377"/>
                  </a:lnTo>
                  <a:lnTo>
                    <a:pt x="803960" y="810094"/>
                  </a:lnTo>
                  <a:lnTo>
                    <a:pt x="810691" y="810094"/>
                  </a:lnTo>
                  <a:lnTo>
                    <a:pt x="813409" y="807377"/>
                  </a:lnTo>
                  <a:lnTo>
                    <a:pt x="813409" y="80065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3327431" y="8792711"/>
              <a:ext cx="1243965" cy="1664970"/>
            </a:xfrm>
            <a:custGeom>
              <a:avLst/>
              <a:gdLst/>
              <a:ahLst/>
              <a:cxnLst/>
              <a:rect l="l" t="t" r="r" b="b"/>
              <a:pathLst>
                <a:path w="1243965" h="1664970">
                  <a:moveTo>
                    <a:pt x="12179" y="92913"/>
                  </a:moveTo>
                  <a:lnTo>
                    <a:pt x="9448" y="90195"/>
                  </a:lnTo>
                  <a:lnTo>
                    <a:pt x="2730" y="90195"/>
                  </a:lnTo>
                  <a:lnTo>
                    <a:pt x="0" y="92913"/>
                  </a:lnTo>
                  <a:lnTo>
                    <a:pt x="0" y="99644"/>
                  </a:lnTo>
                  <a:lnTo>
                    <a:pt x="2730" y="102374"/>
                  </a:lnTo>
                  <a:lnTo>
                    <a:pt x="9448" y="102374"/>
                  </a:lnTo>
                  <a:lnTo>
                    <a:pt x="12179" y="99644"/>
                  </a:lnTo>
                  <a:lnTo>
                    <a:pt x="12179" y="92913"/>
                  </a:lnTo>
                  <a:close/>
                </a:path>
                <a:path w="1243965" h="1664970">
                  <a:moveTo>
                    <a:pt x="407352" y="2730"/>
                  </a:moveTo>
                  <a:lnTo>
                    <a:pt x="404622" y="0"/>
                  </a:lnTo>
                  <a:lnTo>
                    <a:pt x="397903" y="0"/>
                  </a:lnTo>
                  <a:lnTo>
                    <a:pt x="395173" y="2730"/>
                  </a:lnTo>
                  <a:lnTo>
                    <a:pt x="395173" y="9461"/>
                  </a:lnTo>
                  <a:lnTo>
                    <a:pt x="397903" y="12179"/>
                  </a:lnTo>
                  <a:lnTo>
                    <a:pt x="404622" y="12179"/>
                  </a:lnTo>
                  <a:lnTo>
                    <a:pt x="407352" y="9461"/>
                  </a:lnTo>
                  <a:lnTo>
                    <a:pt x="407352" y="2730"/>
                  </a:lnTo>
                  <a:close/>
                </a:path>
                <a:path w="1243965" h="1664970">
                  <a:moveTo>
                    <a:pt x="432892" y="1654987"/>
                  </a:moveTo>
                  <a:lnTo>
                    <a:pt x="430161" y="1652257"/>
                  </a:lnTo>
                  <a:lnTo>
                    <a:pt x="423443" y="1652257"/>
                  </a:lnTo>
                  <a:lnTo>
                    <a:pt x="420725" y="1654987"/>
                  </a:lnTo>
                  <a:lnTo>
                    <a:pt x="420725" y="1661718"/>
                  </a:lnTo>
                  <a:lnTo>
                    <a:pt x="423443" y="1664436"/>
                  </a:lnTo>
                  <a:lnTo>
                    <a:pt x="430161" y="1664436"/>
                  </a:lnTo>
                  <a:lnTo>
                    <a:pt x="432892" y="1661718"/>
                  </a:lnTo>
                  <a:lnTo>
                    <a:pt x="432892" y="1654987"/>
                  </a:lnTo>
                  <a:close/>
                </a:path>
                <a:path w="1243965" h="1664970">
                  <a:moveTo>
                    <a:pt x="432892" y="3733"/>
                  </a:moveTo>
                  <a:lnTo>
                    <a:pt x="430161" y="990"/>
                  </a:lnTo>
                  <a:lnTo>
                    <a:pt x="423443" y="990"/>
                  </a:lnTo>
                  <a:lnTo>
                    <a:pt x="420725" y="3733"/>
                  </a:lnTo>
                  <a:lnTo>
                    <a:pt x="420725" y="10452"/>
                  </a:lnTo>
                  <a:lnTo>
                    <a:pt x="423443" y="13169"/>
                  </a:lnTo>
                  <a:lnTo>
                    <a:pt x="430161" y="13169"/>
                  </a:lnTo>
                  <a:lnTo>
                    <a:pt x="432892" y="10452"/>
                  </a:lnTo>
                  <a:lnTo>
                    <a:pt x="432892" y="3733"/>
                  </a:lnTo>
                  <a:close/>
                </a:path>
                <a:path w="1243965" h="1664970">
                  <a:moveTo>
                    <a:pt x="458431" y="1653209"/>
                  </a:moveTo>
                  <a:lnTo>
                    <a:pt x="455714" y="1650479"/>
                  </a:lnTo>
                  <a:lnTo>
                    <a:pt x="448995" y="1650479"/>
                  </a:lnTo>
                  <a:lnTo>
                    <a:pt x="446252" y="1653209"/>
                  </a:lnTo>
                  <a:lnTo>
                    <a:pt x="446252" y="1659940"/>
                  </a:lnTo>
                  <a:lnTo>
                    <a:pt x="448995" y="1662658"/>
                  </a:lnTo>
                  <a:lnTo>
                    <a:pt x="455714" y="1662658"/>
                  </a:lnTo>
                  <a:lnTo>
                    <a:pt x="458431" y="1659940"/>
                  </a:lnTo>
                  <a:lnTo>
                    <a:pt x="458431" y="1653209"/>
                  </a:lnTo>
                  <a:close/>
                </a:path>
                <a:path w="1243965" h="1664970">
                  <a:moveTo>
                    <a:pt x="458431" y="5511"/>
                  </a:moveTo>
                  <a:lnTo>
                    <a:pt x="455714" y="2781"/>
                  </a:lnTo>
                  <a:lnTo>
                    <a:pt x="448995" y="2781"/>
                  </a:lnTo>
                  <a:lnTo>
                    <a:pt x="446252" y="5511"/>
                  </a:lnTo>
                  <a:lnTo>
                    <a:pt x="446252" y="12230"/>
                  </a:lnTo>
                  <a:lnTo>
                    <a:pt x="448995" y="14947"/>
                  </a:lnTo>
                  <a:lnTo>
                    <a:pt x="455714" y="14947"/>
                  </a:lnTo>
                  <a:lnTo>
                    <a:pt x="458431" y="12230"/>
                  </a:lnTo>
                  <a:lnTo>
                    <a:pt x="458431" y="5511"/>
                  </a:lnTo>
                  <a:close/>
                </a:path>
                <a:path w="1243965" h="1664970">
                  <a:moveTo>
                    <a:pt x="483882" y="1650644"/>
                  </a:moveTo>
                  <a:lnTo>
                    <a:pt x="481152" y="1647913"/>
                  </a:lnTo>
                  <a:lnTo>
                    <a:pt x="474433" y="1647913"/>
                  </a:lnTo>
                  <a:lnTo>
                    <a:pt x="471703" y="1650644"/>
                  </a:lnTo>
                  <a:lnTo>
                    <a:pt x="471703" y="1657362"/>
                  </a:lnTo>
                  <a:lnTo>
                    <a:pt x="474433" y="1660080"/>
                  </a:lnTo>
                  <a:lnTo>
                    <a:pt x="481152" y="1660080"/>
                  </a:lnTo>
                  <a:lnTo>
                    <a:pt x="483882" y="1657362"/>
                  </a:lnTo>
                  <a:lnTo>
                    <a:pt x="483882" y="1650644"/>
                  </a:lnTo>
                  <a:close/>
                </a:path>
                <a:path w="1243965" h="1664970">
                  <a:moveTo>
                    <a:pt x="483882" y="8077"/>
                  </a:moveTo>
                  <a:lnTo>
                    <a:pt x="481152" y="5346"/>
                  </a:lnTo>
                  <a:lnTo>
                    <a:pt x="474433" y="5346"/>
                  </a:lnTo>
                  <a:lnTo>
                    <a:pt x="471703" y="8077"/>
                  </a:lnTo>
                  <a:lnTo>
                    <a:pt x="471703" y="14795"/>
                  </a:lnTo>
                  <a:lnTo>
                    <a:pt x="474433" y="17513"/>
                  </a:lnTo>
                  <a:lnTo>
                    <a:pt x="481152" y="17513"/>
                  </a:lnTo>
                  <a:lnTo>
                    <a:pt x="483882" y="14795"/>
                  </a:lnTo>
                  <a:lnTo>
                    <a:pt x="483882" y="8077"/>
                  </a:lnTo>
                  <a:close/>
                </a:path>
                <a:path w="1243965" h="1664970">
                  <a:moveTo>
                    <a:pt x="509219" y="1647291"/>
                  </a:moveTo>
                  <a:lnTo>
                    <a:pt x="506501" y="1644561"/>
                  </a:lnTo>
                  <a:lnTo>
                    <a:pt x="499770" y="1644561"/>
                  </a:lnTo>
                  <a:lnTo>
                    <a:pt x="497052" y="1647291"/>
                  </a:lnTo>
                  <a:lnTo>
                    <a:pt x="497052" y="1654009"/>
                  </a:lnTo>
                  <a:lnTo>
                    <a:pt x="499770" y="1656727"/>
                  </a:lnTo>
                  <a:lnTo>
                    <a:pt x="506501" y="1656727"/>
                  </a:lnTo>
                  <a:lnTo>
                    <a:pt x="509219" y="1654009"/>
                  </a:lnTo>
                  <a:lnTo>
                    <a:pt x="509219" y="1647291"/>
                  </a:lnTo>
                  <a:close/>
                </a:path>
                <a:path w="1243965" h="1664970">
                  <a:moveTo>
                    <a:pt x="509219" y="11430"/>
                  </a:moveTo>
                  <a:lnTo>
                    <a:pt x="506501" y="8699"/>
                  </a:lnTo>
                  <a:lnTo>
                    <a:pt x="499770" y="8699"/>
                  </a:lnTo>
                  <a:lnTo>
                    <a:pt x="497052" y="11430"/>
                  </a:lnTo>
                  <a:lnTo>
                    <a:pt x="497052" y="18161"/>
                  </a:lnTo>
                  <a:lnTo>
                    <a:pt x="499770" y="20878"/>
                  </a:lnTo>
                  <a:lnTo>
                    <a:pt x="506501" y="20878"/>
                  </a:lnTo>
                  <a:lnTo>
                    <a:pt x="509219" y="18161"/>
                  </a:lnTo>
                  <a:lnTo>
                    <a:pt x="509219" y="11430"/>
                  </a:lnTo>
                  <a:close/>
                </a:path>
                <a:path w="1243965" h="1664970">
                  <a:moveTo>
                    <a:pt x="534454" y="1643151"/>
                  </a:moveTo>
                  <a:lnTo>
                    <a:pt x="531736" y="1640408"/>
                  </a:lnTo>
                  <a:lnTo>
                    <a:pt x="525005" y="1640408"/>
                  </a:lnTo>
                  <a:lnTo>
                    <a:pt x="522274" y="1643151"/>
                  </a:lnTo>
                  <a:lnTo>
                    <a:pt x="522274" y="1649869"/>
                  </a:lnTo>
                  <a:lnTo>
                    <a:pt x="525005" y="1652587"/>
                  </a:lnTo>
                  <a:lnTo>
                    <a:pt x="531736" y="1652587"/>
                  </a:lnTo>
                  <a:lnTo>
                    <a:pt x="534454" y="1649869"/>
                  </a:lnTo>
                  <a:lnTo>
                    <a:pt x="534454" y="1643151"/>
                  </a:lnTo>
                  <a:close/>
                </a:path>
                <a:path w="1243965" h="1664970">
                  <a:moveTo>
                    <a:pt x="534454" y="15570"/>
                  </a:moveTo>
                  <a:lnTo>
                    <a:pt x="531736" y="12839"/>
                  </a:lnTo>
                  <a:lnTo>
                    <a:pt x="525005" y="12839"/>
                  </a:lnTo>
                  <a:lnTo>
                    <a:pt x="522274" y="15570"/>
                  </a:lnTo>
                  <a:lnTo>
                    <a:pt x="522274" y="22288"/>
                  </a:lnTo>
                  <a:lnTo>
                    <a:pt x="525005" y="25019"/>
                  </a:lnTo>
                  <a:lnTo>
                    <a:pt x="531736" y="25019"/>
                  </a:lnTo>
                  <a:lnTo>
                    <a:pt x="534454" y="22288"/>
                  </a:lnTo>
                  <a:lnTo>
                    <a:pt x="534454" y="15570"/>
                  </a:lnTo>
                  <a:close/>
                </a:path>
                <a:path w="1243965" h="1664970">
                  <a:moveTo>
                    <a:pt x="559587" y="1638223"/>
                  </a:moveTo>
                  <a:lnTo>
                    <a:pt x="556856" y="1635493"/>
                  </a:lnTo>
                  <a:lnTo>
                    <a:pt x="550138" y="1635493"/>
                  </a:lnTo>
                  <a:lnTo>
                    <a:pt x="547408" y="1638223"/>
                  </a:lnTo>
                  <a:lnTo>
                    <a:pt x="547408" y="1644954"/>
                  </a:lnTo>
                  <a:lnTo>
                    <a:pt x="550138" y="1647672"/>
                  </a:lnTo>
                  <a:lnTo>
                    <a:pt x="556856" y="1647672"/>
                  </a:lnTo>
                  <a:lnTo>
                    <a:pt x="559587" y="1644954"/>
                  </a:lnTo>
                  <a:lnTo>
                    <a:pt x="559587" y="1638223"/>
                  </a:lnTo>
                  <a:close/>
                </a:path>
                <a:path w="1243965" h="1664970">
                  <a:moveTo>
                    <a:pt x="559587" y="20497"/>
                  </a:moveTo>
                  <a:lnTo>
                    <a:pt x="556856" y="17754"/>
                  </a:lnTo>
                  <a:lnTo>
                    <a:pt x="550138" y="17754"/>
                  </a:lnTo>
                  <a:lnTo>
                    <a:pt x="547408" y="20497"/>
                  </a:lnTo>
                  <a:lnTo>
                    <a:pt x="547408" y="27216"/>
                  </a:lnTo>
                  <a:lnTo>
                    <a:pt x="550138" y="29933"/>
                  </a:lnTo>
                  <a:lnTo>
                    <a:pt x="556856" y="29933"/>
                  </a:lnTo>
                  <a:lnTo>
                    <a:pt x="559587" y="27216"/>
                  </a:lnTo>
                  <a:lnTo>
                    <a:pt x="559587" y="20497"/>
                  </a:lnTo>
                  <a:close/>
                </a:path>
                <a:path w="1243965" h="1664970">
                  <a:moveTo>
                    <a:pt x="584606" y="1632534"/>
                  </a:moveTo>
                  <a:lnTo>
                    <a:pt x="581875" y="1629803"/>
                  </a:lnTo>
                  <a:lnTo>
                    <a:pt x="575170" y="1629803"/>
                  </a:lnTo>
                  <a:lnTo>
                    <a:pt x="572427" y="1632534"/>
                  </a:lnTo>
                  <a:lnTo>
                    <a:pt x="572427" y="1639252"/>
                  </a:lnTo>
                  <a:lnTo>
                    <a:pt x="575170" y="1641983"/>
                  </a:lnTo>
                  <a:lnTo>
                    <a:pt x="581875" y="1641983"/>
                  </a:lnTo>
                  <a:lnTo>
                    <a:pt x="584606" y="1639252"/>
                  </a:lnTo>
                  <a:lnTo>
                    <a:pt x="584606" y="1632534"/>
                  </a:lnTo>
                  <a:close/>
                </a:path>
                <a:path w="1243965" h="1664970">
                  <a:moveTo>
                    <a:pt x="584606" y="26187"/>
                  </a:moveTo>
                  <a:lnTo>
                    <a:pt x="581875" y="23456"/>
                  </a:lnTo>
                  <a:lnTo>
                    <a:pt x="575170" y="23456"/>
                  </a:lnTo>
                  <a:lnTo>
                    <a:pt x="572427" y="26187"/>
                  </a:lnTo>
                  <a:lnTo>
                    <a:pt x="572427" y="32905"/>
                  </a:lnTo>
                  <a:lnTo>
                    <a:pt x="575170" y="35636"/>
                  </a:lnTo>
                  <a:lnTo>
                    <a:pt x="581875" y="35636"/>
                  </a:lnTo>
                  <a:lnTo>
                    <a:pt x="584606" y="32905"/>
                  </a:lnTo>
                  <a:lnTo>
                    <a:pt x="584606" y="26187"/>
                  </a:lnTo>
                  <a:close/>
                </a:path>
                <a:path w="1243965" h="1664970">
                  <a:moveTo>
                    <a:pt x="609333" y="1626069"/>
                  </a:moveTo>
                  <a:lnTo>
                    <a:pt x="606602" y="1623339"/>
                  </a:lnTo>
                  <a:lnTo>
                    <a:pt x="599871" y="1623339"/>
                  </a:lnTo>
                  <a:lnTo>
                    <a:pt x="597154" y="1626069"/>
                  </a:lnTo>
                  <a:lnTo>
                    <a:pt x="597154" y="1632788"/>
                  </a:lnTo>
                  <a:lnTo>
                    <a:pt x="599871" y="1635518"/>
                  </a:lnTo>
                  <a:lnTo>
                    <a:pt x="606602" y="1635518"/>
                  </a:lnTo>
                  <a:lnTo>
                    <a:pt x="609333" y="1632788"/>
                  </a:lnTo>
                  <a:lnTo>
                    <a:pt x="609333" y="1626069"/>
                  </a:lnTo>
                  <a:close/>
                </a:path>
                <a:path w="1243965" h="1664970">
                  <a:moveTo>
                    <a:pt x="609333" y="32651"/>
                  </a:moveTo>
                  <a:lnTo>
                    <a:pt x="606602" y="29921"/>
                  </a:lnTo>
                  <a:lnTo>
                    <a:pt x="599871" y="29921"/>
                  </a:lnTo>
                  <a:lnTo>
                    <a:pt x="597154" y="32651"/>
                  </a:lnTo>
                  <a:lnTo>
                    <a:pt x="597154" y="39370"/>
                  </a:lnTo>
                  <a:lnTo>
                    <a:pt x="599871" y="42087"/>
                  </a:lnTo>
                  <a:lnTo>
                    <a:pt x="606602" y="42087"/>
                  </a:lnTo>
                  <a:lnTo>
                    <a:pt x="609333" y="39370"/>
                  </a:lnTo>
                  <a:lnTo>
                    <a:pt x="609333" y="32651"/>
                  </a:lnTo>
                  <a:close/>
                </a:path>
                <a:path w="1243965" h="1664970">
                  <a:moveTo>
                    <a:pt x="633818" y="1618843"/>
                  </a:moveTo>
                  <a:lnTo>
                    <a:pt x="631101" y="1616113"/>
                  </a:lnTo>
                  <a:lnTo>
                    <a:pt x="624382" y="1616113"/>
                  </a:lnTo>
                  <a:lnTo>
                    <a:pt x="621652" y="1618843"/>
                  </a:lnTo>
                  <a:lnTo>
                    <a:pt x="621652" y="1625561"/>
                  </a:lnTo>
                  <a:lnTo>
                    <a:pt x="624382" y="1628279"/>
                  </a:lnTo>
                  <a:lnTo>
                    <a:pt x="631101" y="1628279"/>
                  </a:lnTo>
                  <a:lnTo>
                    <a:pt x="633818" y="1625561"/>
                  </a:lnTo>
                  <a:lnTo>
                    <a:pt x="633818" y="1618843"/>
                  </a:lnTo>
                  <a:close/>
                </a:path>
                <a:path w="1243965" h="1664970">
                  <a:moveTo>
                    <a:pt x="633818" y="39890"/>
                  </a:moveTo>
                  <a:lnTo>
                    <a:pt x="631101" y="37147"/>
                  </a:lnTo>
                  <a:lnTo>
                    <a:pt x="624382" y="37147"/>
                  </a:lnTo>
                  <a:lnTo>
                    <a:pt x="621652" y="39890"/>
                  </a:lnTo>
                  <a:lnTo>
                    <a:pt x="621652" y="46609"/>
                  </a:lnTo>
                  <a:lnTo>
                    <a:pt x="624382" y="49326"/>
                  </a:lnTo>
                  <a:lnTo>
                    <a:pt x="631101" y="49326"/>
                  </a:lnTo>
                  <a:lnTo>
                    <a:pt x="633818" y="46609"/>
                  </a:lnTo>
                  <a:lnTo>
                    <a:pt x="633818" y="39890"/>
                  </a:lnTo>
                  <a:close/>
                </a:path>
                <a:path w="1243965" h="1664970">
                  <a:moveTo>
                    <a:pt x="658215" y="1610855"/>
                  </a:moveTo>
                  <a:lnTo>
                    <a:pt x="655497" y="1608124"/>
                  </a:lnTo>
                  <a:lnTo>
                    <a:pt x="648779" y="1608124"/>
                  </a:lnTo>
                  <a:lnTo>
                    <a:pt x="646049" y="1610855"/>
                  </a:lnTo>
                  <a:lnTo>
                    <a:pt x="646049" y="1617586"/>
                  </a:lnTo>
                  <a:lnTo>
                    <a:pt x="648779" y="1620304"/>
                  </a:lnTo>
                  <a:lnTo>
                    <a:pt x="655497" y="1620304"/>
                  </a:lnTo>
                  <a:lnTo>
                    <a:pt x="658215" y="1617586"/>
                  </a:lnTo>
                  <a:lnTo>
                    <a:pt x="658215" y="1610855"/>
                  </a:lnTo>
                  <a:close/>
                </a:path>
                <a:path w="1243965" h="1664970">
                  <a:moveTo>
                    <a:pt x="658215" y="47853"/>
                  </a:moveTo>
                  <a:lnTo>
                    <a:pt x="655497" y="45135"/>
                  </a:lnTo>
                  <a:lnTo>
                    <a:pt x="648779" y="45135"/>
                  </a:lnTo>
                  <a:lnTo>
                    <a:pt x="646049" y="47853"/>
                  </a:lnTo>
                  <a:lnTo>
                    <a:pt x="646049" y="54584"/>
                  </a:lnTo>
                  <a:lnTo>
                    <a:pt x="648779" y="57302"/>
                  </a:lnTo>
                  <a:lnTo>
                    <a:pt x="655497" y="57302"/>
                  </a:lnTo>
                  <a:lnTo>
                    <a:pt x="658215" y="54584"/>
                  </a:lnTo>
                  <a:lnTo>
                    <a:pt x="658215" y="47853"/>
                  </a:lnTo>
                  <a:close/>
                </a:path>
                <a:path w="1243965" h="1664970">
                  <a:moveTo>
                    <a:pt x="682205" y="1602130"/>
                  </a:moveTo>
                  <a:lnTo>
                    <a:pt x="679475" y="1599399"/>
                  </a:lnTo>
                  <a:lnTo>
                    <a:pt x="672757" y="1599399"/>
                  </a:lnTo>
                  <a:lnTo>
                    <a:pt x="670026" y="1602130"/>
                  </a:lnTo>
                  <a:lnTo>
                    <a:pt x="670026" y="1608848"/>
                  </a:lnTo>
                  <a:lnTo>
                    <a:pt x="672757" y="1611566"/>
                  </a:lnTo>
                  <a:lnTo>
                    <a:pt x="679475" y="1611566"/>
                  </a:lnTo>
                  <a:lnTo>
                    <a:pt x="682205" y="1608848"/>
                  </a:lnTo>
                  <a:lnTo>
                    <a:pt x="682205" y="1602130"/>
                  </a:lnTo>
                  <a:close/>
                </a:path>
                <a:path w="1243965" h="1664970">
                  <a:moveTo>
                    <a:pt x="682205" y="56591"/>
                  </a:moveTo>
                  <a:lnTo>
                    <a:pt x="679475" y="53860"/>
                  </a:lnTo>
                  <a:lnTo>
                    <a:pt x="672757" y="53860"/>
                  </a:lnTo>
                  <a:lnTo>
                    <a:pt x="670026" y="56591"/>
                  </a:lnTo>
                  <a:lnTo>
                    <a:pt x="670026" y="63322"/>
                  </a:lnTo>
                  <a:lnTo>
                    <a:pt x="672757" y="66040"/>
                  </a:lnTo>
                  <a:lnTo>
                    <a:pt x="679475" y="66040"/>
                  </a:lnTo>
                  <a:lnTo>
                    <a:pt x="682205" y="63322"/>
                  </a:lnTo>
                  <a:lnTo>
                    <a:pt x="682205" y="56591"/>
                  </a:lnTo>
                  <a:close/>
                </a:path>
                <a:path w="1243965" h="1664970">
                  <a:moveTo>
                    <a:pt x="705980" y="1592656"/>
                  </a:moveTo>
                  <a:lnTo>
                    <a:pt x="703249" y="1589925"/>
                  </a:lnTo>
                  <a:lnTo>
                    <a:pt x="696518" y="1589925"/>
                  </a:lnTo>
                  <a:lnTo>
                    <a:pt x="693801" y="1592656"/>
                  </a:lnTo>
                  <a:lnTo>
                    <a:pt x="693801" y="1599374"/>
                  </a:lnTo>
                  <a:lnTo>
                    <a:pt x="696518" y="1602092"/>
                  </a:lnTo>
                  <a:lnTo>
                    <a:pt x="703249" y="1602092"/>
                  </a:lnTo>
                  <a:lnTo>
                    <a:pt x="705980" y="1599374"/>
                  </a:lnTo>
                  <a:lnTo>
                    <a:pt x="705980" y="1592656"/>
                  </a:lnTo>
                  <a:close/>
                </a:path>
                <a:path w="1243965" h="1664970">
                  <a:moveTo>
                    <a:pt x="705980" y="66065"/>
                  </a:moveTo>
                  <a:lnTo>
                    <a:pt x="703249" y="63334"/>
                  </a:lnTo>
                  <a:lnTo>
                    <a:pt x="696518" y="63334"/>
                  </a:lnTo>
                  <a:lnTo>
                    <a:pt x="693801" y="66065"/>
                  </a:lnTo>
                  <a:lnTo>
                    <a:pt x="693801" y="72783"/>
                  </a:lnTo>
                  <a:lnTo>
                    <a:pt x="696518" y="75501"/>
                  </a:lnTo>
                  <a:lnTo>
                    <a:pt x="703249" y="75501"/>
                  </a:lnTo>
                  <a:lnTo>
                    <a:pt x="705980" y="72783"/>
                  </a:lnTo>
                  <a:lnTo>
                    <a:pt x="705980" y="66065"/>
                  </a:lnTo>
                  <a:close/>
                </a:path>
                <a:path w="1243965" h="1664970">
                  <a:moveTo>
                    <a:pt x="729538" y="1582445"/>
                  </a:moveTo>
                  <a:lnTo>
                    <a:pt x="726808" y="1579714"/>
                  </a:lnTo>
                  <a:lnTo>
                    <a:pt x="720090" y="1579714"/>
                  </a:lnTo>
                  <a:lnTo>
                    <a:pt x="717359" y="1582445"/>
                  </a:lnTo>
                  <a:lnTo>
                    <a:pt x="717359" y="1589176"/>
                  </a:lnTo>
                  <a:lnTo>
                    <a:pt x="720090" y="1591894"/>
                  </a:lnTo>
                  <a:lnTo>
                    <a:pt x="726808" y="1591894"/>
                  </a:lnTo>
                  <a:lnTo>
                    <a:pt x="729538" y="1589176"/>
                  </a:lnTo>
                  <a:lnTo>
                    <a:pt x="729538" y="1582445"/>
                  </a:lnTo>
                  <a:close/>
                </a:path>
                <a:path w="1243965" h="1664970">
                  <a:moveTo>
                    <a:pt x="729538" y="76263"/>
                  </a:moveTo>
                  <a:lnTo>
                    <a:pt x="726808" y="73533"/>
                  </a:lnTo>
                  <a:lnTo>
                    <a:pt x="720090" y="73533"/>
                  </a:lnTo>
                  <a:lnTo>
                    <a:pt x="717359" y="76263"/>
                  </a:lnTo>
                  <a:lnTo>
                    <a:pt x="717359" y="82994"/>
                  </a:lnTo>
                  <a:lnTo>
                    <a:pt x="720090" y="85712"/>
                  </a:lnTo>
                  <a:lnTo>
                    <a:pt x="726808" y="85712"/>
                  </a:lnTo>
                  <a:lnTo>
                    <a:pt x="729538" y="82994"/>
                  </a:lnTo>
                  <a:lnTo>
                    <a:pt x="729538" y="76263"/>
                  </a:lnTo>
                  <a:close/>
                </a:path>
                <a:path w="1243965" h="1664970">
                  <a:moveTo>
                    <a:pt x="752665" y="1571510"/>
                  </a:moveTo>
                  <a:lnTo>
                    <a:pt x="749935" y="1568792"/>
                  </a:lnTo>
                  <a:lnTo>
                    <a:pt x="743229" y="1568792"/>
                  </a:lnTo>
                  <a:lnTo>
                    <a:pt x="740486" y="1571510"/>
                  </a:lnTo>
                  <a:lnTo>
                    <a:pt x="740486" y="1578254"/>
                  </a:lnTo>
                  <a:lnTo>
                    <a:pt x="743229" y="1580972"/>
                  </a:lnTo>
                  <a:lnTo>
                    <a:pt x="749935" y="1580972"/>
                  </a:lnTo>
                  <a:lnTo>
                    <a:pt x="752665" y="1578254"/>
                  </a:lnTo>
                  <a:lnTo>
                    <a:pt x="752665" y="1571510"/>
                  </a:lnTo>
                  <a:close/>
                </a:path>
                <a:path w="1243965" h="1664970">
                  <a:moveTo>
                    <a:pt x="752665" y="87198"/>
                  </a:moveTo>
                  <a:lnTo>
                    <a:pt x="749935" y="84467"/>
                  </a:lnTo>
                  <a:lnTo>
                    <a:pt x="743229" y="84467"/>
                  </a:lnTo>
                  <a:lnTo>
                    <a:pt x="740486" y="87198"/>
                  </a:lnTo>
                  <a:lnTo>
                    <a:pt x="740486" y="93929"/>
                  </a:lnTo>
                  <a:lnTo>
                    <a:pt x="743229" y="96647"/>
                  </a:lnTo>
                  <a:lnTo>
                    <a:pt x="749935" y="96647"/>
                  </a:lnTo>
                  <a:lnTo>
                    <a:pt x="752665" y="93929"/>
                  </a:lnTo>
                  <a:lnTo>
                    <a:pt x="752665" y="87198"/>
                  </a:lnTo>
                  <a:close/>
                </a:path>
                <a:path w="1243965" h="1664970">
                  <a:moveTo>
                    <a:pt x="775385" y="98831"/>
                  </a:moveTo>
                  <a:lnTo>
                    <a:pt x="772655" y="96100"/>
                  </a:lnTo>
                  <a:lnTo>
                    <a:pt x="765949" y="96100"/>
                  </a:lnTo>
                  <a:lnTo>
                    <a:pt x="763206" y="98831"/>
                  </a:lnTo>
                  <a:lnTo>
                    <a:pt x="763206" y="105549"/>
                  </a:lnTo>
                  <a:lnTo>
                    <a:pt x="765949" y="108280"/>
                  </a:lnTo>
                  <a:lnTo>
                    <a:pt x="772655" y="108280"/>
                  </a:lnTo>
                  <a:lnTo>
                    <a:pt x="775385" y="105549"/>
                  </a:lnTo>
                  <a:lnTo>
                    <a:pt x="775385" y="98831"/>
                  </a:lnTo>
                  <a:close/>
                </a:path>
                <a:path w="1243965" h="1664970">
                  <a:moveTo>
                    <a:pt x="797814" y="111175"/>
                  </a:moveTo>
                  <a:lnTo>
                    <a:pt x="795070" y="108432"/>
                  </a:lnTo>
                  <a:lnTo>
                    <a:pt x="788365" y="108432"/>
                  </a:lnTo>
                  <a:lnTo>
                    <a:pt x="785634" y="111175"/>
                  </a:lnTo>
                  <a:lnTo>
                    <a:pt x="785634" y="117894"/>
                  </a:lnTo>
                  <a:lnTo>
                    <a:pt x="788365" y="120611"/>
                  </a:lnTo>
                  <a:lnTo>
                    <a:pt x="795070" y="120611"/>
                  </a:lnTo>
                  <a:lnTo>
                    <a:pt x="797814" y="117894"/>
                  </a:lnTo>
                  <a:lnTo>
                    <a:pt x="797814" y="111175"/>
                  </a:lnTo>
                  <a:close/>
                </a:path>
                <a:path w="1243965" h="1664970">
                  <a:moveTo>
                    <a:pt x="819886" y="124180"/>
                  </a:moveTo>
                  <a:lnTo>
                    <a:pt x="817168" y="121462"/>
                  </a:lnTo>
                  <a:lnTo>
                    <a:pt x="810450" y="121462"/>
                  </a:lnTo>
                  <a:lnTo>
                    <a:pt x="807720" y="124180"/>
                  </a:lnTo>
                  <a:lnTo>
                    <a:pt x="807720" y="130911"/>
                  </a:lnTo>
                  <a:lnTo>
                    <a:pt x="810450" y="133642"/>
                  </a:lnTo>
                  <a:lnTo>
                    <a:pt x="817168" y="133642"/>
                  </a:lnTo>
                  <a:lnTo>
                    <a:pt x="819886" y="130911"/>
                  </a:lnTo>
                  <a:lnTo>
                    <a:pt x="819886" y="124180"/>
                  </a:lnTo>
                  <a:close/>
                </a:path>
                <a:path w="1243965" h="1664970">
                  <a:moveTo>
                    <a:pt x="841463" y="137896"/>
                  </a:moveTo>
                  <a:lnTo>
                    <a:pt x="838733" y="135153"/>
                  </a:lnTo>
                  <a:lnTo>
                    <a:pt x="832015" y="135153"/>
                  </a:lnTo>
                  <a:lnTo>
                    <a:pt x="829284" y="137896"/>
                  </a:lnTo>
                  <a:lnTo>
                    <a:pt x="829284" y="144614"/>
                  </a:lnTo>
                  <a:lnTo>
                    <a:pt x="832015" y="147332"/>
                  </a:lnTo>
                  <a:lnTo>
                    <a:pt x="838733" y="147332"/>
                  </a:lnTo>
                  <a:lnTo>
                    <a:pt x="841463" y="144614"/>
                  </a:lnTo>
                  <a:lnTo>
                    <a:pt x="841463" y="137896"/>
                  </a:lnTo>
                  <a:close/>
                </a:path>
                <a:path w="1243965" h="1664970">
                  <a:moveTo>
                    <a:pt x="862723" y="1506461"/>
                  </a:moveTo>
                  <a:lnTo>
                    <a:pt x="859993" y="1503743"/>
                  </a:lnTo>
                  <a:lnTo>
                    <a:pt x="853274" y="1503743"/>
                  </a:lnTo>
                  <a:lnTo>
                    <a:pt x="850544" y="1506461"/>
                  </a:lnTo>
                  <a:lnTo>
                    <a:pt x="850544" y="1513192"/>
                  </a:lnTo>
                  <a:lnTo>
                    <a:pt x="853274" y="1515922"/>
                  </a:lnTo>
                  <a:lnTo>
                    <a:pt x="859993" y="1515922"/>
                  </a:lnTo>
                  <a:lnTo>
                    <a:pt x="862723" y="1513192"/>
                  </a:lnTo>
                  <a:lnTo>
                    <a:pt x="862723" y="1506461"/>
                  </a:lnTo>
                  <a:close/>
                </a:path>
                <a:path w="1243965" h="1664970">
                  <a:moveTo>
                    <a:pt x="862723" y="152247"/>
                  </a:moveTo>
                  <a:lnTo>
                    <a:pt x="859993" y="149517"/>
                  </a:lnTo>
                  <a:lnTo>
                    <a:pt x="853274" y="149517"/>
                  </a:lnTo>
                  <a:lnTo>
                    <a:pt x="850544" y="152247"/>
                  </a:lnTo>
                  <a:lnTo>
                    <a:pt x="850544" y="158965"/>
                  </a:lnTo>
                  <a:lnTo>
                    <a:pt x="853274" y="161696"/>
                  </a:lnTo>
                  <a:lnTo>
                    <a:pt x="859993" y="161696"/>
                  </a:lnTo>
                  <a:lnTo>
                    <a:pt x="862723" y="158965"/>
                  </a:lnTo>
                  <a:lnTo>
                    <a:pt x="862723" y="152247"/>
                  </a:lnTo>
                  <a:close/>
                </a:path>
                <a:path w="1243965" h="1664970">
                  <a:moveTo>
                    <a:pt x="883348" y="167246"/>
                  </a:moveTo>
                  <a:lnTo>
                    <a:pt x="880618" y="164528"/>
                  </a:lnTo>
                  <a:lnTo>
                    <a:pt x="873899" y="164528"/>
                  </a:lnTo>
                  <a:lnTo>
                    <a:pt x="871181" y="167246"/>
                  </a:lnTo>
                  <a:lnTo>
                    <a:pt x="871181" y="173990"/>
                  </a:lnTo>
                  <a:lnTo>
                    <a:pt x="873899" y="176707"/>
                  </a:lnTo>
                  <a:lnTo>
                    <a:pt x="880618" y="176707"/>
                  </a:lnTo>
                  <a:lnTo>
                    <a:pt x="883348" y="173990"/>
                  </a:lnTo>
                  <a:lnTo>
                    <a:pt x="883348" y="167246"/>
                  </a:lnTo>
                  <a:close/>
                </a:path>
                <a:path w="1243965" h="1664970">
                  <a:moveTo>
                    <a:pt x="903655" y="182892"/>
                  </a:moveTo>
                  <a:lnTo>
                    <a:pt x="900938" y="180174"/>
                  </a:lnTo>
                  <a:lnTo>
                    <a:pt x="894219" y="180174"/>
                  </a:lnTo>
                  <a:lnTo>
                    <a:pt x="891476" y="182892"/>
                  </a:lnTo>
                  <a:lnTo>
                    <a:pt x="891476" y="189623"/>
                  </a:lnTo>
                  <a:lnTo>
                    <a:pt x="894219" y="192354"/>
                  </a:lnTo>
                  <a:lnTo>
                    <a:pt x="900938" y="192354"/>
                  </a:lnTo>
                  <a:lnTo>
                    <a:pt x="903655" y="189623"/>
                  </a:lnTo>
                  <a:lnTo>
                    <a:pt x="903655" y="182892"/>
                  </a:lnTo>
                  <a:close/>
                </a:path>
                <a:path w="1243965" h="1664970">
                  <a:moveTo>
                    <a:pt x="921473" y="1498092"/>
                  </a:moveTo>
                  <a:lnTo>
                    <a:pt x="918730" y="1495374"/>
                  </a:lnTo>
                  <a:lnTo>
                    <a:pt x="912025" y="1495374"/>
                  </a:lnTo>
                  <a:lnTo>
                    <a:pt x="909294" y="1498092"/>
                  </a:lnTo>
                  <a:lnTo>
                    <a:pt x="909294" y="1504835"/>
                  </a:lnTo>
                  <a:lnTo>
                    <a:pt x="912025" y="1507553"/>
                  </a:lnTo>
                  <a:lnTo>
                    <a:pt x="918730" y="1507553"/>
                  </a:lnTo>
                  <a:lnTo>
                    <a:pt x="921473" y="1504835"/>
                  </a:lnTo>
                  <a:lnTo>
                    <a:pt x="921473" y="1498092"/>
                  </a:lnTo>
                  <a:close/>
                </a:path>
                <a:path w="1243965" h="1664970">
                  <a:moveTo>
                    <a:pt x="923442" y="199161"/>
                  </a:moveTo>
                  <a:lnTo>
                    <a:pt x="920724" y="196430"/>
                  </a:lnTo>
                  <a:lnTo>
                    <a:pt x="914006" y="196430"/>
                  </a:lnTo>
                  <a:lnTo>
                    <a:pt x="911275" y="199161"/>
                  </a:lnTo>
                  <a:lnTo>
                    <a:pt x="911275" y="205892"/>
                  </a:lnTo>
                  <a:lnTo>
                    <a:pt x="914006" y="208610"/>
                  </a:lnTo>
                  <a:lnTo>
                    <a:pt x="920724" y="208610"/>
                  </a:lnTo>
                  <a:lnTo>
                    <a:pt x="923442" y="205892"/>
                  </a:lnTo>
                  <a:lnTo>
                    <a:pt x="923442" y="199161"/>
                  </a:lnTo>
                  <a:close/>
                </a:path>
                <a:path w="1243965" h="1664970">
                  <a:moveTo>
                    <a:pt x="941158" y="1481848"/>
                  </a:moveTo>
                  <a:lnTo>
                    <a:pt x="938415" y="1479118"/>
                  </a:lnTo>
                  <a:lnTo>
                    <a:pt x="931710" y="1479118"/>
                  </a:lnTo>
                  <a:lnTo>
                    <a:pt x="928979" y="1481848"/>
                  </a:lnTo>
                  <a:lnTo>
                    <a:pt x="928979" y="1488579"/>
                  </a:lnTo>
                  <a:lnTo>
                    <a:pt x="931710" y="1491297"/>
                  </a:lnTo>
                  <a:lnTo>
                    <a:pt x="938415" y="1491297"/>
                  </a:lnTo>
                  <a:lnTo>
                    <a:pt x="941158" y="1488579"/>
                  </a:lnTo>
                  <a:lnTo>
                    <a:pt x="941158" y="1481848"/>
                  </a:lnTo>
                  <a:close/>
                </a:path>
                <a:path w="1243965" h="1664970">
                  <a:moveTo>
                    <a:pt x="942606" y="216039"/>
                  </a:moveTo>
                  <a:lnTo>
                    <a:pt x="939888" y="213309"/>
                  </a:lnTo>
                  <a:lnTo>
                    <a:pt x="933170" y="213309"/>
                  </a:lnTo>
                  <a:lnTo>
                    <a:pt x="930440" y="216039"/>
                  </a:lnTo>
                  <a:lnTo>
                    <a:pt x="930440" y="222758"/>
                  </a:lnTo>
                  <a:lnTo>
                    <a:pt x="933170" y="225475"/>
                  </a:lnTo>
                  <a:lnTo>
                    <a:pt x="939888" y="225475"/>
                  </a:lnTo>
                  <a:lnTo>
                    <a:pt x="942606" y="222758"/>
                  </a:lnTo>
                  <a:lnTo>
                    <a:pt x="942606" y="216039"/>
                  </a:lnTo>
                  <a:close/>
                </a:path>
                <a:path w="1243965" h="1664970">
                  <a:moveTo>
                    <a:pt x="960513" y="1465008"/>
                  </a:moveTo>
                  <a:lnTo>
                    <a:pt x="957795" y="1462290"/>
                  </a:lnTo>
                  <a:lnTo>
                    <a:pt x="951064" y="1462290"/>
                  </a:lnTo>
                  <a:lnTo>
                    <a:pt x="948347" y="1465008"/>
                  </a:lnTo>
                  <a:lnTo>
                    <a:pt x="948347" y="1471739"/>
                  </a:lnTo>
                  <a:lnTo>
                    <a:pt x="951064" y="1474457"/>
                  </a:lnTo>
                  <a:lnTo>
                    <a:pt x="957795" y="1474457"/>
                  </a:lnTo>
                  <a:lnTo>
                    <a:pt x="960513" y="1471739"/>
                  </a:lnTo>
                  <a:lnTo>
                    <a:pt x="960513" y="1465008"/>
                  </a:lnTo>
                  <a:close/>
                </a:path>
                <a:path w="1243965" h="1664970">
                  <a:moveTo>
                    <a:pt x="961364" y="233476"/>
                  </a:moveTo>
                  <a:lnTo>
                    <a:pt x="958634" y="230759"/>
                  </a:lnTo>
                  <a:lnTo>
                    <a:pt x="951915" y="230759"/>
                  </a:lnTo>
                  <a:lnTo>
                    <a:pt x="949185" y="233476"/>
                  </a:lnTo>
                  <a:lnTo>
                    <a:pt x="949185" y="240207"/>
                  </a:lnTo>
                  <a:lnTo>
                    <a:pt x="951915" y="242938"/>
                  </a:lnTo>
                  <a:lnTo>
                    <a:pt x="958634" y="242938"/>
                  </a:lnTo>
                  <a:lnTo>
                    <a:pt x="961364" y="240207"/>
                  </a:lnTo>
                  <a:lnTo>
                    <a:pt x="961364" y="233476"/>
                  </a:lnTo>
                  <a:close/>
                </a:path>
                <a:path w="1243965" h="1664970">
                  <a:moveTo>
                    <a:pt x="979258" y="1447609"/>
                  </a:moveTo>
                  <a:lnTo>
                    <a:pt x="976528" y="1444879"/>
                  </a:lnTo>
                  <a:lnTo>
                    <a:pt x="969810" y="1444879"/>
                  </a:lnTo>
                  <a:lnTo>
                    <a:pt x="967079" y="1447609"/>
                  </a:lnTo>
                  <a:lnTo>
                    <a:pt x="967079" y="1454327"/>
                  </a:lnTo>
                  <a:lnTo>
                    <a:pt x="969810" y="1457058"/>
                  </a:lnTo>
                  <a:lnTo>
                    <a:pt x="976528" y="1457058"/>
                  </a:lnTo>
                  <a:lnTo>
                    <a:pt x="979258" y="1454327"/>
                  </a:lnTo>
                  <a:lnTo>
                    <a:pt x="979258" y="1447609"/>
                  </a:lnTo>
                  <a:close/>
                </a:path>
                <a:path w="1243965" h="1664970">
                  <a:moveTo>
                    <a:pt x="979576" y="251510"/>
                  </a:moveTo>
                  <a:lnTo>
                    <a:pt x="976845" y="248780"/>
                  </a:lnTo>
                  <a:lnTo>
                    <a:pt x="970127" y="248780"/>
                  </a:lnTo>
                  <a:lnTo>
                    <a:pt x="967409" y="251510"/>
                  </a:lnTo>
                  <a:lnTo>
                    <a:pt x="967409" y="258229"/>
                  </a:lnTo>
                  <a:lnTo>
                    <a:pt x="970127" y="260959"/>
                  </a:lnTo>
                  <a:lnTo>
                    <a:pt x="976845" y="260959"/>
                  </a:lnTo>
                  <a:lnTo>
                    <a:pt x="979576" y="258229"/>
                  </a:lnTo>
                  <a:lnTo>
                    <a:pt x="979576" y="251510"/>
                  </a:lnTo>
                  <a:close/>
                </a:path>
                <a:path w="1243965" h="1664970">
                  <a:moveTo>
                    <a:pt x="997165" y="270103"/>
                  </a:moveTo>
                  <a:lnTo>
                    <a:pt x="994435" y="267360"/>
                  </a:lnTo>
                  <a:lnTo>
                    <a:pt x="987717" y="267360"/>
                  </a:lnTo>
                  <a:lnTo>
                    <a:pt x="984999" y="270103"/>
                  </a:lnTo>
                  <a:lnTo>
                    <a:pt x="984999" y="276821"/>
                  </a:lnTo>
                  <a:lnTo>
                    <a:pt x="987717" y="279539"/>
                  </a:lnTo>
                  <a:lnTo>
                    <a:pt x="994435" y="279539"/>
                  </a:lnTo>
                  <a:lnTo>
                    <a:pt x="997165" y="276821"/>
                  </a:lnTo>
                  <a:lnTo>
                    <a:pt x="997165" y="270103"/>
                  </a:lnTo>
                  <a:close/>
                </a:path>
                <a:path w="1243965" h="1664970">
                  <a:moveTo>
                    <a:pt x="1014120" y="289217"/>
                  </a:moveTo>
                  <a:lnTo>
                    <a:pt x="1011402" y="286486"/>
                  </a:lnTo>
                  <a:lnTo>
                    <a:pt x="1004684" y="286486"/>
                  </a:lnTo>
                  <a:lnTo>
                    <a:pt x="1001953" y="289217"/>
                  </a:lnTo>
                  <a:lnTo>
                    <a:pt x="1001953" y="295935"/>
                  </a:lnTo>
                  <a:lnTo>
                    <a:pt x="1004684" y="298665"/>
                  </a:lnTo>
                  <a:lnTo>
                    <a:pt x="1011402" y="298665"/>
                  </a:lnTo>
                  <a:lnTo>
                    <a:pt x="1014120" y="295935"/>
                  </a:lnTo>
                  <a:lnTo>
                    <a:pt x="1014120" y="289217"/>
                  </a:lnTo>
                  <a:close/>
                </a:path>
                <a:path w="1243965" h="1664970">
                  <a:moveTo>
                    <a:pt x="1030579" y="308851"/>
                  </a:moveTo>
                  <a:lnTo>
                    <a:pt x="1027849" y="306120"/>
                  </a:lnTo>
                  <a:lnTo>
                    <a:pt x="1021130" y="306120"/>
                  </a:lnTo>
                  <a:lnTo>
                    <a:pt x="1018400" y="308851"/>
                  </a:lnTo>
                  <a:lnTo>
                    <a:pt x="1018400" y="315569"/>
                  </a:lnTo>
                  <a:lnTo>
                    <a:pt x="1021130" y="318300"/>
                  </a:lnTo>
                  <a:lnTo>
                    <a:pt x="1027849" y="318300"/>
                  </a:lnTo>
                  <a:lnTo>
                    <a:pt x="1030579" y="315569"/>
                  </a:lnTo>
                  <a:lnTo>
                    <a:pt x="1030579" y="308851"/>
                  </a:lnTo>
                  <a:close/>
                </a:path>
                <a:path w="1243965" h="1664970">
                  <a:moveTo>
                    <a:pt x="1046378" y="328980"/>
                  </a:moveTo>
                  <a:lnTo>
                    <a:pt x="1043647" y="326237"/>
                  </a:lnTo>
                  <a:lnTo>
                    <a:pt x="1036929" y="326237"/>
                  </a:lnTo>
                  <a:lnTo>
                    <a:pt x="1034199" y="328980"/>
                  </a:lnTo>
                  <a:lnTo>
                    <a:pt x="1034199" y="335699"/>
                  </a:lnTo>
                  <a:lnTo>
                    <a:pt x="1036929" y="338416"/>
                  </a:lnTo>
                  <a:lnTo>
                    <a:pt x="1043647" y="338416"/>
                  </a:lnTo>
                  <a:lnTo>
                    <a:pt x="1046378" y="335699"/>
                  </a:lnTo>
                  <a:lnTo>
                    <a:pt x="1046378" y="328980"/>
                  </a:lnTo>
                  <a:close/>
                </a:path>
                <a:path w="1243965" h="1664970">
                  <a:moveTo>
                    <a:pt x="1061567" y="349580"/>
                  </a:moveTo>
                  <a:lnTo>
                    <a:pt x="1058837" y="346849"/>
                  </a:lnTo>
                  <a:lnTo>
                    <a:pt x="1052118" y="346849"/>
                  </a:lnTo>
                  <a:lnTo>
                    <a:pt x="1049388" y="349580"/>
                  </a:lnTo>
                  <a:lnTo>
                    <a:pt x="1049388" y="356298"/>
                  </a:lnTo>
                  <a:lnTo>
                    <a:pt x="1052118" y="359029"/>
                  </a:lnTo>
                  <a:lnTo>
                    <a:pt x="1058837" y="359029"/>
                  </a:lnTo>
                  <a:lnTo>
                    <a:pt x="1061567" y="356298"/>
                  </a:lnTo>
                  <a:lnTo>
                    <a:pt x="1061567" y="349580"/>
                  </a:lnTo>
                  <a:close/>
                </a:path>
                <a:path w="1243965" h="1664970">
                  <a:moveTo>
                    <a:pt x="1076109" y="370649"/>
                  </a:moveTo>
                  <a:lnTo>
                    <a:pt x="1073391" y="367919"/>
                  </a:lnTo>
                  <a:lnTo>
                    <a:pt x="1066673" y="367919"/>
                  </a:lnTo>
                  <a:lnTo>
                    <a:pt x="1063942" y="370649"/>
                  </a:lnTo>
                  <a:lnTo>
                    <a:pt x="1063942" y="377367"/>
                  </a:lnTo>
                  <a:lnTo>
                    <a:pt x="1066673" y="380098"/>
                  </a:lnTo>
                  <a:lnTo>
                    <a:pt x="1073391" y="380098"/>
                  </a:lnTo>
                  <a:lnTo>
                    <a:pt x="1076109" y="377367"/>
                  </a:lnTo>
                  <a:lnTo>
                    <a:pt x="1076109" y="370649"/>
                  </a:lnTo>
                  <a:close/>
                </a:path>
                <a:path w="1243965" h="1664970">
                  <a:moveTo>
                    <a:pt x="1089939" y="392163"/>
                  </a:moveTo>
                  <a:lnTo>
                    <a:pt x="1087208" y="389432"/>
                  </a:lnTo>
                  <a:lnTo>
                    <a:pt x="1080490" y="389432"/>
                  </a:lnTo>
                  <a:lnTo>
                    <a:pt x="1077760" y="392163"/>
                  </a:lnTo>
                  <a:lnTo>
                    <a:pt x="1077760" y="398894"/>
                  </a:lnTo>
                  <a:lnTo>
                    <a:pt x="1080490" y="401612"/>
                  </a:lnTo>
                  <a:lnTo>
                    <a:pt x="1087208" y="401612"/>
                  </a:lnTo>
                  <a:lnTo>
                    <a:pt x="1089939" y="398894"/>
                  </a:lnTo>
                  <a:lnTo>
                    <a:pt x="1089939" y="392163"/>
                  </a:lnTo>
                  <a:close/>
                </a:path>
                <a:path w="1243965" h="1664970">
                  <a:moveTo>
                    <a:pt x="1103134" y="414096"/>
                  </a:moveTo>
                  <a:lnTo>
                    <a:pt x="1100404" y="411365"/>
                  </a:lnTo>
                  <a:lnTo>
                    <a:pt x="1093685" y="411365"/>
                  </a:lnTo>
                  <a:lnTo>
                    <a:pt x="1090955" y="414096"/>
                  </a:lnTo>
                  <a:lnTo>
                    <a:pt x="1090955" y="420814"/>
                  </a:lnTo>
                  <a:lnTo>
                    <a:pt x="1093685" y="423532"/>
                  </a:lnTo>
                  <a:lnTo>
                    <a:pt x="1100404" y="423532"/>
                  </a:lnTo>
                  <a:lnTo>
                    <a:pt x="1103134" y="420814"/>
                  </a:lnTo>
                  <a:lnTo>
                    <a:pt x="1103134" y="414096"/>
                  </a:lnTo>
                  <a:close/>
                </a:path>
                <a:path w="1243965" h="1664970">
                  <a:moveTo>
                    <a:pt x="1115593" y="436422"/>
                  </a:moveTo>
                  <a:lnTo>
                    <a:pt x="1112862" y="433679"/>
                  </a:lnTo>
                  <a:lnTo>
                    <a:pt x="1106144" y="433679"/>
                  </a:lnTo>
                  <a:lnTo>
                    <a:pt x="1103426" y="436422"/>
                  </a:lnTo>
                  <a:lnTo>
                    <a:pt x="1103426" y="443141"/>
                  </a:lnTo>
                  <a:lnTo>
                    <a:pt x="1106144" y="445858"/>
                  </a:lnTo>
                  <a:lnTo>
                    <a:pt x="1112862" y="445858"/>
                  </a:lnTo>
                  <a:lnTo>
                    <a:pt x="1115593" y="443141"/>
                  </a:lnTo>
                  <a:lnTo>
                    <a:pt x="1115593" y="436422"/>
                  </a:lnTo>
                  <a:close/>
                </a:path>
                <a:path w="1243965" h="1664970">
                  <a:moveTo>
                    <a:pt x="1127417" y="459117"/>
                  </a:moveTo>
                  <a:lnTo>
                    <a:pt x="1124686" y="456387"/>
                  </a:lnTo>
                  <a:lnTo>
                    <a:pt x="1117981" y="456387"/>
                  </a:lnTo>
                  <a:lnTo>
                    <a:pt x="1115237" y="459117"/>
                  </a:lnTo>
                  <a:lnTo>
                    <a:pt x="1115237" y="465836"/>
                  </a:lnTo>
                  <a:lnTo>
                    <a:pt x="1117981" y="468566"/>
                  </a:lnTo>
                  <a:lnTo>
                    <a:pt x="1124686" y="468566"/>
                  </a:lnTo>
                  <a:lnTo>
                    <a:pt x="1127417" y="465836"/>
                  </a:lnTo>
                  <a:lnTo>
                    <a:pt x="1127417" y="459117"/>
                  </a:lnTo>
                  <a:close/>
                </a:path>
                <a:path w="1243965" h="1664970">
                  <a:moveTo>
                    <a:pt x="1138529" y="482180"/>
                  </a:moveTo>
                  <a:lnTo>
                    <a:pt x="1135799" y="479437"/>
                  </a:lnTo>
                  <a:lnTo>
                    <a:pt x="1129080" y="479437"/>
                  </a:lnTo>
                  <a:lnTo>
                    <a:pt x="1126350" y="482180"/>
                  </a:lnTo>
                  <a:lnTo>
                    <a:pt x="1126350" y="488899"/>
                  </a:lnTo>
                  <a:lnTo>
                    <a:pt x="1129080" y="491617"/>
                  </a:lnTo>
                  <a:lnTo>
                    <a:pt x="1135799" y="491617"/>
                  </a:lnTo>
                  <a:lnTo>
                    <a:pt x="1138529" y="488899"/>
                  </a:lnTo>
                  <a:lnTo>
                    <a:pt x="1138529" y="482180"/>
                  </a:lnTo>
                  <a:close/>
                </a:path>
                <a:path w="1243965" h="1664970">
                  <a:moveTo>
                    <a:pt x="1148892" y="505561"/>
                  </a:moveTo>
                  <a:lnTo>
                    <a:pt x="1146162" y="502831"/>
                  </a:lnTo>
                  <a:lnTo>
                    <a:pt x="1139444" y="502831"/>
                  </a:lnTo>
                  <a:lnTo>
                    <a:pt x="1136713" y="505561"/>
                  </a:lnTo>
                  <a:lnTo>
                    <a:pt x="1136713" y="512292"/>
                  </a:lnTo>
                  <a:lnTo>
                    <a:pt x="1139444" y="515010"/>
                  </a:lnTo>
                  <a:lnTo>
                    <a:pt x="1146162" y="515010"/>
                  </a:lnTo>
                  <a:lnTo>
                    <a:pt x="1148892" y="512292"/>
                  </a:lnTo>
                  <a:lnTo>
                    <a:pt x="1148892" y="505561"/>
                  </a:lnTo>
                  <a:close/>
                </a:path>
                <a:path w="1243965" h="1664970">
                  <a:moveTo>
                    <a:pt x="1158633" y="529259"/>
                  </a:moveTo>
                  <a:lnTo>
                    <a:pt x="1155903" y="526529"/>
                  </a:lnTo>
                  <a:lnTo>
                    <a:pt x="1149184" y="526529"/>
                  </a:lnTo>
                  <a:lnTo>
                    <a:pt x="1146454" y="529259"/>
                  </a:lnTo>
                  <a:lnTo>
                    <a:pt x="1146454" y="535990"/>
                  </a:lnTo>
                  <a:lnTo>
                    <a:pt x="1149184" y="538708"/>
                  </a:lnTo>
                  <a:lnTo>
                    <a:pt x="1155903" y="538708"/>
                  </a:lnTo>
                  <a:lnTo>
                    <a:pt x="1158633" y="535990"/>
                  </a:lnTo>
                  <a:lnTo>
                    <a:pt x="1158633" y="529259"/>
                  </a:lnTo>
                  <a:close/>
                </a:path>
                <a:path w="1243965" h="1664970">
                  <a:moveTo>
                    <a:pt x="1167536" y="553250"/>
                  </a:moveTo>
                  <a:lnTo>
                    <a:pt x="1164805" y="550519"/>
                  </a:lnTo>
                  <a:lnTo>
                    <a:pt x="1158074" y="550519"/>
                  </a:lnTo>
                  <a:lnTo>
                    <a:pt x="1155357" y="553250"/>
                  </a:lnTo>
                  <a:lnTo>
                    <a:pt x="1155357" y="559968"/>
                  </a:lnTo>
                  <a:lnTo>
                    <a:pt x="1158074" y="562698"/>
                  </a:lnTo>
                  <a:lnTo>
                    <a:pt x="1164805" y="562698"/>
                  </a:lnTo>
                  <a:lnTo>
                    <a:pt x="1167536" y="559968"/>
                  </a:lnTo>
                  <a:lnTo>
                    <a:pt x="1167536" y="553250"/>
                  </a:lnTo>
                  <a:close/>
                </a:path>
                <a:path w="1243965" h="1664970">
                  <a:moveTo>
                    <a:pt x="1175702" y="577507"/>
                  </a:moveTo>
                  <a:lnTo>
                    <a:pt x="1172972" y="574763"/>
                  </a:lnTo>
                  <a:lnTo>
                    <a:pt x="1166253" y="574763"/>
                  </a:lnTo>
                  <a:lnTo>
                    <a:pt x="1163523" y="577507"/>
                  </a:lnTo>
                  <a:lnTo>
                    <a:pt x="1163523" y="584225"/>
                  </a:lnTo>
                  <a:lnTo>
                    <a:pt x="1166253" y="586943"/>
                  </a:lnTo>
                  <a:lnTo>
                    <a:pt x="1172972" y="586943"/>
                  </a:lnTo>
                  <a:lnTo>
                    <a:pt x="1175702" y="584225"/>
                  </a:lnTo>
                  <a:lnTo>
                    <a:pt x="1175702" y="577507"/>
                  </a:lnTo>
                  <a:close/>
                </a:path>
                <a:path w="1243965" h="1664970">
                  <a:moveTo>
                    <a:pt x="1183132" y="601992"/>
                  </a:moveTo>
                  <a:lnTo>
                    <a:pt x="1180401" y="599274"/>
                  </a:lnTo>
                  <a:lnTo>
                    <a:pt x="1173683" y="599274"/>
                  </a:lnTo>
                  <a:lnTo>
                    <a:pt x="1170965" y="601992"/>
                  </a:lnTo>
                  <a:lnTo>
                    <a:pt x="1170965" y="608723"/>
                  </a:lnTo>
                  <a:lnTo>
                    <a:pt x="1173683" y="611454"/>
                  </a:lnTo>
                  <a:lnTo>
                    <a:pt x="1180401" y="611454"/>
                  </a:lnTo>
                  <a:lnTo>
                    <a:pt x="1183132" y="608723"/>
                  </a:lnTo>
                  <a:lnTo>
                    <a:pt x="1183132" y="601992"/>
                  </a:lnTo>
                  <a:close/>
                </a:path>
                <a:path w="1243965" h="1664970">
                  <a:moveTo>
                    <a:pt x="1189723" y="626706"/>
                  </a:moveTo>
                  <a:lnTo>
                    <a:pt x="1186992" y="623976"/>
                  </a:lnTo>
                  <a:lnTo>
                    <a:pt x="1180274" y="623976"/>
                  </a:lnTo>
                  <a:lnTo>
                    <a:pt x="1177544" y="626706"/>
                  </a:lnTo>
                  <a:lnTo>
                    <a:pt x="1177544" y="633425"/>
                  </a:lnTo>
                  <a:lnTo>
                    <a:pt x="1180274" y="636143"/>
                  </a:lnTo>
                  <a:lnTo>
                    <a:pt x="1186992" y="636143"/>
                  </a:lnTo>
                  <a:lnTo>
                    <a:pt x="1189723" y="633425"/>
                  </a:lnTo>
                  <a:lnTo>
                    <a:pt x="1189723" y="626706"/>
                  </a:lnTo>
                  <a:close/>
                </a:path>
                <a:path w="1243965" h="1664970">
                  <a:moveTo>
                    <a:pt x="1195603" y="651611"/>
                  </a:moveTo>
                  <a:lnTo>
                    <a:pt x="1192860" y="648881"/>
                  </a:lnTo>
                  <a:lnTo>
                    <a:pt x="1186154" y="648881"/>
                  </a:lnTo>
                  <a:lnTo>
                    <a:pt x="1183424" y="651611"/>
                  </a:lnTo>
                  <a:lnTo>
                    <a:pt x="1183424" y="658342"/>
                  </a:lnTo>
                  <a:lnTo>
                    <a:pt x="1186154" y="661060"/>
                  </a:lnTo>
                  <a:lnTo>
                    <a:pt x="1192860" y="661060"/>
                  </a:lnTo>
                  <a:lnTo>
                    <a:pt x="1195603" y="658342"/>
                  </a:lnTo>
                  <a:lnTo>
                    <a:pt x="1195603" y="651611"/>
                  </a:lnTo>
                  <a:close/>
                </a:path>
                <a:path w="1243965" h="1664970">
                  <a:moveTo>
                    <a:pt x="1200721" y="676681"/>
                  </a:moveTo>
                  <a:lnTo>
                    <a:pt x="1197978" y="673950"/>
                  </a:lnTo>
                  <a:lnTo>
                    <a:pt x="1191272" y="673950"/>
                  </a:lnTo>
                  <a:lnTo>
                    <a:pt x="1188542" y="676681"/>
                  </a:lnTo>
                  <a:lnTo>
                    <a:pt x="1188542" y="683399"/>
                  </a:lnTo>
                  <a:lnTo>
                    <a:pt x="1191272" y="686130"/>
                  </a:lnTo>
                  <a:lnTo>
                    <a:pt x="1197978" y="686130"/>
                  </a:lnTo>
                  <a:lnTo>
                    <a:pt x="1200721" y="683399"/>
                  </a:lnTo>
                  <a:lnTo>
                    <a:pt x="1200721" y="676681"/>
                  </a:lnTo>
                  <a:close/>
                </a:path>
                <a:path w="1243965" h="1664970">
                  <a:moveTo>
                    <a:pt x="1205115" y="701903"/>
                  </a:moveTo>
                  <a:lnTo>
                    <a:pt x="1202385" y="699185"/>
                  </a:lnTo>
                  <a:lnTo>
                    <a:pt x="1195666" y="699185"/>
                  </a:lnTo>
                  <a:lnTo>
                    <a:pt x="1192936" y="701903"/>
                  </a:lnTo>
                  <a:lnTo>
                    <a:pt x="1192936" y="708634"/>
                  </a:lnTo>
                  <a:lnTo>
                    <a:pt x="1195666" y="711365"/>
                  </a:lnTo>
                  <a:lnTo>
                    <a:pt x="1202385" y="711365"/>
                  </a:lnTo>
                  <a:lnTo>
                    <a:pt x="1205115" y="708634"/>
                  </a:lnTo>
                  <a:lnTo>
                    <a:pt x="1205115" y="701903"/>
                  </a:lnTo>
                  <a:close/>
                </a:path>
                <a:path w="1243965" h="1664970">
                  <a:moveTo>
                    <a:pt x="1208671" y="727240"/>
                  </a:moveTo>
                  <a:lnTo>
                    <a:pt x="1205953" y="724509"/>
                  </a:lnTo>
                  <a:lnTo>
                    <a:pt x="1199235" y="724509"/>
                  </a:lnTo>
                  <a:lnTo>
                    <a:pt x="1196505" y="727240"/>
                  </a:lnTo>
                  <a:lnTo>
                    <a:pt x="1196505" y="733971"/>
                  </a:lnTo>
                  <a:lnTo>
                    <a:pt x="1199235" y="736688"/>
                  </a:lnTo>
                  <a:lnTo>
                    <a:pt x="1205953" y="736688"/>
                  </a:lnTo>
                  <a:lnTo>
                    <a:pt x="1208671" y="733971"/>
                  </a:lnTo>
                  <a:lnTo>
                    <a:pt x="1208671" y="727240"/>
                  </a:lnTo>
                  <a:close/>
                </a:path>
                <a:path w="1243965" h="1664970">
                  <a:moveTo>
                    <a:pt x="1211402" y="752690"/>
                  </a:moveTo>
                  <a:lnTo>
                    <a:pt x="1208659" y="749960"/>
                  </a:lnTo>
                  <a:lnTo>
                    <a:pt x="1201953" y="749960"/>
                  </a:lnTo>
                  <a:lnTo>
                    <a:pt x="1199222" y="752690"/>
                  </a:lnTo>
                  <a:lnTo>
                    <a:pt x="1199222" y="759409"/>
                  </a:lnTo>
                  <a:lnTo>
                    <a:pt x="1201953" y="762139"/>
                  </a:lnTo>
                  <a:lnTo>
                    <a:pt x="1208659" y="762139"/>
                  </a:lnTo>
                  <a:lnTo>
                    <a:pt x="1211402" y="759409"/>
                  </a:lnTo>
                  <a:lnTo>
                    <a:pt x="1211402" y="752690"/>
                  </a:lnTo>
                  <a:close/>
                </a:path>
                <a:path w="1243965" h="1664970">
                  <a:moveTo>
                    <a:pt x="1213383" y="778205"/>
                  </a:moveTo>
                  <a:lnTo>
                    <a:pt x="1210665" y="775474"/>
                  </a:lnTo>
                  <a:lnTo>
                    <a:pt x="1203947" y="775474"/>
                  </a:lnTo>
                  <a:lnTo>
                    <a:pt x="1201216" y="778205"/>
                  </a:lnTo>
                  <a:lnTo>
                    <a:pt x="1201216" y="784923"/>
                  </a:lnTo>
                  <a:lnTo>
                    <a:pt x="1203947" y="787654"/>
                  </a:lnTo>
                  <a:lnTo>
                    <a:pt x="1210665" y="787654"/>
                  </a:lnTo>
                  <a:lnTo>
                    <a:pt x="1213383" y="784923"/>
                  </a:lnTo>
                  <a:lnTo>
                    <a:pt x="1213383" y="778205"/>
                  </a:lnTo>
                  <a:close/>
                </a:path>
                <a:path w="1243965" h="1664970">
                  <a:moveTo>
                    <a:pt x="1214551" y="803783"/>
                  </a:moveTo>
                  <a:lnTo>
                    <a:pt x="1211821" y="801039"/>
                  </a:lnTo>
                  <a:lnTo>
                    <a:pt x="1205090" y="801039"/>
                  </a:lnTo>
                  <a:lnTo>
                    <a:pt x="1202372" y="803783"/>
                  </a:lnTo>
                  <a:lnTo>
                    <a:pt x="1202372" y="810501"/>
                  </a:lnTo>
                  <a:lnTo>
                    <a:pt x="1205090" y="813219"/>
                  </a:lnTo>
                  <a:lnTo>
                    <a:pt x="1211821" y="813219"/>
                  </a:lnTo>
                  <a:lnTo>
                    <a:pt x="1214551" y="810501"/>
                  </a:lnTo>
                  <a:lnTo>
                    <a:pt x="1214551" y="803783"/>
                  </a:lnTo>
                  <a:close/>
                </a:path>
                <a:path w="1243965" h="1664970">
                  <a:moveTo>
                    <a:pt x="1243444" y="829360"/>
                  </a:moveTo>
                  <a:lnTo>
                    <a:pt x="1240713" y="826630"/>
                  </a:lnTo>
                  <a:lnTo>
                    <a:pt x="1233995" y="826630"/>
                  </a:lnTo>
                  <a:lnTo>
                    <a:pt x="1231277" y="829360"/>
                  </a:lnTo>
                  <a:lnTo>
                    <a:pt x="1231277" y="836079"/>
                  </a:lnTo>
                  <a:lnTo>
                    <a:pt x="1233995" y="838796"/>
                  </a:lnTo>
                  <a:lnTo>
                    <a:pt x="1240713" y="838796"/>
                  </a:lnTo>
                  <a:lnTo>
                    <a:pt x="1243444" y="836079"/>
                  </a:lnTo>
                  <a:lnTo>
                    <a:pt x="1243444" y="82936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3232143" y="8764847"/>
              <a:ext cx="1335405" cy="1720214"/>
            </a:xfrm>
            <a:custGeom>
              <a:avLst/>
              <a:gdLst/>
              <a:ahLst/>
              <a:cxnLst/>
              <a:rect l="l" t="t" r="r" b="b"/>
              <a:pathLst>
                <a:path w="1335405" h="1720215">
                  <a:moveTo>
                    <a:pt x="12166" y="143370"/>
                  </a:moveTo>
                  <a:lnTo>
                    <a:pt x="9448" y="140639"/>
                  </a:lnTo>
                  <a:lnTo>
                    <a:pt x="2730" y="140639"/>
                  </a:lnTo>
                  <a:lnTo>
                    <a:pt x="0" y="143370"/>
                  </a:lnTo>
                  <a:lnTo>
                    <a:pt x="0" y="150088"/>
                  </a:lnTo>
                  <a:lnTo>
                    <a:pt x="2730" y="152819"/>
                  </a:lnTo>
                  <a:lnTo>
                    <a:pt x="9448" y="152819"/>
                  </a:lnTo>
                  <a:lnTo>
                    <a:pt x="12166" y="150088"/>
                  </a:lnTo>
                  <a:lnTo>
                    <a:pt x="12166" y="143370"/>
                  </a:lnTo>
                  <a:close/>
                </a:path>
                <a:path w="1335405" h="1720215">
                  <a:moveTo>
                    <a:pt x="33743" y="129590"/>
                  </a:moveTo>
                  <a:lnTo>
                    <a:pt x="31013" y="126860"/>
                  </a:lnTo>
                  <a:lnTo>
                    <a:pt x="24295" y="126860"/>
                  </a:lnTo>
                  <a:lnTo>
                    <a:pt x="21577" y="129590"/>
                  </a:lnTo>
                  <a:lnTo>
                    <a:pt x="21577" y="136309"/>
                  </a:lnTo>
                  <a:lnTo>
                    <a:pt x="24295" y="139039"/>
                  </a:lnTo>
                  <a:lnTo>
                    <a:pt x="31013" y="139039"/>
                  </a:lnTo>
                  <a:lnTo>
                    <a:pt x="33743" y="136309"/>
                  </a:lnTo>
                  <a:lnTo>
                    <a:pt x="33743" y="129590"/>
                  </a:lnTo>
                  <a:close/>
                </a:path>
                <a:path w="1335405" h="1720215">
                  <a:moveTo>
                    <a:pt x="55727" y="116459"/>
                  </a:moveTo>
                  <a:lnTo>
                    <a:pt x="52997" y="113728"/>
                  </a:lnTo>
                  <a:lnTo>
                    <a:pt x="46278" y="113728"/>
                  </a:lnTo>
                  <a:lnTo>
                    <a:pt x="43548" y="116459"/>
                  </a:lnTo>
                  <a:lnTo>
                    <a:pt x="43548" y="123177"/>
                  </a:lnTo>
                  <a:lnTo>
                    <a:pt x="46278" y="125907"/>
                  </a:lnTo>
                  <a:lnTo>
                    <a:pt x="52997" y="125907"/>
                  </a:lnTo>
                  <a:lnTo>
                    <a:pt x="55727" y="123177"/>
                  </a:lnTo>
                  <a:lnTo>
                    <a:pt x="55727" y="116459"/>
                  </a:lnTo>
                  <a:close/>
                </a:path>
                <a:path w="1335405" h="1720215">
                  <a:moveTo>
                    <a:pt x="78041" y="104000"/>
                  </a:moveTo>
                  <a:lnTo>
                    <a:pt x="75311" y="101269"/>
                  </a:lnTo>
                  <a:lnTo>
                    <a:pt x="68592" y="101269"/>
                  </a:lnTo>
                  <a:lnTo>
                    <a:pt x="65862" y="104000"/>
                  </a:lnTo>
                  <a:lnTo>
                    <a:pt x="65862" y="110718"/>
                  </a:lnTo>
                  <a:lnTo>
                    <a:pt x="68592" y="113449"/>
                  </a:lnTo>
                  <a:lnTo>
                    <a:pt x="75311" y="113449"/>
                  </a:lnTo>
                  <a:lnTo>
                    <a:pt x="78041" y="110718"/>
                  </a:lnTo>
                  <a:lnTo>
                    <a:pt x="78041" y="104000"/>
                  </a:lnTo>
                  <a:close/>
                </a:path>
                <a:path w="1335405" h="1720215">
                  <a:moveTo>
                    <a:pt x="100749" y="92202"/>
                  </a:moveTo>
                  <a:lnTo>
                    <a:pt x="98018" y="89471"/>
                  </a:lnTo>
                  <a:lnTo>
                    <a:pt x="91313" y="89471"/>
                  </a:lnTo>
                  <a:lnTo>
                    <a:pt x="88582" y="92202"/>
                  </a:lnTo>
                  <a:lnTo>
                    <a:pt x="88582" y="98933"/>
                  </a:lnTo>
                  <a:lnTo>
                    <a:pt x="91313" y="101650"/>
                  </a:lnTo>
                  <a:lnTo>
                    <a:pt x="98018" y="101650"/>
                  </a:lnTo>
                  <a:lnTo>
                    <a:pt x="100749" y="98933"/>
                  </a:lnTo>
                  <a:lnTo>
                    <a:pt x="100749" y="92202"/>
                  </a:lnTo>
                  <a:close/>
                </a:path>
                <a:path w="1335405" h="1720215">
                  <a:moveTo>
                    <a:pt x="521804" y="2717"/>
                  </a:moveTo>
                  <a:lnTo>
                    <a:pt x="519061" y="0"/>
                  </a:lnTo>
                  <a:lnTo>
                    <a:pt x="512356" y="0"/>
                  </a:lnTo>
                  <a:lnTo>
                    <a:pt x="509625" y="2717"/>
                  </a:lnTo>
                  <a:lnTo>
                    <a:pt x="509625" y="9461"/>
                  </a:lnTo>
                  <a:lnTo>
                    <a:pt x="512356" y="12179"/>
                  </a:lnTo>
                  <a:lnTo>
                    <a:pt x="519061" y="12179"/>
                  </a:lnTo>
                  <a:lnTo>
                    <a:pt x="521804" y="9461"/>
                  </a:lnTo>
                  <a:lnTo>
                    <a:pt x="521804" y="2717"/>
                  </a:lnTo>
                  <a:close/>
                </a:path>
                <a:path w="1335405" h="1720215">
                  <a:moveTo>
                    <a:pt x="547331" y="1710182"/>
                  </a:moveTo>
                  <a:lnTo>
                    <a:pt x="544601" y="1707464"/>
                  </a:lnTo>
                  <a:lnTo>
                    <a:pt x="537895" y="1707464"/>
                  </a:lnTo>
                  <a:lnTo>
                    <a:pt x="535165" y="1710182"/>
                  </a:lnTo>
                  <a:lnTo>
                    <a:pt x="535165" y="1716913"/>
                  </a:lnTo>
                  <a:lnTo>
                    <a:pt x="537895" y="1719643"/>
                  </a:lnTo>
                  <a:lnTo>
                    <a:pt x="544601" y="1719643"/>
                  </a:lnTo>
                  <a:lnTo>
                    <a:pt x="547331" y="1716913"/>
                  </a:lnTo>
                  <a:lnTo>
                    <a:pt x="547331" y="1710182"/>
                  </a:lnTo>
                  <a:close/>
                </a:path>
                <a:path w="1335405" h="1720215">
                  <a:moveTo>
                    <a:pt x="547331" y="4267"/>
                  </a:moveTo>
                  <a:lnTo>
                    <a:pt x="544601" y="1536"/>
                  </a:lnTo>
                  <a:lnTo>
                    <a:pt x="537895" y="1536"/>
                  </a:lnTo>
                  <a:lnTo>
                    <a:pt x="535165" y="4267"/>
                  </a:lnTo>
                  <a:lnTo>
                    <a:pt x="535165" y="10985"/>
                  </a:lnTo>
                  <a:lnTo>
                    <a:pt x="537895" y="13703"/>
                  </a:lnTo>
                  <a:lnTo>
                    <a:pt x="544601" y="13703"/>
                  </a:lnTo>
                  <a:lnTo>
                    <a:pt x="547331" y="10985"/>
                  </a:lnTo>
                  <a:lnTo>
                    <a:pt x="547331" y="4267"/>
                  </a:lnTo>
                  <a:close/>
                </a:path>
                <a:path w="1335405" h="1720215">
                  <a:moveTo>
                    <a:pt x="572795" y="1707896"/>
                  </a:moveTo>
                  <a:lnTo>
                    <a:pt x="570064" y="1705165"/>
                  </a:lnTo>
                  <a:lnTo>
                    <a:pt x="563333" y="1705165"/>
                  </a:lnTo>
                  <a:lnTo>
                    <a:pt x="560616" y="1707896"/>
                  </a:lnTo>
                  <a:lnTo>
                    <a:pt x="560616" y="1714614"/>
                  </a:lnTo>
                  <a:lnTo>
                    <a:pt x="563333" y="1717344"/>
                  </a:lnTo>
                  <a:lnTo>
                    <a:pt x="570064" y="1717344"/>
                  </a:lnTo>
                  <a:lnTo>
                    <a:pt x="572795" y="1714614"/>
                  </a:lnTo>
                  <a:lnTo>
                    <a:pt x="572795" y="1707896"/>
                  </a:lnTo>
                  <a:close/>
                </a:path>
                <a:path w="1335405" h="1720215">
                  <a:moveTo>
                    <a:pt x="572795" y="6540"/>
                  </a:moveTo>
                  <a:lnTo>
                    <a:pt x="570064" y="3810"/>
                  </a:lnTo>
                  <a:lnTo>
                    <a:pt x="563333" y="3810"/>
                  </a:lnTo>
                  <a:lnTo>
                    <a:pt x="560616" y="6540"/>
                  </a:lnTo>
                  <a:lnTo>
                    <a:pt x="560616" y="13271"/>
                  </a:lnTo>
                  <a:lnTo>
                    <a:pt x="563333" y="15989"/>
                  </a:lnTo>
                  <a:lnTo>
                    <a:pt x="570064" y="15989"/>
                  </a:lnTo>
                  <a:lnTo>
                    <a:pt x="572795" y="13271"/>
                  </a:lnTo>
                  <a:lnTo>
                    <a:pt x="572795" y="6540"/>
                  </a:lnTo>
                  <a:close/>
                </a:path>
                <a:path w="1335405" h="1720215">
                  <a:moveTo>
                    <a:pt x="598220" y="1704835"/>
                  </a:moveTo>
                  <a:lnTo>
                    <a:pt x="595503" y="1702104"/>
                  </a:lnTo>
                  <a:lnTo>
                    <a:pt x="588784" y="1702104"/>
                  </a:lnTo>
                  <a:lnTo>
                    <a:pt x="586054" y="1704835"/>
                  </a:lnTo>
                  <a:lnTo>
                    <a:pt x="586054" y="1711566"/>
                  </a:lnTo>
                  <a:lnTo>
                    <a:pt x="588784" y="1714284"/>
                  </a:lnTo>
                  <a:lnTo>
                    <a:pt x="595503" y="1714284"/>
                  </a:lnTo>
                  <a:lnTo>
                    <a:pt x="598220" y="1711566"/>
                  </a:lnTo>
                  <a:lnTo>
                    <a:pt x="598220" y="1704835"/>
                  </a:lnTo>
                  <a:close/>
                </a:path>
                <a:path w="1335405" h="1720215">
                  <a:moveTo>
                    <a:pt x="598220" y="9601"/>
                  </a:moveTo>
                  <a:lnTo>
                    <a:pt x="595503" y="6870"/>
                  </a:lnTo>
                  <a:lnTo>
                    <a:pt x="588784" y="6870"/>
                  </a:lnTo>
                  <a:lnTo>
                    <a:pt x="586054" y="9601"/>
                  </a:lnTo>
                  <a:lnTo>
                    <a:pt x="586054" y="16319"/>
                  </a:lnTo>
                  <a:lnTo>
                    <a:pt x="588784" y="19050"/>
                  </a:lnTo>
                  <a:lnTo>
                    <a:pt x="595503" y="19050"/>
                  </a:lnTo>
                  <a:lnTo>
                    <a:pt x="598220" y="16319"/>
                  </a:lnTo>
                  <a:lnTo>
                    <a:pt x="598220" y="9601"/>
                  </a:lnTo>
                  <a:close/>
                </a:path>
                <a:path w="1335405" h="1720215">
                  <a:moveTo>
                    <a:pt x="623570" y="1701025"/>
                  </a:moveTo>
                  <a:lnTo>
                    <a:pt x="620839" y="1698294"/>
                  </a:lnTo>
                  <a:lnTo>
                    <a:pt x="614121" y="1698294"/>
                  </a:lnTo>
                  <a:lnTo>
                    <a:pt x="611390" y="1701025"/>
                  </a:lnTo>
                  <a:lnTo>
                    <a:pt x="611390" y="1707743"/>
                  </a:lnTo>
                  <a:lnTo>
                    <a:pt x="614121" y="1710474"/>
                  </a:lnTo>
                  <a:lnTo>
                    <a:pt x="620839" y="1710474"/>
                  </a:lnTo>
                  <a:lnTo>
                    <a:pt x="623570" y="1707743"/>
                  </a:lnTo>
                  <a:lnTo>
                    <a:pt x="623570" y="1701025"/>
                  </a:lnTo>
                  <a:close/>
                </a:path>
                <a:path w="1335405" h="1720215">
                  <a:moveTo>
                    <a:pt x="623570" y="13423"/>
                  </a:moveTo>
                  <a:lnTo>
                    <a:pt x="620839" y="10693"/>
                  </a:lnTo>
                  <a:lnTo>
                    <a:pt x="614121" y="10693"/>
                  </a:lnTo>
                  <a:lnTo>
                    <a:pt x="611390" y="13423"/>
                  </a:lnTo>
                  <a:lnTo>
                    <a:pt x="611390" y="20142"/>
                  </a:lnTo>
                  <a:lnTo>
                    <a:pt x="614121" y="22872"/>
                  </a:lnTo>
                  <a:lnTo>
                    <a:pt x="620839" y="22872"/>
                  </a:lnTo>
                  <a:lnTo>
                    <a:pt x="623570" y="20142"/>
                  </a:lnTo>
                  <a:lnTo>
                    <a:pt x="623570" y="13423"/>
                  </a:lnTo>
                  <a:close/>
                </a:path>
                <a:path w="1335405" h="1720215">
                  <a:moveTo>
                    <a:pt x="648703" y="1696453"/>
                  </a:moveTo>
                  <a:lnTo>
                    <a:pt x="645972" y="1693722"/>
                  </a:lnTo>
                  <a:lnTo>
                    <a:pt x="639267" y="1693722"/>
                  </a:lnTo>
                  <a:lnTo>
                    <a:pt x="636524" y="1696453"/>
                  </a:lnTo>
                  <a:lnTo>
                    <a:pt x="636524" y="1703184"/>
                  </a:lnTo>
                  <a:lnTo>
                    <a:pt x="639267" y="1705902"/>
                  </a:lnTo>
                  <a:lnTo>
                    <a:pt x="645972" y="1705902"/>
                  </a:lnTo>
                  <a:lnTo>
                    <a:pt x="648703" y="1703184"/>
                  </a:lnTo>
                  <a:lnTo>
                    <a:pt x="648703" y="1696453"/>
                  </a:lnTo>
                  <a:close/>
                </a:path>
                <a:path w="1335405" h="1720215">
                  <a:moveTo>
                    <a:pt x="648703" y="17995"/>
                  </a:moveTo>
                  <a:lnTo>
                    <a:pt x="645972" y="15252"/>
                  </a:lnTo>
                  <a:lnTo>
                    <a:pt x="639267" y="15252"/>
                  </a:lnTo>
                  <a:lnTo>
                    <a:pt x="636524" y="17995"/>
                  </a:lnTo>
                  <a:lnTo>
                    <a:pt x="636524" y="24714"/>
                  </a:lnTo>
                  <a:lnTo>
                    <a:pt x="639267" y="27432"/>
                  </a:lnTo>
                  <a:lnTo>
                    <a:pt x="645972" y="27432"/>
                  </a:lnTo>
                  <a:lnTo>
                    <a:pt x="648703" y="24714"/>
                  </a:lnTo>
                  <a:lnTo>
                    <a:pt x="648703" y="17995"/>
                  </a:lnTo>
                  <a:close/>
                </a:path>
                <a:path w="1335405" h="1720215">
                  <a:moveTo>
                    <a:pt x="673735" y="1691144"/>
                  </a:moveTo>
                  <a:lnTo>
                    <a:pt x="671004" y="1688401"/>
                  </a:lnTo>
                  <a:lnTo>
                    <a:pt x="664286" y="1688401"/>
                  </a:lnTo>
                  <a:lnTo>
                    <a:pt x="661555" y="1691144"/>
                  </a:lnTo>
                  <a:lnTo>
                    <a:pt x="661555" y="1697863"/>
                  </a:lnTo>
                  <a:lnTo>
                    <a:pt x="664286" y="1700580"/>
                  </a:lnTo>
                  <a:lnTo>
                    <a:pt x="671004" y="1700580"/>
                  </a:lnTo>
                  <a:lnTo>
                    <a:pt x="673735" y="1697863"/>
                  </a:lnTo>
                  <a:lnTo>
                    <a:pt x="673735" y="1691144"/>
                  </a:lnTo>
                  <a:close/>
                </a:path>
                <a:path w="1335405" h="1720215">
                  <a:moveTo>
                    <a:pt x="673735" y="23304"/>
                  </a:moveTo>
                  <a:lnTo>
                    <a:pt x="671004" y="20574"/>
                  </a:lnTo>
                  <a:lnTo>
                    <a:pt x="664286" y="20574"/>
                  </a:lnTo>
                  <a:lnTo>
                    <a:pt x="661555" y="23304"/>
                  </a:lnTo>
                  <a:lnTo>
                    <a:pt x="661555" y="30022"/>
                  </a:lnTo>
                  <a:lnTo>
                    <a:pt x="664286" y="32753"/>
                  </a:lnTo>
                  <a:lnTo>
                    <a:pt x="671004" y="32753"/>
                  </a:lnTo>
                  <a:lnTo>
                    <a:pt x="673735" y="30022"/>
                  </a:lnTo>
                  <a:lnTo>
                    <a:pt x="673735" y="23304"/>
                  </a:lnTo>
                  <a:close/>
                </a:path>
                <a:path w="1335405" h="1720215">
                  <a:moveTo>
                    <a:pt x="698639" y="1685074"/>
                  </a:moveTo>
                  <a:lnTo>
                    <a:pt x="695909" y="1682330"/>
                  </a:lnTo>
                  <a:lnTo>
                    <a:pt x="689190" y="1682330"/>
                  </a:lnTo>
                  <a:lnTo>
                    <a:pt x="686460" y="1685074"/>
                  </a:lnTo>
                  <a:lnTo>
                    <a:pt x="686460" y="1691792"/>
                  </a:lnTo>
                  <a:lnTo>
                    <a:pt x="689190" y="1694510"/>
                  </a:lnTo>
                  <a:lnTo>
                    <a:pt x="695909" y="1694510"/>
                  </a:lnTo>
                  <a:lnTo>
                    <a:pt x="698639" y="1691792"/>
                  </a:lnTo>
                  <a:lnTo>
                    <a:pt x="698639" y="1685074"/>
                  </a:lnTo>
                  <a:close/>
                </a:path>
                <a:path w="1335405" h="1720215">
                  <a:moveTo>
                    <a:pt x="698639" y="29375"/>
                  </a:moveTo>
                  <a:lnTo>
                    <a:pt x="695909" y="26644"/>
                  </a:lnTo>
                  <a:lnTo>
                    <a:pt x="689190" y="26644"/>
                  </a:lnTo>
                  <a:lnTo>
                    <a:pt x="686460" y="29375"/>
                  </a:lnTo>
                  <a:lnTo>
                    <a:pt x="686460" y="36093"/>
                  </a:lnTo>
                  <a:lnTo>
                    <a:pt x="689190" y="38811"/>
                  </a:lnTo>
                  <a:lnTo>
                    <a:pt x="695909" y="38811"/>
                  </a:lnTo>
                  <a:lnTo>
                    <a:pt x="698639" y="36093"/>
                  </a:lnTo>
                  <a:lnTo>
                    <a:pt x="698639" y="29375"/>
                  </a:lnTo>
                  <a:close/>
                </a:path>
                <a:path w="1335405" h="1720215">
                  <a:moveTo>
                    <a:pt x="723252" y="1678254"/>
                  </a:moveTo>
                  <a:lnTo>
                    <a:pt x="720521" y="1675536"/>
                  </a:lnTo>
                  <a:lnTo>
                    <a:pt x="713803" y="1675536"/>
                  </a:lnTo>
                  <a:lnTo>
                    <a:pt x="711085" y="1678254"/>
                  </a:lnTo>
                  <a:lnTo>
                    <a:pt x="711085" y="1684972"/>
                  </a:lnTo>
                  <a:lnTo>
                    <a:pt x="713803" y="1687715"/>
                  </a:lnTo>
                  <a:lnTo>
                    <a:pt x="720521" y="1687715"/>
                  </a:lnTo>
                  <a:lnTo>
                    <a:pt x="723252" y="1684972"/>
                  </a:lnTo>
                  <a:lnTo>
                    <a:pt x="723252" y="1678254"/>
                  </a:lnTo>
                  <a:close/>
                </a:path>
                <a:path w="1335405" h="1720215">
                  <a:moveTo>
                    <a:pt x="723252" y="36195"/>
                  </a:moveTo>
                  <a:lnTo>
                    <a:pt x="720521" y="33451"/>
                  </a:lnTo>
                  <a:lnTo>
                    <a:pt x="713803" y="33451"/>
                  </a:lnTo>
                  <a:lnTo>
                    <a:pt x="711085" y="36195"/>
                  </a:lnTo>
                  <a:lnTo>
                    <a:pt x="711085" y="42913"/>
                  </a:lnTo>
                  <a:lnTo>
                    <a:pt x="713803" y="45631"/>
                  </a:lnTo>
                  <a:lnTo>
                    <a:pt x="720521" y="45631"/>
                  </a:lnTo>
                  <a:lnTo>
                    <a:pt x="723252" y="42913"/>
                  </a:lnTo>
                  <a:lnTo>
                    <a:pt x="723252" y="36195"/>
                  </a:lnTo>
                  <a:close/>
                </a:path>
                <a:path w="1335405" h="1720215">
                  <a:moveTo>
                    <a:pt x="747750" y="1670723"/>
                  </a:moveTo>
                  <a:lnTo>
                    <a:pt x="745020" y="1667979"/>
                  </a:lnTo>
                  <a:lnTo>
                    <a:pt x="738301" y="1667979"/>
                  </a:lnTo>
                  <a:lnTo>
                    <a:pt x="735571" y="1670723"/>
                  </a:lnTo>
                  <a:lnTo>
                    <a:pt x="735571" y="1677441"/>
                  </a:lnTo>
                  <a:lnTo>
                    <a:pt x="738301" y="1680159"/>
                  </a:lnTo>
                  <a:lnTo>
                    <a:pt x="745020" y="1680159"/>
                  </a:lnTo>
                  <a:lnTo>
                    <a:pt x="747750" y="1677441"/>
                  </a:lnTo>
                  <a:lnTo>
                    <a:pt x="747750" y="1670723"/>
                  </a:lnTo>
                  <a:close/>
                </a:path>
                <a:path w="1335405" h="1720215">
                  <a:moveTo>
                    <a:pt x="747750" y="43726"/>
                  </a:moveTo>
                  <a:lnTo>
                    <a:pt x="745020" y="40995"/>
                  </a:lnTo>
                  <a:lnTo>
                    <a:pt x="738301" y="40995"/>
                  </a:lnTo>
                  <a:lnTo>
                    <a:pt x="735571" y="43726"/>
                  </a:lnTo>
                  <a:lnTo>
                    <a:pt x="735571" y="50444"/>
                  </a:lnTo>
                  <a:lnTo>
                    <a:pt x="738301" y="53174"/>
                  </a:lnTo>
                  <a:lnTo>
                    <a:pt x="745020" y="53174"/>
                  </a:lnTo>
                  <a:lnTo>
                    <a:pt x="747750" y="50444"/>
                  </a:lnTo>
                  <a:lnTo>
                    <a:pt x="747750" y="43726"/>
                  </a:lnTo>
                  <a:close/>
                </a:path>
                <a:path w="1335405" h="1720215">
                  <a:moveTo>
                    <a:pt x="771931" y="1662442"/>
                  </a:moveTo>
                  <a:lnTo>
                    <a:pt x="769213" y="1659712"/>
                  </a:lnTo>
                  <a:lnTo>
                    <a:pt x="762495" y="1659712"/>
                  </a:lnTo>
                  <a:lnTo>
                    <a:pt x="759764" y="1662442"/>
                  </a:lnTo>
                  <a:lnTo>
                    <a:pt x="759764" y="1669173"/>
                  </a:lnTo>
                  <a:lnTo>
                    <a:pt x="762495" y="1671891"/>
                  </a:lnTo>
                  <a:lnTo>
                    <a:pt x="769213" y="1671891"/>
                  </a:lnTo>
                  <a:lnTo>
                    <a:pt x="771931" y="1669173"/>
                  </a:lnTo>
                  <a:lnTo>
                    <a:pt x="771931" y="1662442"/>
                  </a:lnTo>
                  <a:close/>
                </a:path>
                <a:path w="1335405" h="1720215">
                  <a:moveTo>
                    <a:pt x="771931" y="51993"/>
                  </a:moveTo>
                  <a:lnTo>
                    <a:pt x="769213" y="49263"/>
                  </a:lnTo>
                  <a:lnTo>
                    <a:pt x="762495" y="49263"/>
                  </a:lnTo>
                  <a:lnTo>
                    <a:pt x="759764" y="51993"/>
                  </a:lnTo>
                  <a:lnTo>
                    <a:pt x="759764" y="58724"/>
                  </a:lnTo>
                  <a:lnTo>
                    <a:pt x="762495" y="61442"/>
                  </a:lnTo>
                  <a:lnTo>
                    <a:pt x="769213" y="61442"/>
                  </a:lnTo>
                  <a:lnTo>
                    <a:pt x="771931" y="58724"/>
                  </a:lnTo>
                  <a:lnTo>
                    <a:pt x="771931" y="51993"/>
                  </a:lnTo>
                  <a:close/>
                </a:path>
                <a:path w="1335405" h="1720215">
                  <a:moveTo>
                    <a:pt x="795921" y="1653451"/>
                  </a:moveTo>
                  <a:lnTo>
                    <a:pt x="793191" y="1650720"/>
                  </a:lnTo>
                  <a:lnTo>
                    <a:pt x="786472" y="1650720"/>
                  </a:lnTo>
                  <a:lnTo>
                    <a:pt x="783755" y="1653451"/>
                  </a:lnTo>
                  <a:lnTo>
                    <a:pt x="783755" y="1660169"/>
                  </a:lnTo>
                  <a:lnTo>
                    <a:pt x="786472" y="1662899"/>
                  </a:lnTo>
                  <a:lnTo>
                    <a:pt x="793191" y="1662899"/>
                  </a:lnTo>
                  <a:lnTo>
                    <a:pt x="795921" y="1660169"/>
                  </a:lnTo>
                  <a:lnTo>
                    <a:pt x="795921" y="1653451"/>
                  </a:lnTo>
                  <a:close/>
                </a:path>
                <a:path w="1335405" h="1720215">
                  <a:moveTo>
                    <a:pt x="795921" y="60998"/>
                  </a:moveTo>
                  <a:lnTo>
                    <a:pt x="793191" y="58267"/>
                  </a:lnTo>
                  <a:lnTo>
                    <a:pt x="786472" y="58267"/>
                  </a:lnTo>
                  <a:lnTo>
                    <a:pt x="783755" y="60998"/>
                  </a:lnTo>
                  <a:lnTo>
                    <a:pt x="783755" y="67716"/>
                  </a:lnTo>
                  <a:lnTo>
                    <a:pt x="786472" y="70434"/>
                  </a:lnTo>
                  <a:lnTo>
                    <a:pt x="793191" y="70434"/>
                  </a:lnTo>
                  <a:lnTo>
                    <a:pt x="795921" y="67716"/>
                  </a:lnTo>
                  <a:lnTo>
                    <a:pt x="795921" y="60998"/>
                  </a:lnTo>
                  <a:close/>
                </a:path>
                <a:path w="1335405" h="1720215">
                  <a:moveTo>
                    <a:pt x="819581" y="1643748"/>
                  </a:moveTo>
                  <a:lnTo>
                    <a:pt x="816864" y="1641017"/>
                  </a:lnTo>
                  <a:lnTo>
                    <a:pt x="810133" y="1641017"/>
                  </a:lnTo>
                  <a:lnTo>
                    <a:pt x="807402" y="1643748"/>
                  </a:lnTo>
                  <a:lnTo>
                    <a:pt x="807402" y="1650466"/>
                  </a:lnTo>
                  <a:lnTo>
                    <a:pt x="810133" y="1653197"/>
                  </a:lnTo>
                  <a:lnTo>
                    <a:pt x="816864" y="1653197"/>
                  </a:lnTo>
                  <a:lnTo>
                    <a:pt x="819581" y="1650466"/>
                  </a:lnTo>
                  <a:lnTo>
                    <a:pt x="819581" y="1643748"/>
                  </a:lnTo>
                  <a:close/>
                </a:path>
                <a:path w="1335405" h="1720215">
                  <a:moveTo>
                    <a:pt x="819581" y="70700"/>
                  </a:moveTo>
                  <a:lnTo>
                    <a:pt x="816864" y="67970"/>
                  </a:lnTo>
                  <a:lnTo>
                    <a:pt x="810133" y="67970"/>
                  </a:lnTo>
                  <a:lnTo>
                    <a:pt x="807402" y="70700"/>
                  </a:lnTo>
                  <a:lnTo>
                    <a:pt x="807402" y="77419"/>
                  </a:lnTo>
                  <a:lnTo>
                    <a:pt x="810133" y="80149"/>
                  </a:lnTo>
                  <a:lnTo>
                    <a:pt x="816864" y="80149"/>
                  </a:lnTo>
                  <a:lnTo>
                    <a:pt x="819581" y="77419"/>
                  </a:lnTo>
                  <a:lnTo>
                    <a:pt x="819581" y="70700"/>
                  </a:lnTo>
                  <a:close/>
                </a:path>
                <a:path w="1335405" h="1720215">
                  <a:moveTo>
                    <a:pt x="842937" y="1633334"/>
                  </a:moveTo>
                  <a:lnTo>
                    <a:pt x="840206" y="1630616"/>
                  </a:lnTo>
                  <a:lnTo>
                    <a:pt x="833488" y="1630616"/>
                  </a:lnTo>
                  <a:lnTo>
                    <a:pt x="830757" y="1633334"/>
                  </a:lnTo>
                  <a:lnTo>
                    <a:pt x="830757" y="1640052"/>
                  </a:lnTo>
                  <a:lnTo>
                    <a:pt x="833488" y="1642783"/>
                  </a:lnTo>
                  <a:lnTo>
                    <a:pt x="840206" y="1642783"/>
                  </a:lnTo>
                  <a:lnTo>
                    <a:pt x="842937" y="1640052"/>
                  </a:lnTo>
                  <a:lnTo>
                    <a:pt x="842937" y="1633334"/>
                  </a:lnTo>
                  <a:close/>
                </a:path>
                <a:path w="1335405" h="1720215">
                  <a:moveTo>
                    <a:pt x="842937" y="81114"/>
                  </a:moveTo>
                  <a:lnTo>
                    <a:pt x="840206" y="78371"/>
                  </a:lnTo>
                  <a:lnTo>
                    <a:pt x="833488" y="78371"/>
                  </a:lnTo>
                  <a:lnTo>
                    <a:pt x="830757" y="81114"/>
                  </a:lnTo>
                  <a:lnTo>
                    <a:pt x="830757" y="87833"/>
                  </a:lnTo>
                  <a:lnTo>
                    <a:pt x="833488" y="90551"/>
                  </a:lnTo>
                  <a:lnTo>
                    <a:pt x="840206" y="90551"/>
                  </a:lnTo>
                  <a:lnTo>
                    <a:pt x="842937" y="87833"/>
                  </a:lnTo>
                  <a:lnTo>
                    <a:pt x="842937" y="81114"/>
                  </a:lnTo>
                  <a:close/>
                </a:path>
                <a:path w="1335405" h="1720215">
                  <a:moveTo>
                    <a:pt x="866076" y="92202"/>
                  </a:moveTo>
                  <a:lnTo>
                    <a:pt x="863346" y="89471"/>
                  </a:lnTo>
                  <a:lnTo>
                    <a:pt x="856627" y="89471"/>
                  </a:lnTo>
                  <a:lnTo>
                    <a:pt x="853909" y="92202"/>
                  </a:lnTo>
                  <a:lnTo>
                    <a:pt x="853909" y="98933"/>
                  </a:lnTo>
                  <a:lnTo>
                    <a:pt x="856627" y="101650"/>
                  </a:lnTo>
                  <a:lnTo>
                    <a:pt x="863346" y="101650"/>
                  </a:lnTo>
                  <a:lnTo>
                    <a:pt x="866076" y="98933"/>
                  </a:lnTo>
                  <a:lnTo>
                    <a:pt x="866076" y="92202"/>
                  </a:lnTo>
                  <a:close/>
                </a:path>
                <a:path w="1335405" h="1720215">
                  <a:moveTo>
                    <a:pt x="888682" y="104000"/>
                  </a:moveTo>
                  <a:lnTo>
                    <a:pt x="885952" y="101269"/>
                  </a:lnTo>
                  <a:lnTo>
                    <a:pt x="879246" y="101269"/>
                  </a:lnTo>
                  <a:lnTo>
                    <a:pt x="876515" y="104000"/>
                  </a:lnTo>
                  <a:lnTo>
                    <a:pt x="876515" y="110718"/>
                  </a:lnTo>
                  <a:lnTo>
                    <a:pt x="879246" y="113449"/>
                  </a:lnTo>
                  <a:lnTo>
                    <a:pt x="885952" y="113449"/>
                  </a:lnTo>
                  <a:lnTo>
                    <a:pt x="888682" y="110718"/>
                  </a:lnTo>
                  <a:lnTo>
                    <a:pt x="888682" y="104000"/>
                  </a:lnTo>
                  <a:close/>
                </a:path>
                <a:path w="1335405" h="1720215">
                  <a:moveTo>
                    <a:pt x="911110" y="116459"/>
                  </a:moveTo>
                  <a:lnTo>
                    <a:pt x="908367" y="113728"/>
                  </a:lnTo>
                  <a:lnTo>
                    <a:pt x="901661" y="113728"/>
                  </a:lnTo>
                  <a:lnTo>
                    <a:pt x="898931" y="116459"/>
                  </a:lnTo>
                  <a:lnTo>
                    <a:pt x="898931" y="123177"/>
                  </a:lnTo>
                  <a:lnTo>
                    <a:pt x="901661" y="125907"/>
                  </a:lnTo>
                  <a:lnTo>
                    <a:pt x="908367" y="125907"/>
                  </a:lnTo>
                  <a:lnTo>
                    <a:pt x="911110" y="123177"/>
                  </a:lnTo>
                  <a:lnTo>
                    <a:pt x="911110" y="116459"/>
                  </a:lnTo>
                  <a:close/>
                </a:path>
                <a:path w="1335405" h="1720215">
                  <a:moveTo>
                    <a:pt x="933081" y="129590"/>
                  </a:moveTo>
                  <a:lnTo>
                    <a:pt x="930351" y="126860"/>
                  </a:lnTo>
                  <a:lnTo>
                    <a:pt x="923645" y="126860"/>
                  </a:lnTo>
                  <a:lnTo>
                    <a:pt x="920902" y="129590"/>
                  </a:lnTo>
                  <a:lnTo>
                    <a:pt x="920902" y="136309"/>
                  </a:lnTo>
                  <a:lnTo>
                    <a:pt x="923645" y="139039"/>
                  </a:lnTo>
                  <a:lnTo>
                    <a:pt x="930351" y="139039"/>
                  </a:lnTo>
                  <a:lnTo>
                    <a:pt x="933081" y="136309"/>
                  </a:lnTo>
                  <a:lnTo>
                    <a:pt x="933081" y="129590"/>
                  </a:lnTo>
                  <a:close/>
                </a:path>
                <a:path w="1335405" h="1720215">
                  <a:moveTo>
                    <a:pt x="954659" y="1571078"/>
                  </a:moveTo>
                  <a:lnTo>
                    <a:pt x="951928" y="1568348"/>
                  </a:lnTo>
                  <a:lnTo>
                    <a:pt x="945210" y="1568348"/>
                  </a:lnTo>
                  <a:lnTo>
                    <a:pt x="942492" y="1571078"/>
                  </a:lnTo>
                  <a:lnTo>
                    <a:pt x="942492" y="1577809"/>
                  </a:lnTo>
                  <a:lnTo>
                    <a:pt x="945210" y="1580527"/>
                  </a:lnTo>
                  <a:lnTo>
                    <a:pt x="951928" y="1580527"/>
                  </a:lnTo>
                  <a:lnTo>
                    <a:pt x="954659" y="1577809"/>
                  </a:lnTo>
                  <a:lnTo>
                    <a:pt x="954659" y="1571078"/>
                  </a:lnTo>
                  <a:close/>
                </a:path>
                <a:path w="1335405" h="1720215">
                  <a:moveTo>
                    <a:pt x="954659" y="143370"/>
                  </a:moveTo>
                  <a:lnTo>
                    <a:pt x="951928" y="140639"/>
                  </a:lnTo>
                  <a:lnTo>
                    <a:pt x="945210" y="140639"/>
                  </a:lnTo>
                  <a:lnTo>
                    <a:pt x="942492" y="143370"/>
                  </a:lnTo>
                  <a:lnTo>
                    <a:pt x="942492" y="150088"/>
                  </a:lnTo>
                  <a:lnTo>
                    <a:pt x="945210" y="152819"/>
                  </a:lnTo>
                  <a:lnTo>
                    <a:pt x="951928" y="152819"/>
                  </a:lnTo>
                  <a:lnTo>
                    <a:pt x="954659" y="150088"/>
                  </a:lnTo>
                  <a:lnTo>
                    <a:pt x="954659" y="143370"/>
                  </a:lnTo>
                  <a:close/>
                </a:path>
                <a:path w="1335405" h="1720215">
                  <a:moveTo>
                    <a:pt x="975804" y="1556664"/>
                  </a:moveTo>
                  <a:lnTo>
                    <a:pt x="973074" y="1553933"/>
                  </a:lnTo>
                  <a:lnTo>
                    <a:pt x="966355" y="1553933"/>
                  </a:lnTo>
                  <a:lnTo>
                    <a:pt x="963625" y="1556664"/>
                  </a:lnTo>
                  <a:lnTo>
                    <a:pt x="963625" y="1563395"/>
                  </a:lnTo>
                  <a:lnTo>
                    <a:pt x="966355" y="1566113"/>
                  </a:lnTo>
                  <a:lnTo>
                    <a:pt x="973074" y="1566113"/>
                  </a:lnTo>
                  <a:lnTo>
                    <a:pt x="975804" y="1563395"/>
                  </a:lnTo>
                  <a:lnTo>
                    <a:pt x="975804" y="1556664"/>
                  </a:lnTo>
                  <a:close/>
                </a:path>
                <a:path w="1335405" h="1720215">
                  <a:moveTo>
                    <a:pt x="975804" y="157772"/>
                  </a:moveTo>
                  <a:lnTo>
                    <a:pt x="973074" y="155054"/>
                  </a:lnTo>
                  <a:lnTo>
                    <a:pt x="966355" y="155054"/>
                  </a:lnTo>
                  <a:lnTo>
                    <a:pt x="963625" y="157772"/>
                  </a:lnTo>
                  <a:lnTo>
                    <a:pt x="963625" y="164515"/>
                  </a:lnTo>
                  <a:lnTo>
                    <a:pt x="966355" y="167233"/>
                  </a:lnTo>
                  <a:lnTo>
                    <a:pt x="973074" y="167233"/>
                  </a:lnTo>
                  <a:lnTo>
                    <a:pt x="975804" y="164515"/>
                  </a:lnTo>
                  <a:lnTo>
                    <a:pt x="975804" y="157772"/>
                  </a:lnTo>
                  <a:close/>
                </a:path>
                <a:path w="1335405" h="1720215">
                  <a:moveTo>
                    <a:pt x="996442" y="1541627"/>
                  </a:moveTo>
                  <a:lnTo>
                    <a:pt x="993711" y="1538897"/>
                  </a:lnTo>
                  <a:lnTo>
                    <a:pt x="986993" y="1538897"/>
                  </a:lnTo>
                  <a:lnTo>
                    <a:pt x="984262" y="1541627"/>
                  </a:lnTo>
                  <a:lnTo>
                    <a:pt x="984262" y="1548345"/>
                  </a:lnTo>
                  <a:lnTo>
                    <a:pt x="986993" y="1551076"/>
                  </a:lnTo>
                  <a:lnTo>
                    <a:pt x="993711" y="1551076"/>
                  </a:lnTo>
                  <a:lnTo>
                    <a:pt x="996442" y="1548345"/>
                  </a:lnTo>
                  <a:lnTo>
                    <a:pt x="996442" y="1541627"/>
                  </a:lnTo>
                  <a:close/>
                </a:path>
                <a:path w="1335405" h="1720215">
                  <a:moveTo>
                    <a:pt x="996442" y="172808"/>
                  </a:moveTo>
                  <a:lnTo>
                    <a:pt x="993711" y="170091"/>
                  </a:lnTo>
                  <a:lnTo>
                    <a:pt x="986993" y="170091"/>
                  </a:lnTo>
                  <a:lnTo>
                    <a:pt x="984262" y="172808"/>
                  </a:lnTo>
                  <a:lnTo>
                    <a:pt x="984262" y="179539"/>
                  </a:lnTo>
                  <a:lnTo>
                    <a:pt x="986993" y="182270"/>
                  </a:lnTo>
                  <a:lnTo>
                    <a:pt x="993711" y="182270"/>
                  </a:lnTo>
                  <a:lnTo>
                    <a:pt x="996442" y="179539"/>
                  </a:lnTo>
                  <a:lnTo>
                    <a:pt x="996442" y="172808"/>
                  </a:lnTo>
                  <a:close/>
                </a:path>
                <a:path w="1335405" h="1720215">
                  <a:moveTo>
                    <a:pt x="1016762" y="1525955"/>
                  </a:moveTo>
                  <a:lnTo>
                    <a:pt x="1014018" y="1523238"/>
                  </a:lnTo>
                  <a:lnTo>
                    <a:pt x="1007313" y="1523238"/>
                  </a:lnTo>
                  <a:lnTo>
                    <a:pt x="1004582" y="1525955"/>
                  </a:lnTo>
                  <a:lnTo>
                    <a:pt x="1004582" y="1532699"/>
                  </a:lnTo>
                  <a:lnTo>
                    <a:pt x="1007313" y="1535417"/>
                  </a:lnTo>
                  <a:lnTo>
                    <a:pt x="1014018" y="1535417"/>
                  </a:lnTo>
                  <a:lnTo>
                    <a:pt x="1016762" y="1532699"/>
                  </a:lnTo>
                  <a:lnTo>
                    <a:pt x="1016762" y="1525955"/>
                  </a:lnTo>
                  <a:close/>
                </a:path>
                <a:path w="1335405" h="1720215">
                  <a:moveTo>
                    <a:pt x="1016762" y="188468"/>
                  </a:moveTo>
                  <a:lnTo>
                    <a:pt x="1014018" y="185750"/>
                  </a:lnTo>
                  <a:lnTo>
                    <a:pt x="1007313" y="185750"/>
                  </a:lnTo>
                  <a:lnTo>
                    <a:pt x="1004582" y="188468"/>
                  </a:lnTo>
                  <a:lnTo>
                    <a:pt x="1004582" y="195199"/>
                  </a:lnTo>
                  <a:lnTo>
                    <a:pt x="1007313" y="197916"/>
                  </a:lnTo>
                  <a:lnTo>
                    <a:pt x="1014018" y="197916"/>
                  </a:lnTo>
                  <a:lnTo>
                    <a:pt x="1016762" y="195199"/>
                  </a:lnTo>
                  <a:lnTo>
                    <a:pt x="1016762" y="188468"/>
                  </a:lnTo>
                  <a:close/>
                </a:path>
                <a:path w="1335405" h="1720215">
                  <a:moveTo>
                    <a:pt x="1036447" y="204724"/>
                  </a:moveTo>
                  <a:lnTo>
                    <a:pt x="1033703" y="202006"/>
                  </a:lnTo>
                  <a:lnTo>
                    <a:pt x="1026998" y="202006"/>
                  </a:lnTo>
                  <a:lnTo>
                    <a:pt x="1024267" y="204724"/>
                  </a:lnTo>
                  <a:lnTo>
                    <a:pt x="1024267" y="211455"/>
                  </a:lnTo>
                  <a:lnTo>
                    <a:pt x="1026998" y="214185"/>
                  </a:lnTo>
                  <a:lnTo>
                    <a:pt x="1033703" y="214185"/>
                  </a:lnTo>
                  <a:lnTo>
                    <a:pt x="1036447" y="211455"/>
                  </a:lnTo>
                  <a:lnTo>
                    <a:pt x="1036447" y="204724"/>
                  </a:lnTo>
                  <a:close/>
                </a:path>
                <a:path w="1335405" h="1720215">
                  <a:moveTo>
                    <a:pt x="1055801" y="221564"/>
                  </a:moveTo>
                  <a:lnTo>
                    <a:pt x="1053084" y="218833"/>
                  </a:lnTo>
                  <a:lnTo>
                    <a:pt x="1046353" y="218833"/>
                  </a:lnTo>
                  <a:lnTo>
                    <a:pt x="1043635" y="221564"/>
                  </a:lnTo>
                  <a:lnTo>
                    <a:pt x="1043635" y="228282"/>
                  </a:lnTo>
                  <a:lnTo>
                    <a:pt x="1046353" y="231013"/>
                  </a:lnTo>
                  <a:lnTo>
                    <a:pt x="1053084" y="231013"/>
                  </a:lnTo>
                  <a:lnTo>
                    <a:pt x="1055801" y="228282"/>
                  </a:lnTo>
                  <a:lnTo>
                    <a:pt x="1055801" y="221564"/>
                  </a:lnTo>
                  <a:close/>
                </a:path>
                <a:path w="1335405" h="1720215">
                  <a:moveTo>
                    <a:pt x="1074547" y="238975"/>
                  </a:moveTo>
                  <a:lnTo>
                    <a:pt x="1071816" y="236245"/>
                  </a:lnTo>
                  <a:lnTo>
                    <a:pt x="1065098" y="236245"/>
                  </a:lnTo>
                  <a:lnTo>
                    <a:pt x="1062367" y="238975"/>
                  </a:lnTo>
                  <a:lnTo>
                    <a:pt x="1062367" y="245706"/>
                  </a:lnTo>
                  <a:lnTo>
                    <a:pt x="1065098" y="248424"/>
                  </a:lnTo>
                  <a:lnTo>
                    <a:pt x="1071816" y="248424"/>
                  </a:lnTo>
                  <a:lnTo>
                    <a:pt x="1074547" y="245706"/>
                  </a:lnTo>
                  <a:lnTo>
                    <a:pt x="1074547" y="238975"/>
                  </a:lnTo>
                  <a:close/>
                </a:path>
                <a:path w="1335405" h="1720215">
                  <a:moveTo>
                    <a:pt x="1092771" y="256933"/>
                  </a:moveTo>
                  <a:lnTo>
                    <a:pt x="1090028" y="254203"/>
                  </a:lnTo>
                  <a:lnTo>
                    <a:pt x="1083322" y="254203"/>
                  </a:lnTo>
                  <a:lnTo>
                    <a:pt x="1080592" y="256933"/>
                  </a:lnTo>
                  <a:lnTo>
                    <a:pt x="1080592" y="263664"/>
                  </a:lnTo>
                  <a:lnTo>
                    <a:pt x="1083322" y="266382"/>
                  </a:lnTo>
                  <a:lnTo>
                    <a:pt x="1090028" y="266382"/>
                  </a:lnTo>
                  <a:lnTo>
                    <a:pt x="1092771" y="263664"/>
                  </a:lnTo>
                  <a:lnTo>
                    <a:pt x="1092771" y="256933"/>
                  </a:lnTo>
                  <a:close/>
                </a:path>
                <a:path w="1335405" h="1720215">
                  <a:moveTo>
                    <a:pt x="1110462" y="275424"/>
                  </a:moveTo>
                  <a:lnTo>
                    <a:pt x="1107744" y="272694"/>
                  </a:lnTo>
                  <a:lnTo>
                    <a:pt x="1101013" y="272694"/>
                  </a:lnTo>
                  <a:lnTo>
                    <a:pt x="1098296" y="275424"/>
                  </a:lnTo>
                  <a:lnTo>
                    <a:pt x="1098296" y="282155"/>
                  </a:lnTo>
                  <a:lnTo>
                    <a:pt x="1101013" y="284873"/>
                  </a:lnTo>
                  <a:lnTo>
                    <a:pt x="1107744" y="284873"/>
                  </a:lnTo>
                  <a:lnTo>
                    <a:pt x="1110462" y="282155"/>
                  </a:lnTo>
                  <a:lnTo>
                    <a:pt x="1110462" y="275424"/>
                  </a:lnTo>
                  <a:close/>
                </a:path>
                <a:path w="1335405" h="1720215">
                  <a:moveTo>
                    <a:pt x="1127531" y="294449"/>
                  </a:moveTo>
                  <a:lnTo>
                    <a:pt x="1124800" y="291719"/>
                  </a:lnTo>
                  <a:lnTo>
                    <a:pt x="1118082" y="291719"/>
                  </a:lnTo>
                  <a:lnTo>
                    <a:pt x="1115352" y="294449"/>
                  </a:lnTo>
                  <a:lnTo>
                    <a:pt x="1115352" y="301180"/>
                  </a:lnTo>
                  <a:lnTo>
                    <a:pt x="1118082" y="303898"/>
                  </a:lnTo>
                  <a:lnTo>
                    <a:pt x="1124800" y="303898"/>
                  </a:lnTo>
                  <a:lnTo>
                    <a:pt x="1127531" y="301180"/>
                  </a:lnTo>
                  <a:lnTo>
                    <a:pt x="1127531" y="294449"/>
                  </a:lnTo>
                  <a:close/>
                </a:path>
                <a:path w="1335405" h="1720215">
                  <a:moveTo>
                    <a:pt x="1144066" y="313969"/>
                  </a:moveTo>
                  <a:lnTo>
                    <a:pt x="1141349" y="311238"/>
                  </a:lnTo>
                  <a:lnTo>
                    <a:pt x="1134630" y="311238"/>
                  </a:lnTo>
                  <a:lnTo>
                    <a:pt x="1131900" y="313969"/>
                  </a:lnTo>
                  <a:lnTo>
                    <a:pt x="1131900" y="320687"/>
                  </a:lnTo>
                  <a:lnTo>
                    <a:pt x="1134630" y="323418"/>
                  </a:lnTo>
                  <a:lnTo>
                    <a:pt x="1141349" y="323418"/>
                  </a:lnTo>
                  <a:lnTo>
                    <a:pt x="1144066" y="320687"/>
                  </a:lnTo>
                  <a:lnTo>
                    <a:pt x="1144066" y="313969"/>
                  </a:lnTo>
                  <a:close/>
                </a:path>
                <a:path w="1335405" h="1720215">
                  <a:moveTo>
                    <a:pt x="1160106" y="333971"/>
                  </a:moveTo>
                  <a:lnTo>
                    <a:pt x="1157376" y="331254"/>
                  </a:lnTo>
                  <a:lnTo>
                    <a:pt x="1150658" y="331254"/>
                  </a:lnTo>
                  <a:lnTo>
                    <a:pt x="1147927" y="333971"/>
                  </a:lnTo>
                  <a:lnTo>
                    <a:pt x="1147927" y="340690"/>
                  </a:lnTo>
                  <a:lnTo>
                    <a:pt x="1150658" y="343420"/>
                  </a:lnTo>
                  <a:lnTo>
                    <a:pt x="1157376" y="343420"/>
                  </a:lnTo>
                  <a:lnTo>
                    <a:pt x="1160106" y="340690"/>
                  </a:lnTo>
                  <a:lnTo>
                    <a:pt x="1160106" y="333971"/>
                  </a:lnTo>
                  <a:close/>
                </a:path>
                <a:path w="1335405" h="1720215">
                  <a:moveTo>
                    <a:pt x="1175385" y="354457"/>
                  </a:moveTo>
                  <a:lnTo>
                    <a:pt x="1172641" y="351713"/>
                  </a:lnTo>
                  <a:lnTo>
                    <a:pt x="1165936" y="351713"/>
                  </a:lnTo>
                  <a:lnTo>
                    <a:pt x="1163205" y="354457"/>
                  </a:lnTo>
                  <a:lnTo>
                    <a:pt x="1163205" y="361175"/>
                  </a:lnTo>
                  <a:lnTo>
                    <a:pt x="1165936" y="363893"/>
                  </a:lnTo>
                  <a:lnTo>
                    <a:pt x="1172641" y="363893"/>
                  </a:lnTo>
                  <a:lnTo>
                    <a:pt x="1175385" y="361175"/>
                  </a:lnTo>
                  <a:lnTo>
                    <a:pt x="1175385" y="354457"/>
                  </a:lnTo>
                  <a:close/>
                </a:path>
                <a:path w="1335405" h="1720215">
                  <a:moveTo>
                    <a:pt x="1190155" y="375373"/>
                  </a:moveTo>
                  <a:lnTo>
                    <a:pt x="1187424" y="372656"/>
                  </a:lnTo>
                  <a:lnTo>
                    <a:pt x="1180706" y="372656"/>
                  </a:lnTo>
                  <a:lnTo>
                    <a:pt x="1177975" y="375373"/>
                  </a:lnTo>
                  <a:lnTo>
                    <a:pt x="1177975" y="382104"/>
                  </a:lnTo>
                  <a:lnTo>
                    <a:pt x="1180706" y="384822"/>
                  </a:lnTo>
                  <a:lnTo>
                    <a:pt x="1187424" y="384822"/>
                  </a:lnTo>
                  <a:lnTo>
                    <a:pt x="1190155" y="382104"/>
                  </a:lnTo>
                  <a:lnTo>
                    <a:pt x="1190155" y="375373"/>
                  </a:lnTo>
                  <a:close/>
                </a:path>
                <a:path w="1335405" h="1720215">
                  <a:moveTo>
                    <a:pt x="1204277" y="396748"/>
                  </a:moveTo>
                  <a:lnTo>
                    <a:pt x="1201559" y="394004"/>
                  </a:lnTo>
                  <a:lnTo>
                    <a:pt x="1194841" y="394004"/>
                  </a:lnTo>
                  <a:lnTo>
                    <a:pt x="1192110" y="396748"/>
                  </a:lnTo>
                  <a:lnTo>
                    <a:pt x="1192110" y="403466"/>
                  </a:lnTo>
                  <a:lnTo>
                    <a:pt x="1194841" y="406184"/>
                  </a:lnTo>
                  <a:lnTo>
                    <a:pt x="1201559" y="406184"/>
                  </a:lnTo>
                  <a:lnTo>
                    <a:pt x="1204277" y="403466"/>
                  </a:lnTo>
                  <a:lnTo>
                    <a:pt x="1204277" y="396748"/>
                  </a:lnTo>
                  <a:close/>
                </a:path>
                <a:path w="1335405" h="1720215">
                  <a:moveTo>
                    <a:pt x="1217688" y="418503"/>
                  </a:moveTo>
                  <a:lnTo>
                    <a:pt x="1214958" y="415785"/>
                  </a:lnTo>
                  <a:lnTo>
                    <a:pt x="1208252" y="415785"/>
                  </a:lnTo>
                  <a:lnTo>
                    <a:pt x="1205522" y="418503"/>
                  </a:lnTo>
                  <a:lnTo>
                    <a:pt x="1205522" y="425234"/>
                  </a:lnTo>
                  <a:lnTo>
                    <a:pt x="1208252" y="427951"/>
                  </a:lnTo>
                  <a:lnTo>
                    <a:pt x="1214958" y="427951"/>
                  </a:lnTo>
                  <a:lnTo>
                    <a:pt x="1217688" y="425234"/>
                  </a:lnTo>
                  <a:lnTo>
                    <a:pt x="1217688" y="418503"/>
                  </a:lnTo>
                  <a:close/>
                </a:path>
                <a:path w="1335405" h="1720215">
                  <a:moveTo>
                    <a:pt x="1230452" y="440664"/>
                  </a:moveTo>
                  <a:lnTo>
                    <a:pt x="1227734" y="437946"/>
                  </a:lnTo>
                  <a:lnTo>
                    <a:pt x="1221016" y="437946"/>
                  </a:lnTo>
                  <a:lnTo>
                    <a:pt x="1218285" y="440664"/>
                  </a:lnTo>
                  <a:lnTo>
                    <a:pt x="1218285" y="447395"/>
                  </a:lnTo>
                  <a:lnTo>
                    <a:pt x="1221016" y="450126"/>
                  </a:lnTo>
                  <a:lnTo>
                    <a:pt x="1227734" y="450126"/>
                  </a:lnTo>
                  <a:lnTo>
                    <a:pt x="1230452" y="447395"/>
                  </a:lnTo>
                  <a:lnTo>
                    <a:pt x="1230452" y="440664"/>
                  </a:lnTo>
                  <a:close/>
                </a:path>
                <a:path w="1335405" h="1720215">
                  <a:moveTo>
                    <a:pt x="1242606" y="463207"/>
                  </a:moveTo>
                  <a:lnTo>
                    <a:pt x="1239875" y="460476"/>
                  </a:lnTo>
                  <a:lnTo>
                    <a:pt x="1233157" y="460476"/>
                  </a:lnTo>
                  <a:lnTo>
                    <a:pt x="1230426" y="463207"/>
                  </a:lnTo>
                  <a:lnTo>
                    <a:pt x="1230426" y="469938"/>
                  </a:lnTo>
                  <a:lnTo>
                    <a:pt x="1233157" y="472655"/>
                  </a:lnTo>
                  <a:lnTo>
                    <a:pt x="1239875" y="472655"/>
                  </a:lnTo>
                  <a:lnTo>
                    <a:pt x="1242606" y="469938"/>
                  </a:lnTo>
                  <a:lnTo>
                    <a:pt x="1242606" y="463207"/>
                  </a:lnTo>
                  <a:close/>
                </a:path>
                <a:path w="1335405" h="1720215">
                  <a:moveTo>
                    <a:pt x="1254023" y="486105"/>
                  </a:moveTo>
                  <a:lnTo>
                    <a:pt x="1251292" y="483374"/>
                  </a:lnTo>
                  <a:lnTo>
                    <a:pt x="1244574" y="483374"/>
                  </a:lnTo>
                  <a:lnTo>
                    <a:pt x="1241844" y="486105"/>
                  </a:lnTo>
                  <a:lnTo>
                    <a:pt x="1241844" y="492823"/>
                  </a:lnTo>
                  <a:lnTo>
                    <a:pt x="1244574" y="495541"/>
                  </a:lnTo>
                  <a:lnTo>
                    <a:pt x="1251292" y="495541"/>
                  </a:lnTo>
                  <a:lnTo>
                    <a:pt x="1254023" y="492823"/>
                  </a:lnTo>
                  <a:lnTo>
                    <a:pt x="1254023" y="486105"/>
                  </a:lnTo>
                  <a:close/>
                </a:path>
                <a:path w="1335405" h="1720215">
                  <a:moveTo>
                    <a:pt x="1264818" y="509320"/>
                  </a:moveTo>
                  <a:lnTo>
                    <a:pt x="1262075" y="506577"/>
                  </a:lnTo>
                  <a:lnTo>
                    <a:pt x="1255369" y="506577"/>
                  </a:lnTo>
                  <a:lnTo>
                    <a:pt x="1252639" y="509320"/>
                  </a:lnTo>
                  <a:lnTo>
                    <a:pt x="1252639" y="516039"/>
                  </a:lnTo>
                  <a:lnTo>
                    <a:pt x="1255369" y="518756"/>
                  </a:lnTo>
                  <a:lnTo>
                    <a:pt x="1262075" y="518756"/>
                  </a:lnTo>
                  <a:lnTo>
                    <a:pt x="1264818" y="516039"/>
                  </a:lnTo>
                  <a:lnTo>
                    <a:pt x="1264818" y="509320"/>
                  </a:lnTo>
                  <a:close/>
                </a:path>
                <a:path w="1335405" h="1720215">
                  <a:moveTo>
                    <a:pt x="1274851" y="532841"/>
                  </a:moveTo>
                  <a:lnTo>
                    <a:pt x="1272133" y="530123"/>
                  </a:lnTo>
                  <a:lnTo>
                    <a:pt x="1265415" y="530123"/>
                  </a:lnTo>
                  <a:lnTo>
                    <a:pt x="1262684" y="532841"/>
                  </a:lnTo>
                  <a:lnTo>
                    <a:pt x="1262684" y="539572"/>
                  </a:lnTo>
                  <a:lnTo>
                    <a:pt x="1265415" y="542302"/>
                  </a:lnTo>
                  <a:lnTo>
                    <a:pt x="1272133" y="542302"/>
                  </a:lnTo>
                  <a:lnTo>
                    <a:pt x="1274851" y="539572"/>
                  </a:lnTo>
                  <a:lnTo>
                    <a:pt x="1274851" y="532841"/>
                  </a:lnTo>
                  <a:close/>
                </a:path>
                <a:path w="1335405" h="1720215">
                  <a:moveTo>
                    <a:pt x="1284185" y="556679"/>
                  </a:moveTo>
                  <a:lnTo>
                    <a:pt x="1281455" y="553948"/>
                  </a:lnTo>
                  <a:lnTo>
                    <a:pt x="1274724" y="553948"/>
                  </a:lnTo>
                  <a:lnTo>
                    <a:pt x="1272006" y="556679"/>
                  </a:lnTo>
                  <a:lnTo>
                    <a:pt x="1272006" y="563397"/>
                  </a:lnTo>
                  <a:lnTo>
                    <a:pt x="1274724" y="566115"/>
                  </a:lnTo>
                  <a:lnTo>
                    <a:pt x="1281455" y="566115"/>
                  </a:lnTo>
                  <a:lnTo>
                    <a:pt x="1284185" y="563397"/>
                  </a:lnTo>
                  <a:lnTo>
                    <a:pt x="1284185" y="556679"/>
                  </a:lnTo>
                  <a:close/>
                </a:path>
                <a:path w="1335405" h="1720215">
                  <a:moveTo>
                    <a:pt x="1292872" y="580771"/>
                  </a:moveTo>
                  <a:lnTo>
                    <a:pt x="1290142" y="578040"/>
                  </a:lnTo>
                  <a:lnTo>
                    <a:pt x="1283423" y="578040"/>
                  </a:lnTo>
                  <a:lnTo>
                    <a:pt x="1280693" y="580771"/>
                  </a:lnTo>
                  <a:lnTo>
                    <a:pt x="1280693" y="587489"/>
                  </a:lnTo>
                  <a:lnTo>
                    <a:pt x="1283423" y="590219"/>
                  </a:lnTo>
                  <a:lnTo>
                    <a:pt x="1290142" y="590219"/>
                  </a:lnTo>
                  <a:lnTo>
                    <a:pt x="1292872" y="587489"/>
                  </a:lnTo>
                  <a:lnTo>
                    <a:pt x="1292872" y="580771"/>
                  </a:lnTo>
                  <a:close/>
                </a:path>
                <a:path w="1335405" h="1720215">
                  <a:moveTo>
                    <a:pt x="1300721" y="605104"/>
                  </a:moveTo>
                  <a:lnTo>
                    <a:pt x="1297990" y="602373"/>
                  </a:lnTo>
                  <a:lnTo>
                    <a:pt x="1291272" y="602373"/>
                  </a:lnTo>
                  <a:lnTo>
                    <a:pt x="1288554" y="605104"/>
                  </a:lnTo>
                  <a:lnTo>
                    <a:pt x="1288554" y="611822"/>
                  </a:lnTo>
                  <a:lnTo>
                    <a:pt x="1291272" y="614553"/>
                  </a:lnTo>
                  <a:lnTo>
                    <a:pt x="1297990" y="614553"/>
                  </a:lnTo>
                  <a:lnTo>
                    <a:pt x="1300721" y="611822"/>
                  </a:lnTo>
                  <a:lnTo>
                    <a:pt x="1300721" y="605104"/>
                  </a:lnTo>
                  <a:close/>
                </a:path>
                <a:path w="1335405" h="1720215">
                  <a:moveTo>
                    <a:pt x="1307947" y="629666"/>
                  </a:moveTo>
                  <a:lnTo>
                    <a:pt x="1305217" y="626935"/>
                  </a:lnTo>
                  <a:lnTo>
                    <a:pt x="1298498" y="626935"/>
                  </a:lnTo>
                  <a:lnTo>
                    <a:pt x="1295768" y="629666"/>
                  </a:lnTo>
                  <a:lnTo>
                    <a:pt x="1295768" y="636384"/>
                  </a:lnTo>
                  <a:lnTo>
                    <a:pt x="1298498" y="639114"/>
                  </a:lnTo>
                  <a:lnTo>
                    <a:pt x="1305217" y="639114"/>
                  </a:lnTo>
                  <a:lnTo>
                    <a:pt x="1307947" y="636384"/>
                  </a:lnTo>
                  <a:lnTo>
                    <a:pt x="1307947" y="629666"/>
                  </a:lnTo>
                  <a:close/>
                </a:path>
                <a:path w="1335405" h="1720215">
                  <a:moveTo>
                    <a:pt x="1314335" y="654431"/>
                  </a:moveTo>
                  <a:lnTo>
                    <a:pt x="1311605" y="651700"/>
                  </a:lnTo>
                  <a:lnTo>
                    <a:pt x="1304899" y="651700"/>
                  </a:lnTo>
                  <a:lnTo>
                    <a:pt x="1302156" y="654431"/>
                  </a:lnTo>
                  <a:lnTo>
                    <a:pt x="1302156" y="661149"/>
                  </a:lnTo>
                  <a:lnTo>
                    <a:pt x="1304899" y="663879"/>
                  </a:lnTo>
                  <a:lnTo>
                    <a:pt x="1311605" y="663879"/>
                  </a:lnTo>
                  <a:lnTo>
                    <a:pt x="1314335" y="661149"/>
                  </a:lnTo>
                  <a:lnTo>
                    <a:pt x="1314335" y="654431"/>
                  </a:lnTo>
                  <a:close/>
                </a:path>
                <a:path w="1335405" h="1720215">
                  <a:moveTo>
                    <a:pt x="1320101" y="679386"/>
                  </a:moveTo>
                  <a:lnTo>
                    <a:pt x="1317371" y="676656"/>
                  </a:lnTo>
                  <a:lnTo>
                    <a:pt x="1310652" y="676656"/>
                  </a:lnTo>
                  <a:lnTo>
                    <a:pt x="1307922" y="679386"/>
                  </a:lnTo>
                  <a:lnTo>
                    <a:pt x="1307922" y="686104"/>
                  </a:lnTo>
                  <a:lnTo>
                    <a:pt x="1310652" y="688822"/>
                  </a:lnTo>
                  <a:lnTo>
                    <a:pt x="1317371" y="688822"/>
                  </a:lnTo>
                  <a:lnTo>
                    <a:pt x="1320101" y="686104"/>
                  </a:lnTo>
                  <a:lnTo>
                    <a:pt x="1320101" y="679386"/>
                  </a:lnTo>
                  <a:close/>
                </a:path>
                <a:path w="1335405" h="1720215">
                  <a:moveTo>
                    <a:pt x="1325003" y="704494"/>
                  </a:moveTo>
                  <a:lnTo>
                    <a:pt x="1322285" y="701763"/>
                  </a:lnTo>
                  <a:lnTo>
                    <a:pt x="1315567" y="701763"/>
                  </a:lnTo>
                  <a:lnTo>
                    <a:pt x="1312837" y="704494"/>
                  </a:lnTo>
                  <a:lnTo>
                    <a:pt x="1312837" y="711212"/>
                  </a:lnTo>
                  <a:lnTo>
                    <a:pt x="1315567" y="713943"/>
                  </a:lnTo>
                  <a:lnTo>
                    <a:pt x="1322285" y="713943"/>
                  </a:lnTo>
                  <a:lnTo>
                    <a:pt x="1325003" y="711212"/>
                  </a:lnTo>
                  <a:lnTo>
                    <a:pt x="1325003" y="704494"/>
                  </a:lnTo>
                  <a:close/>
                </a:path>
                <a:path w="1335405" h="1720215">
                  <a:moveTo>
                    <a:pt x="1329194" y="729742"/>
                  </a:moveTo>
                  <a:lnTo>
                    <a:pt x="1326476" y="727011"/>
                  </a:lnTo>
                  <a:lnTo>
                    <a:pt x="1319758" y="727011"/>
                  </a:lnTo>
                  <a:lnTo>
                    <a:pt x="1317028" y="729742"/>
                  </a:lnTo>
                  <a:lnTo>
                    <a:pt x="1317028" y="736460"/>
                  </a:lnTo>
                  <a:lnTo>
                    <a:pt x="1319758" y="739178"/>
                  </a:lnTo>
                  <a:lnTo>
                    <a:pt x="1326476" y="739178"/>
                  </a:lnTo>
                  <a:lnTo>
                    <a:pt x="1329194" y="736460"/>
                  </a:lnTo>
                  <a:lnTo>
                    <a:pt x="1329194" y="729742"/>
                  </a:lnTo>
                  <a:close/>
                </a:path>
                <a:path w="1335405" h="1720215">
                  <a:moveTo>
                    <a:pt x="1332649" y="755103"/>
                  </a:moveTo>
                  <a:lnTo>
                    <a:pt x="1329931" y="752360"/>
                  </a:lnTo>
                  <a:lnTo>
                    <a:pt x="1323213" y="752360"/>
                  </a:lnTo>
                  <a:lnTo>
                    <a:pt x="1320482" y="755103"/>
                  </a:lnTo>
                  <a:lnTo>
                    <a:pt x="1320482" y="761822"/>
                  </a:lnTo>
                  <a:lnTo>
                    <a:pt x="1323213" y="764540"/>
                  </a:lnTo>
                  <a:lnTo>
                    <a:pt x="1329931" y="764540"/>
                  </a:lnTo>
                  <a:lnTo>
                    <a:pt x="1332649" y="761822"/>
                  </a:lnTo>
                  <a:lnTo>
                    <a:pt x="1332649" y="755103"/>
                  </a:lnTo>
                  <a:close/>
                </a:path>
                <a:path w="1335405" h="1720215">
                  <a:moveTo>
                    <a:pt x="1335278" y="780554"/>
                  </a:moveTo>
                  <a:lnTo>
                    <a:pt x="1332547" y="777824"/>
                  </a:lnTo>
                  <a:lnTo>
                    <a:pt x="1325841" y="777824"/>
                  </a:lnTo>
                  <a:lnTo>
                    <a:pt x="1323098" y="780554"/>
                  </a:lnTo>
                  <a:lnTo>
                    <a:pt x="1323098" y="787273"/>
                  </a:lnTo>
                  <a:lnTo>
                    <a:pt x="1325841" y="790003"/>
                  </a:lnTo>
                  <a:lnTo>
                    <a:pt x="1332547" y="790003"/>
                  </a:lnTo>
                  <a:lnTo>
                    <a:pt x="1335278" y="787273"/>
                  </a:lnTo>
                  <a:lnTo>
                    <a:pt x="1335278" y="78055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3225018" y="8739371"/>
              <a:ext cx="1374775" cy="1772285"/>
            </a:xfrm>
            <a:custGeom>
              <a:avLst/>
              <a:gdLst/>
              <a:ahLst/>
              <a:cxnLst/>
              <a:rect l="l" t="t" r="r" b="b"/>
              <a:pathLst>
                <a:path w="1374775" h="1772284">
                  <a:moveTo>
                    <a:pt x="12179" y="139458"/>
                  </a:moveTo>
                  <a:lnTo>
                    <a:pt x="9436" y="136715"/>
                  </a:lnTo>
                  <a:lnTo>
                    <a:pt x="2730" y="136715"/>
                  </a:lnTo>
                  <a:lnTo>
                    <a:pt x="0" y="139458"/>
                  </a:lnTo>
                  <a:lnTo>
                    <a:pt x="0" y="146177"/>
                  </a:lnTo>
                  <a:lnTo>
                    <a:pt x="2730" y="148894"/>
                  </a:lnTo>
                  <a:lnTo>
                    <a:pt x="9436" y="148894"/>
                  </a:lnTo>
                  <a:lnTo>
                    <a:pt x="12179" y="146177"/>
                  </a:lnTo>
                  <a:lnTo>
                    <a:pt x="12179" y="139458"/>
                  </a:lnTo>
                  <a:close/>
                </a:path>
                <a:path w="1374775" h="1772284">
                  <a:moveTo>
                    <a:pt x="33959" y="125920"/>
                  </a:moveTo>
                  <a:lnTo>
                    <a:pt x="31216" y="123190"/>
                  </a:lnTo>
                  <a:lnTo>
                    <a:pt x="24511" y="123190"/>
                  </a:lnTo>
                  <a:lnTo>
                    <a:pt x="21780" y="125920"/>
                  </a:lnTo>
                  <a:lnTo>
                    <a:pt x="21780" y="132651"/>
                  </a:lnTo>
                  <a:lnTo>
                    <a:pt x="24511" y="135369"/>
                  </a:lnTo>
                  <a:lnTo>
                    <a:pt x="31216" y="135369"/>
                  </a:lnTo>
                  <a:lnTo>
                    <a:pt x="33959" y="132651"/>
                  </a:lnTo>
                  <a:lnTo>
                    <a:pt x="33959" y="125920"/>
                  </a:lnTo>
                  <a:close/>
                </a:path>
                <a:path w="1374775" h="1772284">
                  <a:moveTo>
                    <a:pt x="56045" y="113017"/>
                  </a:moveTo>
                  <a:lnTo>
                    <a:pt x="53327" y="110286"/>
                  </a:lnTo>
                  <a:lnTo>
                    <a:pt x="46609" y="110286"/>
                  </a:lnTo>
                  <a:lnTo>
                    <a:pt x="43865" y="113017"/>
                  </a:lnTo>
                  <a:lnTo>
                    <a:pt x="43865" y="119735"/>
                  </a:lnTo>
                  <a:lnTo>
                    <a:pt x="46609" y="122453"/>
                  </a:lnTo>
                  <a:lnTo>
                    <a:pt x="53327" y="122453"/>
                  </a:lnTo>
                  <a:lnTo>
                    <a:pt x="56045" y="119735"/>
                  </a:lnTo>
                  <a:lnTo>
                    <a:pt x="56045" y="113017"/>
                  </a:lnTo>
                  <a:close/>
                </a:path>
                <a:path w="1374775" h="1772284">
                  <a:moveTo>
                    <a:pt x="78460" y="100761"/>
                  </a:moveTo>
                  <a:lnTo>
                    <a:pt x="75730" y="98031"/>
                  </a:lnTo>
                  <a:lnTo>
                    <a:pt x="69011" y="98031"/>
                  </a:lnTo>
                  <a:lnTo>
                    <a:pt x="66281" y="100761"/>
                  </a:lnTo>
                  <a:lnTo>
                    <a:pt x="66281" y="107480"/>
                  </a:lnTo>
                  <a:lnTo>
                    <a:pt x="69011" y="110210"/>
                  </a:lnTo>
                  <a:lnTo>
                    <a:pt x="75730" y="110210"/>
                  </a:lnTo>
                  <a:lnTo>
                    <a:pt x="78460" y="107480"/>
                  </a:lnTo>
                  <a:lnTo>
                    <a:pt x="78460" y="100761"/>
                  </a:lnTo>
                  <a:close/>
                </a:path>
                <a:path w="1374775" h="1772284">
                  <a:moveTo>
                    <a:pt x="101282" y="89154"/>
                  </a:moveTo>
                  <a:lnTo>
                    <a:pt x="98552" y="86423"/>
                  </a:lnTo>
                  <a:lnTo>
                    <a:pt x="91833" y="86423"/>
                  </a:lnTo>
                  <a:lnTo>
                    <a:pt x="89103" y="89154"/>
                  </a:lnTo>
                  <a:lnTo>
                    <a:pt x="89103" y="95885"/>
                  </a:lnTo>
                  <a:lnTo>
                    <a:pt x="91833" y="98602"/>
                  </a:lnTo>
                  <a:lnTo>
                    <a:pt x="98552" y="98602"/>
                  </a:lnTo>
                  <a:lnTo>
                    <a:pt x="101282" y="95885"/>
                  </a:lnTo>
                  <a:lnTo>
                    <a:pt x="101282" y="89154"/>
                  </a:lnTo>
                  <a:close/>
                </a:path>
                <a:path w="1374775" h="1772284">
                  <a:moveTo>
                    <a:pt x="124434" y="78206"/>
                  </a:moveTo>
                  <a:lnTo>
                    <a:pt x="121704" y="75488"/>
                  </a:lnTo>
                  <a:lnTo>
                    <a:pt x="114985" y="75488"/>
                  </a:lnTo>
                  <a:lnTo>
                    <a:pt x="112255" y="78206"/>
                  </a:lnTo>
                  <a:lnTo>
                    <a:pt x="112255" y="84937"/>
                  </a:lnTo>
                  <a:lnTo>
                    <a:pt x="114985" y="87668"/>
                  </a:lnTo>
                  <a:lnTo>
                    <a:pt x="121704" y="87668"/>
                  </a:lnTo>
                  <a:lnTo>
                    <a:pt x="124434" y="84937"/>
                  </a:lnTo>
                  <a:lnTo>
                    <a:pt x="124434" y="78206"/>
                  </a:lnTo>
                  <a:close/>
                </a:path>
                <a:path w="1374775" h="1772284">
                  <a:moveTo>
                    <a:pt x="573633" y="1762658"/>
                  </a:moveTo>
                  <a:lnTo>
                    <a:pt x="570903" y="1759927"/>
                  </a:lnTo>
                  <a:lnTo>
                    <a:pt x="564184" y="1759927"/>
                  </a:lnTo>
                  <a:lnTo>
                    <a:pt x="561454" y="1762658"/>
                  </a:lnTo>
                  <a:lnTo>
                    <a:pt x="561454" y="1769376"/>
                  </a:lnTo>
                  <a:lnTo>
                    <a:pt x="564184" y="1772107"/>
                  </a:lnTo>
                  <a:lnTo>
                    <a:pt x="570903" y="1772107"/>
                  </a:lnTo>
                  <a:lnTo>
                    <a:pt x="573633" y="1769376"/>
                  </a:lnTo>
                  <a:lnTo>
                    <a:pt x="573633" y="1762658"/>
                  </a:lnTo>
                  <a:close/>
                </a:path>
                <a:path w="1374775" h="1772284">
                  <a:moveTo>
                    <a:pt x="573633" y="2730"/>
                  </a:moveTo>
                  <a:lnTo>
                    <a:pt x="570903" y="0"/>
                  </a:lnTo>
                  <a:lnTo>
                    <a:pt x="564184" y="0"/>
                  </a:lnTo>
                  <a:lnTo>
                    <a:pt x="561454" y="2730"/>
                  </a:lnTo>
                  <a:lnTo>
                    <a:pt x="561454" y="9461"/>
                  </a:lnTo>
                  <a:lnTo>
                    <a:pt x="564184" y="12179"/>
                  </a:lnTo>
                  <a:lnTo>
                    <a:pt x="570903" y="12179"/>
                  </a:lnTo>
                  <a:lnTo>
                    <a:pt x="573633" y="9461"/>
                  </a:lnTo>
                  <a:lnTo>
                    <a:pt x="573633" y="2730"/>
                  </a:lnTo>
                  <a:close/>
                </a:path>
                <a:path w="1374775" h="1772284">
                  <a:moveTo>
                    <a:pt x="599084" y="1759877"/>
                  </a:moveTo>
                  <a:lnTo>
                    <a:pt x="596341" y="1757159"/>
                  </a:lnTo>
                  <a:lnTo>
                    <a:pt x="589635" y="1757159"/>
                  </a:lnTo>
                  <a:lnTo>
                    <a:pt x="586905" y="1759877"/>
                  </a:lnTo>
                  <a:lnTo>
                    <a:pt x="586905" y="1766608"/>
                  </a:lnTo>
                  <a:lnTo>
                    <a:pt x="589635" y="1769338"/>
                  </a:lnTo>
                  <a:lnTo>
                    <a:pt x="596341" y="1769338"/>
                  </a:lnTo>
                  <a:lnTo>
                    <a:pt x="599084" y="1766608"/>
                  </a:lnTo>
                  <a:lnTo>
                    <a:pt x="599084" y="1759877"/>
                  </a:lnTo>
                  <a:close/>
                </a:path>
                <a:path w="1374775" h="1772284">
                  <a:moveTo>
                    <a:pt x="599084" y="5511"/>
                  </a:moveTo>
                  <a:lnTo>
                    <a:pt x="596341" y="2781"/>
                  </a:lnTo>
                  <a:lnTo>
                    <a:pt x="589635" y="2781"/>
                  </a:lnTo>
                  <a:lnTo>
                    <a:pt x="586905" y="5511"/>
                  </a:lnTo>
                  <a:lnTo>
                    <a:pt x="586905" y="12242"/>
                  </a:lnTo>
                  <a:lnTo>
                    <a:pt x="589635" y="14960"/>
                  </a:lnTo>
                  <a:lnTo>
                    <a:pt x="596341" y="14960"/>
                  </a:lnTo>
                  <a:lnTo>
                    <a:pt x="599084" y="12242"/>
                  </a:lnTo>
                  <a:lnTo>
                    <a:pt x="599084" y="5511"/>
                  </a:lnTo>
                  <a:close/>
                </a:path>
                <a:path w="1374775" h="1772284">
                  <a:moveTo>
                    <a:pt x="624408" y="1756371"/>
                  </a:moveTo>
                  <a:lnTo>
                    <a:pt x="621677" y="1753641"/>
                  </a:lnTo>
                  <a:lnTo>
                    <a:pt x="614959" y="1753641"/>
                  </a:lnTo>
                  <a:lnTo>
                    <a:pt x="612228" y="1756371"/>
                  </a:lnTo>
                  <a:lnTo>
                    <a:pt x="612228" y="1763102"/>
                  </a:lnTo>
                  <a:lnTo>
                    <a:pt x="614959" y="1765820"/>
                  </a:lnTo>
                  <a:lnTo>
                    <a:pt x="621677" y="1765820"/>
                  </a:lnTo>
                  <a:lnTo>
                    <a:pt x="624408" y="1763102"/>
                  </a:lnTo>
                  <a:lnTo>
                    <a:pt x="624408" y="1756371"/>
                  </a:lnTo>
                  <a:close/>
                </a:path>
                <a:path w="1374775" h="1772284">
                  <a:moveTo>
                    <a:pt x="624408" y="9017"/>
                  </a:moveTo>
                  <a:lnTo>
                    <a:pt x="621677" y="6286"/>
                  </a:lnTo>
                  <a:lnTo>
                    <a:pt x="614959" y="6286"/>
                  </a:lnTo>
                  <a:lnTo>
                    <a:pt x="612228" y="9017"/>
                  </a:lnTo>
                  <a:lnTo>
                    <a:pt x="612228" y="15735"/>
                  </a:lnTo>
                  <a:lnTo>
                    <a:pt x="614959" y="18465"/>
                  </a:lnTo>
                  <a:lnTo>
                    <a:pt x="621677" y="18465"/>
                  </a:lnTo>
                  <a:lnTo>
                    <a:pt x="624408" y="15735"/>
                  </a:lnTo>
                  <a:lnTo>
                    <a:pt x="624408" y="9017"/>
                  </a:lnTo>
                  <a:close/>
                </a:path>
                <a:path w="1374775" h="1772284">
                  <a:moveTo>
                    <a:pt x="649643" y="1752142"/>
                  </a:moveTo>
                  <a:lnTo>
                    <a:pt x="646925" y="1749399"/>
                  </a:lnTo>
                  <a:lnTo>
                    <a:pt x="640194" y="1749399"/>
                  </a:lnTo>
                  <a:lnTo>
                    <a:pt x="637463" y="1752142"/>
                  </a:lnTo>
                  <a:lnTo>
                    <a:pt x="637463" y="1758861"/>
                  </a:lnTo>
                  <a:lnTo>
                    <a:pt x="640194" y="1761578"/>
                  </a:lnTo>
                  <a:lnTo>
                    <a:pt x="646925" y="1761578"/>
                  </a:lnTo>
                  <a:lnTo>
                    <a:pt x="649643" y="1758861"/>
                  </a:lnTo>
                  <a:lnTo>
                    <a:pt x="649643" y="1752142"/>
                  </a:lnTo>
                  <a:close/>
                </a:path>
                <a:path w="1374775" h="1772284">
                  <a:moveTo>
                    <a:pt x="649643" y="13258"/>
                  </a:moveTo>
                  <a:lnTo>
                    <a:pt x="646925" y="10541"/>
                  </a:lnTo>
                  <a:lnTo>
                    <a:pt x="640194" y="10541"/>
                  </a:lnTo>
                  <a:lnTo>
                    <a:pt x="637463" y="13258"/>
                  </a:lnTo>
                  <a:lnTo>
                    <a:pt x="637463" y="19989"/>
                  </a:lnTo>
                  <a:lnTo>
                    <a:pt x="640194" y="22707"/>
                  </a:lnTo>
                  <a:lnTo>
                    <a:pt x="646925" y="22707"/>
                  </a:lnTo>
                  <a:lnTo>
                    <a:pt x="649643" y="19989"/>
                  </a:lnTo>
                  <a:lnTo>
                    <a:pt x="649643" y="13258"/>
                  </a:lnTo>
                  <a:close/>
                </a:path>
                <a:path w="1374775" h="1772284">
                  <a:moveTo>
                    <a:pt x="674662" y="1747164"/>
                  </a:moveTo>
                  <a:lnTo>
                    <a:pt x="671944" y="1744433"/>
                  </a:lnTo>
                  <a:lnTo>
                    <a:pt x="665226" y="1744433"/>
                  </a:lnTo>
                  <a:lnTo>
                    <a:pt x="662495" y="1747164"/>
                  </a:lnTo>
                  <a:lnTo>
                    <a:pt x="662495" y="1753895"/>
                  </a:lnTo>
                  <a:lnTo>
                    <a:pt x="665226" y="1756613"/>
                  </a:lnTo>
                  <a:lnTo>
                    <a:pt x="671944" y="1756613"/>
                  </a:lnTo>
                  <a:lnTo>
                    <a:pt x="674662" y="1753895"/>
                  </a:lnTo>
                  <a:lnTo>
                    <a:pt x="674662" y="1747164"/>
                  </a:lnTo>
                  <a:close/>
                </a:path>
                <a:path w="1374775" h="1772284">
                  <a:moveTo>
                    <a:pt x="674662" y="18224"/>
                  </a:moveTo>
                  <a:lnTo>
                    <a:pt x="671944" y="15494"/>
                  </a:lnTo>
                  <a:lnTo>
                    <a:pt x="665226" y="15494"/>
                  </a:lnTo>
                  <a:lnTo>
                    <a:pt x="662495" y="18224"/>
                  </a:lnTo>
                  <a:lnTo>
                    <a:pt x="662495" y="24955"/>
                  </a:lnTo>
                  <a:lnTo>
                    <a:pt x="665226" y="27673"/>
                  </a:lnTo>
                  <a:lnTo>
                    <a:pt x="671944" y="27673"/>
                  </a:lnTo>
                  <a:lnTo>
                    <a:pt x="674662" y="24955"/>
                  </a:lnTo>
                  <a:lnTo>
                    <a:pt x="674662" y="18224"/>
                  </a:lnTo>
                  <a:close/>
                </a:path>
                <a:path w="1374775" h="1772284">
                  <a:moveTo>
                    <a:pt x="699693" y="1741474"/>
                  </a:moveTo>
                  <a:lnTo>
                    <a:pt x="696963" y="1738744"/>
                  </a:lnTo>
                  <a:lnTo>
                    <a:pt x="690245" y="1738744"/>
                  </a:lnTo>
                  <a:lnTo>
                    <a:pt x="687514" y="1741474"/>
                  </a:lnTo>
                  <a:lnTo>
                    <a:pt x="687514" y="1748193"/>
                  </a:lnTo>
                  <a:lnTo>
                    <a:pt x="690245" y="1750923"/>
                  </a:lnTo>
                  <a:lnTo>
                    <a:pt x="696963" y="1750923"/>
                  </a:lnTo>
                  <a:lnTo>
                    <a:pt x="699693" y="1748193"/>
                  </a:lnTo>
                  <a:lnTo>
                    <a:pt x="699693" y="1741474"/>
                  </a:lnTo>
                  <a:close/>
                </a:path>
                <a:path w="1374775" h="1772284">
                  <a:moveTo>
                    <a:pt x="699693" y="23926"/>
                  </a:moveTo>
                  <a:lnTo>
                    <a:pt x="696963" y="21196"/>
                  </a:lnTo>
                  <a:lnTo>
                    <a:pt x="690245" y="21196"/>
                  </a:lnTo>
                  <a:lnTo>
                    <a:pt x="687514" y="23926"/>
                  </a:lnTo>
                  <a:lnTo>
                    <a:pt x="687514" y="30645"/>
                  </a:lnTo>
                  <a:lnTo>
                    <a:pt x="690245" y="33375"/>
                  </a:lnTo>
                  <a:lnTo>
                    <a:pt x="696963" y="33375"/>
                  </a:lnTo>
                  <a:lnTo>
                    <a:pt x="699693" y="30645"/>
                  </a:lnTo>
                  <a:lnTo>
                    <a:pt x="699693" y="23926"/>
                  </a:lnTo>
                  <a:close/>
                </a:path>
                <a:path w="1374775" h="1772284">
                  <a:moveTo>
                    <a:pt x="724420" y="1735048"/>
                  </a:moveTo>
                  <a:lnTo>
                    <a:pt x="721677" y="1732330"/>
                  </a:lnTo>
                  <a:lnTo>
                    <a:pt x="714971" y="1732330"/>
                  </a:lnTo>
                  <a:lnTo>
                    <a:pt x="712241" y="1735048"/>
                  </a:lnTo>
                  <a:lnTo>
                    <a:pt x="712241" y="1741779"/>
                  </a:lnTo>
                  <a:lnTo>
                    <a:pt x="714971" y="1744510"/>
                  </a:lnTo>
                  <a:lnTo>
                    <a:pt x="721677" y="1744510"/>
                  </a:lnTo>
                  <a:lnTo>
                    <a:pt x="724420" y="1741779"/>
                  </a:lnTo>
                  <a:lnTo>
                    <a:pt x="724420" y="1735048"/>
                  </a:lnTo>
                  <a:close/>
                </a:path>
                <a:path w="1374775" h="1772284">
                  <a:moveTo>
                    <a:pt x="724420" y="30353"/>
                  </a:moveTo>
                  <a:lnTo>
                    <a:pt x="721677" y="27609"/>
                  </a:lnTo>
                  <a:lnTo>
                    <a:pt x="714971" y="27609"/>
                  </a:lnTo>
                  <a:lnTo>
                    <a:pt x="712241" y="30353"/>
                  </a:lnTo>
                  <a:lnTo>
                    <a:pt x="712241" y="37071"/>
                  </a:lnTo>
                  <a:lnTo>
                    <a:pt x="714971" y="39789"/>
                  </a:lnTo>
                  <a:lnTo>
                    <a:pt x="721677" y="39789"/>
                  </a:lnTo>
                  <a:lnTo>
                    <a:pt x="724420" y="37071"/>
                  </a:lnTo>
                  <a:lnTo>
                    <a:pt x="724420" y="30353"/>
                  </a:lnTo>
                  <a:close/>
                </a:path>
                <a:path w="1374775" h="1772284">
                  <a:moveTo>
                    <a:pt x="749020" y="1727923"/>
                  </a:moveTo>
                  <a:lnTo>
                    <a:pt x="746290" y="1725193"/>
                  </a:lnTo>
                  <a:lnTo>
                    <a:pt x="739571" y="1725193"/>
                  </a:lnTo>
                  <a:lnTo>
                    <a:pt x="736841" y="1727923"/>
                  </a:lnTo>
                  <a:lnTo>
                    <a:pt x="736841" y="1734654"/>
                  </a:lnTo>
                  <a:lnTo>
                    <a:pt x="739571" y="1737372"/>
                  </a:lnTo>
                  <a:lnTo>
                    <a:pt x="746290" y="1737372"/>
                  </a:lnTo>
                  <a:lnTo>
                    <a:pt x="749020" y="1734654"/>
                  </a:lnTo>
                  <a:lnTo>
                    <a:pt x="749020" y="1727923"/>
                  </a:lnTo>
                  <a:close/>
                </a:path>
                <a:path w="1374775" h="1772284">
                  <a:moveTo>
                    <a:pt x="749020" y="37465"/>
                  </a:moveTo>
                  <a:lnTo>
                    <a:pt x="746290" y="34747"/>
                  </a:lnTo>
                  <a:lnTo>
                    <a:pt x="739571" y="34747"/>
                  </a:lnTo>
                  <a:lnTo>
                    <a:pt x="736841" y="37465"/>
                  </a:lnTo>
                  <a:lnTo>
                    <a:pt x="736841" y="44183"/>
                  </a:lnTo>
                  <a:lnTo>
                    <a:pt x="739571" y="46926"/>
                  </a:lnTo>
                  <a:lnTo>
                    <a:pt x="746290" y="46926"/>
                  </a:lnTo>
                  <a:lnTo>
                    <a:pt x="749020" y="44183"/>
                  </a:lnTo>
                  <a:lnTo>
                    <a:pt x="749020" y="37465"/>
                  </a:lnTo>
                  <a:close/>
                </a:path>
                <a:path w="1374775" h="1772284">
                  <a:moveTo>
                    <a:pt x="773404" y="1720088"/>
                  </a:moveTo>
                  <a:lnTo>
                    <a:pt x="770674" y="1717357"/>
                  </a:lnTo>
                  <a:lnTo>
                    <a:pt x="763968" y="1717357"/>
                  </a:lnTo>
                  <a:lnTo>
                    <a:pt x="761225" y="1720088"/>
                  </a:lnTo>
                  <a:lnTo>
                    <a:pt x="761225" y="1726819"/>
                  </a:lnTo>
                  <a:lnTo>
                    <a:pt x="763968" y="1729536"/>
                  </a:lnTo>
                  <a:lnTo>
                    <a:pt x="770674" y="1729536"/>
                  </a:lnTo>
                  <a:lnTo>
                    <a:pt x="773404" y="1726819"/>
                  </a:lnTo>
                  <a:lnTo>
                    <a:pt x="773404" y="1720088"/>
                  </a:lnTo>
                  <a:close/>
                </a:path>
                <a:path w="1374775" h="1772284">
                  <a:moveTo>
                    <a:pt x="773404" y="45313"/>
                  </a:moveTo>
                  <a:lnTo>
                    <a:pt x="770674" y="42583"/>
                  </a:lnTo>
                  <a:lnTo>
                    <a:pt x="763968" y="42583"/>
                  </a:lnTo>
                  <a:lnTo>
                    <a:pt x="761225" y="45313"/>
                  </a:lnTo>
                  <a:lnTo>
                    <a:pt x="761225" y="52031"/>
                  </a:lnTo>
                  <a:lnTo>
                    <a:pt x="763968" y="54749"/>
                  </a:lnTo>
                  <a:lnTo>
                    <a:pt x="770674" y="54749"/>
                  </a:lnTo>
                  <a:lnTo>
                    <a:pt x="773404" y="52031"/>
                  </a:lnTo>
                  <a:lnTo>
                    <a:pt x="773404" y="45313"/>
                  </a:lnTo>
                  <a:close/>
                </a:path>
                <a:path w="1374775" h="1772284">
                  <a:moveTo>
                    <a:pt x="797496" y="1711553"/>
                  </a:moveTo>
                  <a:lnTo>
                    <a:pt x="794766" y="1708823"/>
                  </a:lnTo>
                  <a:lnTo>
                    <a:pt x="788047" y="1708823"/>
                  </a:lnTo>
                  <a:lnTo>
                    <a:pt x="785317" y="1711553"/>
                  </a:lnTo>
                  <a:lnTo>
                    <a:pt x="785317" y="1718271"/>
                  </a:lnTo>
                  <a:lnTo>
                    <a:pt x="788047" y="1721002"/>
                  </a:lnTo>
                  <a:lnTo>
                    <a:pt x="794766" y="1721002"/>
                  </a:lnTo>
                  <a:lnTo>
                    <a:pt x="797496" y="1718271"/>
                  </a:lnTo>
                  <a:lnTo>
                    <a:pt x="797496" y="1711553"/>
                  </a:lnTo>
                  <a:close/>
                </a:path>
                <a:path w="1374775" h="1772284">
                  <a:moveTo>
                    <a:pt x="797496" y="53848"/>
                  </a:moveTo>
                  <a:lnTo>
                    <a:pt x="794766" y="51117"/>
                  </a:lnTo>
                  <a:lnTo>
                    <a:pt x="788047" y="51117"/>
                  </a:lnTo>
                  <a:lnTo>
                    <a:pt x="785317" y="53848"/>
                  </a:lnTo>
                  <a:lnTo>
                    <a:pt x="785317" y="60579"/>
                  </a:lnTo>
                  <a:lnTo>
                    <a:pt x="788047" y="63296"/>
                  </a:lnTo>
                  <a:lnTo>
                    <a:pt x="794766" y="63296"/>
                  </a:lnTo>
                  <a:lnTo>
                    <a:pt x="797496" y="60579"/>
                  </a:lnTo>
                  <a:lnTo>
                    <a:pt x="797496" y="53848"/>
                  </a:lnTo>
                  <a:close/>
                </a:path>
                <a:path w="1374775" h="1772284">
                  <a:moveTo>
                    <a:pt x="821359" y="63080"/>
                  </a:moveTo>
                  <a:lnTo>
                    <a:pt x="818642" y="60350"/>
                  </a:lnTo>
                  <a:lnTo>
                    <a:pt x="811923" y="60350"/>
                  </a:lnTo>
                  <a:lnTo>
                    <a:pt x="809193" y="63080"/>
                  </a:lnTo>
                  <a:lnTo>
                    <a:pt x="809193" y="69811"/>
                  </a:lnTo>
                  <a:lnTo>
                    <a:pt x="811923" y="72529"/>
                  </a:lnTo>
                  <a:lnTo>
                    <a:pt x="818642" y="72529"/>
                  </a:lnTo>
                  <a:lnTo>
                    <a:pt x="821359" y="69811"/>
                  </a:lnTo>
                  <a:lnTo>
                    <a:pt x="821359" y="63080"/>
                  </a:lnTo>
                  <a:close/>
                </a:path>
                <a:path w="1374775" h="1772284">
                  <a:moveTo>
                    <a:pt x="844918" y="72999"/>
                  </a:moveTo>
                  <a:lnTo>
                    <a:pt x="842200" y="70269"/>
                  </a:lnTo>
                  <a:lnTo>
                    <a:pt x="835482" y="70269"/>
                  </a:lnTo>
                  <a:lnTo>
                    <a:pt x="832751" y="72999"/>
                  </a:lnTo>
                  <a:lnTo>
                    <a:pt x="832751" y="79717"/>
                  </a:lnTo>
                  <a:lnTo>
                    <a:pt x="835482" y="82448"/>
                  </a:lnTo>
                  <a:lnTo>
                    <a:pt x="842200" y="82448"/>
                  </a:lnTo>
                  <a:lnTo>
                    <a:pt x="844918" y="79717"/>
                  </a:lnTo>
                  <a:lnTo>
                    <a:pt x="844918" y="72999"/>
                  </a:lnTo>
                  <a:close/>
                </a:path>
                <a:path w="1374775" h="1772284">
                  <a:moveTo>
                    <a:pt x="868273" y="83604"/>
                  </a:moveTo>
                  <a:lnTo>
                    <a:pt x="865555" y="80873"/>
                  </a:lnTo>
                  <a:lnTo>
                    <a:pt x="858824" y="80873"/>
                  </a:lnTo>
                  <a:lnTo>
                    <a:pt x="856107" y="83604"/>
                  </a:lnTo>
                  <a:lnTo>
                    <a:pt x="856107" y="90335"/>
                  </a:lnTo>
                  <a:lnTo>
                    <a:pt x="858824" y="93052"/>
                  </a:lnTo>
                  <a:lnTo>
                    <a:pt x="865555" y="93052"/>
                  </a:lnTo>
                  <a:lnTo>
                    <a:pt x="868273" y="90335"/>
                  </a:lnTo>
                  <a:lnTo>
                    <a:pt x="868273" y="83604"/>
                  </a:lnTo>
                  <a:close/>
                </a:path>
                <a:path w="1374775" h="1772284">
                  <a:moveTo>
                    <a:pt x="891209" y="94881"/>
                  </a:moveTo>
                  <a:lnTo>
                    <a:pt x="888479" y="92151"/>
                  </a:lnTo>
                  <a:lnTo>
                    <a:pt x="881761" y="92151"/>
                  </a:lnTo>
                  <a:lnTo>
                    <a:pt x="879030" y="94881"/>
                  </a:lnTo>
                  <a:lnTo>
                    <a:pt x="879030" y="101600"/>
                  </a:lnTo>
                  <a:lnTo>
                    <a:pt x="881761" y="104317"/>
                  </a:lnTo>
                  <a:lnTo>
                    <a:pt x="888479" y="104317"/>
                  </a:lnTo>
                  <a:lnTo>
                    <a:pt x="891209" y="101600"/>
                  </a:lnTo>
                  <a:lnTo>
                    <a:pt x="891209" y="94881"/>
                  </a:lnTo>
                  <a:close/>
                </a:path>
                <a:path w="1374775" h="1772284">
                  <a:moveTo>
                    <a:pt x="913828" y="106807"/>
                  </a:moveTo>
                  <a:lnTo>
                    <a:pt x="911098" y="104076"/>
                  </a:lnTo>
                  <a:lnTo>
                    <a:pt x="904379" y="104076"/>
                  </a:lnTo>
                  <a:lnTo>
                    <a:pt x="901649" y="106807"/>
                  </a:lnTo>
                  <a:lnTo>
                    <a:pt x="901649" y="113525"/>
                  </a:lnTo>
                  <a:lnTo>
                    <a:pt x="904379" y="116255"/>
                  </a:lnTo>
                  <a:lnTo>
                    <a:pt x="911098" y="116255"/>
                  </a:lnTo>
                  <a:lnTo>
                    <a:pt x="913828" y="113525"/>
                  </a:lnTo>
                  <a:lnTo>
                    <a:pt x="913828" y="106807"/>
                  </a:lnTo>
                  <a:close/>
                </a:path>
                <a:path w="1374775" h="1772284">
                  <a:moveTo>
                    <a:pt x="936142" y="119392"/>
                  </a:moveTo>
                  <a:lnTo>
                    <a:pt x="933399" y="116662"/>
                  </a:lnTo>
                  <a:lnTo>
                    <a:pt x="926680" y="116662"/>
                  </a:lnTo>
                  <a:lnTo>
                    <a:pt x="923963" y="119392"/>
                  </a:lnTo>
                  <a:lnTo>
                    <a:pt x="923963" y="126111"/>
                  </a:lnTo>
                  <a:lnTo>
                    <a:pt x="926680" y="128841"/>
                  </a:lnTo>
                  <a:lnTo>
                    <a:pt x="933399" y="128841"/>
                  </a:lnTo>
                  <a:lnTo>
                    <a:pt x="936142" y="126111"/>
                  </a:lnTo>
                  <a:lnTo>
                    <a:pt x="936142" y="119392"/>
                  </a:lnTo>
                  <a:close/>
                </a:path>
                <a:path w="1374775" h="1772284">
                  <a:moveTo>
                    <a:pt x="958126" y="1632788"/>
                  </a:moveTo>
                  <a:lnTo>
                    <a:pt x="955395" y="1630057"/>
                  </a:lnTo>
                  <a:lnTo>
                    <a:pt x="948664" y="1630057"/>
                  </a:lnTo>
                  <a:lnTo>
                    <a:pt x="945946" y="1632788"/>
                  </a:lnTo>
                  <a:lnTo>
                    <a:pt x="945946" y="1639519"/>
                  </a:lnTo>
                  <a:lnTo>
                    <a:pt x="948664" y="1642237"/>
                  </a:lnTo>
                  <a:lnTo>
                    <a:pt x="955395" y="1642237"/>
                  </a:lnTo>
                  <a:lnTo>
                    <a:pt x="958126" y="1639519"/>
                  </a:lnTo>
                  <a:lnTo>
                    <a:pt x="958126" y="1632788"/>
                  </a:lnTo>
                  <a:close/>
                </a:path>
                <a:path w="1374775" h="1772284">
                  <a:moveTo>
                    <a:pt x="958126" y="132600"/>
                  </a:moveTo>
                  <a:lnTo>
                    <a:pt x="955395" y="129870"/>
                  </a:lnTo>
                  <a:lnTo>
                    <a:pt x="948664" y="129870"/>
                  </a:lnTo>
                  <a:lnTo>
                    <a:pt x="945946" y="132600"/>
                  </a:lnTo>
                  <a:lnTo>
                    <a:pt x="945946" y="139331"/>
                  </a:lnTo>
                  <a:lnTo>
                    <a:pt x="948664" y="142049"/>
                  </a:lnTo>
                  <a:lnTo>
                    <a:pt x="955395" y="142049"/>
                  </a:lnTo>
                  <a:lnTo>
                    <a:pt x="958126" y="139331"/>
                  </a:lnTo>
                  <a:lnTo>
                    <a:pt x="958126" y="132600"/>
                  </a:lnTo>
                  <a:close/>
                </a:path>
                <a:path w="1374775" h="1772284">
                  <a:moveTo>
                    <a:pt x="979576" y="1618945"/>
                  </a:moveTo>
                  <a:lnTo>
                    <a:pt x="976845" y="1616214"/>
                  </a:lnTo>
                  <a:lnTo>
                    <a:pt x="970140" y="1616214"/>
                  </a:lnTo>
                  <a:lnTo>
                    <a:pt x="967397" y="1618945"/>
                  </a:lnTo>
                  <a:lnTo>
                    <a:pt x="967397" y="1625663"/>
                  </a:lnTo>
                  <a:lnTo>
                    <a:pt x="970140" y="1628381"/>
                  </a:lnTo>
                  <a:lnTo>
                    <a:pt x="976845" y="1628381"/>
                  </a:lnTo>
                  <a:lnTo>
                    <a:pt x="979576" y="1625663"/>
                  </a:lnTo>
                  <a:lnTo>
                    <a:pt x="979576" y="1618945"/>
                  </a:lnTo>
                  <a:close/>
                </a:path>
                <a:path w="1374775" h="1772284">
                  <a:moveTo>
                    <a:pt x="979576" y="146456"/>
                  </a:moveTo>
                  <a:lnTo>
                    <a:pt x="976845" y="143725"/>
                  </a:lnTo>
                  <a:lnTo>
                    <a:pt x="970140" y="143725"/>
                  </a:lnTo>
                  <a:lnTo>
                    <a:pt x="967397" y="146456"/>
                  </a:lnTo>
                  <a:lnTo>
                    <a:pt x="967397" y="153174"/>
                  </a:lnTo>
                  <a:lnTo>
                    <a:pt x="970140" y="155905"/>
                  </a:lnTo>
                  <a:lnTo>
                    <a:pt x="976845" y="155905"/>
                  </a:lnTo>
                  <a:lnTo>
                    <a:pt x="979576" y="153174"/>
                  </a:lnTo>
                  <a:lnTo>
                    <a:pt x="979576" y="146456"/>
                  </a:lnTo>
                  <a:close/>
                </a:path>
                <a:path w="1374775" h="1772284">
                  <a:moveTo>
                    <a:pt x="1000734" y="1604467"/>
                  </a:moveTo>
                  <a:lnTo>
                    <a:pt x="998004" y="1601749"/>
                  </a:lnTo>
                  <a:lnTo>
                    <a:pt x="991285" y="1601749"/>
                  </a:lnTo>
                  <a:lnTo>
                    <a:pt x="988568" y="1604467"/>
                  </a:lnTo>
                  <a:lnTo>
                    <a:pt x="988568" y="1611198"/>
                  </a:lnTo>
                  <a:lnTo>
                    <a:pt x="991285" y="1613916"/>
                  </a:lnTo>
                  <a:lnTo>
                    <a:pt x="998004" y="1613916"/>
                  </a:lnTo>
                  <a:lnTo>
                    <a:pt x="1000734" y="1611198"/>
                  </a:lnTo>
                  <a:lnTo>
                    <a:pt x="1000734" y="1604467"/>
                  </a:lnTo>
                  <a:close/>
                </a:path>
                <a:path w="1374775" h="1772284">
                  <a:moveTo>
                    <a:pt x="1000734" y="160934"/>
                  </a:moveTo>
                  <a:lnTo>
                    <a:pt x="998004" y="158191"/>
                  </a:lnTo>
                  <a:lnTo>
                    <a:pt x="991285" y="158191"/>
                  </a:lnTo>
                  <a:lnTo>
                    <a:pt x="988568" y="160934"/>
                  </a:lnTo>
                  <a:lnTo>
                    <a:pt x="988568" y="167652"/>
                  </a:lnTo>
                  <a:lnTo>
                    <a:pt x="991285" y="170370"/>
                  </a:lnTo>
                  <a:lnTo>
                    <a:pt x="998004" y="170370"/>
                  </a:lnTo>
                  <a:lnTo>
                    <a:pt x="1000734" y="167652"/>
                  </a:lnTo>
                  <a:lnTo>
                    <a:pt x="1000734" y="160934"/>
                  </a:lnTo>
                  <a:close/>
                </a:path>
                <a:path w="1374775" h="1772284">
                  <a:moveTo>
                    <a:pt x="1021359" y="1589392"/>
                  </a:moveTo>
                  <a:lnTo>
                    <a:pt x="1018641" y="1586674"/>
                  </a:lnTo>
                  <a:lnTo>
                    <a:pt x="1011910" y="1586674"/>
                  </a:lnTo>
                  <a:lnTo>
                    <a:pt x="1009180" y="1589392"/>
                  </a:lnTo>
                  <a:lnTo>
                    <a:pt x="1009180" y="1596123"/>
                  </a:lnTo>
                  <a:lnTo>
                    <a:pt x="1011910" y="1598853"/>
                  </a:lnTo>
                  <a:lnTo>
                    <a:pt x="1018641" y="1598853"/>
                  </a:lnTo>
                  <a:lnTo>
                    <a:pt x="1021359" y="1596123"/>
                  </a:lnTo>
                  <a:lnTo>
                    <a:pt x="1021359" y="1589392"/>
                  </a:lnTo>
                  <a:close/>
                </a:path>
                <a:path w="1374775" h="1772284">
                  <a:moveTo>
                    <a:pt x="1021359" y="175983"/>
                  </a:moveTo>
                  <a:lnTo>
                    <a:pt x="1018641" y="173266"/>
                  </a:lnTo>
                  <a:lnTo>
                    <a:pt x="1011910" y="173266"/>
                  </a:lnTo>
                  <a:lnTo>
                    <a:pt x="1009180" y="175983"/>
                  </a:lnTo>
                  <a:lnTo>
                    <a:pt x="1009180" y="182714"/>
                  </a:lnTo>
                  <a:lnTo>
                    <a:pt x="1011910" y="185445"/>
                  </a:lnTo>
                  <a:lnTo>
                    <a:pt x="1018641" y="185445"/>
                  </a:lnTo>
                  <a:lnTo>
                    <a:pt x="1021359" y="182714"/>
                  </a:lnTo>
                  <a:lnTo>
                    <a:pt x="1021359" y="175983"/>
                  </a:lnTo>
                  <a:close/>
                </a:path>
                <a:path w="1374775" h="1772284">
                  <a:moveTo>
                    <a:pt x="1041565" y="1573745"/>
                  </a:moveTo>
                  <a:lnTo>
                    <a:pt x="1038847" y="1571002"/>
                  </a:lnTo>
                  <a:lnTo>
                    <a:pt x="1032129" y="1571002"/>
                  </a:lnTo>
                  <a:lnTo>
                    <a:pt x="1029385" y="1573745"/>
                  </a:lnTo>
                  <a:lnTo>
                    <a:pt x="1029385" y="1580464"/>
                  </a:lnTo>
                  <a:lnTo>
                    <a:pt x="1032129" y="1583182"/>
                  </a:lnTo>
                  <a:lnTo>
                    <a:pt x="1038847" y="1583182"/>
                  </a:lnTo>
                  <a:lnTo>
                    <a:pt x="1041565" y="1580464"/>
                  </a:lnTo>
                  <a:lnTo>
                    <a:pt x="1041565" y="1573745"/>
                  </a:lnTo>
                  <a:close/>
                </a:path>
                <a:path w="1374775" h="1772284">
                  <a:moveTo>
                    <a:pt x="1041565" y="191655"/>
                  </a:moveTo>
                  <a:lnTo>
                    <a:pt x="1038847" y="188925"/>
                  </a:lnTo>
                  <a:lnTo>
                    <a:pt x="1032129" y="188925"/>
                  </a:lnTo>
                  <a:lnTo>
                    <a:pt x="1029385" y="191655"/>
                  </a:lnTo>
                  <a:lnTo>
                    <a:pt x="1029385" y="198386"/>
                  </a:lnTo>
                  <a:lnTo>
                    <a:pt x="1032129" y="201104"/>
                  </a:lnTo>
                  <a:lnTo>
                    <a:pt x="1038847" y="201104"/>
                  </a:lnTo>
                  <a:lnTo>
                    <a:pt x="1041565" y="198386"/>
                  </a:lnTo>
                  <a:lnTo>
                    <a:pt x="1041565" y="191655"/>
                  </a:lnTo>
                  <a:close/>
                </a:path>
                <a:path w="1374775" h="1772284">
                  <a:moveTo>
                    <a:pt x="1061351" y="1557489"/>
                  </a:moveTo>
                  <a:lnTo>
                    <a:pt x="1058621" y="1554759"/>
                  </a:lnTo>
                  <a:lnTo>
                    <a:pt x="1051915" y="1554759"/>
                  </a:lnTo>
                  <a:lnTo>
                    <a:pt x="1049185" y="1557489"/>
                  </a:lnTo>
                  <a:lnTo>
                    <a:pt x="1049185" y="1564220"/>
                  </a:lnTo>
                  <a:lnTo>
                    <a:pt x="1051915" y="1566938"/>
                  </a:lnTo>
                  <a:lnTo>
                    <a:pt x="1058621" y="1566938"/>
                  </a:lnTo>
                  <a:lnTo>
                    <a:pt x="1061351" y="1564220"/>
                  </a:lnTo>
                  <a:lnTo>
                    <a:pt x="1061351" y="1557489"/>
                  </a:lnTo>
                  <a:close/>
                </a:path>
                <a:path w="1374775" h="1772284">
                  <a:moveTo>
                    <a:pt x="1061351" y="207911"/>
                  </a:moveTo>
                  <a:lnTo>
                    <a:pt x="1058621" y="205181"/>
                  </a:lnTo>
                  <a:lnTo>
                    <a:pt x="1051915" y="205181"/>
                  </a:lnTo>
                  <a:lnTo>
                    <a:pt x="1049185" y="207911"/>
                  </a:lnTo>
                  <a:lnTo>
                    <a:pt x="1049185" y="214630"/>
                  </a:lnTo>
                  <a:lnTo>
                    <a:pt x="1051915" y="217360"/>
                  </a:lnTo>
                  <a:lnTo>
                    <a:pt x="1058621" y="217360"/>
                  </a:lnTo>
                  <a:lnTo>
                    <a:pt x="1061351" y="214630"/>
                  </a:lnTo>
                  <a:lnTo>
                    <a:pt x="1061351" y="207911"/>
                  </a:lnTo>
                  <a:close/>
                </a:path>
                <a:path w="1374775" h="1772284">
                  <a:moveTo>
                    <a:pt x="1080731" y="224701"/>
                  </a:moveTo>
                  <a:lnTo>
                    <a:pt x="1078001" y="221983"/>
                  </a:lnTo>
                  <a:lnTo>
                    <a:pt x="1071283" y="221983"/>
                  </a:lnTo>
                  <a:lnTo>
                    <a:pt x="1068552" y="224701"/>
                  </a:lnTo>
                  <a:lnTo>
                    <a:pt x="1068552" y="231432"/>
                  </a:lnTo>
                  <a:lnTo>
                    <a:pt x="1071283" y="234162"/>
                  </a:lnTo>
                  <a:lnTo>
                    <a:pt x="1078001" y="234162"/>
                  </a:lnTo>
                  <a:lnTo>
                    <a:pt x="1080731" y="231432"/>
                  </a:lnTo>
                  <a:lnTo>
                    <a:pt x="1080731" y="224701"/>
                  </a:lnTo>
                  <a:close/>
                </a:path>
                <a:path w="1374775" h="1772284">
                  <a:moveTo>
                    <a:pt x="1099477" y="242074"/>
                  </a:moveTo>
                  <a:lnTo>
                    <a:pt x="1096746" y="239344"/>
                  </a:lnTo>
                  <a:lnTo>
                    <a:pt x="1090041" y="239344"/>
                  </a:lnTo>
                  <a:lnTo>
                    <a:pt x="1087310" y="242074"/>
                  </a:lnTo>
                  <a:lnTo>
                    <a:pt x="1087310" y="248805"/>
                  </a:lnTo>
                  <a:lnTo>
                    <a:pt x="1090041" y="251523"/>
                  </a:lnTo>
                  <a:lnTo>
                    <a:pt x="1096746" y="251523"/>
                  </a:lnTo>
                  <a:lnTo>
                    <a:pt x="1099477" y="248805"/>
                  </a:lnTo>
                  <a:lnTo>
                    <a:pt x="1099477" y="242074"/>
                  </a:lnTo>
                  <a:close/>
                </a:path>
                <a:path w="1374775" h="1772284">
                  <a:moveTo>
                    <a:pt x="1117803" y="259969"/>
                  </a:moveTo>
                  <a:lnTo>
                    <a:pt x="1115072" y="257238"/>
                  </a:lnTo>
                  <a:lnTo>
                    <a:pt x="1108354" y="257238"/>
                  </a:lnTo>
                  <a:lnTo>
                    <a:pt x="1105623" y="259969"/>
                  </a:lnTo>
                  <a:lnTo>
                    <a:pt x="1105623" y="266700"/>
                  </a:lnTo>
                  <a:lnTo>
                    <a:pt x="1108354" y="269417"/>
                  </a:lnTo>
                  <a:lnTo>
                    <a:pt x="1115072" y="269417"/>
                  </a:lnTo>
                  <a:lnTo>
                    <a:pt x="1117803" y="266700"/>
                  </a:lnTo>
                  <a:lnTo>
                    <a:pt x="1117803" y="259969"/>
                  </a:lnTo>
                  <a:close/>
                </a:path>
                <a:path w="1374775" h="1772284">
                  <a:moveTo>
                    <a:pt x="1135595" y="278396"/>
                  </a:moveTo>
                  <a:lnTo>
                    <a:pt x="1132865" y="275666"/>
                  </a:lnTo>
                  <a:lnTo>
                    <a:pt x="1126147" y="275666"/>
                  </a:lnTo>
                  <a:lnTo>
                    <a:pt x="1123416" y="278396"/>
                  </a:lnTo>
                  <a:lnTo>
                    <a:pt x="1123416" y="285127"/>
                  </a:lnTo>
                  <a:lnTo>
                    <a:pt x="1126147" y="287845"/>
                  </a:lnTo>
                  <a:lnTo>
                    <a:pt x="1132865" y="287845"/>
                  </a:lnTo>
                  <a:lnTo>
                    <a:pt x="1135595" y="285127"/>
                  </a:lnTo>
                  <a:lnTo>
                    <a:pt x="1135595" y="278396"/>
                  </a:lnTo>
                  <a:close/>
                </a:path>
                <a:path w="1374775" h="1772284">
                  <a:moveTo>
                    <a:pt x="1152779" y="297307"/>
                  </a:moveTo>
                  <a:lnTo>
                    <a:pt x="1150048" y="294589"/>
                  </a:lnTo>
                  <a:lnTo>
                    <a:pt x="1143317" y="294589"/>
                  </a:lnTo>
                  <a:lnTo>
                    <a:pt x="1140599" y="297307"/>
                  </a:lnTo>
                  <a:lnTo>
                    <a:pt x="1140599" y="304050"/>
                  </a:lnTo>
                  <a:lnTo>
                    <a:pt x="1143317" y="306768"/>
                  </a:lnTo>
                  <a:lnTo>
                    <a:pt x="1150048" y="306768"/>
                  </a:lnTo>
                  <a:lnTo>
                    <a:pt x="1152779" y="304050"/>
                  </a:lnTo>
                  <a:lnTo>
                    <a:pt x="1152779" y="297307"/>
                  </a:lnTo>
                  <a:close/>
                </a:path>
                <a:path w="1374775" h="1772284">
                  <a:moveTo>
                    <a:pt x="1169428" y="316738"/>
                  </a:moveTo>
                  <a:lnTo>
                    <a:pt x="1166698" y="314007"/>
                  </a:lnTo>
                  <a:lnTo>
                    <a:pt x="1159967" y="314007"/>
                  </a:lnTo>
                  <a:lnTo>
                    <a:pt x="1157249" y="316738"/>
                  </a:lnTo>
                  <a:lnTo>
                    <a:pt x="1157249" y="323469"/>
                  </a:lnTo>
                  <a:lnTo>
                    <a:pt x="1159967" y="326186"/>
                  </a:lnTo>
                  <a:lnTo>
                    <a:pt x="1166698" y="326186"/>
                  </a:lnTo>
                  <a:lnTo>
                    <a:pt x="1169428" y="323469"/>
                  </a:lnTo>
                  <a:lnTo>
                    <a:pt x="1169428" y="316738"/>
                  </a:lnTo>
                  <a:close/>
                </a:path>
                <a:path w="1374775" h="1772284">
                  <a:moveTo>
                    <a:pt x="1185545" y="336626"/>
                  </a:moveTo>
                  <a:lnTo>
                    <a:pt x="1182814" y="333895"/>
                  </a:lnTo>
                  <a:lnTo>
                    <a:pt x="1176096" y="333895"/>
                  </a:lnTo>
                  <a:lnTo>
                    <a:pt x="1173378" y="336626"/>
                  </a:lnTo>
                  <a:lnTo>
                    <a:pt x="1173378" y="343357"/>
                  </a:lnTo>
                  <a:lnTo>
                    <a:pt x="1176096" y="346075"/>
                  </a:lnTo>
                  <a:lnTo>
                    <a:pt x="1182814" y="346075"/>
                  </a:lnTo>
                  <a:lnTo>
                    <a:pt x="1185545" y="343357"/>
                  </a:lnTo>
                  <a:lnTo>
                    <a:pt x="1185545" y="336626"/>
                  </a:lnTo>
                  <a:close/>
                </a:path>
                <a:path w="1374775" h="1772284">
                  <a:moveTo>
                    <a:pt x="1201051" y="356971"/>
                  </a:moveTo>
                  <a:lnTo>
                    <a:pt x="1198321" y="354253"/>
                  </a:lnTo>
                  <a:lnTo>
                    <a:pt x="1191602" y="354253"/>
                  </a:lnTo>
                  <a:lnTo>
                    <a:pt x="1188872" y="356971"/>
                  </a:lnTo>
                  <a:lnTo>
                    <a:pt x="1188872" y="363702"/>
                  </a:lnTo>
                  <a:lnTo>
                    <a:pt x="1191602" y="366433"/>
                  </a:lnTo>
                  <a:lnTo>
                    <a:pt x="1198321" y="366433"/>
                  </a:lnTo>
                  <a:lnTo>
                    <a:pt x="1201051" y="363702"/>
                  </a:lnTo>
                  <a:lnTo>
                    <a:pt x="1201051" y="356971"/>
                  </a:lnTo>
                  <a:close/>
                </a:path>
                <a:path w="1374775" h="1772284">
                  <a:moveTo>
                    <a:pt x="1216012" y="377774"/>
                  </a:moveTo>
                  <a:lnTo>
                    <a:pt x="1213281" y="375043"/>
                  </a:lnTo>
                  <a:lnTo>
                    <a:pt x="1206563" y="375043"/>
                  </a:lnTo>
                  <a:lnTo>
                    <a:pt x="1203833" y="377774"/>
                  </a:lnTo>
                  <a:lnTo>
                    <a:pt x="1203833" y="384492"/>
                  </a:lnTo>
                  <a:lnTo>
                    <a:pt x="1206563" y="387210"/>
                  </a:lnTo>
                  <a:lnTo>
                    <a:pt x="1213281" y="387210"/>
                  </a:lnTo>
                  <a:lnTo>
                    <a:pt x="1216012" y="384492"/>
                  </a:lnTo>
                  <a:lnTo>
                    <a:pt x="1216012" y="377774"/>
                  </a:lnTo>
                  <a:close/>
                </a:path>
                <a:path w="1374775" h="1772284">
                  <a:moveTo>
                    <a:pt x="1230249" y="398983"/>
                  </a:moveTo>
                  <a:lnTo>
                    <a:pt x="1227518" y="396252"/>
                  </a:lnTo>
                  <a:lnTo>
                    <a:pt x="1220812" y="396252"/>
                  </a:lnTo>
                  <a:lnTo>
                    <a:pt x="1218069" y="398983"/>
                  </a:lnTo>
                  <a:lnTo>
                    <a:pt x="1218069" y="405701"/>
                  </a:lnTo>
                  <a:lnTo>
                    <a:pt x="1220812" y="408432"/>
                  </a:lnTo>
                  <a:lnTo>
                    <a:pt x="1227518" y="408432"/>
                  </a:lnTo>
                  <a:lnTo>
                    <a:pt x="1230249" y="405701"/>
                  </a:lnTo>
                  <a:lnTo>
                    <a:pt x="1230249" y="398983"/>
                  </a:lnTo>
                  <a:close/>
                </a:path>
                <a:path w="1374775" h="1772284">
                  <a:moveTo>
                    <a:pt x="1243965" y="420598"/>
                  </a:moveTo>
                  <a:lnTo>
                    <a:pt x="1241234" y="417868"/>
                  </a:lnTo>
                  <a:lnTo>
                    <a:pt x="1234528" y="417868"/>
                  </a:lnTo>
                  <a:lnTo>
                    <a:pt x="1231798" y="420598"/>
                  </a:lnTo>
                  <a:lnTo>
                    <a:pt x="1231798" y="427329"/>
                  </a:lnTo>
                  <a:lnTo>
                    <a:pt x="1234528" y="430047"/>
                  </a:lnTo>
                  <a:lnTo>
                    <a:pt x="1241234" y="430047"/>
                  </a:lnTo>
                  <a:lnTo>
                    <a:pt x="1243965" y="427329"/>
                  </a:lnTo>
                  <a:lnTo>
                    <a:pt x="1243965" y="420598"/>
                  </a:lnTo>
                  <a:close/>
                </a:path>
                <a:path w="1374775" h="1772284">
                  <a:moveTo>
                    <a:pt x="1257071" y="442620"/>
                  </a:moveTo>
                  <a:lnTo>
                    <a:pt x="1254340" y="439889"/>
                  </a:lnTo>
                  <a:lnTo>
                    <a:pt x="1247609" y="439889"/>
                  </a:lnTo>
                  <a:lnTo>
                    <a:pt x="1244892" y="442620"/>
                  </a:lnTo>
                  <a:lnTo>
                    <a:pt x="1244892" y="449338"/>
                  </a:lnTo>
                  <a:lnTo>
                    <a:pt x="1247609" y="452056"/>
                  </a:lnTo>
                  <a:lnTo>
                    <a:pt x="1254340" y="452056"/>
                  </a:lnTo>
                  <a:lnTo>
                    <a:pt x="1257071" y="449338"/>
                  </a:lnTo>
                  <a:lnTo>
                    <a:pt x="1257071" y="442620"/>
                  </a:lnTo>
                  <a:close/>
                </a:path>
                <a:path w="1374775" h="1772284">
                  <a:moveTo>
                    <a:pt x="1269517" y="464985"/>
                  </a:moveTo>
                  <a:lnTo>
                    <a:pt x="1266786" y="462254"/>
                  </a:lnTo>
                  <a:lnTo>
                    <a:pt x="1260068" y="462254"/>
                  </a:lnTo>
                  <a:lnTo>
                    <a:pt x="1257338" y="464985"/>
                  </a:lnTo>
                  <a:lnTo>
                    <a:pt x="1257338" y="471703"/>
                  </a:lnTo>
                  <a:lnTo>
                    <a:pt x="1260068" y="474433"/>
                  </a:lnTo>
                  <a:lnTo>
                    <a:pt x="1266786" y="474433"/>
                  </a:lnTo>
                  <a:lnTo>
                    <a:pt x="1269517" y="471703"/>
                  </a:lnTo>
                  <a:lnTo>
                    <a:pt x="1269517" y="464985"/>
                  </a:lnTo>
                  <a:close/>
                </a:path>
                <a:path w="1374775" h="1772284">
                  <a:moveTo>
                    <a:pt x="1281252" y="487705"/>
                  </a:moveTo>
                  <a:lnTo>
                    <a:pt x="1278521" y="484987"/>
                  </a:lnTo>
                  <a:lnTo>
                    <a:pt x="1271816" y="484987"/>
                  </a:lnTo>
                  <a:lnTo>
                    <a:pt x="1269072" y="487705"/>
                  </a:lnTo>
                  <a:lnTo>
                    <a:pt x="1269072" y="494423"/>
                  </a:lnTo>
                  <a:lnTo>
                    <a:pt x="1271816" y="497154"/>
                  </a:lnTo>
                  <a:lnTo>
                    <a:pt x="1278521" y="497154"/>
                  </a:lnTo>
                  <a:lnTo>
                    <a:pt x="1281252" y="494423"/>
                  </a:lnTo>
                  <a:lnTo>
                    <a:pt x="1281252" y="487705"/>
                  </a:lnTo>
                  <a:close/>
                </a:path>
                <a:path w="1374775" h="1772284">
                  <a:moveTo>
                    <a:pt x="1292352" y="510768"/>
                  </a:moveTo>
                  <a:lnTo>
                    <a:pt x="1289621" y="508038"/>
                  </a:lnTo>
                  <a:lnTo>
                    <a:pt x="1282903" y="508038"/>
                  </a:lnTo>
                  <a:lnTo>
                    <a:pt x="1280172" y="510768"/>
                  </a:lnTo>
                  <a:lnTo>
                    <a:pt x="1280172" y="517499"/>
                  </a:lnTo>
                  <a:lnTo>
                    <a:pt x="1282903" y="520217"/>
                  </a:lnTo>
                  <a:lnTo>
                    <a:pt x="1289621" y="520217"/>
                  </a:lnTo>
                  <a:lnTo>
                    <a:pt x="1292352" y="517499"/>
                  </a:lnTo>
                  <a:lnTo>
                    <a:pt x="1292352" y="510768"/>
                  </a:lnTo>
                  <a:close/>
                </a:path>
                <a:path w="1374775" h="1772284">
                  <a:moveTo>
                    <a:pt x="1302816" y="534149"/>
                  </a:moveTo>
                  <a:lnTo>
                    <a:pt x="1300086" y="531406"/>
                  </a:lnTo>
                  <a:lnTo>
                    <a:pt x="1293368" y="531406"/>
                  </a:lnTo>
                  <a:lnTo>
                    <a:pt x="1290637" y="534149"/>
                  </a:lnTo>
                  <a:lnTo>
                    <a:pt x="1290637" y="540867"/>
                  </a:lnTo>
                  <a:lnTo>
                    <a:pt x="1293368" y="543585"/>
                  </a:lnTo>
                  <a:lnTo>
                    <a:pt x="1300086" y="543585"/>
                  </a:lnTo>
                  <a:lnTo>
                    <a:pt x="1302816" y="540867"/>
                  </a:lnTo>
                  <a:lnTo>
                    <a:pt x="1302816" y="534149"/>
                  </a:lnTo>
                  <a:close/>
                </a:path>
                <a:path w="1374775" h="1772284">
                  <a:moveTo>
                    <a:pt x="1312557" y="557809"/>
                  </a:moveTo>
                  <a:lnTo>
                    <a:pt x="1309827" y="555078"/>
                  </a:lnTo>
                  <a:lnTo>
                    <a:pt x="1303108" y="555078"/>
                  </a:lnTo>
                  <a:lnTo>
                    <a:pt x="1300391" y="557809"/>
                  </a:lnTo>
                  <a:lnTo>
                    <a:pt x="1300391" y="564527"/>
                  </a:lnTo>
                  <a:lnTo>
                    <a:pt x="1303108" y="567258"/>
                  </a:lnTo>
                  <a:lnTo>
                    <a:pt x="1309827" y="567258"/>
                  </a:lnTo>
                  <a:lnTo>
                    <a:pt x="1312557" y="564527"/>
                  </a:lnTo>
                  <a:lnTo>
                    <a:pt x="1312557" y="557809"/>
                  </a:lnTo>
                  <a:close/>
                </a:path>
                <a:path w="1374775" h="1772284">
                  <a:moveTo>
                    <a:pt x="1321574" y="581736"/>
                  </a:moveTo>
                  <a:lnTo>
                    <a:pt x="1318831" y="579005"/>
                  </a:lnTo>
                  <a:lnTo>
                    <a:pt x="1312113" y="579005"/>
                  </a:lnTo>
                  <a:lnTo>
                    <a:pt x="1309395" y="581736"/>
                  </a:lnTo>
                  <a:lnTo>
                    <a:pt x="1309395" y="588454"/>
                  </a:lnTo>
                  <a:lnTo>
                    <a:pt x="1312113" y="591172"/>
                  </a:lnTo>
                  <a:lnTo>
                    <a:pt x="1318831" y="591172"/>
                  </a:lnTo>
                  <a:lnTo>
                    <a:pt x="1321574" y="588454"/>
                  </a:lnTo>
                  <a:lnTo>
                    <a:pt x="1321574" y="581736"/>
                  </a:lnTo>
                  <a:close/>
                </a:path>
                <a:path w="1374775" h="1772284">
                  <a:moveTo>
                    <a:pt x="1329944" y="605904"/>
                  </a:moveTo>
                  <a:lnTo>
                    <a:pt x="1327213" y="603186"/>
                  </a:lnTo>
                  <a:lnTo>
                    <a:pt x="1320495" y="603186"/>
                  </a:lnTo>
                  <a:lnTo>
                    <a:pt x="1317764" y="605904"/>
                  </a:lnTo>
                  <a:lnTo>
                    <a:pt x="1317764" y="612648"/>
                  </a:lnTo>
                  <a:lnTo>
                    <a:pt x="1320495" y="615365"/>
                  </a:lnTo>
                  <a:lnTo>
                    <a:pt x="1327213" y="615365"/>
                  </a:lnTo>
                  <a:lnTo>
                    <a:pt x="1329944" y="612648"/>
                  </a:lnTo>
                  <a:lnTo>
                    <a:pt x="1329944" y="605904"/>
                  </a:lnTo>
                  <a:close/>
                </a:path>
                <a:path w="1374775" h="1772284">
                  <a:moveTo>
                    <a:pt x="1337589" y="630339"/>
                  </a:moveTo>
                  <a:lnTo>
                    <a:pt x="1334858" y="627608"/>
                  </a:lnTo>
                  <a:lnTo>
                    <a:pt x="1328140" y="627608"/>
                  </a:lnTo>
                  <a:lnTo>
                    <a:pt x="1325410" y="630339"/>
                  </a:lnTo>
                  <a:lnTo>
                    <a:pt x="1325410" y="637057"/>
                  </a:lnTo>
                  <a:lnTo>
                    <a:pt x="1328140" y="639787"/>
                  </a:lnTo>
                  <a:lnTo>
                    <a:pt x="1334858" y="639787"/>
                  </a:lnTo>
                  <a:lnTo>
                    <a:pt x="1337589" y="637057"/>
                  </a:lnTo>
                  <a:lnTo>
                    <a:pt x="1337589" y="630339"/>
                  </a:lnTo>
                  <a:close/>
                </a:path>
                <a:path w="1374775" h="1772284">
                  <a:moveTo>
                    <a:pt x="1342402" y="806030"/>
                  </a:moveTo>
                  <a:lnTo>
                    <a:pt x="1339672" y="803300"/>
                  </a:lnTo>
                  <a:lnTo>
                    <a:pt x="1332966" y="803300"/>
                  </a:lnTo>
                  <a:lnTo>
                    <a:pt x="1330223" y="806030"/>
                  </a:lnTo>
                  <a:lnTo>
                    <a:pt x="1330223" y="812749"/>
                  </a:lnTo>
                  <a:lnTo>
                    <a:pt x="1332966" y="815479"/>
                  </a:lnTo>
                  <a:lnTo>
                    <a:pt x="1339672" y="815479"/>
                  </a:lnTo>
                  <a:lnTo>
                    <a:pt x="1342402" y="812749"/>
                  </a:lnTo>
                  <a:lnTo>
                    <a:pt x="1342402" y="806030"/>
                  </a:lnTo>
                  <a:close/>
                </a:path>
                <a:path w="1374775" h="1772284">
                  <a:moveTo>
                    <a:pt x="1344383" y="831532"/>
                  </a:moveTo>
                  <a:lnTo>
                    <a:pt x="1341653" y="828814"/>
                  </a:lnTo>
                  <a:lnTo>
                    <a:pt x="1334935" y="828814"/>
                  </a:lnTo>
                  <a:lnTo>
                    <a:pt x="1332204" y="831532"/>
                  </a:lnTo>
                  <a:lnTo>
                    <a:pt x="1332204" y="838263"/>
                  </a:lnTo>
                  <a:lnTo>
                    <a:pt x="1334935" y="840994"/>
                  </a:lnTo>
                  <a:lnTo>
                    <a:pt x="1341653" y="840994"/>
                  </a:lnTo>
                  <a:lnTo>
                    <a:pt x="1344383" y="838263"/>
                  </a:lnTo>
                  <a:lnTo>
                    <a:pt x="1344383" y="831532"/>
                  </a:lnTo>
                  <a:close/>
                </a:path>
                <a:path w="1374775" h="1772284">
                  <a:moveTo>
                    <a:pt x="1344599" y="654951"/>
                  </a:moveTo>
                  <a:lnTo>
                    <a:pt x="1341869" y="652233"/>
                  </a:lnTo>
                  <a:lnTo>
                    <a:pt x="1335151" y="652233"/>
                  </a:lnTo>
                  <a:lnTo>
                    <a:pt x="1332433" y="654951"/>
                  </a:lnTo>
                  <a:lnTo>
                    <a:pt x="1332433" y="661682"/>
                  </a:lnTo>
                  <a:lnTo>
                    <a:pt x="1335151" y="664413"/>
                  </a:lnTo>
                  <a:lnTo>
                    <a:pt x="1341869" y="664413"/>
                  </a:lnTo>
                  <a:lnTo>
                    <a:pt x="1344599" y="661682"/>
                  </a:lnTo>
                  <a:lnTo>
                    <a:pt x="1344599" y="654951"/>
                  </a:lnTo>
                  <a:close/>
                </a:path>
                <a:path w="1374775" h="1772284">
                  <a:moveTo>
                    <a:pt x="1345539" y="857123"/>
                  </a:moveTo>
                  <a:lnTo>
                    <a:pt x="1342809" y="854379"/>
                  </a:lnTo>
                  <a:lnTo>
                    <a:pt x="1336090" y="854379"/>
                  </a:lnTo>
                  <a:lnTo>
                    <a:pt x="1333360" y="857123"/>
                  </a:lnTo>
                  <a:lnTo>
                    <a:pt x="1333360" y="863841"/>
                  </a:lnTo>
                  <a:lnTo>
                    <a:pt x="1336090" y="866559"/>
                  </a:lnTo>
                  <a:lnTo>
                    <a:pt x="1342809" y="866559"/>
                  </a:lnTo>
                  <a:lnTo>
                    <a:pt x="1345539" y="863841"/>
                  </a:lnTo>
                  <a:lnTo>
                    <a:pt x="1345539" y="857123"/>
                  </a:lnTo>
                  <a:close/>
                </a:path>
                <a:path w="1374775" h="1772284">
                  <a:moveTo>
                    <a:pt x="1371092" y="959383"/>
                  </a:moveTo>
                  <a:lnTo>
                    <a:pt x="1368348" y="956652"/>
                  </a:lnTo>
                  <a:lnTo>
                    <a:pt x="1361643" y="956652"/>
                  </a:lnTo>
                  <a:lnTo>
                    <a:pt x="1358912" y="959383"/>
                  </a:lnTo>
                  <a:lnTo>
                    <a:pt x="1358912" y="966114"/>
                  </a:lnTo>
                  <a:lnTo>
                    <a:pt x="1361643" y="968832"/>
                  </a:lnTo>
                  <a:lnTo>
                    <a:pt x="1368348" y="968832"/>
                  </a:lnTo>
                  <a:lnTo>
                    <a:pt x="1371092" y="966114"/>
                  </a:lnTo>
                  <a:lnTo>
                    <a:pt x="1371092" y="959383"/>
                  </a:lnTo>
                  <a:close/>
                </a:path>
                <a:path w="1374775" h="1772284">
                  <a:moveTo>
                    <a:pt x="1372971" y="933843"/>
                  </a:moveTo>
                  <a:lnTo>
                    <a:pt x="1370253" y="931125"/>
                  </a:lnTo>
                  <a:lnTo>
                    <a:pt x="1363522" y="931125"/>
                  </a:lnTo>
                  <a:lnTo>
                    <a:pt x="1360792" y="933843"/>
                  </a:lnTo>
                  <a:lnTo>
                    <a:pt x="1360792" y="940574"/>
                  </a:lnTo>
                  <a:lnTo>
                    <a:pt x="1363522" y="943305"/>
                  </a:lnTo>
                  <a:lnTo>
                    <a:pt x="1370253" y="943305"/>
                  </a:lnTo>
                  <a:lnTo>
                    <a:pt x="1372971" y="940574"/>
                  </a:lnTo>
                  <a:lnTo>
                    <a:pt x="1372971" y="933843"/>
                  </a:lnTo>
                  <a:close/>
                </a:path>
                <a:path w="1374775" h="1772284">
                  <a:moveTo>
                    <a:pt x="1374432" y="882700"/>
                  </a:moveTo>
                  <a:lnTo>
                    <a:pt x="1371701" y="879970"/>
                  </a:lnTo>
                  <a:lnTo>
                    <a:pt x="1364996" y="879970"/>
                  </a:lnTo>
                  <a:lnTo>
                    <a:pt x="1362265" y="882700"/>
                  </a:lnTo>
                  <a:lnTo>
                    <a:pt x="1362265" y="889419"/>
                  </a:lnTo>
                  <a:lnTo>
                    <a:pt x="1364996" y="892136"/>
                  </a:lnTo>
                  <a:lnTo>
                    <a:pt x="1371701" y="892136"/>
                  </a:lnTo>
                  <a:lnTo>
                    <a:pt x="1374432" y="889419"/>
                  </a:lnTo>
                  <a:lnTo>
                    <a:pt x="1374432" y="88270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3175387" y="8715914"/>
              <a:ext cx="1452880" cy="1822450"/>
            </a:xfrm>
            <a:custGeom>
              <a:avLst/>
              <a:gdLst/>
              <a:ahLst/>
              <a:cxnLst/>
              <a:rect l="l" t="t" r="r" b="b"/>
              <a:pathLst>
                <a:path w="1452880" h="1822450">
                  <a:moveTo>
                    <a:pt x="12179" y="162039"/>
                  </a:moveTo>
                  <a:lnTo>
                    <a:pt x="9436" y="159321"/>
                  </a:lnTo>
                  <a:lnTo>
                    <a:pt x="2730" y="159321"/>
                  </a:lnTo>
                  <a:lnTo>
                    <a:pt x="0" y="162039"/>
                  </a:lnTo>
                  <a:lnTo>
                    <a:pt x="0" y="168757"/>
                  </a:lnTo>
                  <a:lnTo>
                    <a:pt x="2730" y="171500"/>
                  </a:lnTo>
                  <a:lnTo>
                    <a:pt x="9436" y="171500"/>
                  </a:lnTo>
                  <a:lnTo>
                    <a:pt x="12179" y="168757"/>
                  </a:lnTo>
                  <a:lnTo>
                    <a:pt x="12179" y="162039"/>
                  </a:lnTo>
                  <a:close/>
                </a:path>
                <a:path w="1452880" h="1822450">
                  <a:moveTo>
                    <a:pt x="33223" y="147535"/>
                  </a:moveTo>
                  <a:lnTo>
                    <a:pt x="30492" y="144805"/>
                  </a:lnTo>
                  <a:lnTo>
                    <a:pt x="23774" y="144805"/>
                  </a:lnTo>
                  <a:lnTo>
                    <a:pt x="21056" y="147535"/>
                  </a:lnTo>
                  <a:lnTo>
                    <a:pt x="21056" y="154266"/>
                  </a:lnTo>
                  <a:lnTo>
                    <a:pt x="23774" y="156984"/>
                  </a:lnTo>
                  <a:lnTo>
                    <a:pt x="30492" y="156984"/>
                  </a:lnTo>
                  <a:lnTo>
                    <a:pt x="33223" y="154266"/>
                  </a:lnTo>
                  <a:lnTo>
                    <a:pt x="33223" y="147535"/>
                  </a:lnTo>
                  <a:close/>
                </a:path>
                <a:path w="1452880" h="1822450">
                  <a:moveTo>
                    <a:pt x="54787" y="133616"/>
                  </a:moveTo>
                  <a:lnTo>
                    <a:pt x="52070" y="130886"/>
                  </a:lnTo>
                  <a:lnTo>
                    <a:pt x="45351" y="130886"/>
                  </a:lnTo>
                  <a:lnTo>
                    <a:pt x="42621" y="133616"/>
                  </a:lnTo>
                  <a:lnTo>
                    <a:pt x="42621" y="140335"/>
                  </a:lnTo>
                  <a:lnTo>
                    <a:pt x="45351" y="143065"/>
                  </a:lnTo>
                  <a:lnTo>
                    <a:pt x="52070" y="143065"/>
                  </a:lnTo>
                  <a:lnTo>
                    <a:pt x="54787" y="140335"/>
                  </a:lnTo>
                  <a:lnTo>
                    <a:pt x="54787" y="133616"/>
                  </a:lnTo>
                  <a:close/>
                </a:path>
                <a:path w="1452880" h="1822450">
                  <a:moveTo>
                    <a:pt x="76568" y="120319"/>
                  </a:moveTo>
                  <a:lnTo>
                    <a:pt x="73837" y="117576"/>
                  </a:lnTo>
                  <a:lnTo>
                    <a:pt x="67119" y="117576"/>
                  </a:lnTo>
                  <a:lnTo>
                    <a:pt x="64389" y="120319"/>
                  </a:lnTo>
                  <a:lnTo>
                    <a:pt x="64389" y="127038"/>
                  </a:lnTo>
                  <a:lnTo>
                    <a:pt x="67119" y="129755"/>
                  </a:lnTo>
                  <a:lnTo>
                    <a:pt x="73837" y="129755"/>
                  </a:lnTo>
                  <a:lnTo>
                    <a:pt x="76568" y="127038"/>
                  </a:lnTo>
                  <a:lnTo>
                    <a:pt x="76568" y="120319"/>
                  </a:lnTo>
                  <a:close/>
                </a:path>
                <a:path w="1452880" h="1822450">
                  <a:moveTo>
                    <a:pt x="98869" y="107619"/>
                  </a:moveTo>
                  <a:lnTo>
                    <a:pt x="96151" y="104889"/>
                  </a:lnTo>
                  <a:lnTo>
                    <a:pt x="89433" y="104889"/>
                  </a:lnTo>
                  <a:lnTo>
                    <a:pt x="86702" y="107619"/>
                  </a:lnTo>
                  <a:lnTo>
                    <a:pt x="86702" y="114350"/>
                  </a:lnTo>
                  <a:lnTo>
                    <a:pt x="89433" y="117068"/>
                  </a:lnTo>
                  <a:lnTo>
                    <a:pt x="96151" y="117068"/>
                  </a:lnTo>
                  <a:lnTo>
                    <a:pt x="98869" y="114350"/>
                  </a:lnTo>
                  <a:lnTo>
                    <a:pt x="98869" y="107619"/>
                  </a:lnTo>
                  <a:close/>
                </a:path>
                <a:path w="1452880" h="1822450">
                  <a:moveTo>
                    <a:pt x="121386" y="95554"/>
                  </a:moveTo>
                  <a:lnTo>
                    <a:pt x="118668" y="92824"/>
                  </a:lnTo>
                  <a:lnTo>
                    <a:pt x="111937" y="92824"/>
                  </a:lnTo>
                  <a:lnTo>
                    <a:pt x="109220" y="95554"/>
                  </a:lnTo>
                  <a:lnTo>
                    <a:pt x="109220" y="102273"/>
                  </a:lnTo>
                  <a:lnTo>
                    <a:pt x="111937" y="104990"/>
                  </a:lnTo>
                  <a:lnTo>
                    <a:pt x="118668" y="104990"/>
                  </a:lnTo>
                  <a:lnTo>
                    <a:pt x="121386" y="102273"/>
                  </a:lnTo>
                  <a:lnTo>
                    <a:pt x="121386" y="95554"/>
                  </a:lnTo>
                  <a:close/>
                </a:path>
                <a:path w="1452880" h="1822450">
                  <a:moveTo>
                    <a:pt x="642315" y="1812810"/>
                  </a:moveTo>
                  <a:lnTo>
                    <a:pt x="639584" y="1810067"/>
                  </a:lnTo>
                  <a:lnTo>
                    <a:pt x="632866" y="1810067"/>
                  </a:lnTo>
                  <a:lnTo>
                    <a:pt x="630135" y="1812810"/>
                  </a:lnTo>
                  <a:lnTo>
                    <a:pt x="630135" y="1819529"/>
                  </a:lnTo>
                  <a:lnTo>
                    <a:pt x="632866" y="1822246"/>
                  </a:lnTo>
                  <a:lnTo>
                    <a:pt x="639584" y="1822246"/>
                  </a:lnTo>
                  <a:lnTo>
                    <a:pt x="642315" y="1819529"/>
                  </a:lnTo>
                  <a:lnTo>
                    <a:pt x="642315" y="1812810"/>
                  </a:lnTo>
                  <a:close/>
                </a:path>
                <a:path w="1452880" h="1822450">
                  <a:moveTo>
                    <a:pt x="667664" y="1809572"/>
                  </a:moveTo>
                  <a:lnTo>
                    <a:pt x="664933" y="1806854"/>
                  </a:lnTo>
                  <a:lnTo>
                    <a:pt x="658215" y="1806854"/>
                  </a:lnTo>
                  <a:lnTo>
                    <a:pt x="655485" y="1809572"/>
                  </a:lnTo>
                  <a:lnTo>
                    <a:pt x="655485" y="1816290"/>
                  </a:lnTo>
                  <a:lnTo>
                    <a:pt x="658215" y="1819033"/>
                  </a:lnTo>
                  <a:lnTo>
                    <a:pt x="664933" y="1819033"/>
                  </a:lnTo>
                  <a:lnTo>
                    <a:pt x="667664" y="1816290"/>
                  </a:lnTo>
                  <a:lnTo>
                    <a:pt x="667664" y="1809572"/>
                  </a:lnTo>
                  <a:close/>
                </a:path>
                <a:path w="1452880" h="1822450">
                  <a:moveTo>
                    <a:pt x="667664" y="2743"/>
                  </a:moveTo>
                  <a:lnTo>
                    <a:pt x="664933" y="0"/>
                  </a:lnTo>
                  <a:lnTo>
                    <a:pt x="658215" y="0"/>
                  </a:lnTo>
                  <a:lnTo>
                    <a:pt x="655485" y="2743"/>
                  </a:lnTo>
                  <a:lnTo>
                    <a:pt x="655485" y="9461"/>
                  </a:lnTo>
                  <a:lnTo>
                    <a:pt x="658215" y="12179"/>
                  </a:lnTo>
                  <a:lnTo>
                    <a:pt x="664933" y="12179"/>
                  </a:lnTo>
                  <a:lnTo>
                    <a:pt x="667664" y="9461"/>
                  </a:lnTo>
                  <a:lnTo>
                    <a:pt x="667664" y="2743"/>
                  </a:lnTo>
                  <a:close/>
                </a:path>
                <a:path w="1452880" h="1822450">
                  <a:moveTo>
                    <a:pt x="693000" y="1805647"/>
                  </a:moveTo>
                  <a:lnTo>
                    <a:pt x="690270" y="1802917"/>
                  </a:lnTo>
                  <a:lnTo>
                    <a:pt x="683552" y="1802917"/>
                  </a:lnTo>
                  <a:lnTo>
                    <a:pt x="680821" y="1805647"/>
                  </a:lnTo>
                  <a:lnTo>
                    <a:pt x="680821" y="1812366"/>
                  </a:lnTo>
                  <a:lnTo>
                    <a:pt x="683552" y="1815096"/>
                  </a:lnTo>
                  <a:lnTo>
                    <a:pt x="690270" y="1815096"/>
                  </a:lnTo>
                  <a:lnTo>
                    <a:pt x="693000" y="1812366"/>
                  </a:lnTo>
                  <a:lnTo>
                    <a:pt x="693000" y="1805647"/>
                  </a:lnTo>
                  <a:close/>
                </a:path>
                <a:path w="1452880" h="1822450">
                  <a:moveTo>
                    <a:pt x="693000" y="6667"/>
                  </a:moveTo>
                  <a:lnTo>
                    <a:pt x="690270" y="3937"/>
                  </a:lnTo>
                  <a:lnTo>
                    <a:pt x="683552" y="3937"/>
                  </a:lnTo>
                  <a:lnTo>
                    <a:pt x="680821" y="6667"/>
                  </a:lnTo>
                  <a:lnTo>
                    <a:pt x="680821" y="13385"/>
                  </a:lnTo>
                  <a:lnTo>
                    <a:pt x="683552" y="16103"/>
                  </a:lnTo>
                  <a:lnTo>
                    <a:pt x="690270" y="16103"/>
                  </a:lnTo>
                  <a:lnTo>
                    <a:pt x="693000" y="13385"/>
                  </a:lnTo>
                  <a:lnTo>
                    <a:pt x="693000" y="6667"/>
                  </a:lnTo>
                  <a:close/>
                </a:path>
                <a:path w="1452880" h="1822450">
                  <a:moveTo>
                    <a:pt x="718121" y="1800999"/>
                  </a:moveTo>
                  <a:lnTo>
                    <a:pt x="715391" y="1798281"/>
                  </a:lnTo>
                  <a:lnTo>
                    <a:pt x="708672" y="1798281"/>
                  </a:lnTo>
                  <a:lnTo>
                    <a:pt x="705942" y="1800999"/>
                  </a:lnTo>
                  <a:lnTo>
                    <a:pt x="705942" y="1807730"/>
                  </a:lnTo>
                  <a:lnTo>
                    <a:pt x="708672" y="1810461"/>
                  </a:lnTo>
                  <a:lnTo>
                    <a:pt x="715391" y="1810461"/>
                  </a:lnTo>
                  <a:lnTo>
                    <a:pt x="718121" y="1807730"/>
                  </a:lnTo>
                  <a:lnTo>
                    <a:pt x="718121" y="1800999"/>
                  </a:lnTo>
                  <a:close/>
                </a:path>
                <a:path w="1452880" h="1822450">
                  <a:moveTo>
                    <a:pt x="718121" y="11303"/>
                  </a:moveTo>
                  <a:lnTo>
                    <a:pt x="715391" y="8585"/>
                  </a:lnTo>
                  <a:lnTo>
                    <a:pt x="708672" y="8585"/>
                  </a:lnTo>
                  <a:lnTo>
                    <a:pt x="705942" y="11303"/>
                  </a:lnTo>
                  <a:lnTo>
                    <a:pt x="705942" y="18034"/>
                  </a:lnTo>
                  <a:lnTo>
                    <a:pt x="708672" y="20751"/>
                  </a:lnTo>
                  <a:lnTo>
                    <a:pt x="715391" y="20751"/>
                  </a:lnTo>
                  <a:lnTo>
                    <a:pt x="718121" y="18034"/>
                  </a:lnTo>
                  <a:lnTo>
                    <a:pt x="718121" y="11303"/>
                  </a:lnTo>
                  <a:close/>
                </a:path>
                <a:path w="1452880" h="1822450">
                  <a:moveTo>
                    <a:pt x="743153" y="1795665"/>
                  </a:moveTo>
                  <a:lnTo>
                    <a:pt x="740422" y="1792935"/>
                  </a:lnTo>
                  <a:lnTo>
                    <a:pt x="733704" y="1792935"/>
                  </a:lnTo>
                  <a:lnTo>
                    <a:pt x="730973" y="1795665"/>
                  </a:lnTo>
                  <a:lnTo>
                    <a:pt x="730973" y="1802384"/>
                  </a:lnTo>
                  <a:lnTo>
                    <a:pt x="733704" y="1805101"/>
                  </a:lnTo>
                  <a:lnTo>
                    <a:pt x="740422" y="1805101"/>
                  </a:lnTo>
                  <a:lnTo>
                    <a:pt x="743153" y="1802384"/>
                  </a:lnTo>
                  <a:lnTo>
                    <a:pt x="743153" y="1795665"/>
                  </a:lnTo>
                  <a:close/>
                </a:path>
                <a:path w="1452880" h="1822450">
                  <a:moveTo>
                    <a:pt x="743153" y="16649"/>
                  </a:moveTo>
                  <a:lnTo>
                    <a:pt x="740422" y="13919"/>
                  </a:lnTo>
                  <a:lnTo>
                    <a:pt x="733704" y="13919"/>
                  </a:lnTo>
                  <a:lnTo>
                    <a:pt x="730973" y="16649"/>
                  </a:lnTo>
                  <a:lnTo>
                    <a:pt x="730973" y="23380"/>
                  </a:lnTo>
                  <a:lnTo>
                    <a:pt x="733704" y="26098"/>
                  </a:lnTo>
                  <a:lnTo>
                    <a:pt x="740422" y="26098"/>
                  </a:lnTo>
                  <a:lnTo>
                    <a:pt x="743153" y="23380"/>
                  </a:lnTo>
                  <a:lnTo>
                    <a:pt x="743153" y="16649"/>
                  </a:lnTo>
                  <a:close/>
                </a:path>
                <a:path w="1452880" h="1822450">
                  <a:moveTo>
                    <a:pt x="768083" y="1789607"/>
                  </a:moveTo>
                  <a:lnTo>
                    <a:pt x="765340" y="1786890"/>
                  </a:lnTo>
                  <a:lnTo>
                    <a:pt x="758621" y="1786890"/>
                  </a:lnTo>
                  <a:lnTo>
                    <a:pt x="755904" y="1789607"/>
                  </a:lnTo>
                  <a:lnTo>
                    <a:pt x="755904" y="1796338"/>
                  </a:lnTo>
                  <a:lnTo>
                    <a:pt x="758621" y="1799069"/>
                  </a:lnTo>
                  <a:lnTo>
                    <a:pt x="765340" y="1799069"/>
                  </a:lnTo>
                  <a:lnTo>
                    <a:pt x="768083" y="1796338"/>
                  </a:lnTo>
                  <a:lnTo>
                    <a:pt x="768083" y="1789607"/>
                  </a:lnTo>
                  <a:close/>
                </a:path>
                <a:path w="1452880" h="1822450">
                  <a:moveTo>
                    <a:pt x="768083" y="22694"/>
                  </a:moveTo>
                  <a:lnTo>
                    <a:pt x="765340" y="19964"/>
                  </a:lnTo>
                  <a:lnTo>
                    <a:pt x="758621" y="19964"/>
                  </a:lnTo>
                  <a:lnTo>
                    <a:pt x="755904" y="22694"/>
                  </a:lnTo>
                  <a:lnTo>
                    <a:pt x="755904" y="29413"/>
                  </a:lnTo>
                  <a:lnTo>
                    <a:pt x="758621" y="32143"/>
                  </a:lnTo>
                  <a:lnTo>
                    <a:pt x="765340" y="32143"/>
                  </a:lnTo>
                  <a:lnTo>
                    <a:pt x="768083" y="29413"/>
                  </a:lnTo>
                  <a:lnTo>
                    <a:pt x="768083" y="22694"/>
                  </a:lnTo>
                  <a:close/>
                </a:path>
                <a:path w="1452880" h="1822450">
                  <a:moveTo>
                    <a:pt x="792784" y="1782876"/>
                  </a:moveTo>
                  <a:lnTo>
                    <a:pt x="790054" y="1780146"/>
                  </a:lnTo>
                  <a:lnTo>
                    <a:pt x="783348" y="1780146"/>
                  </a:lnTo>
                  <a:lnTo>
                    <a:pt x="780605" y="1782876"/>
                  </a:lnTo>
                  <a:lnTo>
                    <a:pt x="780605" y="1789607"/>
                  </a:lnTo>
                  <a:lnTo>
                    <a:pt x="783348" y="1792325"/>
                  </a:lnTo>
                  <a:lnTo>
                    <a:pt x="790054" y="1792325"/>
                  </a:lnTo>
                  <a:lnTo>
                    <a:pt x="792784" y="1789607"/>
                  </a:lnTo>
                  <a:lnTo>
                    <a:pt x="792784" y="1782876"/>
                  </a:lnTo>
                  <a:close/>
                </a:path>
                <a:path w="1452880" h="1822450">
                  <a:moveTo>
                    <a:pt x="792784" y="29425"/>
                  </a:moveTo>
                  <a:lnTo>
                    <a:pt x="790054" y="26695"/>
                  </a:lnTo>
                  <a:lnTo>
                    <a:pt x="783348" y="26695"/>
                  </a:lnTo>
                  <a:lnTo>
                    <a:pt x="780605" y="29425"/>
                  </a:lnTo>
                  <a:lnTo>
                    <a:pt x="780605" y="36144"/>
                  </a:lnTo>
                  <a:lnTo>
                    <a:pt x="783348" y="38874"/>
                  </a:lnTo>
                  <a:lnTo>
                    <a:pt x="790054" y="38874"/>
                  </a:lnTo>
                  <a:lnTo>
                    <a:pt x="792784" y="36144"/>
                  </a:lnTo>
                  <a:lnTo>
                    <a:pt x="792784" y="29425"/>
                  </a:lnTo>
                  <a:close/>
                </a:path>
                <a:path w="1452880" h="1822450">
                  <a:moveTo>
                    <a:pt x="817181" y="1775447"/>
                  </a:moveTo>
                  <a:lnTo>
                    <a:pt x="814451" y="1772716"/>
                  </a:lnTo>
                  <a:lnTo>
                    <a:pt x="807745" y="1772716"/>
                  </a:lnTo>
                  <a:lnTo>
                    <a:pt x="805014" y="1775447"/>
                  </a:lnTo>
                  <a:lnTo>
                    <a:pt x="805014" y="1782178"/>
                  </a:lnTo>
                  <a:lnTo>
                    <a:pt x="807745" y="1784896"/>
                  </a:lnTo>
                  <a:lnTo>
                    <a:pt x="814451" y="1784896"/>
                  </a:lnTo>
                  <a:lnTo>
                    <a:pt x="817181" y="1782178"/>
                  </a:lnTo>
                  <a:lnTo>
                    <a:pt x="817181" y="1775447"/>
                  </a:lnTo>
                  <a:close/>
                </a:path>
                <a:path w="1452880" h="1822450">
                  <a:moveTo>
                    <a:pt x="817181" y="36868"/>
                  </a:moveTo>
                  <a:lnTo>
                    <a:pt x="814451" y="34124"/>
                  </a:lnTo>
                  <a:lnTo>
                    <a:pt x="807745" y="34124"/>
                  </a:lnTo>
                  <a:lnTo>
                    <a:pt x="805014" y="36868"/>
                  </a:lnTo>
                  <a:lnTo>
                    <a:pt x="805014" y="43586"/>
                  </a:lnTo>
                  <a:lnTo>
                    <a:pt x="807745" y="46304"/>
                  </a:lnTo>
                  <a:lnTo>
                    <a:pt x="814451" y="46304"/>
                  </a:lnTo>
                  <a:lnTo>
                    <a:pt x="817181" y="43586"/>
                  </a:lnTo>
                  <a:lnTo>
                    <a:pt x="817181" y="36868"/>
                  </a:lnTo>
                  <a:close/>
                </a:path>
                <a:path w="1452880" h="1822450">
                  <a:moveTo>
                    <a:pt x="841463" y="1767332"/>
                  </a:moveTo>
                  <a:lnTo>
                    <a:pt x="838746" y="1764614"/>
                  </a:lnTo>
                  <a:lnTo>
                    <a:pt x="832027" y="1764614"/>
                  </a:lnTo>
                  <a:lnTo>
                    <a:pt x="829297" y="1767332"/>
                  </a:lnTo>
                  <a:lnTo>
                    <a:pt x="829297" y="1774050"/>
                  </a:lnTo>
                  <a:lnTo>
                    <a:pt x="832027" y="1776793"/>
                  </a:lnTo>
                  <a:lnTo>
                    <a:pt x="838746" y="1776793"/>
                  </a:lnTo>
                  <a:lnTo>
                    <a:pt x="841463" y="1774050"/>
                  </a:lnTo>
                  <a:lnTo>
                    <a:pt x="841463" y="1767332"/>
                  </a:lnTo>
                  <a:close/>
                </a:path>
                <a:path w="1452880" h="1822450">
                  <a:moveTo>
                    <a:pt x="841463" y="44970"/>
                  </a:moveTo>
                  <a:lnTo>
                    <a:pt x="838746" y="42240"/>
                  </a:lnTo>
                  <a:lnTo>
                    <a:pt x="832027" y="42240"/>
                  </a:lnTo>
                  <a:lnTo>
                    <a:pt x="829297" y="44970"/>
                  </a:lnTo>
                  <a:lnTo>
                    <a:pt x="829297" y="51701"/>
                  </a:lnTo>
                  <a:lnTo>
                    <a:pt x="832027" y="54419"/>
                  </a:lnTo>
                  <a:lnTo>
                    <a:pt x="838746" y="54419"/>
                  </a:lnTo>
                  <a:lnTo>
                    <a:pt x="841463" y="51701"/>
                  </a:lnTo>
                  <a:lnTo>
                    <a:pt x="841463" y="44970"/>
                  </a:lnTo>
                  <a:close/>
                </a:path>
                <a:path w="1452880" h="1822450">
                  <a:moveTo>
                    <a:pt x="865555" y="53759"/>
                  </a:moveTo>
                  <a:lnTo>
                    <a:pt x="862825" y="51028"/>
                  </a:lnTo>
                  <a:lnTo>
                    <a:pt x="856119" y="51028"/>
                  </a:lnTo>
                  <a:lnTo>
                    <a:pt x="853389" y="53759"/>
                  </a:lnTo>
                  <a:lnTo>
                    <a:pt x="853389" y="60490"/>
                  </a:lnTo>
                  <a:lnTo>
                    <a:pt x="856119" y="63207"/>
                  </a:lnTo>
                  <a:lnTo>
                    <a:pt x="862825" y="63207"/>
                  </a:lnTo>
                  <a:lnTo>
                    <a:pt x="865555" y="60490"/>
                  </a:lnTo>
                  <a:lnTo>
                    <a:pt x="865555" y="53759"/>
                  </a:lnTo>
                  <a:close/>
                </a:path>
                <a:path w="1452880" h="1822450">
                  <a:moveTo>
                    <a:pt x="889317" y="63220"/>
                  </a:moveTo>
                  <a:lnTo>
                    <a:pt x="886599" y="60490"/>
                  </a:lnTo>
                  <a:lnTo>
                    <a:pt x="879881" y="60490"/>
                  </a:lnTo>
                  <a:lnTo>
                    <a:pt x="877150" y="63220"/>
                  </a:lnTo>
                  <a:lnTo>
                    <a:pt x="877150" y="69951"/>
                  </a:lnTo>
                  <a:lnTo>
                    <a:pt x="879881" y="72669"/>
                  </a:lnTo>
                  <a:lnTo>
                    <a:pt x="886599" y="72669"/>
                  </a:lnTo>
                  <a:lnTo>
                    <a:pt x="889317" y="69951"/>
                  </a:lnTo>
                  <a:lnTo>
                    <a:pt x="889317" y="63220"/>
                  </a:lnTo>
                  <a:close/>
                </a:path>
                <a:path w="1452880" h="1822450">
                  <a:moveTo>
                    <a:pt x="912774" y="73355"/>
                  </a:moveTo>
                  <a:lnTo>
                    <a:pt x="910043" y="70624"/>
                  </a:lnTo>
                  <a:lnTo>
                    <a:pt x="903325" y="70624"/>
                  </a:lnTo>
                  <a:lnTo>
                    <a:pt x="900595" y="73355"/>
                  </a:lnTo>
                  <a:lnTo>
                    <a:pt x="900595" y="80073"/>
                  </a:lnTo>
                  <a:lnTo>
                    <a:pt x="903325" y="82791"/>
                  </a:lnTo>
                  <a:lnTo>
                    <a:pt x="910043" y="82791"/>
                  </a:lnTo>
                  <a:lnTo>
                    <a:pt x="912774" y="80073"/>
                  </a:lnTo>
                  <a:lnTo>
                    <a:pt x="912774" y="73355"/>
                  </a:lnTo>
                  <a:close/>
                </a:path>
                <a:path w="1452880" h="1822450">
                  <a:moveTo>
                    <a:pt x="936028" y="84124"/>
                  </a:moveTo>
                  <a:lnTo>
                    <a:pt x="933297" y="81394"/>
                  </a:lnTo>
                  <a:lnTo>
                    <a:pt x="926592" y="81394"/>
                  </a:lnTo>
                  <a:lnTo>
                    <a:pt x="923848" y="84124"/>
                  </a:lnTo>
                  <a:lnTo>
                    <a:pt x="923848" y="90855"/>
                  </a:lnTo>
                  <a:lnTo>
                    <a:pt x="926592" y="93573"/>
                  </a:lnTo>
                  <a:lnTo>
                    <a:pt x="933297" y="93573"/>
                  </a:lnTo>
                  <a:lnTo>
                    <a:pt x="936028" y="90855"/>
                  </a:lnTo>
                  <a:lnTo>
                    <a:pt x="936028" y="84124"/>
                  </a:lnTo>
                  <a:close/>
                </a:path>
                <a:path w="1452880" h="1822450">
                  <a:moveTo>
                    <a:pt x="958951" y="95554"/>
                  </a:moveTo>
                  <a:lnTo>
                    <a:pt x="956233" y="92824"/>
                  </a:lnTo>
                  <a:lnTo>
                    <a:pt x="949502" y="92824"/>
                  </a:lnTo>
                  <a:lnTo>
                    <a:pt x="946772" y="95554"/>
                  </a:lnTo>
                  <a:lnTo>
                    <a:pt x="946772" y="102273"/>
                  </a:lnTo>
                  <a:lnTo>
                    <a:pt x="949502" y="104990"/>
                  </a:lnTo>
                  <a:lnTo>
                    <a:pt x="956233" y="104990"/>
                  </a:lnTo>
                  <a:lnTo>
                    <a:pt x="958951" y="102273"/>
                  </a:lnTo>
                  <a:lnTo>
                    <a:pt x="958951" y="95554"/>
                  </a:lnTo>
                  <a:close/>
                </a:path>
                <a:path w="1452880" h="1822450">
                  <a:moveTo>
                    <a:pt x="981468" y="107619"/>
                  </a:moveTo>
                  <a:lnTo>
                    <a:pt x="978738" y="104889"/>
                  </a:lnTo>
                  <a:lnTo>
                    <a:pt x="972019" y="104889"/>
                  </a:lnTo>
                  <a:lnTo>
                    <a:pt x="969302" y="107619"/>
                  </a:lnTo>
                  <a:lnTo>
                    <a:pt x="969302" y="114350"/>
                  </a:lnTo>
                  <a:lnTo>
                    <a:pt x="972019" y="117068"/>
                  </a:lnTo>
                  <a:lnTo>
                    <a:pt x="978738" y="117068"/>
                  </a:lnTo>
                  <a:lnTo>
                    <a:pt x="981468" y="114350"/>
                  </a:lnTo>
                  <a:lnTo>
                    <a:pt x="981468" y="107619"/>
                  </a:lnTo>
                  <a:close/>
                </a:path>
                <a:path w="1452880" h="1822450">
                  <a:moveTo>
                    <a:pt x="1003782" y="120319"/>
                  </a:moveTo>
                  <a:lnTo>
                    <a:pt x="1001039" y="117576"/>
                  </a:lnTo>
                  <a:lnTo>
                    <a:pt x="994321" y="117576"/>
                  </a:lnTo>
                  <a:lnTo>
                    <a:pt x="991603" y="120319"/>
                  </a:lnTo>
                  <a:lnTo>
                    <a:pt x="991603" y="127038"/>
                  </a:lnTo>
                  <a:lnTo>
                    <a:pt x="994321" y="129755"/>
                  </a:lnTo>
                  <a:lnTo>
                    <a:pt x="1001039" y="129755"/>
                  </a:lnTo>
                  <a:lnTo>
                    <a:pt x="1003782" y="127038"/>
                  </a:lnTo>
                  <a:lnTo>
                    <a:pt x="1003782" y="120319"/>
                  </a:lnTo>
                  <a:close/>
                </a:path>
                <a:path w="1452880" h="1822450">
                  <a:moveTo>
                    <a:pt x="1025550" y="1678698"/>
                  </a:moveTo>
                  <a:lnTo>
                    <a:pt x="1022819" y="1675955"/>
                  </a:lnTo>
                  <a:lnTo>
                    <a:pt x="1016101" y="1675955"/>
                  </a:lnTo>
                  <a:lnTo>
                    <a:pt x="1013371" y="1678698"/>
                  </a:lnTo>
                  <a:lnTo>
                    <a:pt x="1013371" y="1685417"/>
                  </a:lnTo>
                  <a:lnTo>
                    <a:pt x="1016101" y="1688134"/>
                  </a:lnTo>
                  <a:lnTo>
                    <a:pt x="1022819" y="1688134"/>
                  </a:lnTo>
                  <a:lnTo>
                    <a:pt x="1025550" y="1685417"/>
                  </a:lnTo>
                  <a:lnTo>
                    <a:pt x="1025550" y="1678698"/>
                  </a:lnTo>
                  <a:close/>
                </a:path>
                <a:path w="1452880" h="1822450">
                  <a:moveTo>
                    <a:pt x="1025550" y="133616"/>
                  </a:moveTo>
                  <a:lnTo>
                    <a:pt x="1022819" y="130886"/>
                  </a:lnTo>
                  <a:lnTo>
                    <a:pt x="1016101" y="130886"/>
                  </a:lnTo>
                  <a:lnTo>
                    <a:pt x="1013371" y="133616"/>
                  </a:lnTo>
                  <a:lnTo>
                    <a:pt x="1013371" y="140335"/>
                  </a:lnTo>
                  <a:lnTo>
                    <a:pt x="1016101" y="143065"/>
                  </a:lnTo>
                  <a:lnTo>
                    <a:pt x="1022819" y="143065"/>
                  </a:lnTo>
                  <a:lnTo>
                    <a:pt x="1025550" y="140335"/>
                  </a:lnTo>
                  <a:lnTo>
                    <a:pt x="1025550" y="133616"/>
                  </a:lnTo>
                  <a:close/>
                </a:path>
                <a:path w="1452880" h="1822450">
                  <a:moveTo>
                    <a:pt x="1047013" y="1664779"/>
                  </a:moveTo>
                  <a:lnTo>
                    <a:pt x="1044295" y="1662049"/>
                  </a:lnTo>
                  <a:lnTo>
                    <a:pt x="1037564" y="1662049"/>
                  </a:lnTo>
                  <a:lnTo>
                    <a:pt x="1034846" y="1664779"/>
                  </a:lnTo>
                  <a:lnTo>
                    <a:pt x="1034846" y="1671497"/>
                  </a:lnTo>
                  <a:lnTo>
                    <a:pt x="1037564" y="1674215"/>
                  </a:lnTo>
                  <a:lnTo>
                    <a:pt x="1044295" y="1674215"/>
                  </a:lnTo>
                  <a:lnTo>
                    <a:pt x="1047013" y="1671497"/>
                  </a:lnTo>
                  <a:lnTo>
                    <a:pt x="1047013" y="1664779"/>
                  </a:lnTo>
                  <a:close/>
                </a:path>
                <a:path w="1452880" h="1822450">
                  <a:moveTo>
                    <a:pt x="1047013" y="147535"/>
                  </a:moveTo>
                  <a:lnTo>
                    <a:pt x="1044295" y="144805"/>
                  </a:lnTo>
                  <a:lnTo>
                    <a:pt x="1037564" y="144805"/>
                  </a:lnTo>
                  <a:lnTo>
                    <a:pt x="1034846" y="147535"/>
                  </a:lnTo>
                  <a:lnTo>
                    <a:pt x="1034846" y="154266"/>
                  </a:lnTo>
                  <a:lnTo>
                    <a:pt x="1037564" y="156984"/>
                  </a:lnTo>
                  <a:lnTo>
                    <a:pt x="1044295" y="156984"/>
                  </a:lnTo>
                  <a:lnTo>
                    <a:pt x="1047013" y="154266"/>
                  </a:lnTo>
                  <a:lnTo>
                    <a:pt x="1047013" y="147535"/>
                  </a:lnTo>
                  <a:close/>
                </a:path>
                <a:path w="1452880" h="1822450">
                  <a:moveTo>
                    <a:pt x="1068171" y="1650263"/>
                  </a:moveTo>
                  <a:lnTo>
                    <a:pt x="1065441" y="1647532"/>
                  </a:lnTo>
                  <a:lnTo>
                    <a:pt x="1058722" y="1647532"/>
                  </a:lnTo>
                  <a:lnTo>
                    <a:pt x="1055992" y="1650263"/>
                  </a:lnTo>
                  <a:lnTo>
                    <a:pt x="1055992" y="1656981"/>
                  </a:lnTo>
                  <a:lnTo>
                    <a:pt x="1058722" y="1659712"/>
                  </a:lnTo>
                  <a:lnTo>
                    <a:pt x="1065441" y="1659712"/>
                  </a:lnTo>
                  <a:lnTo>
                    <a:pt x="1068171" y="1656981"/>
                  </a:lnTo>
                  <a:lnTo>
                    <a:pt x="1068171" y="1650263"/>
                  </a:lnTo>
                  <a:close/>
                </a:path>
                <a:path w="1452880" h="1822450">
                  <a:moveTo>
                    <a:pt x="1068171" y="162039"/>
                  </a:moveTo>
                  <a:lnTo>
                    <a:pt x="1065441" y="159321"/>
                  </a:lnTo>
                  <a:lnTo>
                    <a:pt x="1058722" y="159321"/>
                  </a:lnTo>
                  <a:lnTo>
                    <a:pt x="1055992" y="162039"/>
                  </a:lnTo>
                  <a:lnTo>
                    <a:pt x="1055992" y="168757"/>
                  </a:lnTo>
                  <a:lnTo>
                    <a:pt x="1058722" y="171500"/>
                  </a:lnTo>
                  <a:lnTo>
                    <a:pt x="1065441" y="171500"/>
                  </a:lnTo>
                  <a:lnTo>
                    <a:pt x="1068171" y="168757"/>
                  </a:lnTo>
                  <a:lnTo>
                    <a:pt x="1068171" y="162039"/>
                  </a:lnTo>
                  <a:close/>
                </a:path>
                <a:path w="1452880" h="1822450">
                  <a:moveTo>
                    <a:pt x="1088796" y="177152"/>
                  </a:moveTo>
                  <a:lnTo>
                    <a:pt x="1086065" y="174421"/>
                  </a:lnTo>
                  <a:lnTo>
                    <a:pt x="1079347" y="174421"/>
                  </a:lnTo>
                  <a:lnTo>
                    <a:pt x="1076617" y="177152"/>
                  </a:lnTo>
                  <a:lnTo>
                    <a:pt x="1076617" y="183870"/>
                  </a:lnTo>
                  <a:lnTo>
                    <a:pt x="1079347" y="186601"/>
                  </a:lnTo>
                  <a:lnTo>
                    <a:pt x="1086065" y="186601"/>
                  </a:lnTo>
                  <a:lnTo>
                    <a:pt x="1088796" y="183870"/>
                  </a:lnTo>
                  <a:lnTo>
                    <a:pt x="1088796" y="177152"/>
                  </a:lnTo>
                  <a:close/>
                </a:path>
                <a:path w="1452880" h="1822450">
                  <a:moveTo>
                    <a:pt x="1109014" y="1619491"/>
                  </a:moveTo>
                  <a:lnTo>
                    <a:pt x="1106271" y="1616760"/>
                  </a:lnTo>
                  <a:lnTo>
                    <a:pt x="1099553" y="1616760"/>
                  </a:lnTo>
                  <a:lnTo>
                    <a:pt x="1096835" y="1619491"/>
                  </a:lnTo>
                  <a:lnTo>
                    <a:pt x="1096835" y="1626209"/>
                  </a:lnTo>
                  <a:lnTo>
                    <a:pt x="1099553" y="1628927"/>
                  </a:lnTo>
                  <a:lnTo>
                    <a:pt x="1106271" y="1628927"/>
                  </a:lnTo>
                  <a:lnTo>
                    <a:pt x="1109014" y="1626209"/>
                  </a:lnTo>
                  <a:lnTo>
                    <a:pt x="1109014" y="1619491"/>
                  </a:lnTo>
                  <a:close/>
                </a:path>
                <a:path w="1452880" h="1822450">
                  <a:moveTo>
                    <a:pt x="1109014" y="192811"/>
                  </a:moveTo>
                  <a:lnTo>
                    <a:pt x="1106271" y="190093"/>
                  </a:lnTo>
                  <a:lnTo>
                    <a:pt x="1099553" y="190093"/>
                  </a:lnTo>
                  <a:lnTo>
                    <a:pt x="1096835" y="192811"/>
                  </a:lnTo>
                  <a:lnTo>
                    <a:pt x="1096835" y="199542"/>
                  </a:lnTo>
                  <a:lnTo>
                    <a:pt x="1099553" y="202272"/>
                  </a:lnTo>
                  <a:lnTo>
                    <a:pt x="1106271" y="202272"/>
                  </a:lnTo>
                  <a:lnTo>
                    <a:pt x="1109014" y="199542"/>
                  </a:lnTo>
                  <a:lnTo>
                    <a:pt x="1109014" y="192811"/>
                  </a:lnTo>
                  <a:close/>
                </a:path>
                <a:path w="1452880" h="1822450">
                  <a:moveTo>
                    <a:pt x="1128788" y="209067"/>
                  </a:moveTo>
                  <a:lnTo>
                    <a:pt x="1126070" y="206336"/>
                  </a:lnTo>
                  <a:lnTo>
                    <a:pt x="1119339" y="206336"/>
                  </a:lnTo>
                  <a:lnTo>
                    <a:pt x="1116622" y="209067"/>
                  </a:lnTo>
                  <a:lnTo>
                    <a:pt x="1116622" y="215785"/>
                  </a:lnTo>
                  <a:lnTo>
                    <a:pt x="1119339" y="218516"/>
                  </a:lnTo>
                  <a:lnTo>
                    <a:pt x="1126070" y="218516"/>
                  </a:lnTo>
                  <a:lnTo>
                    <a:pt x="1128788" y="215785"/>
                  </a:lnTo>
                  <a:lnTo>
                    <a:pt x="1128788" y="209067"/>
                  </a:lnTo>
                  <a:close/>
                </a:path>
                <a:path w="1452880" h="1822450">
                  <a:moveTo>
                    <a:pt x="1148168" y="225844"/>
                  </a:moveTo>
                  <a:lnTo>
                    <a:pt x="1145438" y="223113"/>
                  </a:lnTo>
                  <a:lnTo>
                    <a:pt x="1138720" y="223113"/>
                  </a:lnTo>
                  <a:lnTo>
                    <a:pt x="1135989" y="225844"/>
                  </a:lnTo>
                  <a:lnTo>
                    <a:pt x="1135989" y="232575"/>
                  </a:lnTo>
                  <a:lnTo>
                    <a:pt x="1138720" y="235292"/>
                  </a:lnTo>
                  <a:lnTo>
                    <a:pt x="1145438" y="235292"/>
                  </a:lnTo>
                  <a:lnTo>
                    <a:pt x="1148168" y="232575"/>
                  </a:lnTo>
                  <a:lnTo>
                    <a:pt x="1148168" y="225844"/>
                  </a:lnTo>
                  <a:close/>
                </a:path>
                <a:path w="1452880" h="1822450">
                  <a:moveTo>
                    <a:pt x="1167003" y="243166"/>
                  </a:moveTo>
                  <a:lnTo>
                    <a:pt x="1164285" y="240436"/>
                  </a:lnTo>
                  <a:lnTo>
                    <a:pt x="1157566" y="240436"/>
                  </a:lnTo>
                  <a:lnTo>
                    <a:pt x="1154836" y="243166"/>
                  </a:lnTo>
                  <a:lnTo>
                    <a:pt x="1154836" y="249897"/>
                  </a:lnTo>
                  <a:lnTo>
                    <a:pt x="1157566" y="252615"/>
                  </a:lnTo>
                  <a:lnTo>
                    <a:pt x="1164285" y="252615"/>
                  </a:lnTo>
                  <a:lnTo>
                    <a:pt x="1167003" y="249897"/>
                  </a:lnTo>
                  <a:lnTo>
                    <a:pt x="1167003" y="243166"/>
                  </a:lnTo>
                  <a:close/>
                </a:path>
                <a:path w="1452880" h="1822450">
                  <a:moveTo>
                    <a:pt x="1185329" y="260997"/>
                  </a:moveTo>
                  <a:lnTo>
                    <a:pt x="1182611" y="258279"/>
                  </a:lnTo>
                  <a:lnTo>
                    <a:pt x="1175893" y="258279"/>
                  </a:lnTo>
                  <a:lnTo>
                    <a:pt x="1173162" y="260997"/>
                  </a:lnTo>
                  <a:lnTo>
                    <a:pt x="1173162" y="267728"/>
                  </a:lnTo>
                  <a:lnTo>
                    <a:pt x="1175893" y="270459"/>
                  </a:lnTo>
                  <a:lnTo>
                    <a:pt x="1182611" y="270459"/>
                  </a:lnTo>
                  <a:lnTo>
                    <a:pt x="1185329" y="267728"/>
                  </a:lnTo>
                  <a:lnTo>
                    <a:pt x="1185329" y="260997"/>
                  </a:lnTo>
                  <a:close/>
                </a:path>
                <a:path w="1452880" h="1822450">
                  <a:moveTo>
                    <a:pt x="1203134" y="279361"/>
                  </a:moveTo>
                  <a:lnTo>
                    <a:pt x="1200416" y="276618"/>
                  </a:lnTo>
                  <a:lnTo>
                    <a:pt x="1193685" y="276618"/>
                  </a:lnTo>
                  <a:lnTo>
                    <a:pt x="1190955" y="279361"/>
                  </a:lnTo>
                  <a:lnTo>
                    <a:pt x="1190955" y="286080"/>
                  </a:lnTo>
                  <a:lnTo>
                    <a:pt x="1193685" y="288798"/>
                  </a:lnTo>
                  <a:lnTo>
                    <a:pt x="1200416" y="288798"/>
                  </a:lnTo>
                  <a:lnTo>
                    <a:pt x="1203134" y="286080"/>
                  </a:lnTo>
                  <a:lnTo>
                    <a:pt x="1203134" y="279361"/>
                  </a:lnTo>
                  <a:close/>
                </a:path>
                <a:path w="1452880" h="1822450">
                  <a:moveTo>
                    <a:pt x="1220520" y="298196"/>
                  </a:moveTo>
                  <a:lnTo>
                    <a:pt x="1217790" y="295465"/>
                  </a:lnTo>
                  <a:lnTo>
                    <a:pt x="1211084" y="295465"/>
                  </a:lnTo>
                  <a:lnTo>
                    <a:pt x="1208341" y="298196"/>
                  </a:lnTo>
                  <a:lnTo>
                    <a:pt x="1208341" y="304914"/>
                  </a:lnTo>
                  <a:lnTo>
                    <a:pt x="1211084" y="307644"/>
                  </a:lnTo>
                  <a:lnTo>
                    <a:pt x="1217790" y="307644"/>
                  </a:lnTo>
                  <a:lnTo>
                    <a:pt x="1220520" y="304914"/>
                  </a:lnTo>
                  <a:lnTo>
                    <a:pt x="1220520" y="298196"/>
                  </a:lnTo>
                  <a:close/>
                </a:path>
                <a:path w="1452880" h="1822450">
                  <a:moveTo>
                    <a:pt x="1237272" y="317512"/>
                  </a:moveTo>
                  <a:lnTo>
                    <a:pt x="1234541" y="314782"/>
                  </a:lnTo>
                  <a:lnTo>
                    <a:pt x="1227823" y="314782"/>
                  </a:lnTo>
                  <a:lnTo>
                    <a:pt x="1225092" y="317512"/>
                  </a:lnTo>
                  <a:lnTo>
                    <a:pt x="1225092" y="324231"/>
                  </a:lnTo>
                  <a:lnTo>
                    <a:pt x="1227823" y="326961"/>
                  </a:lnTo>
                  <a:lnTo>
                    <a:pt x="1234541" y="326961"/>
                  </a:lnTo>
                  <a:lnTo>
                    <a:pt x="1237272" y="324231"/>
                  </a:lnTo>
                  <a:lnTo>
                    <a:pt x="1237272" y="317512"/>
                  </a:lnTo>
                  <a:close/>
                </a:path>
                <a:path w="1452880" h="1822450">
                  <a:moveTo>
                    <a:pt x="1253502" y="337286"/>
                  </a:moveTo>
                  <a:lnTo>
                    <a:pt x="1250772" y="334556"/>
                  </a:lnTo>
                  <a:lnTo>
                    <a:pt x="1244066" y="334556"/>
                  </a:lnTo>
                  <a:lnTo>
                    <a:pt x="1241336" y="337286"/>
                  </a:lnTo>
                  <a:lnTo>
                    <a:pt x="1241336" y="344017"/>
                  </a:lnTo>
                  <a:lnTo>
                    <a:pt x="1244066" y="346735"/>
                  </a:lnTo>
                  <a:lnTo>
                    <a:pt x="1250772" y="346735"/>
                  </a:lnTo>
                  <a:lnTo>
                    <a:pt x="1253502" y="344017"/>
                  </a:lnTo>
                  <a:lnTo>
                    <a:pt x="1253502" y="337286"/>
                  </a:lnTo>
                  <a:close/>
                </a:path>
                <a:path w="1452880" h="1822450">
                  <a:moveTo>
                    <a:pt x="1269212" y="357517"/>
                  </a:moveTo>
                  <a:lnTo>
                    <a:pt x="1266482" y="354787"/>
                  </a:lnTo>
                  <a:lnTo>
                    <a:pt x="1259763" y="354787"/>
                  </a:lnTo>
                  <a:lnTo>
                    <a:pt x="1257033" y="357517"/>
                  </a:lnTo>
                  <a:lnTo>
                    <a:pt x="1257033" y="364248"/>
                  </a:lnTo>
                  <a:lnTo>
                    <a:pt x="1259763" y="366966"/>
                  </a:lnTo>
                  <a:lnTo>
                    <a:pt x="1266482" y="366966"/>
                  </a:lnTo>
                  <a:lnTo>
                    <a:pt x="1269212" y="364248"/>
                  </a:lnTo>
                  <a:lnTo>
                    <a:pt x="1269212" y="357517"/>
                  </a:lnTo>
                  <a:close/>
                </a:path>
                <a:path w="1452880" h="1822450">
                  <a:moveTo>
                    <a:pt x="1284287" y="378193"/>
                  </a:moveTo>
                  <a:lnTo>
                    <a:pt x="1281557" y="375462"/>
                  </a:lnTo>
                  <a:lnTo>
                    <a:pt x="1274838" y="375462"/>
                  </a:lnTo>
                  <a:lnTo>
                    <a:pt x="1272120" y="378193"/>
                  </a:lnTo>
                  <a:lnTo>
                    <a:pt x="1272120" y="384911"/>
                  </a:lnTo>
                  <a:lnTo>
                    <a:pt x="1274838" y="387642"/>
                  </a:lnTo>
                  <a:lnTo>
                    <a:pt x="1281557" y="387642"/>
                  </a:lnTo>
                  <a:lnTo>
                    <a:pt x="1284287" y="384911"/>
                  </a:lnTo>
                  <a:lnTo>
                    <a:pt x="1284287" y="378193"/>
                  </a:lnTo>
                  <a:close/>
                </a:path>
                <a:path w="1452880" h="1822450">
                  <a:moveTo>
                    <a:pt x="1298841" y="399262"/>
                  </a:moveTo>
                  <a:lnTo>
                    <a:pt x="1296098" y="396532"/>
                  </a:lnTo>
                  <a:lnTo>
                    <a:pt x="1289392" y="396532"/>
                  </a:lnTo>
                  <a:lnTo>
                    <a:pt x="1286662" y="399262"/>
                  </a:lnTo>
                  <a:lnTo>
                    <a:pt x="1286662" y="405993"/>
                  </a:lnTo>
                  <a:lnTo>
                    <a:pt x="1289392" y="408711"/>
                  </a:lnTo>
                  <a:lnTo>
                    <a:pt x="1296098" y="408711"/>
                  </a:lnTo>
                  <a:lnTo>
                    <a:pt x="1298841" y="405993"/>
                  </a:lnTo>
                  <a:lnTo>
                    <a:pt x="1298841" y="399262"/>
                  </a:lnTo>
                  <a:close/>
                </a:path>
                <a:path w="1452880" h="1822450">
                  <a:moveTo>
                    <a:pt x="1312659" y="420738"/>
                  </a:moveTo>
                  <a:lnTo>
                    <a:pt x="1309928" y="418007"/>
                  </a:lnTo>
                  <a:lnTo>
                    <a:pt x="1303210" y="418007"/>
                  </a:lnTo>
                  <a:lnTo>
                    <a:pt x="1300480" y="420738"/>
                  </a:lnTo>
                  <a:lnTo>
                    <a:pt x="1300480" y="427456"/>
                  </a:lnTo>
                  <a:lnTo>
                    <a:pt x="1303210" y="430174"/>
                  </a:lnTo>
                  <a:lnTo>
                    <a:pt x="1309928" y="430174"/>
                  </a:lnTo>
                  <a:lnTo>
                    <a:pt x="1312659" y="427456"/>
                  </a:lnTo>
                  <a:lnTo>
                    <a:pt x="1312659" y="420738"/>
                  </a:lnTo>
                  <a:close/>
                </a:path>
                <a:path w="1452880" h="1822450">
                  <a:moveTo>
                    <a:pt x="1325968" y="442595"/>
                  </a:moveTo>
                  <a:lnTo>
                    <a:pt x="1323238" y="439864"/>
                  </a:lnTo>
                  <a:lnTo>
                    <a:pt x="1316507" y="439864"/>
                  </a:lnTo>
                  <a:lnTo>
                    <a:pt x="1313789" y="442595"/>
                  </a:lnTo>
                  <a:lnTo>
                    <a:pt x="1313789" y="449326"/>
                  </a:lnTo>
                  <a:lnTo>
                    <a:pt x="1316507" y="452043"/>
                  </a:lnTo>
                  <a:lnTo>
                    <a:pt x="1323238" y="452043"/>
                  </a:lnTo>
                  <a:lnTo>
                    <a:pt x="1325968" y="449326"/>
                  </a:lnTo>
                  <a:lnTo>
                    <a:pt x="1325968" y="442595"/>
                  </a:lnTo>
                  <a:close/>
                </a:path>
                <a:path w="1452880" h="1822450">
                  <a:moveTo>
                    <a:pt x="1338745" y="464832"/>
                  </a:moveTo>
                  <a:lnTo>
                    <a:pt x="1336014" y="462089"/>
                  </a:lnTo>
                  <a:lnTo>
                    <a:pt x="1329296" y="462089"/>
                  </a:lnTo>
                  <a:lnTo>
                    <a:pt x="1326565" y="464832"/>
                  </a:lnTo>
                  <a:lnTo>
                    <a:pt x="1326565" y="471551"/>
                  </a:lnTo>
                  <a:lnTo>
                    <a:pt x="1329296" y="474268"/>
                  </a:lnTo>
                  <a:lnTo>
                    <a:pt x="1336014" y="474268"/>
                  </a:lnTo>
                  <a:lnTo>
                    <a:pt x="1338745" y="471551"/>
                  </a:lnTo>
                  <a:lnTo>
                    <a:pt x="1338745" y="464832"/>
                  </a:lnTo>
                  <a:close/>
                </a:path>
                <a:path w="1452880" h="1822450">
                  <a:moveTo>
                    <a:pt x="1350784" y="487387"/>
                  </a:moveTo>
                  <a:lnTo>
                    <a:pt x="1348054" y="484657"/>
                  </a:lnTo>
                  <a:lnTo>
                    <a:pt x="1341323" y="484657"/>
                  </a:lnTo>
                  <a:lnTo>
                    <a:pt x="1338605" y="487387"/>
                  </a:lnTo>
                  <a:lnTo>
                    <a:pt x="1338605" y="494118"/>
                  </a:lnTo>
                  <a:lnTo>
                    <a:pt x="1341323" y="496836"/>
                  </a:lnTo>
                  <a:lnTo>
                    <a:pt x="1348054" y="496836"/>
                  </a:lnTo>
                  <a:lnTo>
                    <a:pt x="1350784" y="494118"/>
                  </a:lnTo>
                  <a:lnTo>
                    <a:pt x="1350784" y="487387"/>
                  </a:lnTo>
                  <a:close/>
                </a:path>
                <a:path w="1452880" h="1822450">
                  <a:moveTo>
                    <a:pt x="1362189" y="510298"/>
                  </a:moveTo>
                  <a:lnTo>
                    <a:pt x="1359458" y="507555"/>
                  </a:lnTo>
                  <a:lnTo>
                    <a:pt x="1352740" y="507555"/>
                  </a:lnTo>
                  <a:lnTo>
                    <a:pt x="1350010" y="510298"/>
                  </a:lnTo>
                  <a:lnTo>
                    <a:pt x="1350010" y="517017"/>
                  </a:lnTo>
                  <a:lnTo>
                    <a:pt x="1352740" y="519734"/>
                  </a:lnTo>
                  <a:lnTo>
                    <a:pt x="1359458" y="519734"/>
                  </a:lnTo>
                  <a:lnTo>
                    <a:pt x="1362189" y="517017"/>
                  </a:lnTo>
                  <a:lnTo>
                    <a:pt x="1362189" y="510298"/>
                  </a:lnTo>
                  <a:close/>
                </a:path>
                <a:path w="1452880" h="1822450">
                  <a:moveTo>
                    <a:pt x="1372971" y="533501"/>
                  </a:moveTo>
                  <a:lnTo>
                    <a:pt x="1370253" y="530771"/>
                  </a:lnTo>
                  <a:lnTo>
                    <a:pt x="1363522" y="530771"/>
                  </a:lnTo>
                  <a:lnTo>
                    <a:pt x="1360792" y="533501"/>
                  </a:lnTo>
                  <a:lnTo>
                    <a:pt x="1360792" y="540232"/>
                  </a:lnTo>
                  <a:lnTo>
                    <a:pt x="1363522" y="542950"/>
                  </a:lnTo>
                  <a:lnTo>
                    <a:pt x="1370253" y="542950"/>
                  </a:lnTo>
                  <a:lnTo>
                    <a:pt x="1372971" y="540232"/>
                  </a:lnTo>
                  <a:lnTo>
                    <a:pt x="1372971" y="533501"/>
                  </a:lnTo>
                  <a:close/>
                </a:path>
                <a:path w="1452880" h="1822450">
                  <a:moveTo>
                    <a:pt x="1383131" y="556996"/>
                  </a:moveTo>
                  <a:lnTo>
                    <a:pt x="1380401" y="554266"/>
                  </a:lnTo>
                  <a:lnTo>
                    <a:pt x="1373682" y="554266"/>
                  </a:lnTo>
                  <a:lnTo>
                    <a:pt x="1370965" y="556996"/>
                  </a:lnTo>
                  <a:lnTo>
                    <a:pt x="1370965" y="563727"/>
                  </a:lnTo>
                  <a:lnTo>
                    <a:pt x="1373682" y="566445"/>
                  </a:lnTo>
                  <a:lnTo>
                    <a:pt x="1380401" y="566445"/>
                  </a:lnTo>
                  <a:lnTo>
                    <a:pt x="1383131" y="563727"/>
                  </a:lnTo>
                  <a:lnTo>
                    <a:pt x="1383131" y="556996"/>
                  </a:lnTo>
                  <a:close/>
                </a:path>
                <a:path w="1452880" h="1822450">
                  <a:moveTo>
                    <a:pt x="1392567" y="580771"/>
                  </a:moveTo>
                  <a:lnTo>
                    <a:pt x="1389824" y="578053"/>
                  </a:lnTo>
                  <a:lnTo>
                    <a:pt x="1383106" y="578053"/>
                  </a:lnTo>
                  <a:lnTo>
                    <a:pt x="1380388" y="580771"/>
                  </a:lnTo>
                  <a:lnTo>
                    <a:pt x="1380388" y="587489"/>
                  </a:lnTo>
                  <a:lnTo>
                    <a:pt x="1383106" y="590232"/>
                  </a:lnTo>
                  <a:lnTo>
                    <a:pt x="1389824" y="590232"/>
                  </a:lnTo>
                  <a:lnTo>
                    <a:pt x="1392567" y="587489"/>
                  </a:lnTo>
                  <a:lnTo>
                    <a:pt x="1392567" y="580771"/>
                  </a:lnTo>
                  <a:close/>
                </a:path>
                <a:path w="1452880" h="1822450">
                  <a:moveTo>
                    <a:pt x="1394231" y="678408"/>
                  </a:moveTo>
                  <a:lnTo>
                    <a:pt x="1391500" y="675690"/>
                  </a:lnTo>
                  <a:lnTo>
                    <a:pt x="1384782" y="675690"/>
                  </a:lnTo>
                  <a:lnTo>
                    <a:pt x="1382064" y="678408"/>
                  </a:lnTo>
                  <a:lnTo>
                    <a:pt x="1382064" y="685139"/>
                  </a:lnTo>
                  <a:lnTo>
                    <a:pt x="1384782" y="687870"/>
                  </a:lnTo>
                  <a:lnTo>
                    <a:pt x="1391500" y="687870"/>
                  </a:lnTo>
                  <a:lnTo>
                    <a:pt x="1394231" y="685139"/>
                  </a:lnTo>
                  <a:lnTo>
                    <a:pt x="1394231" y="678408"/>
                  </a:lnTo>
                  <a:close/>
                </a:path>
                <a:path w="1452880" h="1822450">
                  <a:moveTo>
                    <a:pt x="1400403" y="703249"/>
                  </a:moveTo>
                  <a:lnTo>
                    <a:pt x="1397685" y="700519"/>
                  </a:lnTo>
                  <a:lnTo>
                    <a:pt x="1390954" y="700519"/>
                  </a:lnTo>
                  <a:lnTo>
                    <a:pt x="1388237" y="703249"/>
                  </a:lnTo>
                  <a:lnTo>
                    <a:pt x="1388237" y="709968"/>
                  </a:lnTo>
                  <a:lnTo>
                    <a:pt x="1390954" y="712698"/>
                  </a:lnTo>
                  <a:lnTo>
                    <a:pt x="1397685" y="712698"/>
                  </a:lnTo>
                  <a:lnTo>
                    <a:pt x="1400403" y="709968"/>
                  </a:lnTo>
                  <a:lnTo>
                    <a:pt x="1400403" y="703249"/>
                  </a:lnTo>
                  <a:close/>
                </a:path>
                <a:path w="1452880" h="1822450">
                  <a:moveTo>
                    <a:pt x="1401343" y="604812"/>
                  </a:moveTo>
                  <a:lnTo>
                    <a:pt x="1398625" y="602094"/>
                  </a:lnTo>
                  <a:lnTo>
                    <a:pt x="1391907" y="602094"/>
                  </a:lnTo>
                  <a:lnTo>
                    <a:pt x="1389176" y="604812"/>
                  </a:lnTo>
                  <a:lnTo>
                    <a:pt x="1389176" y="611530"/>
                  </a:lnTo>
                  <a:lnTo>
                    <a:pt x="1391907" y="614273"/>
                  </a:lnTo>
                  <a:lnTo>
                    <a:pt x="1398625" y="614273"/>
                  </a:lnTo>
                  <a:lnTo>
                    <a:pt x="1401343" y="611530"/>
                  </a:lnTo>
                  <a:lnTo>
                    <a:pt x="1401343" y="604812"/>
                  </a:lnTo>
                  <a:close/>
                </a:path>
                <a:path w="1452880" h="1822450">
                  <a:moveTo>
                    <a:pt x="1405966" y="728230"/>
                  </a:moveTo>
                  <a:lnTo>
                    <a:pt x="1403235" y="725500"/>
                  </a:lnTo>
                  <a:lnTo>
                    <a:pt x="1396504" y="725500"/>
                  </a:lnTo>
                  <a:lnTo>
                    <a:pt x="1393786" y="728230"/>
                  </a:lnTo>
                  <a:lnTo>
                    <a:pt x="1393786" y="734961"/>
                  </a:lnTo>
                  <a:lnTo>
                    <a:pt x="1396504" y="737679"/>
                  </a:lnTo>
                  <a:lnTo>
                    <a:pt x="1403235" y="737679"/>
                  </a:lnTo>
                  <a:lnTo>
                    <a:pt x="1405966" y="734961"/>
                  </a:lnTo>
                  <a:lnTo>
                    <a:pt x="1405966" y="728230"/>
                  </a:lnTo>
                  <a:close/>
                </a:path>
                <a:path w="1452880" h="1822450">
                  <a:moveTo>
                    <a:pt x="1410779" y="753376"/>
                  </a:moveTo>
                  <a:lnTo>
                    <a:pt x="1408049" y="750646"/>
                  </a:lnTo>
                  <a:lnTo>
                    <a:pt x="1401330" y="750646"/>
                  </a:lnTo>
                  <a:lnTo>
                    <a:pt x="1398600" y="753376"/>
                  </a:lnTo>
                  <a:lnTo>
                    <a:pt x="1398600" y="760095"/>
                  </a:lnTo>
                  <a:lnTo>
                    <a:pt x="1401330" y="762812"/>
                  </a:lnTo>
                  <a:lnTo>
                    <a:pt x="1408049" y="762812"/>
                  </a:lnTo>
                  <a:lnTo>
                    <a:pt x="1410779" y="760095"/>
                  </a:lnTo>
                  <a:lnTo>
                    <a:pt x="1410779" y="753376"/>
                  </a:lnTo>
                  <a:close/>
                </a:path>
                <a:path w="1452880" h="1822450">
                  <a:moveTo>
                    <a:pt x="1414754" y="778637"/>
                  </a:moveTo>
                  <a:lnTo>
                    <a:pt x="1412024" y="775906"/>
                  </a:lnTo>
                  <a:lnTo>
                    <a:pt x="1405318" y="775906"/>
                  </a:lnTo>
                  <a:lnTo>
                    <a:pt x="1402588" y="778637"/>
                  </a:lnTo>
                  <a:lnTo>
                    <a:pt x="1402588" y="785368"/>
                  </a:lnTo>
                  <a:lnTo>
                    <a:pt x="1405318" y="788085"/>
                  </a:lnTo>
                  <a:lnTo>
                    <a:pt x="1412024" y="788085"/>
                  </a:lnTo>
                  <a:lnTo>
                    <a:pt x="1414754" y="785368"/>
                  </a:lnTo>
                  <a:lnTo>
                    <a:pt x="1414754" y="778637"/>
                  </a:lnTo>
                  <a:close/>
                </a:path>
                <a:path w="1452880" h="1822450">
                  <a:moveTo>
                    <a:pt x="1418107" y="804024"/>
                  </a:moveTo>
                  <a:lnTo>
                    <a:pt x="1415376" y="801293"/>
                  </a:lnTo>
                  <a:lnTo>
                    <a:pt x="1408671" y="801293"/>
                  </a:lnTo>
                  <a:lnTo>
                    <a:pt x="1405928" y="804024"/>
                  </a:lnTo>
                  <a:lnTo>
                    <a:pt x="1405928" y="810742"/>
                  </a:lnTo>
                  <a:lnTo>
                    <a:pt x="1408671" y="813460"/>
                  </a:lnTo>
                  <a:lnTo>
                    <a:pt x="1415376" y="813460"/>
                  </a:lnTo>
                  <a:lnTo>
                    <a:pt x="1418107" y="810742"/>
                  </a:lnTo>
                  <a:lnTo>
                    <a:pt x="1418107" y="804024"/>
                  </a:lnTo>
                  <a:close/>
                </a:path>
                <a:path w="1452880" h="1822450">
                  <a:moveTo>
                    <a:pt x="1420723" y="829475"/>
                  </a:moveTo>
                  <a:lnTo>
                    <a:pt x="1417980" y="826744"/>
                  </a:lnTo>
                  <a:lnTo>
                    <a:pt x="1411274" y="826744"/>
                  </a:lnTo>
                  <a:lnTo>
                    <a:pt x="1408544" y="829475"/>
                  </a:lnTo>
                  <a:lnTo>
                    <a:pt x="1408544" y="836193"/>
                  </a:lnTo>
                  <a:lnTo>
                    <a:pt x="1411274" y="838923"/>
                  </a:lnTo>
                  <a:lnTo>
                    <a:pt x="1417980" y="838923"/>
                  </a:lnTo>
                  <a:lnTo>
                    <a:pt x="1420723" y="836193"/>
                  </a:lnTo>
                  <a:lnTo>
                    <a:pt x="1420723" y="829475"/>
                  </a:lnTo>
                  <a:close/>
                </a:path>
                <a:path w="1452880" h="1822450">
                  <a:moveTo>
                    <a:pt x="1422603" y="855002"/>
                  </a:moveTo>
                  <a:lnTo>
                    <a:pt x="1419885" y="852271"/>
                  </a:lnTo>
                  <a:lnTo>
                    <a:pt x="1413154" y="852271"/>
                  </a:lnTo>
                  <a:lnTo>
                    <a:pt x="1410423" y="855002"/>
                  </a:lnTo>
                  <a:lnTo>
                    <a:pt x="1410423" y="861720"/>
                  </a:lnTo>
                  <a:lnTo>
                    <a:pt x="1413154" y="864450"/>
                  </a:lnTo>
                  <a:lnTo>
                    <a:pt x="1419885" y="864450"/>
                  </a:lnTo>
                  <a:lnTo>
                    <a:pt x="1422603" y="861720"/>
                  </a:lnTo>
                  <a:lnTo>
                    <a:pt x="1422603" y="855002"/>
                  </a:lnTo>
                  <a:close/>
                </a:path>
                <a:path w="1452880" h="1822450">
                  <a:moveTo>
                    <a:pt x="1423657" y="880567"/>
                  </a:moveTo>
                  <a:lnTo>
                    <a:pt x="1420926" y="877836"/>
                  </a:lnTo>
                  <a:lnTo>
                    <a:pt x="1414221" y="877836"/>
                  </a:lnTo>
                  <a:lnTo>
                    <a:pt x="1411478" y="880567"/>
                  </a:lnTo>
                  <a:lnTo>
                    <a:pt x="1411478" y="887298"/>
                  </a:lnTo>
                  <a:lnTo>
                    <a:pt x="1414221" y="890016"/>
                  </a:lnTo>
                  <a:lnTo>
                    <a:pt x="1420926" y="890016"/>
                  </a:lnTo>
                  <a:lnTo>
                    <a:pt x="1423657" y="887298"/>
                  </a:lnTo>
                  <a:lnTo>
                    <a:pt x="1423657" y="880567"/>
                  </a:lnTo>
                  <a:close/>
                </a:path>
                <a:path w="1452880" h="1822450">
                  <a:moveTo>
                    <a:pt x="1449298" y="982840"/>
                  </a:moveTo>
                  <a:lnTo>
                    <a:pt x="1446580" y="980109"/>
                  </a:lnTo>
                  <a:lnTo>
                    <a:pt x="1439862" y="980109"/>
                  </a:lnTo>
                  <a:lnTo>
                    <a:pt x="1437132" y="982840"/>
                  </a:lnTo>
                  <a:lnTo>
                    <a:pt x="1437132" y="989571"/>
                  </a:lnTo>
                  <a:lnTo>
                    <a:pt x="1439862" y="992289"/>
                  </a:lnTo>
                  <a:lnTo>
                    <a:pt x="1446580" y="992289"/>
                  </a:lnTo>
                  <a:lnTo>
                    <a:pt x="1449298" y="989571"/>
                  </a:lnTo>
                  <a:lnTo>
                    <a:pt x="1449298" y="982840"/>
                  </a:lnTo>
                  <a:close/>
                </a:path>
                <a:path w="1452880" h="1822450">
                  <a:moveTo>
                    <a:pt x="1451089" y="957300"/>
                  </a:moveTo>
                  <a:lnTo>
                    <a:pt x="1448346" y="954582"/>
                  </a:lnTo>
                  <a:lnTo>
                    <a:pt x="1441640" y="954582"/>
                  </a:lnTo>
                  <a:lnTo>
                    <a:pt x="1438910" y="957300"/>
                  </a:lnTo>
                  <a:lnTo>
                    <a:pt x="1438910" y="964031"/>
                  </a:lnTo>
                  <a:lnTo>
                    <a:pt x="1441640" y="966762"/>
                  </a:lnTo>
                  <a:lnTo>
                    <a:pt x="1448346" y="966762"/>
                  </a:lnTo>
                  <a:lnTo>
                    <a:pt x="1451089" y="964031"/>
                  </a:lnTo>
                  <a:lnTo>
                    <a:pt x="1451089" y="957300"/>
                  </a:lnTo>
                  <a:close/>
                </a:path>
                <a:path w="1452880" h="1822450">
                  <a:moveTo>
                    <a:pt x="1452549" y="906157"/>
                  </a:moveTo>
                  <a:lnTo>
                    <a:pt x="1449832" y="903427"/>
                  </a:lnTo>
                  <a:lnTo>
                    <a:pt x="1443101" y="903427"/>
                  </a:lnTo>
                  <a:lnTo>
                    <a:pt x="1440383" y="906157"/>
                  </a:lnTo>
                  <a:lnTo>
                    <a:pt x="1440383" y="912876"/>
                  </a:lnTo>
                  <a:lnTo>
                    <a:pt x="1443101" y="915593"/>
                  </a:lnTo>
                  <a:lnTo>
                    <a:pt x="1449832" y="915593"/>
                  </a:lnTo>
                  <a:lnTo>
                    <a:pt x="1452549" y="912876"/>
                  </a:lnTo>
                  <a:lnTo>
                    <a:pt x="1452549" y="90615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3168059" y="8694248"/>
              <a:ext cx="1488440" cy="1873885"/>
            </a:xfrm>
            <a:custGeom>
              <a:avLst/>
              <a:gdLst/>
              <a:ahLst/>
              <a:cxnLst/>
              <a:rect l="l" t="t" r="r" b="b"/>
              <a:pathLst>
                <a:path w="1488440" h="1873884">
                  <a:moveTo>
                    <a:pt x="12166" y="154038"/>
                  </a:moveTo>
                  <a:lnTo>
                    <a:pt x="9448" y="151307"/>
                  </a:lnTo>
                  <a:lnTo>
                    <a:pt x="2730" y="151307"/>
                  </a:lnTo>
                  <a:lnTo>
                    <a:pt x="0" y="154038"/>
                  </a:lnTo>
                  <a:lnTo>
                    <a:pt x="0" y="160769"/>
                  </a:lnTo>
                  <a:lnTo>
                    <a:pt x="2730" y="163487"/>
                  </a:lnTo>
                  <a:lnTo>
                    <a:pt x="9448" y="163487"/>
                  </a:lnTo>
                  <a:lnTo>
                    <a:pt x="12166" y="160769"/>
                  </a:lnTo>
                  <a:lnTo>
                    <a:pt x="12166" y="154038"/>
                  </a:lnTo>
                  <a:close/>
                </a:path>
                <a:path w="1488440" h="1873884">
                  <a:moveTo>
                    <a:pt x="33439" y="139776"/>
                  </a:moveTo>
                  <a:lnTo>
                    <a:pt x="30708" y="137033"/>
                  </a:lnTo>
                  <a:lnTo>
                    <a:pt x="23977" y="137033"/>
                  </a:lnTo>
                  <a:lnTo>
                    <a:pt x="21259" y="139776"/>
                  </a:lnTo>
                  <a:lnTo>
                    <a:pt x="21259" y="146494"/>
                  </a:lnTo>
                  <a:lnTo>
                    <a:pt x="23977" y="149212"/>
                  </a:lnTo>
                  <a:lnTo>
                    <a:pt x="30708" y="149212"/>
                  </a:lnTo>
                  <a:lnTo>
                    <a:pt x="33439" y="146494"/>
                  </a:lnTo>
                  <a:lnTo>
                    <a:pt x="33439" y="139776"/>
                  </a:lnTo>
                  <a:close/>
                </a:path>
                <a:path w="1488440" h="1873884">
                  <a:moveTo>
                    <a:pt x="55105" y="126085"/>
                  </a:moveTo>
                  <a:lnTo>
                    <a:pt x="52374" y="123355"/>
                  </a:lnTo>
                  <a:lnTo>
                    <a:pt x="45656" y="123355"/>
                  </a:lnTo>
                  <a:lnTo>
                    <a:pt x="42926" y="126085"/>
                  </a:lnTo>
                  <a:lnTo>
                    <a:pt x="42926" y="132803"/>
                  </a:lnTo>
                  <a:lnTo>
                    <a:pt x="45656" y="135534"/>
                  </a:lnTo>
                  <a:lnTo>
                    <a:pt x="52374" y="135534"/>
                  </a:lnTo>
                  <a:lnTo>
                    <a:pt x="55105" y="132803"/>
                  </a:lnTo>
                  <a:lnTo>
                    <a:pt x="55105" y="126085"/>
                  </a:lnTo>
                  <a:close/>
                </a:path>
                <a:path w="1488440" h="1873884">
                  <a:moveTo>
                    <a:pt x="77089" y="112979"/>
                  </a:moveTo>
                  <a:lnTo>
                    <a:pt x="74371" y="110248"/>
                  </a:lnTo>
                  <a:lnTo>
                    <a:pt x="67652" y="110248"/>
                  </a:lnTo>
                  <a:lnTo>
                    <a:pt x="64922" y="112979"/>
                  </a:lnTo>
                  <a:lnTo>
                    <a:pt x="64922" y="119697"/>
                  </a:lnTo>
                  <a:lnTo>
                    <a:pt x="67652" y="122428"/>
                  </a:lnTo>
                  <a:lnTo>
                    <a:pt x="74371" y="122428"/>
                  </a:lnTo>
                  <a:lnTo>
                    <a:pt x="77089" y="119697"/>
                  </a:lnTo>
                  <a:lnTo>
                    <a:pt x="77089" y="112979"/>
                  </a:lnTo>
                  <a:close/>
                </a:path>
                <a:path w="1488440" h="1873884">
                  <a:moveTo>
                    <a:pt x="643255" y="1863826"/>
                  </a:moveTo>
                  <a:lnTo>
                    <a:pt x="640524" y="1861096"/>
                  </a:lnTo>
                  <a:lnTo>
                    <a:pt x="633806" y="1861096"/>
                  </a:lnTo>
                  <a:lnTo>
                    <a:pt x="631075" y="1863826"/>
                  </a:lnTo>
                  <a:lnTo>
                    <a:pt x="631075" y="1870557"/>
                  </a:lnTo>
                  <a:lnTo>
                    <a:pt x="633806" y="1873275"/>
                  </a:lnTo>
                  <a:lnTo>
                    <a:pt x="640524" y="1873275"/>
                  </a:lnTo>
                  <a:lnTo>
                    <a:pt x="643255" y="1870557"/>
                  </a:lnTo>
                  <a:lnTo>
                    <a:pt x="643255" y="1863826"/>
                  </a:lnTo>
                  <a:close/>
                </a:path>
                <a:path w="1488440" h="1873884">
                  <a:moveTo>
                    <a:pt x="668693" y="1860867"/>
                  </a:moveTo>
                  <a:lnTo>
                    <a:pt x="665962" y="1858149"/>
                  </a:lnTo>
                  <a:lnTo>
                    <a:pt x="659257" y="1858149"/>
                  </a:lnTo>
                  <a:lnTo>
                    <a:pt x="656513" y="1860867"/>
                  </a:lnTo>
                  <a:lnTo>
                    <a:pt x="656513" y="1867598"/>
                  </a:lnTo>
                  <a:lnTo>
                    <a:pt x="659257" y="1870329"/>
                  </a:lnTo>
                  <a:lnTo>
                    <a:pt x="665962" y="1870329"/>
                  </a:lnTo>
                  <a:lnTo>
                    <a:pt x="668693" y="1867598"/>
                  </a:lnTo>
                  <a:lnTo>
                    <a:pt x="668693" y="1860867"/>
                  </a:lnTo>
                  <a:close/>
                </a:path>
                <a:path w="1488440" h="1873884">
                  <a:moveTo>
                    <a:pt x="694042" y="1857235"/>
                  </a:moveTo>
                  <a:lnTo>
                    <a:pt x="691311" y="1854504"/>
                  </a:lnTo>
                  <a:lnTo>
                    <a:pt x="684593" y="1854504"/>
                  </a:lnTo>
                  <a:lnTo>
                    <a:pt x="681863" y="1857235"/>
                  </a:lnTo>
                  <a:lnTo>
                    <a:pt x="681863" y="1863953"/>
                  </a:lnTo>
                  <a:lnTo>
                    <a:pt x="684593" y="1866684"/>
                  </a:lnTo>
                  <a:lnTo>
                    <a:pt x="691311" y="1866684"/>
                  </a:lnTo>
                  <a:lnTo>
                    <a:pt x="694042" y="1863953"/>
                  </a:lnTo>
                  <a:lnTo>
                    <a:pt x="694042" y="1857235"/>
                  </a:lnTo>
                  <a:close/>
                </a:path>
                <a:path w="1488440" h="1873884">
                  <a:moveTo>
                    <a:pt x="719277" y="1852904"/>
                  </a:moveTo>
                  <a:lnTo>
                    <a:pt x="716546" y="1850174"/>
                  </a:lnTo>
                  <a:lnTo>
                    <a:pt x="709841" y="1850174"/>
                  </a:lnTo>
                  <a:lnTo>
                    <a:pt x="707110" y="1852904"/>
                  </a:lnTo>
                  <a:lnTo>
                    <a:pt x="707110" y="1859622"/>
                  </a:lnTo>
                  <a:lnTo>
                    <a:pt x="709841" y="1862353"/>
                  </a:lnTo>
                  <a:lnTo>
                    <a:pt x="716546" y="1862353"/>
                  </a:lnTo>
                  <a:lnTo>
                    <a:pt x="719277" y="1859622"/>
                  </a:lnTo>
                  <a:lnTo>
                    <a:pt x="719277" y="1852904"/>
                  </a:lnTo>
                  <a:close/>
                </a:path>
                <a:path w="1488440" h="1873884">
                  <a:moveTo>
                    <a:pt x="719277" y="2743"/>
                  </a:moveTo>
                  <a:lnTo>
                    <a:pt x="716546" y="0"/>
                  </a:lnTo>
                  <a:lnTo>
                    <a:pt x="709841" y="0"/>
                  </a:lnTo>
                  <a:lnTo>
                    <a:pt x="707110" y="2743"/>
                  </a:lnTo>
                  <a:lnTo>
                    <a:pt x="707110" y="9461"/>
                  </a:lnTo>
                  <a:lnTo>
                    <a:pt x="709841" y="12179"/>
                  </a:lnTo>
                  <a:lnTo>
                    <a:pt x="716546" y="12179"/>
                  </a:lnTo>
                  <a:lnTo>
                    <a:pt x="719277" y="9461"/>
                  </a:lnTo>
                  <a:lnTo>
                    <a:pt x="719277" y="2743"/>
                  </a:lnTo>
                  <a:close/>
                </a:path>
                <a:path w="1488440" h="1873884">
                  <a:moveTo>
                    <a:pt x="744397" y="1847888"/>
                  </a:moveTo>
                  <a:lnTo>
                    <a:pt x="741667" y="1845157"/>
                  </a:lnTo>
                  <a:lnTo>
                    <a:pt x="734961" y="1845157"/>
                  </a:lnTo>
                  <a:lnTo>
                    <a:pt x="732218" y="1847888"/>
                  </a:lnTo>
                  <a:lnTo>
                    <a:pt x="732218" y="1854619"/>
                  </a:lnTo>
                  <a:lnTo>
                    <a:pt x="734961" y="1857336"/>
                  </a:lnTo>
                  <a:lnTo>
                    <a:pt x="741667" y="1857336"/>
                  </a:lnTo>
                  <a:lnTo>
                    <a:pt x="744397" y="1854619"/>
                  </a:lnTo>
                  <a:lnTo>
                    <a:pt x="744397" y="1847888"/>
                  </a:lnTo>
                  <a:close/>
                </a:path>
                <a:path w="1488440" h="1873884">
                  <a:moveTo>
                    <a:pt x="744397" y="7747"/>
                  </a:moveTo>
                  <a:lnTo>
                    <a:pt x="741667" y="5016"/>
                  </a:lnTo>
                  <a:lnTo>
                    <a:pt x="734961" y="5016"/>
                  </a:lnTo>
                  <a:lnTo>
                    <a:pt x="732218" y="7747"/>
                  </a:lnTo>
                  <a:lnTo>
                    <a:pt x="732218" y="14478"/>
                  </a:lnTo>
                  <a:lnTo>
                    <a:pt x="734961" y="17195"/>
                  </a:lnTo>
                  <a:lnTo>
                    <a:pt x="741667" y="17195"/>
                  </a:lnTo>
                  <a:lnTo>
                    <a:pt x="744397" y="14478"/>
                  </a:lnTo>
                  <a:lnTo>
                    <a:pt x="744397" y="7747"/>
                  </a:lnTo>
                  <a:close/>
                </a:path>
                <a:path w="1488440" h="1873884">
                  <a:moveTo>
                    <a:pt x="769327" y="1842198"/>
                  </a:moveTo>
                  <a:lnTo>
                    <a:pt x="766597" y="1839468"/>
                  </a:lnTo>
                  <a:lnTo>
                    <a:pt x="759879" y="1839468"/>
                  </a:lnTo>
                  <a:lnTo>
                    <a:pt x="757148" y="1842198"/>
                  </a:lnTo>
                  <a:lnTo>
                    <a:pt x="757148" y="1848916"/>
                  </a:lnTo>
                  <a:lnTo>
                    <a:pt x="759879" y="1851647"/>
                  </a:lnTo>
                  <a:lnTo>
                    <a:pt x="766597" y="1851647"/>
                  </a:lnTo>
                  <a:lnTo>
                    <a:pt x="769327" y="1848916"/>
                  </a:lnTo>
                  <a:lnTo>
                    <a:pt x="769327" y="1842198"/>
                  </a:lnTo>
                  <a:close/>
                </a:path>
                <a:path w="1488440" h="1873884">
                  <a:moveTo>
                    <a:pt x="769327" y="13436"/>
                  </a:moveTo>
                  <a:lnTo>
                    <a:pt x="766597" y="10718"/>
                  </a:lnTo>
                  <a:lnTo>
                    <a:pt x="759879" y="10718"/>
                  </a:lnTo>
                  <a:lnTo>
                    <a:pt x="757148" y="13436"/>
                  </a:lnTo>
                  <a:lnTo>
                    <a:pt x="757148" y="20167"/>
                  </a:lnTo>
                  <a:lnTo>
                    <a:pt x="759879" y="22898"/>
                  </a:lnTo>
                  <a:lnTo>
                    <a:pt x="766597" y="22898"/>
                  </a:lnTo>
                  <a:lnTo>
                    <a:pt x="769327" y="20167"/>
                  </a:lnTo>
                  <a:lnTo>
                    <a:pt x="769327" y="13436"/>
                  </a:lnTo>
                  <a:close/>
                </a:path>
                <a:path w="1488440" h="1873884">
                  <a:moveTo>
                    <a:pt x="794143" y="1835810"/>
                  </a:moveTo>
                  <a:lnTo>
                    <a:pt x="791400" y="1833092"/>
                  </a:lnTo>
                  <a:lnTo>
                    <a:pt x="784694" y="1833092"/>
                  </a:lnTo>
                  <a:lnTo>
                    <a:pt x="781964" y="1835810"/>
                  </a:lnTo>
                  <a:lnTo>
                    <a:pt x="781964" y="1842554"/>
                  </a:lnTo>
                  <a:lnTo>
                    <a:pt x="784694" y="1845271"/>
                  </a:lnTo>
                  <a:lnTo>
                    <a:pt x="791400" y="1845271"/>
                  </a:lnTo>
                  <a:lnTo>
                    <a:pt x="794143" y="1842554"/>
                  </a:lnTo>
                  <a:lnTo>
                    <a:pt x="794143" y="1835810"/>
                  </a:lnTo>
                  <a:close/>
                </a:path>
                <a:path w="1488440" h="1873884">
                  <a:moveTo>
                    <a:pt x="794143" y="19812"/>
                  </a:moveTo>
                  <a:lnTo>
                    <a:pt x="791400" y="17094"/>
                  </a:lnTo>
                  <a:lnTo>
                    <a:pt x="784694" y="17094"/>
                  </a:lnTo>
                  <a:lnTo>
                    <a:pt x="781964" y="19812"/>
                  </a:lnTo>
                  <a:lnTo>
                    <a:pt x="781964" y="26555"/>
                  </a:lnTo>
                  <a:lnTo>
                    <a:pt x="784694" y="29273"/>
                  </a:lnTo>
                  <a:lnTo>
                    <a:pt x="791400" y="29273"/>
                  </a:lnTo>
                  <a:lnTo>
                    <a:pt x="794143" y="26555"/>
                  </a:lnTo>
                  <a:lnTo>
                    <a:pt x="794143" y="19812"/>
                  </a:lnTo>
                  <a:close/>
                </a:path>
                <a:path w="1488440" h="1873884">
                  <a:moveTo>
                    <a:pt x="818743" y="26860"/>
                  </a:moveTo>
                  <a:lnTo>
                    <a:pt x="816025" y="24130"/>
                  </a:lnTo>
                  <a:lnTo>
                    <a:pt x="809294" y="24130"/>
                  </a:lnTo>
                  <a:lnTo>
                    <a:pt x="806564" y="26860"/>
                  </a:lnTo>
                  <a:lnTo>
                    <a:pt x="806564" y="33591"/>
                  </a:lnTo>
                  <a:lnTo>
                    <a:pt x="809294" y="36309"/>
                  </a:lnTo>
                  <a:lnTo>
                    <a:pt x="816025" y="36309"/>
                  </a:lnTo>
                  <a:lnTo>
                    <a:pt x="818743" y="33591"/>
                  </a:lnTo>
                  <a:lnTo>
                    <a:pt x="818743" y="26860"/>
                  </a:lnTo>
                  <a:close/>
                </a:path>
                <a:path w="1488440" h="1873884">
                  <a:moveTo>
                    <a:pt x="843140" y="34569"/>
                  </a:moveTo>
                  <a:lnTo>
                    <a:pt x="840422" y="31838"/>
                  </a:lnTo>
                  <a:lnTo>
                    <a:pt x="833691" y="31838"/>
                  </a:lnTo>
                  <a:lnTo>
                    <a:pt x="830973" y="34569"/>
                  </a:lnTo>
                  <a:lnTo>
                    <a:pt x="830973" y="41287"/>
                  </a:lnTo>
                  <a:lnTo>
                    <a:pt x="833691" y="44018"/>
                  </a:lnTo>
                  <a:lnTo>
                    <a:pt x="840422" y="44018"/>
                  </a:lnTo>
                  <a:lnTo>
                    <a:pt x="843140" y="41287"/>
                  </a:lnTo>
                  <a:lnTo>
                    <a:pt x="843140" y="34569"/>
                  </a:lnTo>
                  <a:close/>
                </a:path>
                <a:path w="1488440" h="1873884">
                  <a:moveTo>
                    <a:pt x="867346" y="42951"/>
                  </a:moveTo>
                  <a:lnTo>
                    <a:pt x="864603" y="40208"/>
                  </a:lnTo>
                  <a:lnTo>
                    <a:pt x="857885" y="40208"/>
                  </a:lnTo>
                  <a:lnTo>
                    <a:pt x="855167" y="42951"/>
                  </a:lnTo>
                  <a:lnTo>
                    <a:pt x="855167" y="49669"/>
                  </a:lnTo>
                  <a:lnTo>
                    <a:pt x="857885" y="52387"/>
                  </a:lnTo>
                  <a:lnTo>
                    <a:pt x="864603" y="52387"/>
                  </a:lnTo>
                  <a:lnTo>
                    <a:pt x="867346" y="49669"/>
                  </a:lnTo>
                  <a:lnTo>
                    <a:pt x="867346" y="42951"/>
                  </a:lnTo>
                  <a:close/>
                </a:path>
                <a:path w="1488440" h="1873884">
                  <a:moveTo>
                    <a:pt x="891209" y="51968"/>
                  </a:moveTo>
                  <a:lnTo>
                    <a:pt x="888479" y="49225"/>
                  </a:lnTo>
                  <a:lnTo>
                    <a:pt x="881761" y="49225"/>
                  </a:lnTo>
                  <a:lnTo>
                    <a:pt x="879030" y="51968"/>
                  </a:lnTo>
                  <a:lnTo>
                    <a:pt x="879030" y="58686"/>
                  </a:lnTo>
                  <a:lnTo>
                    <a:pt x="881761" y="61404"/>
                  </a:lnTo>
                  <a:lnTo>
                    <a:pt x="888479" y="61404"/>
                  </a:lnTo>
                  <a:lnTo>
                    <a:pt x="891209" y="58686"/>
                  </a:lnTo>
                  <a:lnTo>
                    <a:pt x="891209" y="51968"/>
                  </a:lnTo>
                  <a:close/>
                </a:path>
                <a:path w="1488440" h="1873884">
                  <a:moveTo>
                    <a:pt x="914984" y="61633"/>
                  </a:moveTo>
                  <a:lnTo>
                    <a:pt x="912253" y="58915"/>
                  </a:lnTo>
                  <a:lnTo>
                    <a:pt x="905522" y="58915"/>
                  </a:lnTo>
                  <a:lnTo>
                    <a:pt x="902804" y="61633"/>
                  </a:lnTo>
                  <a:lnTo>
                    <a:pt x="902804" y="68364"/>
                  </a:lnTo>
                  <a:lnTo>
                    <a:pt x="905522" y="71094"/>
                  </a:lnTo>
                  <a:lnTo>
                    <a:pt x="912253" y="71094"/>
                  </a:lnTo>
                  <a:lnTo>
                    <a:pt x="914984" y="68364"/>
                  </a:lnTo>
                  <a:lnTo>
                    <a:pt x="914984" y="61633"/>
                  </a:lnTo>
                  <a:close/>
                </a:path>
                <a:path w="1488440" h="1873884">
                  <a:moveTo>
                    <a:pt x="938326" y="71945"/>
                  </a:moveTo>
                  <a:lnTo>
                    <a:pt x="935596" y="69215"/>
                  </a:lnTo>
                  <a:lnTo>
                    <a:pt x="928878" y="69215"/>
                  </a:lnTo>
                  <a:lnTo>
                    <a:pt x="926147" y="71945"/>
                  </a:lnTo>
                  <a:lnTo>
                    <a:pt x="926147" y="78676"/>
                  </a:lnTo>
                  <a:lnTo>
                    <a:pt x="928878" y="81394"/>
                  </a:lnTo>
                  <a:lnTo>
                    <a:pt x="935596" y="81394"/>
                  </a:lnTo>
                  <a:lnTo>
                    <a:pt x="938326" y="78676"/>
                  </a:lnTo>
                  <a:lnTo>
                    <a:pt x="938326" y="71945"/>
                  </a:lnTo>
                  <a:close/>
                </a:path>
                <a:path w="1488440" h="1873884">
                  <a:moveTo>
                    <a:pt x="961466" y="82892"/>
                  </a:moveTo>
                  <a:lnTo>
                    <a:pt x="958735" y="80175"/>
                  </a:lnTo>
                  <a:lnTo>
                    <a:pt x="952017" y="80175"/>
                  </a:lnTo>
                  <a:lnTo>
                    <a:pt x="949299" y="82892"/>
                  </a:lnTo>
                  <a:lnTo>
                    <a:pt x="949299" y="89623"/>
                  </a:lnTo>
                  <a:lnTo>
                    <a:pt x="952017" y="92354"/>
                  </a:lnTo>
                  <a:lnTo>
                    <a:pt x="958735" y="92354"/>
                  </a:lnTo>
                  <a:lnTo>
                    <a:pt x="961466" y="89623"/>
                  </a:lnTo>
                  <a:lnTo>
                    <a:pt x="961466" y="82892"/>
                  </a:lnTo>
                  <a:close/>
                </a:path>
                <a:path w="1488440" h="1873884">
                  <a:moveTo>
                    <a:pt x="984300" y="94475"/>
                  </a:moveTo>
                  <a:lnTo>
                    <a:pt x="981570" y="91744"/>
                  </a:lnTo>
                  <a:lnTo>
                    <a:pt x="974839" y="91744"/>
                  </a:lnTo>
                  <a:lnTo>
                    <a:pt x="972121" y="94475"/>
                  </a:lnTo>
                  <a:lnTo>
                    <a:pt x="972121" y="101193"/>
                  </a:lnTo>
                  <a:lnTo>
                    <a:pt x="974839" y="103924"/>
                  </a:lnTo>
                  <a:lnTo>
                    <a:pt x="981570" y="103924"/>
                  </a:lnTo>
                  <a:lnTo>
                    <a:pt x="984300" y="101193"/>
                  </a:lnTo>
                  <a:lnTo>
                    <a:pt x="984300" y="94475"/>
                  </a:lnTo>
                  <a:close/>
                </a:path>
                <a:path w="1488440" h="1873884">
                  <a:moveTo>
                    <a:pt x="1006805" y="106654"/>
                  </a:moveTo>
                  <a:lnTo>
                    <a:pt x="1004074" y="103924"/>
                  </a:lnTo>
                  <a:lnTo>
                    <a:pt x="997356" y="103924"/>
                  </a:lnTo>
                  <a:lnTo>
                    <a:pt x="994625" y="106654"/>
                  </a:lnTo>
                  <a:lnTo>
                    <a:pt x="994625" y="113385"/>
                  </a:lnTo>
                  <a:lnTo>
                    <a:pt x="997356" y="116103"/>
                  </a:lnTo>
                  <a:lnTo>
                    <a:pt x="1004074" y="116103"/>
                  </a:lnTo>
                  <a:lnTo>
                    <a:pt x="1006805" y="113385"/>
                  </a:lnTo>
                  <a:lnTo>
                    <a:pt x="1006805" y="106654"/>
                  </a:lnTo>
                  <a:close/>
                </a:path>
                <a:path w="1488440" h="1873884">
                  <a:moveTo>
                    <a:pt x="1029004" y="119456"/>
                  </a:moveTo>
                  <a:lnTo>
                    <a:pt x="1026274" y="116725"/>
                  </a:lnTo>
                  <a:lnTo>
                    <a:pt x="1019556" y="116725"/>
                  </a:lnTo>
                  <a:lnTo>
                    <a:pt x="1016838" y="119456"/>
                  </a:lnTo>
                  <a:lnTo>
                    <a:pt x="1016838" y="126174"/>
                  </a:lnTo>
                  <a:lnTo>
                    <a:pt x="1019556" y="128905"/>
                  </a:lnTo>
                  <a:lnTo>
                    <a:pt x="1026274" y="128905"/>
                  </a:lnTo>
                  <a:lnTo>
                    <a:pt x="1029004" y="126174"/>
                  </a:lnTo>
                  <a:lnTo>
                    <a:pt x="1029004" y="119456"/>
                  </a:lnTo>
                  <a:close/>
                </a:path>
                <a:path w="1488440" h="1873884">
                  <a:moveTo>
                    <a:pt x="1050785" y="1722793"/>
                  </a:moveTo>
                  <a:lnTo>
                    <a:pt x="1048054" y="1720062"/>
                  </a:lnTo>
                  <a:lnTo>
                    <a:pt x="1041336" y="1720062"/>
                  </a:lnTo>
                  <a:lnTo>
                    <a:pt x="1038618" y="1722793"/>
                  </a:lnTo>
                  <a:lnTo>
                    <a:pt x="1038618" y="1729511"/>
                  </a:lnTo>
                  <a:lnTo>
                    <a:pt x="1041336" y="1732241"/>
                  </a:lnTo>
                  <a:lnTo>
                    <a:pt x="1048054" y="1732241"/>
                  </a:lnTo>
                  <a:lnTo>
                    <a:pt x="1050785" y="1729511"/>
                  </a:lnTo>
                  <a:lnTo>
                    <a:pt x="1050785" y="1722793"/>
                  </a:lnTo>
                  <a:close/>
                </a:path>
                <a:path w="1488440" h="1873884">
                  <a:moveTo>
                    <a:pt x="1050785" y="132854"/>
                  </a:moveTo>
                  <a:lnTo>
                    <a:pt x="1048054" y="130111"/>
                  </a:lnTo>
                  <a:lnTo>
                    <a:pt x="1041336" y="130111"/>
                  </a:lnTo>
                  <a:lnTo>
                    <a:pt x="1038618" y="132854"/>
                  </a:lnTo>
                  <a:lnTo>
                    <a:pt x="1038618" y="139573"/>
                  </a:lnTo>
                  <a:lnTo>
                    <a:pt x="1041336" y="142290"/>
                  </a:lnTo>
                  <a:lnTo>
                    <a:pt x="1048054" y="142290"/>
                  </a:lnTo>
                  <a:lnTo>
                    <a:pt x="1050785" y="139573"/>
                  </a:lnTo>
                  <a:lnTo>
                    <a:pt x="1050785" y="132854"/>
                  </a:lnTo>
                  <a:close/>
                </a:path>
                <a:path w="1488440" h="1873884">
                  <a:moveTo>
                    <a:pt x="1072248" y="1708810"/>
                  </a:moveTo>
                  <a:lnTo>
                    <a:pt x="1069517" y="1706079"/>
                  </a:lnTo>
                  <a:lnTo>
                    <a:pt x="1062799" y="1706079"/>
                  </a:lnTo>
                  <a:lnTo>
                    <a:pt x="1060081" y="1708810"/>
                  </a:lnTo>
                  <a:lnTo>
                    <a:pt x="1060081" y="1715528"/>
                  </a:lnTo>
                  <a:lnTo>
                    <a:pt x="1062799" y="1718259"/>
                  </a:lnTo>
                  <a:lnTo>
                    <a:pt x="1069517" y="1718259"/>
                  </a:lnTo>
                  <a:lnTo>
                    <a:pt x="1072248" y="1715528"/>
                  </a:lnTo>
                  <a:lnTo>
                    <a:pt x="1072248" y="1708810"/>
                  </a:lnTo>
                  <a:close/>
                </a:path>
                <a:path w="1488440" h="1873884">
                  <a:moveTo>
                    <a:pt x="1072248" y="146837"/>
                  </a:moveTo>
                  <a:lnTo>
                    <a:pt x="1069517" y="144106"/>
                  </a:lnTo>
                  <a:lnTo>
                    <a:pt x="1062799" y="144106"/>
                  </a:lnTo>
                  <a:lnTo>
                    <a:pt x="1060081" y="146837"/>
                  </a:lnTo>
                  <a:lnTo>
                    <a:pt x="1060081" y="153555"/>
                  </a:lnTo>
                  <a:lnTo>
                    <a:pt x="1062799" y="156286"/>
                  </a:lnTo>
                  <a:lnTo>
                    <a:pt x="1069517" y="156286"/>
                  </a:lnTo>
                  <a:lnTo>
                    <a:pt x="1072248" y="153555"/>
                  </a:lnTo>
                  <a:lnTo>
                    <a:pt x="1072248" y="146837"/>
                  </a:lnTo>
                  <a:close/>
                </a:path>
                <a:path w="1488440" h="1873884">
                  <a:moveTo>
                    <a:pt x="1093304" y="1694256"/>
                  </a:moveTo>
                  <a:lnTo>
                    <a:pt x="1090574" y="1691525"/>
                  </a:lnTo>
                  <a:lnTo>
                    <a:pt x="1083843" y="1691525"/>
                  </a:lnTo>
                  <a:lnTo>
                    <a:pt x="1081125" y="1694256"/>
                  </a:lnTo>
                  <a:lnTo>
                    <a:pt x="1081125" y="1700974"/>
                  </a:lnTo>
                  <a:lnTo>
                    <a:pt x="1083843" y="1703705"/>
                  </a:lnTo>
                  <a:lnTo>
                    <a:pt x="1090574" y="1703705"/>
                  </a:lnTo>
                  <a:lnTo>
                    <a:pt x="1093304" y="1700974"/>
                  </a:lnTo>
                  <a:lnTo>
                    <a:pt x="1093304" y="1694256"/>
                  </a:lnTo>
                  <a:close/>
                </a:path>
                <a:path w="1488440" h="1873884">
                  <a:moveTo>
                    <a:pt x="1093304" y="161378"/>
                  </a:moveTo>
                  <a:lnTo>
                    <a:pt x="1090574" y="158661"/>
                  </a:lnTo>
                  <a:lnTo>
                    <a:pt x="1083843" y="158661"/>
                  </a:lnTo>
                  <a:lnTo>
                    <a:pt x="1081125" y="161378"/>
                  </a:lnTo>
                  <a:lnTo>
                    <a:pt x="1081125" y="168122"/>
                  </a:lnTo>
                  <a:lnTo>
                    <a:pt x="1083843" y="170840"/>
                  </a:lnTo>
                  <a:lnTo>
                    <a:pt x="1090574" y="170840"/>
                  </a:lnTo>
                  <a:lnTo>
                    <a:pt x="1093304" y="168122"/>
                  </a:lnTo>
                  <a:lnTo>
                    <a:pt x="1093304" y="161378"/>
                  </a:lnTo>
                  <a:close/>
                </a:path>
                <a:path w="1488440" h="1873884">
                  <a:moveTo>
                    <a:pt x="1113917" y="176517"/>
                  </a:moveTo>
                  <a:lnTo>
                    <a:pt x="1111199" y="173786"/>
                  </a:lnTo>
                  <a:lnTo>
                    <a:pt x="1104468" y="173786"/>
                  </a:lnTo>
                  <a:lnTo>
                    <a:pt x="1101750" y="176517"/>
                  </a:lnTo>
                  <a:lnTo>
                    <a:pt x="1101750" y="183235"/>
                  </a:lnTo>
                  <a:lnTo>
                    <a:pt x="1104468" y="185953"/>
                  </a:lnTo>
                  <a:lnTo>
                    <a:pt x="1111199" y="185953"/>
                  </a:lnTo>
                  <a:lnTo>
                    <a:pt x="1113917" y="183235"/>
                  </a:lnTo>
                  <a:lnTo>
                    <a:pt x="1113917" y="176517"/>
                  </a:lnTo>
                  <a:close/>
                </a:path>
                <a:path w="1488440" h="1873884">
                  <a:moveTo>
                    <a:pt x="1134122" y="192201"/>
                  </a:moveTo>
                  <a:lnTo>
                    <a:pt x="1131392" y="189471"/>
                  </a:lnTo>
                  <a:lnTo>
                    <a:pt x="1124686" y="189471"/>
                  </a:lnTo>
                  <a:lnTo>
                    <a:pt x="1121956" y="192201"/>
                  </a:lnTo>
                  <a:lnTo>
                    <a:pt x="1121956" y="198920"/>
                  </a:lnTo>
                  <a:lnTo>
                    <a:pt x="1124686" y="201650"/>
                  </a:lnTo>
                  <a:lnTo>
                    <a:pt x="1131392" y="201650"/>
                  </a:lnTo>
                  <a:lnTo>
                    <a:pt x="1134122" y="198920"/>
                  </a:lnTo>
                  <a:lnTo>
                    <a:pt x="1134122" y="192201"/>
                  </a:lnTo>
                  <a:close/>
                </a:path>
                <a:path w="1488440" h="1873884">
                  <a:moveTo>
                    <a:pt x="1153922" y="208432"/>
                  </a:moveTo>
                  <a:lnTo>
                    <a:pt x="1151191" y="205701"/>
                  </a:lnTo>
                  <a:lnTo>
                    <a:pt x="1144473" y="205701"/>
                  </a:lnTo>
                  <a:lnTo>
                    <a:pt x="1141755" y="208432"/>
                  </a:lnTo>
                  <a:lnTo>
                    <a:pt x="1141755" y="215150"/>
                  </a:lnTo>
                  <a:lnTo>
                    <a:pt x="1144473" y="217868"/>
                  </a:lnTo>
                  <a:lnTo>
                    <a:pt x="1151191" y="217868"/>
                  </a:lnTo>
                  <a:lnTo>
                    <a:pt x="1153922" y="215150"/>
                  </a:lnTo>
                  <a:lnTo>
                    <a:pt x="1153922" y="208432"/>
                  </a:lnTo>
                  <a:close/>
                </a:path>
                <a:path w="1488440" h="1873884">
                  <a:moveTo>
                    <a:pt x="1173289" y="225183"/>
                  </a:moveTo>
                  <a:lnTo>
                    <a:pt x="1170559" y="222453"/>
                  </a:lnTo>
                  <a:lnTo>
                    <a:pt x="1163840" y="222453"/>
                  </a:lnTo>
                  <a:lnTo>
                    <a:pt x="1161110" y="225183"/>
                  </a:lnTo>
                  <a:lnTo>
                    <a:pt x="1161110" y="231902"/>
                  </a:lnTo>
                  <a:lnTo>
                    <a:pt x="1163840" y="234632"/>
                  </a:lnTo>
                  <a:lnTo>
                    <a:pt x="1170559" y="234632"/>
                  </a:lnTo>
                  <a:lnTo>
                    <a:pt x="1173289" y="231902"/>
                  </a:lnTo>
                  <a:lnTo>
                    <a:pt x="1173289" y="225183"/>
                  </a:lnTo>
                  <a:close/>
                </a:path>
                <a:path w="1488440" h="1873884">
                  <a:moveTo>
                    <a:pt x="1192136" y="242468"/>
                  </a:moveTo>
                  <a:lnTo>
                    <a:pt x="1189405" y="239737"/>
                  </a:lnTo>
                  <a:lnTo>
                    <a:pt x="1182687" y="239737"/>
                  </a:lnTo>
                  <a:lnTo>
                    <a:pt x="1179957" y="242468"/>
                  </a:lnTo>
                  <a:lnTo>
                    <a:pt x="1179957" y="249186"/>
                  </a:lnTo>
                  <a:lnTo>
                    <a:pt x="1182687" y="251917"/>
                  </a:lnTo>
                  <a:lnTo>
                    <a:pt x="1189405" y="251917"/>
                  </a:lnTo>
                  <a:lnTo>
                    <a:pt x="1192136" y="249186"/>
                  </a:lnTo>
                  <a:lnTo>
                    <a:pt x="1192136" y="242468"/>
                  </a:lnTo>
                  <a:close/>
                </a:path>
                <a:path w="1488440" h="1873884">
                  <a:moveTo>
                    <a:pt x="1210564" y="260248"/>
                  </a:moveTo>
                  <a:lnTo>
                    <a:pt x="1207846" y="257530"/>
                  </a:lnTo>
                  <a:lnTo>
                    <a:pt x="1201115" y="257530"/>
                  </a:lnTo>
                  <a:lnTo>
                    <a:pt x="1198397" y="260248"/>
                  </a:lnTo>
                  <a:lnTo>
                    <a:pt x="1198397" y="266979"/>
                  </a:lnTo>
                  <a:lnTo>
                    <a:pt x="1201115" y="269709"/>
                  </a:lnTo>
                  <a:lnTo>
                    <a:pt x="1207846" y="269709"/>
                  </a:lnTo>
                  <a:lnTo>
                    <a:pt x="1210564" y="266979"/>
                  </a:lnTo>
                  <a:lnTo>
                    <a:pt x="1210564" y="260248"/>
                  </a:lnTo>
                  <a:close/>
                </a:path>
                <a:path w="1488440" h="1873884">
                  <a:moveTo>
                    <a:pt x="1228471" y="278523"/>
                  </a:moveTo>
                  <a:lnTo>
                    <a:pt x="1225740" y="275793"/>
                  </a:lnTo>
                  <a:lnTo>
                    <a:pt x="1219022" y="275793"/>
                  </a:lnTo>
                  <a:lnTo>
                    <a:pt x="1216291" y="278523"/>
                  </a:lnTo>
                  <a:lnTo>
                    <a:pt x="1216291" y="285254"/>
                  </a:lnTo>
                  <a:lnTo>
                    <a:pt x="1219022" y="287972"/>
                  </a:lnTo>
                  <a:lnTo>
                    <a:pt x="1225740" y="287972"/>
                  </a:lnTo>
                  <a:lnTo>
                    <a:pt x="1228471" y="285254"/>
                  </a:lnTo>
                  <a:lnTo>
                    <a:pt x="1228471" y="278523"/>
                  </a:lnTo>
                  <a:close/>
                </a:path>
                <a:path w="1488440" h="1873884">
                  <a:moveTo>
                    <a:pt x="1245857" y="297294"/>
                  </a:moveTo>
                  <a:lnTo>
                    <a:pt x="1243126" y="294563"/>
                  </a:lnTo>
                  <a:lnTo>
                    <a:pt x="1236408" y="294563"/>
                  </a:lnTo>
                  <a:lnTo>
                    <a:pt x="1233690" y="297294"/>
                  </a:lnTo>
                  <a:lnTo>
                    <a:pt x="1233690" y="304012"/>
                  </a:lnTo>
                  <a:lnTo>
                    <a:pt x="1236408" y="306743"/>
                  </a:lnTo>
                  <a:lnTo>
                    <a:pt x="1243126" y="306743"/>
                  </a:lnTo>
                  <a:lnTo>
                    <a:pt x="1245857" y="304012"/>
                  </a:lnTo>
                  <a:lnTo>
                    <a:pt x="1245857" y="297294"/>
                  </a:lnTo>
                  <a:close/>
                </a:path>
                <a:path w="1488440" h="1873884">
                  <a:moveTo>
                    <a:pt x="1262710" y="316522"/>
                  </a:moveTo>
                  <a:lnTo>
                    <a:pt x="1259979" y="313791"/>
                  </a:lnTo>
                  <a:lnTo>
                    <a:pt x="1253261" y="313791"/>
                  </a:lnTo>
                  <a:lnTo>
                    <a:pt x="1250530" y="316522"/>
                  </a:lnTo>
                  <a:lnTo>
                    <a:pt x="1250530" y="323240"/>
                  </a:lnTo>
                  <a:lnTo>
                    <a:pt x="1253261" y="325970"/>
                  </a:lnTo>
                  <a:lnTo>
                    <a:pt x="1259979" y="325970"/>
                  </a:lnTo>
                  <a:lnTo>
                    <a:pt x="1262710" y="323240"/>
                  </a:lnTo>
                  <a:lnTo>
                    <a:pt x="1262710" y="316522"/>
                  </a:lnTo>
                  <a:close/>
                </a:path>
                <a:path w="1488440" h="1873884">
                  <a:moveTo>
                    <a:pt x="1279144" y="336194"/>
                  </a:moveTo>
                  <a:lnTo>
                    <a:pt x="1276426" y="333463"/>
                  </a:lnTo>
                  <a:lnTo>
                    <a:pt x="1269707" y="333463"/>
                  </a:lnTo>
                  <a:lnTo>
                    <a:pt x="1266977" y="336194"/>
                  </a:lnTo>
                  <a:lnTo>
                    <a:pt x="1266977" y="342912"/>
                  </a:lnTo>
                  <a:lnTo>
                    <a:pt x="1269707" y="345643"/>
                  </a:lnTo>
                  <a:lnTo>
                    <a:pt x="1276426" y="345643"/>
                  </a:lnTo>
                  <a:lnTo>
                    <a:pt x="1279144" y="342912"/>
                  </a:lnTo>
                  <a:lnTo>
                    <a:pt x="1279144" y="336194"/>
                  </a:lnTo>
                  <a:close/>
                </a:path>
                <a:path w="1488440" h="1873884">
                  <a:moveTo>
                    <a:pt x="1294955" y="356311"/>
                  </a:moveTo>
                  <a:lnTo>
                    <a:pt x="1292237" y="353580"/>
                  </a:lnTo>
                  <a:lnTo>
                    <a:pt x="1285519" y="353580"/>
                  </a:lnTo>
                  <a:lnTo>
                    <a:pt x="1282788" y="356311"/>
                  </a:lnTo>
                  <a:lnTo>
                    <a:pt x="1282788" y="363029"/>
                  </a:lnTo>
                  <a:lnTo>
                    <a:pt x="1285519" y="365760"/>
                  </a:lnTo>
                  <a:lnTo>
                    <a:pt x="1292237" y="365760"/>
                  </a:lnTo>
                  <a:lnTo>
                    <a:pt x="1294955" y="363029"/>
                  </a:lnTo>
                  <a:lnTo>
                    <a:pt x="1294955" y="356311"/>
                  </a:lnTo>
                  <a:close/>
                </a:path>
                <a:path w="1488440" h="1873884">
                  <a:moveTo>
                    <a:pt x="1310144" y="376847"/>
                  </a:moveTo>
                  <a:lnTo>
                    <a:pt x="1307426" y="374116"/>
                  </a:lnTo>
                  <a:lnTo>
                    <a:pt x="1300695" y="374116"/>
                  </a:lnTo>
                  <a:lnTo>
                    <a:pt x="1297965" y="376847"/>
                  </a:lnTo>
                  <a:lnTo>
                    <a:pt x="1297965" y="383578"/>
                  </a:lnTo>
                  <a:lnTo>
                    <a:pt x="1300695" y="386295"/>
                  </a:lnTo>
                  <a:lnTo>
                    <a:pt x="1307426" y="386295"/>
                  </a:lnTo>
                  <a:lnTo>
                    <a:pt x="1310144" y="383578"/>
                  </a:lnTo>
                  <a:lnTo>
                    <a:pt x="1310144" y="376847"/>
                  </a:lnTo>
                  <a:close/>
                </a:path>
                <a:path w="1488440" h="1873884">
                  <a:moveTo>
                    <a:pt x="1324902" y="397789"/>
                  </a:moveTo>
                  <a:lnTo>
                    <a:pt x="1322171" y="395058"/>
                  </a:lnTo>
                  <a:lnTo>
                    <a:pt x="1315466" y="395058"/>
                  </a:lnTo>
                  <a:lnTo>
                    <a:pt x="1312735" y="397789"/>
                  </a:lnTo>
                  <a:lnTo>
                    <a:pt x="1312735" y="404520"/>
                  </a:lnTo>
                  <a:lnTo>
                    <a:pt x="1315466" y="407238"/>
                  </a:lnTo>
                  <a:lnTo>
                    <a:pt x="1322171" y="407238"/>
                  </a:lnTo>
                  <a:lnTo>
                    <a:pt x="1324902" y="404520"/>
                  </a:lnTo>
                  <a:lnTo>
                    <a:pt x="1324902" y="397789"/>
                  </a:lnTo>
                  <a:close/>
                </a:path>
                <a:path w="1488440" h="1873884">
                  <a:moveTo>
                    <a:pt x="1339049" y="419125"/>
                  </a:moveTo>
                  <a:lnTo>
                    <a:pt x="1336319" y="416407"/>
                  </a:lnTo>
                  <a:lnTo>
                    <a:pt x="1329601" y="416407"/>
                  </a:lnTo>
                  <a:lnTo>
                    <a:pt x="1326870" y="419125"/>
                  </a:lnTo>
                  <a:lnTo>
                    <a:pt x="1326870" y="425856"/>
                  </a:lnTo>
                  <a:lnTo>
                    <a:pt x="1329601" y="428574"/>
                  </a:lnTo>
                  <a:lnTo>
                    <a:pt x="1336319" y="428574"/>
                  </a:lnTo>
                  <a:lnTo>
                    <a:pt x="1339049" y="425856"/>
                  </a:lnTo>
                  <a:lnTo>
                    <a:pt x="1339049" y="419125"/>
                  </a:lnTo>
                  <a:close/>
                </a:path>
                <a:path w="1488440" h="1873884">
                  <a:moveTo>
                    <a:pt x="1352562" y="440855"/>
                  </a:moveTo>
                  <a:lnTo>
                    <a:pt x="1349832" y="438124"/>
                  </a:lnTo>
                  <a:lnTo>
                    <a:pt x="1343113" y="438124"/>
                  </a:lnTo>
                  <a:lnTo>
                    <a:pt x="1340383" y="440855"/>
                  </a:lnTo>
                  <a:lnTo>
                    <a:pt x="1340383" y="447573"/>
                  </a:lnTo>
                  <a:lnTo>
                    <a:pt x="1343113" y="450291"/>
                  </a:lnTo>
                  <a:lnTo>
                    <a:pt x="1349832" y="450291"/>
                  </a:lnTo>
                  <a:lnTo>
                    <a:pt x="1352562" y="447573"/>
                  </a:lnTo>
                  <a:lnTo>
                    <a:pt x="1352562" y="440855"/>
                  </a:lnTo>
                  <a:close/>
                </a:path>
                <a:path w="1488440" h="1873884">
                  <a:moveTo>
                    <a:pt x="1365529" y="462940"/>
                  </a:moveTo>
                  <a:lnTo>
                    <a:pt x="1362798" y="460197"/>
                  </a:lnTo>
                  <a:lnTo>
                    <a:pt x="1356093" y="460197"/>
                  </a:lnTo>
                  <a:lnTo>
                    <a:pt x="1353362" y="462940"/>
                  </a:lnTo>
                  <a:lnTo>
                    <a:pt x="1353362" y="469658"/>
                  </a:lnTo>
                  <a:lnTo>
                    <a:pt x="1356093" y="472376"/>
                  </a:lnTo>
                  <a:lnTo>
                    <a:pt x="1362798" y="472376"/>
                  </a:lnTo>
                  <a:lnTo>
                    <a:pt x="1365529" y="469658"/>
                  </a:lnTo>
                  <a:lnTo>
                    <a:pt x="1365529" y="462940"/>
                  </a:lnTo>
                  <a:close/>
                </a:path>
                <a:path w="1488440" h="1873884">
                  <a:moveTo>
                    <a:pt x="1377886" y="485343"/>
                  </a:moveTo>
                  <a:lnTo>
                    <a:pt x="1375156" y="482625"/>
                  </a:lnTo>
                  <a:lnTo>
                    <a:pt x="1368450" y="482625"/>
                  </a:lnTo>
                  <a:lnTo>
                    <a:pt x="1365707" y="485343"/>
                  </a:lnTo>
                  <a:lnTo>
                    <a:pt x="1365707" y="492074"/>
                  </a:lnTo>
                  <a:lnTo>
                    <a:pt x="1368450" y="494792"/>
                  </a:lnTo>
                  <a:lnTo>
                    <a:pt x="1375156" y="494792"/>
                  </a:lnTo>
                  <a:lnTo>
                    <a:pt x="1377886" y="492074"/>
                  </a:lnTo>
                  <a:lnTo>
                    <a:pt x="1377886" y="485343"/>
                  </a:lnTo>
                  <a:close/>
                </a:path>
                <a:path w="1488440" h="1873884">
                  <a:moveTo>
                    <a:pt x="1389634" y="508101"/>
                  </a:moveTo>
                  <a:lnTo>
                    <a:pt x="1386890" y="505358"/>
                  </a:lnTo>
                  <a:lnTo>
                    <a:pt x="1380185" y="505358"/>
                  </a:lnTo>
                  <a:lnTo>
                    <a:pt x="1377454" y="508101"/>
                  </a:lnTo>
                  <a:lnTo>
                    <a:pt x="1377454" y="514819"/>
                  </a:lnTo>
                  <a:lnTo>
                    <a:pt x="1380185" y="517537"/>
                  </a:lnTo>
                  <a:lnTo>
                    <a:pt x="1386890" y="517537"/>
                  </a:lnTo>
                  <a:lnTo>
                    <a:pt x="1389634" y="514819"/>
                  </a:lnTo>
                  <a:lnTo>
                    <a:pt x="1389634" y="508101"/>
                  </a:lnTo>
                  <a:close/>
                </a:path>
                <a:path w="1488440" h="1873884">
                  <a:moveTo>
                    <a:pt x="1400721" y="531139"/>
                  </a:moveTo>
                  <a:lnTo>
                    <a:pt x="1397990" y="528421"/>
                  </a:lnTo>
                  <a:lnTo>
                    <a:pt x="1391272" y="528421"/>
                  </a:lnTo>
                  <a:lnTo>
                    <a:pt x="1388554" y="531139"/>
                  </a:lnTo>
                  <a:lnTo>
                    <a:pt x="1388554" y="537870"/>
                  </a:lnTo>
                  <a:lnTo>
                    <a:pt x="1391272" y="540600"/>
                  </a:lnTo>
                  <a:lnTo>
                    <a:pt x="1397990" y="540600"/>
                  </a:lnTo>
                  <a:lnTo>
                    <a:pt x="1400721" y="537870"/>
                  </a:lnTo>
                  <a:lnTo>
                    <a:pt x="1400721" y="531139"/>
                  </a:lnTo>
                  <a:close/>
                </a:path>
                <a:path w="1488440" h="1873884">
                  <a:moveTo>
                    <a:pt x="1408671" y="626478"/>
                  </a:moveTo>
                  <a:lnTo>
                    <a:pt x="1405953" y="623760"/>
                  </a:lnTo>
                  <a:lnTo>
                    <a:pt x="1399235" y="623760"/>
                  </a:lnTo>
                  <a:lnTo>
                    <a:pt x="1396504" y="626478"/>
                  </a:lnTo>
                  <a:lnTo>
                    <a:pt x="1396504" y="633196"/>
                  </a:lnTo>
                  <a:lnTo>
                    <a:pt x="1399235" y="635939"/>
                  </a:lnTo>
                  <a:lnTo>
                    <a:pt x="1405953" y="635939"/>
                  </a:lnTo>
                  <a:lnTo>
                    <a:pt x="1408671" y="633196"/>
                  </a:lnTo>
                  <a:lnTo>
                    <a:pt x="1408671" y="626478"/>
                  </a:lnTo>
                  <a:close/>
                </a:path>
                <a:path w="1488440" h="1873884">
                  <a:moveTo>
                    <a:pt x="1411198" y="554494"/>
                  </a:moveTo>
                  <a:lnTo>
                    <a:pt x="1408468" y="551764"/>
                  </a:lnTo>
                  <a:lnTo>
                    <a:pt x="1401749" y="551764"/>
                  </a:lnTo>
                  <a:lnTo>
                    <a:pt x="1399019" y="554494"/>
                  </a:lnTo>
                  <a:lnTo>
                    <a:pt x="1399019" y="561225"/>
                  </a:lnTo>
                  <a:lnTo>
                    <a:pt x="1401749" y="563943"/>
                  </a:lnTo>
                  <a:lnTo>
                    <a:pt x="1408468" y="563943"/>
                  </a:lnTo>
                  <a:lnTo>
                    <a:pt x="1411198" y="561225"/>
                  </a:lnTo>
                  <a:lnTo>
                    <a:pt x="1411198" y="554494"/>
                  </a:lnTo>
                  <a:close/>
                </a:path>
                <a:path w="1488440" h="1873884">
                  <a:moveTo>
                    <a:pt x="1416735" y="650748"/>
                  </a:moveTo>
                  <a:lnTo>
                    <a:pt x="1414018" y="648030"/>
                  </a:lnTo>
                  <a:lnTo>
                    <a:pt x="1407287" y="648030"/>
                  </a:lnTo>
                  <a:lnTo>
                    <a:pt x="1404569" y="650748"/>
                  </a:lnTo>
                  <a:lnTo>
                    <a:pt x="1404569" y="657479"/>
                  </a:lnTo>
                  <a:lnTo>
                    <a:pt x="1407287" y="660209"/>
                  </a:lnTo>
                  <a:lnTo>
                    <a:pt x="1414018" y="660209"/>
                  </a:lnTo>
                  <a:lnTo>
                    <a:pt x="1416735" y="657479"/>
                  </a:lnTo>
                  <a:lnTo>
                    <a:pt x="1416735" y="650748"/>
                  </a:lnTo>
                  <a:close/>
                </a:path>
                <a:path w="1488440" h="1873884">
                  <a:moveTo>
                    <a:pt x="1421028" y="578116"/>
                  </a:moveTo>
                  <a:lnTo>
                    <a:pt x="1418310" y="575386"/>
                  </a:lnTo>
                  <a:lnTo>
                    <a:pt x="1411579" y="575386"/>
                  </a:lnTo>
                  <a:lnTo>
                    <a:pt x="1408861" y="578116"/>
                  </a:lnTo>
                  <a:lnTo>
                    <a:pt x="1408861" y="584847"/>
                  </a:lnTo>
                  <a:lnTo>
                    <a:pt x="1411579" y="587565"/>
                  </a:lnTo>
                  <a:lnTo>
                    <a:pt x="1418310" y="587565"/>
                  </a:lnTo>
                  <a:lnTo>
                    <a:pt x="1421028" y="584847"/>
                  </a:lnTo>
                  <a:lnTo>
                    <a:pt x="1421028" y="578116"/>
                  </a:lnTo>
                  <a:close/>
                </a:path>
                <a:path w="1488440" h="1873884">
                  <a:moveTo>
                    <a:pt x="1424165" y="675233"/>
                  </a:moveTo>
                  <a:lnTo>
                    <a:pt x="1421447" y="672503"/>
                  </a:lnTo>
                  <a:lnTo>
                    <a:pt x="1414729" y="672503"/>
                  </a:lnTo>
                  <a:lnTo>
                    <a:pt x="1411998" y="675233"/>
                  </a:lnTo>
                  <a:lnTo>
                    <a:pt x="1411998" y="681964"/>
                  </a:lnTo>
                  <a:lnTo>
                    <a:pt x="1414729" y="684682"/>
                  </a:lnTo>
                  <a:lnTo>
                    <a:pt x="1421447" y="684682"/>
                  </a:lnTo>
                  <a:lnTo>
                    <a:pt x="1424165" y="681964"/>
                  </a:lnTo>
                  <a:lnTo>
                    <a:pt x="1424165" y="675233"/>
                  </a:lnTo>
                  <a:close/>
                </a:path>
                <a:path w="1488440" h="1873884">
                  <a:moveTo>
                    <a:pt x="1430972" y="699935"/>
                  </a:moveTo>
                  <a:lnTo>
                    <a:pt x="1428254" y="697204"/>
                  </a:lnTo>
                  <a:lnTo>
                    <a:pt x="1421536" y="697204"/>
                  </a:lnTo>
                  <a:lnTo>
                    <a:pt x="1418805" y="699935"/>
                  </a:lnTo>
                  <a:lnTo>
                    <a:pt x="1418805" y="706653"/>
                  </a:lnTo>
                  <a:lnTo>
                    <a:pt x="1421536" y="709371"/>
                  </a:lnTo>
                  <a:lnTo>
                    <a:pt x="1428254" y="709371"/>
                  </a:lnTo>
                  <a:lnTo>
                    <a:pt x="1430972" y="706653"/>
                  </a:lnTo>
                  <a:lnTo>
                    <a:pt x="1430972" y="699935"/>
                  </a:lnTo>
                  <a:close/>
                </a:path>
                <a:path w="1488440" h="1873884">
                  <a:moveTo>
                    <a:pt x="1437055" y="724801"/>
                  </a:moveTo>
                  <a:lnTo>
                    <a:pt x="1434325" y="722071"/>
                  </a:lnTo>
                  <a:lnTo>
                    <a:pt x="1427607" y="722071"/>
                  </a:lnTo>
                  <a:lnTo>
                    <a:pt x="1424876" y="724801"/>
                  </a:lnTo>
                  <a:lnTo>
                    <a:pt x="1424876" y="731520"/>
                  </a:lnTo>
                  <a:lnTo>
                    <a:pt x="1427607" y="734250"/>
                  </a:lnTo>
                  <a:lnTo>
                    <a:pt x="1434325" y="734250"/>
                  </a:lnTo>
                  <a:lnTo>
                    <a:pt x="1437055" y="731520"/>
                  </a:lnTo>
                  <a:lnTo>
                    <a:pt x="1437055" y="724801"/>
                  </a:lnTo>
                  <a:close/>
                </a:path>
                <a:path w="1488440" h="1873884">
                  <a:moveTo>
                    <a:pt x="1442300" y="749820"/>
                  </a:moveTo>
                  <a:lnTo>
                    <a:pt x="1439557" y="747090"/>
                  </a:lnTo>
                  <a:lnTo>
                    <a:pt x="1432852" y="747090"/>
                  </a:lnTo>
                  <a:lnTo>
                    <a:pt x="1430121" y="749820"/>
                  </a:lnTo>
                  <a:lnTo>
                    <a:pt x="1430121" y="756551"/>
                  </a:lnTo>
                  <a:lnTo>
                    <a:pt x="1432852" y="759269"/>
                  </a:lnTo>
                  <a:lnTo>
                    <a:pt x="1439557" y="759269"/>
                  </a:lnTo>
                  <a:lnTo>
                    <a:pt x="1442300" y="756551"/>
                  </a:lnTo>
                  <a:lnTo>
                    <a:pt x="1442300" y="749820"/>
                  </a:lnTo>
                  <a:close/>
                </a:path>
                <a:path w="1488440" h="1873884">
                  <a:moveTo>
                    <a:pt x="1447012" y="774992"/>
                  </a:moveTo>
                  <a:lnTo>
                    <a:pt x="1444269" y="772261"/>
                  </a:lnTo>
                  <a:lnTo>
                    <a:pt x="1437551" y="772261"/>
                  </a:lnTo>
                  <a:lnTo>
                    <a:pt x="1434833" y="774992"/>
                  </a:lnTo>
                  <a:lnTo>
                    <a:pt x="1434833" y="781723"/>
                  </a:lnTo>
                  <a:lnTo>
                    <a:pt x="1437551" y="784440"/>
                  </a:lnTo>
                  <a:lnTo>
                    <a:pt x="1444269" y="784440"/>
                  </a:lnTo>
                  <a:lnTo>
                    <a:pt x="1447012" y="781723"/>
                  </a:lnTo>
                  <a:lnTo>
                    <a:pt x="1447012" y="774992"/>
                  </a:lnTo>
                  <a:close/>
                </a:path>
                <a:path w="1488440" h="1873884">
                  <a:moveTo>
                    <a:pt x="1450873" y="800290"/>
                  </a:moveTo>
                  <a:lnTo>
                    <a:pt x="1448155" y="797547"/>
                  </a:lnTo>
                  <a:lnTo>
                    <a:pt x="1441424" y="797547"/>
                  </a:lnTo>
                  <a:lnTo>
                    <a:pt x="1438706" y="800290"/>
                  </a:lnTo>
                  <a:lnTo>
                    <a:pt x="1438706" y="807008"/>
                  </a:lnTo>
                  <a:lnTo>
                    <a:pt x="1441424" y="809726"/>
                  </a:lnTo>
                  <a:lnTo>
                    <a:pt x="1448155" y="809726"/>
                  </a:lnTo>
                  <a:lnTo>
                    <a:pt x="1450873" y="807008"/>
                  </a:lnTo>
                  <a:lnTo>
                    <a:pt x="1450873" y="800290"/>
                  </a:lnTo>
                  <a:close/>
                </a:path>
                <a:path w="1488440" h="1873884">
                  <a:moveTo>
                    <a:pt x="1454124" y="825665"/>
                  </a:moveTo>
                  <a:lnTo>
                    <a:pt x="1451394" y="822934"/>
                  </a:lnTo>
                  <a:lnTo>
                    <a:pt x="1444675" y="822934"/>
                  </a:lnTo>
                  <a:lnTo>
                    <a:pt x="1441945" y="825665"/>
                  </a:lnTo>
                  <a:lnTo>
                    <a:pt x="1441945" y="832383"/>
                  </a:lnTo>
                  <a:lnTo>
                    <a:pt x="1444675" y="835113"/>
                  </a:lnTo>
                  <a:lnTo>
                    <a:pt x="1451394" y="835113"/>
                  </a:lnTo>
                  <a:lnTo>
                    <a:pt x="1454124" y="832383"/>
                  </a:lnTo>
                  <a:lnTo>
                    <a:pt x="1454124" y="825665"/>
                  </a:lnTo>
                  <a:close/>
                </a:path>
                <a:path w="1488440" h="1873884">
                  <a:moveTo>
                    <a:pt x="1456626" y="851128"/>
                  </a:moveTo>
                  <a:lnTo>
                    <a:pt x="1453908" y="848410"/>
                  </a:lnTo>
                  <a:lnTo>
                    <a:pt x="1447190" y="848410"/>
                  </a:lnTo>
                  <a:lnTo>
                    <a:pt x="1444459" y="851128"/>
                  </a:lnTo>
                  <a:lnTo>
                    <a:pt x="1444459" y="857859"/>
                  </a:lnTo>
                  <a:lnTo>
                    <a:pt x="1447190" y="860590"/>
                  </a:lnTo>
                  <a:lnTo>
                    <a:pt x="1453908" y="860590"/>
                  </a:lnTo>
                  <a:lnTo>
                    <a:pt x="1456626" y="857859"/>
                  </a:lnTo>
                  <a:lnTo>
                    <a:pt x="1456626" y="851128"/>
                  </a:lnTo>
                  <a:close/>
                </a:path>
                <a:path w="1488440" h="1873884">
                  <a:moveTo>
                    <a:pt x="1458417" y="876668"/>
                  </a:moveTo>
                  <a:lnTo>
                    <a:pt x="1455674" y="873937"/>
                  </a:lnTo>
                  <a:lnTo>
                    <a:pt x="1448968" y="873937"/>
                  </a:lnTo>
                  <a:lnTo>
                    <a:pt x="1446237" y="876668"/>
                  </a:lnTo>
                  <a:lnTo>
                    <a:pt x="1446237" y="883386"/>
                  </a:lnTo>
                  <a:lnTo>
                    <a:pt x="1448968" y="886117"/>
                  </a:lnTo>
                  <a:lnTo>
                    <a:pt x="1455674" y="886117"/>
                  </a:lnTo>
                  <a:lnTo>
                    <a:pt x="1458417" y="883386"/>
                  </a:lnTo>
                  <a:lnTo>
                    <a:pt x="1458417" y="876668"/>
                  </a:lnTo>
                  <a:close/>
                </a:path>
                <a:path w="1488440" h="1873884">
                  <a:moveTo>
                    <a:pt x="1459560" y="902233"/>
                  </a:moveTo>
                  <a:lnTo>
                    <a:pt x="1456842" y="899502"/>
                  </a:lnTo>
                  <a:lnTo>
                    <a:pt x="1450124" y="899502"/>
                  </a:lnTo>
                  <a:lnTo>
                    <a:pt x="1447380" y="902233"/>
                  </a:lnTo>
                  <a:lnTo>
                    <a:pt x="1447380" y="908964"/>
                  </a:lnTo>
                  <a:lnTo>
                    <a:pt x="1450124" y="911682"/>
                  </a:lnTo>
                  <a:lnTo>
                    <a:pt x="1456842" y="911682"/>
                  </a:lnTo>
                  <a:lnTo>
                    <a:pt x="1459560" y="908964"/>
                  </a:lnTo>
                  <a:lnTo>
                    <a:pt x="1459560" y="902233"/>
                  </a:lnTo>
                  <a:close/>
                </a:path>
                <a:path w="1488440" h="1873884">
                  <a:moveTo>
                    <a:pt x="1471409" y="1105877"/>
                  </a:moveTo>
                  <a:lnTo>
                    <a:pt x="1468678" y="1103160"/>
                  </a:lnTo>
                  <a:lnTo>
                    <a:pt x="1461960" y="1103160"/>
                  </a:lnTo>
                  <a:lnTo>
                    <a:pt x="1459230" y="1105877"/>
                  </a:lnTo>
                  <a:lnTo>
                    <a:pt x="1459230" y="1112608"/>
                  </a:lnTo>
                  <a:lnTo>
                    <a:pt x="1461960" y="1115339"/>
                  </a:lnTo>
                  <a:lnTo>
                    <a:pt x="1468678" y="1115339"/>
                  </a:lnTo>
                  <a:lnTo>
                    <a:pt x="1471409" y="1112608"/>
                  </a:lnTo>
                  <a:lnTo>
                    <a:pt x="1471409" y="1105877"/>
                  </a:lnTo>
                  <a:close/>
                </a:path>
                <a:path w="1488440" h="1873884">
                  <a:moveTo>
                    <a:pt x="1475892" y="1080693"/>
                  </a:moveTo>
                  <a:lnTo>
                    <a:pt x="1473161" y="1077963"/>
                  </a:lnTo>
                  <a:lnTo>
                    <a:pt x="1466456" y="1077963"/>
                  </a:lnTo>
                  <a:lnTo>
                    <a:pt x="1463725" y="1080693"/>
                  </a:lnTo>
                  <a:lnTo>
                    <a:pt x="1463725" y="1087412"/>
                  </a:lnTo>
                  <a:lnTo>
                    <a:pt x="1466456" y="1090142"/>
                  </a:lnTo>
                  <a:lnTo>
                    <a:pt x="1473161" y="1090142"/>
                  </a:lnTo>
                  <a:lnTo>
                    <a:pt x="1475892" y="1087412"/>
                  </a:lnTo>
                  <a:lnTo>
                    <a:pt x="1475892" y="1080693"/>
                  </a:lnTo>
                  <a:close/>
                </a:path>
                <a:path w="1488440" h="1873884">
                  <a:moveTo>
                    <a:pt x="1479664" y="1055382"/>
                  </a:moveTo>
                  <a:lnTo>
                    <a:pt x="1476933" y="1052664"/>
                  </a:lnTo>
                  <a:lnTo>
                    <a:pt x="1470228" y="1052664"/>
                  </a:lnTo>
                  <a:lnTo>
                    <a:pt x="1467485" y="1055382"/>
                  </a:lnTo>
                  <a:lnTo>
                    <a:pt x="1467485" y="1062113"/>
                  </a:lnTo>
                  <a:lnTo>
                    <a:pt x="1470228" y="1064844"/>
                  </a:lnTo>
                  <a:lnTo>
                    <a:pt x="1476933" y="1064844"/>
                  </a:lnTo>
                  <a:lnTo>
                    <a:pt x="1479664" y="1062113"/>
                  </a:lnTo>
                  <a:lnTo>
                    <a:pt x="1479664" y="1055382"/>
                  </a:lnTo>
                  <a:close/>
                </a:path>
                <a:path w="1488440" h="1873884">
                  <a:moveTo>
                    <a:pt x="1482813" y="1029982"/>
                  </a:moveTo>
                  <a:lnTo>
                    <a:pt x="1480083" y="1027264"/>
                  </a:lnTo>
                  <a:lnTo>
                    <a:pt x="1473365" y="1027264"/>
                  </a:lnTo>
                  <a:lnTo>
                    <a:pt x="1470647" y="1029982"/>
                  </a:lnTo>
                  <a:lnTo>
                    <a:pt x="1470647" y="1036713"/>
                  </a:lnTo>
                  <a:lnTo>
                    <a:pt x="1473365" y="1039444"/>
                  </a:lnTo>
                  <a:lnTo>
                    <a:pt x="1480083" y="1039444"/>
                  </a:lnTo>
                  <a:lnTo>
                    <a:pt x="1482813" y="1036713"/>
                  </a:lnTo>
                  <a:lnTo>
                    <a:pt x="1482813" y="1029982"/>
                  </a:lnTo>
                  <a:close/>
                </a:path>
                <a:path w="1488440" h="1873884">
                  <a:moveTo>
                    <a:pt x="1485214" y="1004519"/>
                  </a:moveTo>
                  <a:lnTo>
                    <a:pt x="1482496" y="1001788"/>
                  </a:lnTo>
                  <a:lnTo>
                    <a:pt x="1475778" y="1001788"/>
                  </a:lnTo>
                  <a:lnTo>
                    <a:pt x="1473047" y="1004519"/>
                  </a:lnTo>
                  <a:lnTo>
                    <a:pt x="1473047" y="1011237"/>
                  </a:lnTo>
                  <a:lnTo>
                    <a:pt x="1475778" y="1013968"/>
                  </a:lnTo>
                  <a:lnTo>
                    <a:pt x="1482496" y="1013968"/>
                  </a:lnTo>
                  <a:lnTo>
                    <a:pt x="1485214" y="1011237"/>
                  </a:lnTo>
                  <a:lnTo>
                    <a:pt x="1485214" y="1004519"/>
                  </a:lnTo>
                  <a:close/>
                </a:path>
                <a:path w="1488440" h="1873884">
                  <a:moveTo>
                    <a:pt x="1487004" y="978979"/>
                  </a:moveTo>
                  <a:lnTo>
                    <a:pt x="1484274" y="976249"/>
                  </a:lnTo>
                  <a:lnTo>
                    <a:pt x="1477556" y="976249"/>
                  </a:lnTo>
                  <a:lnTo>
                    <a:pt x="1474825" y="978979"/>
                  </a:lnTo>
                  <a:lnTo>
                    <a:pt x="1474825" y="985697"/>
                  </a:lnTo>
                  <a:lnTo>
                    <a:pt x="1477556" y="988428"/>
                  </a:lnTo>
                  <a:lnTo>
                    <a:pt x="1484274" y="988428"/>
                  </a:lnTo>
                  <a:lnTo>
                    <a:pt x="1487004" y="985697"/>
                  </a:lnTo>
                  <a:lnTo>
                    <a:pt x="1487004" y="978979"/>
                  </a:lnTo>
                  <a:close/>
                </a:path>
                <a:path w="1488440" h="1873884">
                  <a:moveTo>
                    <a:pt x="1488363" y="927823"/>
                  </a:moveTo>
                  <a:lnTo>
                    <a:pt x="1485633" y="925093"/>
                  </a:lnTo>
                  <a:lnTo>
                    <a:pt x="1478915" y="925093"/>
                  </a:lnTo>
                  <a:lnTo>
                    <a:pt x="1476197" y="927823"/>
                  </a:lnTo>
                  <a:lnTo>
                    <a:pt x="1476197" y="934542"/>
                  </a:lnTo>
                  <a:lnTo>
                    <a:pt x="1478915" y="937260"/>
                  </a:lnTo>
                  <a:lnTo>
                    <a:pt x="1485633" y="937260"/>
                  </a:lnTo>
                  <a:lnTo>
                    <a:pt x="1488363" y="934542"/>
                  </a:lnTo>
                  <a:lnTo>
                    <a:pt x="1488363" y="92782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3182194" y="8686946"/>
              <a:ext cx="1531620" cy="1889760"/>
            </a:xfrm>
            <a:custGeom>
              <a:avLst/>
              <a:gdLst/>
              <a:ahLst/>
              <a:cxnLst/>
              <a:rect l="l" t="t" r="r" b="b"/>
              <a:pathLst>
                <a:path w="1531619" h="1889759">
                  <a:moveTo>
                    <a:pt x="12179" y="117716"/>
                  </a:moveTo>
                  <a:lnTo>
                    <a:pt x="9448" y="114985"/>
                  </a:lnTo>
                  <a:lnTo>
                    <a:pt x="2743" y="114985"/>
                  </a:lnTo>
                  <a:lnTo>
                    <a:pt x="0" y="117716"/>
                  </a:lnTo>
                  <a:lnTo>
                    <a:pt x="0" y="124447"/>
                  </a:lnTo>
                  <a:lnTo>
                    <a:pt x="2743" y="127165"/>
                  </a:lnTo>
                  <a:lnTo>
                    <a:pt x="9448" y="127165"/>
                  </a:lnTo>
                  <a:lnTo>
                    <a:pt x="12179" y="124447"/>
                  </a:lnTo>
                  <a:lnTo>
                    <a:pt x="12179" y="117716"/>
                  </a:lnTo>
                  <a:close/>
                </a:path>
                <a:path w="1531619" h="1889759">
                  <a:moveTo>
                    <a:pt x="749122" y="1880222"/>
                  </a:moveTo>
                  <a:lnTo>
                    <a:pt x="746391" y="1877491"/>
                  </a:lnTo>
                  <a:lnTo>
                    <a:pt x="739673" y="1877491"/>
                  </a:lnTo>
                  <a:lnTo>
                    <a:pt x="736942" y="1880222"/>
                  </a:lnTo>
                  <a:lnTo>
                    <a:pt x="736942" y="1886953"/>
                  </a:lnTo>
                  <a:lnTo>
                    <a:pt x="739673" y="1889671"/>
                  </a:lnTo>
                  <a:lnTo>
                    <a:pt x="746391" y="1889671"/>
                  </a:lnTo>
                  <a:lnTo>
                    <a:pt x="749122" y="1886953"/>
                  </a:lnTo>
                  <a:lnTo>
                    <a:pt x="749122" y="1880222"/>
                  </a:lnTo>
                  <a:close/>
                </a:path>
                <a:path w="1531619" h="1889759">
                  <a:moveTo>
                    <a:pt x="798652" y="2717"/>
                  </a:moveTo>
                  <a:lnTo>
                    <a:pt x="795921" y="0"/>
                  </a:lnTo>
                  <a:lnTo>
                    <a:pt x="789203" y="0"/>
                  </a:lnTo>
                  <a:lnTo>
                    <a:pt x="786472" y="2717"/>
                  </a:lnTo>
                  <a:lnTo>
                    <a:pt x="786472" y="9461"/>
                  </a:lnTo>
                  <a:lnTo>
                    <a:pt x="789203" y="12179"/>
                  </a:lnTo>
                  <a:lnTo>
                    <a:pt x="795921" y="12179"/>
                  </a:lnTo>
                  <a:lnTo>
                    <a:pt x="798652" y="9461"/>
                  </a:lnTo>
                  <a:lnTo>
                    <a:pt x="798652" y="2717"/>
                  </a:lnTo>
                  <a:close/>
                </a:path>
                <a:path w="1531619" h="1889759">
                  <a:moveTo>
                    <a:pt x="823150" y="10058"/>
                  </a:moveTo>
                  <a:lnTo>
                    <a:pt x="820420" y="7315"/>
                  </a:lnTo>
                  <a:lnTo>
                    <a:pt x="813714" y="7315"/>
                  </a:lnTo>
                  <a:lnTo>
                    <a:pt x="810971" y="10058"/>
                  </a:lnTo>
                  <a:lnTo>
                    <a:pt x="810971" y="16776"/>
                  </a:lnTo>
                  <a:lnTo>
                    <a:pt x="813714" y="19494"/>
                  </a:lnTo>
                  <a:lnTo>
                    <a:pt x="820420" y="19494"/>
                  </a:lnTo>
                  <a:lnTo>
                    <a:pt x="823150" y="16776"/>
                  </a:lnTo>
                  <a:lnTo>
                    <a:pt x="823150" y="10058"/>
                  </a:lnTo>
                  <a:close/>
                </a:path>
                <a:path w="1531619" h="1889759">
                  <a:moveTo>
                    <a:pt x="847432" y="18034"/>
                  </a:moveTo>
                  <a:lnTo>
                    <a:pt x="844715" y="15303"/>
                  </a:lnTo>
                  <a:lnTo>
                    <a:pt x="837996" y="15303"/>
                  </a:lnTo>
                  <a:lnTo>
                    <a:pt x="835253" y="18034"/>
                  </a:lnTo>
                  <a:lnTo>
                    <a:pt x="835253" y="24752"/>
                  </a:lnTo>
                  <a:lnTo>
                    <a:pt x="837996" y="27470"/>
                  </a:lnTo>
                  <a:lnTo>
                    <a:pt x="844715" y="27470"/>
                  </a:lnTo>
                  <a:lnTo>
                    <a:pt x="847432" y="24752"/>
                  </a:lnTo>
                  <a:lnTo>
                    <a:pt x="847432" y="18034"/>
                  </a:lnTo>
                  <a:close/>
                </a:path>
                <a:path w="1531619" h="1889759">
                  <a:moveTo>
                    <a:pt x="895388" y="35877"/>
                  </a:moveTo>
                  <a:lnTo>
                    <a:pt x="892670" y="33147"/>
                  </a:lnTo>
                  <a:lnTo>
                    <a:pt x="885952" y="33147"/>
                  </a:lnTo>
                  <a:lnTo>
                    <a:pt x="883221" y="35877"/>
                  </a:lnTo>
                  <a:lnTo>
                    <a:pt x="883221" y="42608"/>
                  </a:lnTo>
                  <a:lnTo>
                    <a:pt x="885952" y="45326"/>
                  </a:lnTo>
                  <a:lnTo>
                    <a:pt x="892670" y="45326"/>
                  </a:lnTo>
                  <a:lnTo>
                    <a:pt x="895388" y="42608"/>
                  </a:lnTo>
                  <a:lnTo>
                    <a:pt x="895388" y="35877"/>
                  </a:lnTo>
                  <a:close/>
                </a:path>
                <a:path w="1531619" h="1889759">
                  <a:moveTo>
                    <a:pt x="965441" y="67348"/>
                  </a:moveTo>
                  <a:lnTo>
                    <a:pt x="962723" y="64617"/>
                  </a:lnTo>
                  <a:lnTo>
                    <a:pt x="955992" y="64617"/>
                  </a:lnTo>
                  <a:lnTo>
                    <a:pt x="953262" y="67348"/>
                  </a:lnTo>
                  <a:lnTo>
                    <a:pt x="953262" y="74066"/>
                  </a:lnTo>
                  <a:lnTo>
                    <a:pt x="955992" y="76796"/>
                  </a:lnTo>
                  <a:lnTo>
                    <a:pt x="962723" y="76796"/>
                  </a:lnTo>
                  <a:lnTo>
                    <a:pt x="965441" y="74066"/>
                  </a:lnTo>
                  <a:lnTo>
                    <a:pt x="965441" y="67348"/>
                  </a:lnTo>
                  <a:close/>
                </a:path>
                <a:path w="1531619" h="1889759">
                  <a:moveTo>
                    <a:pt x="1010678" y="91363"/>
                  </a:moveTo>
                  <a:lnTo>
                    <a:pt x="1007948" y="88620"/>
                  </a:lnTo>
                  <a:lnTo>
                    <a:pt x="1001229" y="88620"/>
                  </a:lnTo>
                  <a:lnTo>
                    <a:pt x="998499" y="91363"/>
                  </a:lnTo>
                  <a:lnTo>
                    <a:pt x="998499" y="98082"/>
                  </a:lnTo>
                  <a:lnTo>
                    <a:pt x="1001229" y="100799"/>
                  </a:lnTo>
                  <a:lnTo>
                    <a:pt x="1007948" y="100799"/>
                  </a:lnTo>
                  <a:lnTo>
                    <a:pt x="1010678" y="98082"/>
                  </a:lnTo>
                  <a:lnTo>
                    <a:pt x="1010678" y="91363"/>
                  </a:lnTo>
                  <a:close/>
                </a:path>
                <a:path w="1531619" h="1889759">
                  <a:moveTo>
                    <a:pt x="1032776" y="104254"/>
                  </a:moveTo>
                  <a:lnTo>
                    <a:pt x="1030033" y="101523"/>
                  </a:lnTo>
                  <a:lnTo>
                    <a:pt x="1023327" y="101523"/>
                  </a:lnTo>
                  <a:lnTo>
                    <a:pt x="1020597" y="104254"/>
                  </a:lnTo>
                  <a:lnTo>
                    <a:pt x="1020597" y="110985"/>
                  </a:lnTo>
                  <a:lnTo>
                    <a:pt x="1023327" y="113703"/>
                  </a:lnTo>
                  <a:lnTo>
                    <a:pt x="1030033" y="113703"/>
                  </a:lnTo>
                  <a:lnTo>
                    <a:pt x="1032776" y="110985"/>
                  </a:lnTo>
                  <a:lnTo>
                    <a:pt x="1032776" y="104254"/>
                  </a:lnTo>
                  <a:close/>
                </a:path>
                <a:path w="1531619" h="1889759">
                  <a:moveTo>
                    <a:pt x="1054557" y="117716"/>
                  </a:moveTo>
                  <a:lnTo>
                    <a:pt x="1051826" y="114985"/>
                  </a:lnTo>
                  <a:lnTo>
                    <a:pt x="1045121" y="114985"/>
                  </a:lnTo>
                  <a:lnTo>
                    <a:pt x="1042377" y="117716"/>
                  </a:lnTo>
                  <a:lnTo>
                    <a:pt x="1042377" y="124447"/>
                  </a:lnTo>
                  <a:lnTo>
                    <a:pt x="1045121" y="127165"/>
                  </a:lnTo>
                  <a:lnTo>
                    <a:pt x="1051826" y="127165"/>
                  </a:lnTo>
                  <a:lnTo>
                    <a:pt x="1054557" y="124447"/>
                  </a:lnTo>
                  <a:lnTo>
                    <a:pt x="1054557" y="117716"/>
                  </a:lnTo>
                  <a:close/>
                </a:path>
                <a:path w="1531619" h="1889759">
                  <a:moveTo>
                    <a:pt x="1075905" y="1738477"/>
                  </a:moveTo>
                  <a:lnTo>
                    <a:pt x="1073188" y="1735747"/>
                  </a:lnTo>
                  <a:lnTo>
                    <a:pt x="1066469" y="1735747"/>
                  </a:lnTo>
                  <a:lnTo>
                    <a:pt x="1063726" y="1738477"/>
                  </a:lnTo>
                  <a:lnTo>
                    <a:pt x="1063726" y="1745208"/>
                  </a:lnTo>
                  <a:lnTo>
                    <a:pt x="1066469" y="1747926"/>
                  </a:lnTo>
                  <a:lnTo>
                    <a:pt x="1073188" y="1747926"/>
                  </a:lnTo>
                  <a:lnTo>
                    <a:pt x="1075905" y="1745208"/>
                  </a:lnTo>
                  <a:lnTo>
                    <a:pt x="1075905" y="1738477"/>
                  </a:lnTo>
                  <a:close/>
                </a:path>
                <a:path w="1531619" h="1889759">
                  <a:moveTo>
                    <a:pt x="1075905" y="131762"/>
                  </a:moveTo>
                  <a:lnTo>
                    <a:pt x="1073188" y="129032"/>
                  </a:lnTo>
                  <a:lnTo>
                    <a:pt x="1066469" y="129032"/>
                  </a:lnTo>
                  <a:lnTo>
                    <a:pt x="1063726" y="131762"/>
                  </a:lnTo>
                  <a:lnTo>
                    <a:pt x="1063726" y="138493"/>
                  </a:lnTo>
                  <a:lnTo>
                    <a:pt x="1066469" y="141211"/>
                  </a:lnTo>
                  <a:lnTo>
                    <a:pt x="1073188" y="141211"/>
                  </a:lnTo>
                  <a:lnTo>
                    <a:pt x="1075905" y="138493"/>
                  </a:lnTo>
                  <a:lnTo>
                    <a:pt x="1075905" y="131762"/>
                  </a:lnTo>
                  <a:close/>
                </a:path>
                <a:path w="1531619" h="1889759">
                  <a:moveTo>
                    <a:pt x="1096962" y="146367"/>
                  </a:moveTo>
                  <a:lnTo>
                    <a:pt x="1094232" y="143637"/>
                  </a:lnTo>
                  <a:lnTo>
                    <a:pt x="1087513" y="143637"/>
                  </a:lnTo>
                  <a:lnTo>
                    <a:pt x="1084795" y="146367"/>
                  </a:lnTo>
                  <a:lnTo>
                    <a:pt x="1084795" y="153098"/>
                  </a:lnTo>
                  <a:lnTo>
                    <a:pt x="1087513" y="155816"/>
                  </a:lnTo>
                  <a:lnTo>
                    <a:pt x="1094232" y="155816"/>
                  </a:lnTo>
                  <a:lnTo>
                    <a:pt x="1096962" y="153098"/>
                  </a:lnTo>
                  <a:lnTo>
                    <a:pt x="1096962" y="146367"/>
                  </a:lnTo>
                  <a:close/>
                </a:path>
                <a:path w="1531619" h="1889759">
                  <a:moveTo>
                    <a:pt x="1117587" y="161518"/>
                  </a:moveTo>
                  <a:lnTo>
                    <a:pt x="1114856" y="158788"/>
                  </a:lnTo>
                  <a:lnTo>
                    <a:pt x="1108138" y="158788"/>
                  </a:lnTo>
                  <a:lnTo>
                    <a:pt x="1105420" y="161518"/>
                  </a:lnTo>
                  <a:lnTo>
                    <a:pt x="1105420" y="168249"/>
                  </a:lnTo>
                  <a:lnTo>
                    <a:pt x="1108138" y="170967"/>
                  </a:lnTo>
                  <a:lnTo>
                    <a:pt x="1114856" y="170967"/>
                  </a:lnTo>
                  <a:lnTo>
                    <a:pt x="1117587" y="168249"/>
                  </a:lnTo>
                  <a:lnTo>
                    <a:pt x="1117587" y="161518"/>
                  </a:lnTo>
                  <a:close/>
                </a:path>
                <a:path w="1531619" h="1889759">
                  <a:moveTo>
                    <a:pt x="1137805" y="177203"/>
                  </a:moveTo>
                  <a:lnTo>
                    <a:pt x="1135075" y="174472"/>
                  </a:lnTo>
                  <a:lnTo>
                    <a:pt x="1128344" y="174472"/>
                  </a:lnTo>
                  <a:lnTo>
                    <a:pt x="1125626" y="177203"/>
                  </a:lnTo>
                  <a:lnTo>
                    <a:pt x="1125626" y="183934"/>
                  </a:lnTo>
                  <a:lnTo>
                    <a:pt x="1128344" y="186651"/>
                  </a:lnTo>
                  <a:lnTo>
                    <a:pt x="1135075" y="186651"/>
                  </a:lnTo>
                  <a:lnTo>
                    <a:pt x="1137805" y="183934"/>
                  </a:lnTo>
                  <a:lnTo>
                    <a:pt x="1137805" y="177203"/>
                  </a:lnTo>
                  <a:close/>
                </a:path>
                <a:path w="1531619" h="1889759">
                  <a:moveTo>
                    <a:pt x="1157579" y="193433"/>
                  </a:moveTo>
                  <a:lnTo>
                    <a:pt x="1154861" y="190690"/>
                  </a:lnTo>
                  <a:lnTo>
                    <a:pt x="1148143" y="190690"/>
                  </a:lnTo>
                  <a:lnTo>
                    <a:pt x="1145413" y="193433"/>
                  </a:lnTo>
                  <a:lnTo>
                    <a:pt x="1145413" y="200152"/>
                  </a:lnTo>
                  <a:lnTo>
                    <a:pt x="1148143" y="202869"/>
                  </a:lnTo>
                  <a:lnTo>
                    <a:pt x="1154861" y="202869"/>
                  </a:lnTo>
                  <a:lnTo>
                    <a:pt x="1157579" y="200152"/>
                  </a:lnTo>
                  <a:lnTo>
                    <a:pt x="1157579" y="193433"/>
                  </a:lnTo>
                  <a:close/>
                </a:path>
                <a:path w="1531619" h="1889759">
                  <a:moveTo>
                    <a:pt x="1176959" y="210172"/>
                  </a:moveTo>
                  <a:lnTo>
                    <a:pt x="1174216" y="207441"/>
                  </a:lnTo>
                  <a:lnTo>
                    <a:pt x="1167511" y="207441"/>
                  </a:lnTo>
                  <a:lnTo>
                    <a:pt x="1164780" y="210172"/>
                  </a:lnTo>
                  <a:lnTo>
                    <a:pt x="1164780" y="216890"/>
                  </a:lnTo>
                  <a:lnTo>
                    <a:pt x="1167511" y="219621"/>
                  </a:lnTo>
                  <a:lnTo>
                    <a:pt x="1174216" y="219621"/>
                  </a:lnTo>
                  <a:lnTo>
                    <a:pt x="1176959" y="216890"/>
                  </a:lnTo>
                  <a:lnTo>
                    <a:pt x="1176959" y="210172"/>
                  </a:lnTo>
                  <a:close/>
                </a:path>
                <a:path w="1531619" h="1889759">
                  <a:moveTo>
                    <a:pt x="1195806" y="227406"/>
                  </a:moveTo>
                  <a:lnTo>
                    <a:pt x="1193076" y="224675"/>
                  </a:lnTo>
                  <a:lnTo>
                    <a:pt x="1186357" y="224675"/>
                  </a:lnTo>
                  <a:lnTo>
                    <a:pt x="1183640" y="227406"/>
                  </a:lnTo>
                  <a:lnTo>
                    <a:pt x="1183640" y="234124"/>
                  </a:lnTo>
                  <a:lnTo>
                    <a:pt x="1186357" y="236855"/>
                  </a:lnTo>
                  <a:lnTo>
                    <a:pt x="1193076" y="236855"/>
                  </a:lnTo>
                  <a:lnTo>
                    <a:pt x="1195806" y="234124"/>
                  </a:lnTo>
                  <a:lnTo>
                    <a:pt x="1195806" y="227406"/>
                  </a:lnTo>
                  <a:close/>
                </a:path>
                <a:path w="1531619" h="1889759">
                  <a:moveTo>
                    <a:pt x="1214335" y="245148"/>
                  </a:moveTo>
                  <a:lnTo>
                    <a:pt x="1211605" y="242417"/>
                  </a:lnTo>
                  <a:lnTo>
                    <a:pt x="1204887" y="242417"/>
                  </a:lnTo>
                  <a:lnTo>
                    <a:pt x="1202156" y="245148"/>
                  </a:lnTo>
                  <a:lnTo>
                    <a:pt x="1202156" y="251866"/>
                  </a:lnTo>
                  <a:lnTo>
                    <a:pt x="1204887" y="254584"/>
                  </a:lnTo>
                  <a:lnTo>
                    <a:pt x="1211605" y="254584"/>
                  </a:lnTo>
                  <a:lnTo>
                    <a:pt x="1214335" y="251866"/>
                  </a:lnTo>
                  <a:lnTo>
                    <a:pt x="1214335" y="245148"/>
                  </a:lnTo>
                  <a:close/>
                </a:path>
                <a:path w="1531619" h="1889759">
                  <a:moveTo>
                    <a:pt x="1232255" y="263347"/>
                  </a:moveTo>
                  <a:lnTo>
                    <a:pt x="1229512" y="260629"/>
                  </a:lnTo>
                  <a:lnTo>
                    <a:pt x="1222806" y="260629"/>
                  </a:lnTo>
                  <a:lnTo>
                    <a:pt x="1220076" y="263347"/>
                  </a:lnTo>
                  <a:lnTo>
                    <a:pt x="1220076" y="270090"/>
                  </a:lnTo>
                  <a:lnTo>
                    <a:pt x="1222806" y="272808"/>
                  </a:lnTo>
                  <a:lnTo>
                    <a:pt x="1229512" y="272808"/>
                  </a:lnTo>
                  <a:lnTo>
                    <a:pt x="1232255" y="270090"/>
                  </a:lnTo>
                  <a:lnTo>
                    <a:pt x="1232255" y="263347"/>
                  </a:lnTo>
                  <a:close/>
                </a:path>
                <a:path w="1531619" h="1889759">
                  <a:moveTo>
                    <a:pt x="1249730" y="282041"/>
                  </a:moveTo>
                  <a:lnTo>
                    <a:pt x="1247000" y="279311"/>
                  </a:lnTo>
                  <a:lnTo>
                    <a:pt x="1240282" y="279311"/>
                  </a:lnTo>
                  <a:lnTo>
                    <a:pt x="1237551" y="282041"/>
                  </a:lnTo>
                  <a:lnTo>
                    <a:pt x="1237551" y="288759"/>
                  </a:lnTo>
                  <a:lnTo>
                    <a:pt x="1240282" y="291490"/>
                  </a:lnTo>
                  <a:lnTo>
                    <a:pt x="1247000" y="291490"/>
                  </a:lnTo>
                  <a:lnTo>
                    <a:pt x="1249730" y="288759"/>
                  </a:lnTo>
                  <a:lnTo>
                    <a:pt x="1249730" y="282041"/>
                  </a:lnTo>
                  <a:close/>
                </a:path>
                <a:path w="1531619" h="1889759">
                  <a:moveTo>
                    <a:pt x="1266799" y="301180"/>
                  </a:moveTo>
                  <a:lnTo>
                    <a:pt x="1264069" y="298450"/>
                  </a:lnTo>
                  <a:lnTo>
                    <a:pt x="1257363" y="298450"/>
                  </a:lnTo>
                  <a:lnTo>
                    <a:pt x="1254633" y="301180"/>
                  </a:lnTo>
                  <a:lnTo>
                    <a:pt x="1254633" y="307911"/>
                  </a:lnTo>
                  <a:lnTo>
                    <a:pt x="1257363" y="310629"/>
                  </a:lnTo>
                  <a:lnTo>
                    <a:pt x="1264069" y="310629"/>
                  </a:lnTo>
                  <a:lnTo>
                    <a:pt x="1266799" y="307911"/>
                  </a:lnTo>
                  <a:lnTo>
                    <a:pt x="1266799" y="301180"/>
                  </a:lnTo>
                  <a:close/>
                </a:path>
                <a:path w="1531619" h="1889759">
                  <a:moveTo>
                    <a:pt x="1283233" y="320763"/>
                  </a:moveTo>
                  <a:lnTo>
                    <a:pt x="1280515" y="318033"/>
                  </a:lnTo>
                  <a:lnTo>
                    <a:pt x="1273784" y="318033"/>
                  </a:lnTo>
                  <a:lnTo>
                    <a:pt x="1271054" y="320763"/>
                  </a:lnTo>
                  <a:lnTo>
                    <a:pt x="1271054" y="327482"/>
                  </a:lnTo>
                  <a:lnTo>
                    <a:pt x="1273784" y="330212"/>
                  </a:lnTo>
                  <a:lnTo>
                    <a:pt x="1280515" y="330212"/>
                  </a:lnTo>
                  <a:lnTo>
                    <a:pt x="1283233" y="327482"/>
                  </a:lnTo>
                  <a:lnTo>
                    <a:pt x="1283233" y="320763"/>
                  </a:lnTo>
                  <a:close/>
                </a:path>
                <a:path w="1531619" h="1889759">
                  <a:moveTo>
                    <a:pt x="1299159" y="340766"/>
                  </a:moveTo>
                  <a:lnTo>
                    <a:pt x="1296428" y="338035"/>
                  </a:lnTo>
                  <a:lnTo>
                    <a:pt x="1289710" y="338035"/>
                  </a:lnTo>
                  <a:lnTo>
                    <a:pt x="1286979" y="340766"/>
                  </a:lnTo>
                  <a:lnTo>
                    <a:pt x="1286979" y="347484"/>
                  </a:lnTo>
                  <a:lnTo>
                    <a:pt x="1289710" y="350215"/>
                  </a:lnTo>
                  <a:lnTo>
                    <a:pt x="1296428" y="350215"/>
                  </a:lnTo>
                  <a:lnTo>
                    <a:pt x="1299159" y="347484"/>
                  </a:lnTo>
                  <a:lnTo>
                    <a:pt x="1299159" y="340766"/>
                  </a:lnTo>
                  <a:close/>
                </a:path>
                <a:path w="1531619" h="1889759">
                  <a:moveTo>
                    <a:pt x="1314640" y="361188"/>
                  </a:moveTo>
                  <a:lnTo>
                    <a:pt x="1311910" y="358457"/>
                  </a:lnTo>
                  <a:lnTo>
                    <a:pt x="1305204" y="358457"/>
                  </a:lnTo>
                  <a:lnTo>
                    <a:pt x="1302473" y="361188"/>
                  </a:lnTo>
                  <a:lnTo>
                    <a:pt x="1302473" y="367919"/>
                  </a:lnTo>
                  <a:lnTo>
                    <a:pt x="1305204" y="370636"/>
                  </a:lnTo>
                  <a:lnTo>
                    <a:pt x="1311910" y="370636"/>
                  </a:lnTo>
                  <a:lnTo>
                    <a:pt x="1314640" y="367919"/>
                  </a:lnTo>
                  <a:lnTo>
                    <a:pt x="1314640" y="361188"/>
                  </a:lnTo>
                  <a:close/>
                </a:path>
                <a:path w="1531619" h="1889759">
                  <a:moveTo>
                    <a:pt x="1329524" y="382003"/>
                  </a:moveTo>
                  <a:lnTo>
                    <a:pt x="1326794" y="379272"/>
                  </a:lnTo>
                  <a:lnTo>
                    <a:pt x="1320076" y="379272"/>
                  </a:lnTo>
                  <a:lnTo>
                    <a:pt x="1317345" y="382003"/>
                  </a:lnTo>
                  <a:lnTo>
                    <a:pt x="1317345" y="388734"/>
                  </a:lnTo>
                  <a:lnTo>
                    <a:pt x="1320076" y="391452"/>
                  </a:lnTo>
                  <a:lnTo>
                    <a:pt x="1326794" y="391452"/>
                  </a:lnTo>
                  <a:lnTo>
                    <a:pt x="1329524" y="388734"/>
                  </a:lnTo>
                  <a:lnTo>
                    <a:pt x="1329524" y="382003"/>
                  </a:lnTo>
                  <a:close/>
                </a:path>
                <a:path w="1531619" h="1889759">
                  <a:moveTo>
                    <a:pt x="1343761" y="403225"/>
                  </a:moveTo>
                  <a:lnTo>
                    <a:pt x="1341031" y="400494"/>
                  </a:lnTo>
                  <a:lnTo>
                    <a:pt x="1334312" y="400494"/>
                  </a:lnTo>
                  <a:lnTo>
                    <a:pt x="1331582" y="403225"/>
                  </a:lnTo>
                  <a:lnTo>
                    <a:pt x="1331582" y="409943"/>
                  </a:lnTo>
                  <a:lnTo>
                    <a:pt x="1334312" y="412673"/>
                  </a:lnTo>
                  <a:lnTo>
                    <a:pt x="1341031" y="412673"/>
                  </a:lnTo>
                  <a:lnTo>
                    <a:pt x="1343761" y="409943"/>
                  </a:lnTo>
                  <a:lnTo>
                    <a:pt x="1343761" y="403225"/>
                  </a:lnTo>
                  <a:close/>
                </a:path>
                <a:path w="1531619" h="1889759">
                  <a:moveTo>
                    <a:pt x="1357579" y="424802"/>
                  </a:moveTo>
                  <a:lnTo>
                    <a:pt x="1354848" y="422071"/>
                  </a:lnTo>
                  <a:lnTo>
                    <a:pt x="1348130" y="422071"/>
                  </a:lnTo>
                  <a:lnTo>
                    <a:pt x="1345399" y="424802"/>
                  </a:lnTo>
                  <a:lnTo>
                    <a:pt x="1345399" y="431520"/>
                  </a:lnTo>
                  <a:lnTo>
                    <a:pt x="1348130" y="434251"/>
                  </a:lnTo>
                  <a:lnTo>
                    <a:pt x="1354848" y="434251"/>
                  </a:lnTo>
                  <a:lnTo>
                    <a:pt x="1357579" y="431520"/>
                  </a:lnTo>
                  <a:lnTo>
                    <a:pt x="1357579" y="424802"/>
                  </a:lnTo>
                  <a:close/>
                </a:path>
                <a:path w="1531619" h="1889759">
                  <a:moveTo>
                    <a:pt x="1370774" y="446735"/>
                  </a:moveTo>
                  <a:lnTo>
                    <a:pt x="1368044" y="443992"/>
                  </a:lnTo>
                  <a:lnTo>
                    <a:pt x="1361325" y="443992"/>
                  </a:lnTo>
                  <a:lnTo>
                    <a:pt x="1358607" y="446735"/>
                  </a:lnTo>
                  <a:lnTo>
                    <a:pt x="1358607" y="453453"/>
                  </a:lnTo>
                  <a:lnTo>
                    <a:pt x="1361325" y="456171"/>
                  </a:lnTo>
                  <a:lnTo>
                    <a:pt x="1368044" y="456171"/>
                  </a:lnTo>
                  <a:lnTo>
                    <a:pt x="1370774" y="453453"/>
                  </a:lnTo>
                  <a:lnTo>
                    <a:pt x="1370774" y="446735"/>
                  </a:lnTo>
                  <a:close/>
                </a:path>
                <a:path w="1531619" h="1889759">
                  <a:moveTo>
                    <a:pt x="1383347" y="469011"/>
                  </a:moveTo>
                  <a:lnTo>
                    <a:pt x="1380617" y="466280"/>
                  </a:lnTo>
                  <a:lnTo>
                    <a:pt x="1373886" y="466280"/>
                  </a:lnTo>
                  <a:lnTo>
                    <a:pt x="1371168" y="469011"/>
                  </a:lnTo>
                  <a:lnTo>
                    <a:pt x="1371168" y="475729"/>
                  </a:lnTo>
                  <a:lnTo>
                    <a:pt x="1373886" y="478459"/>
                  </a:lnTo>
                  <a:lnTo>
                    <a:pt x="1380617" y="478459"/>
                  </a:lnTo>
                  <a:lnTo>
                    <a:pt x="1383347" y="475729"/>
                  </a:lnTo>
                  <a:lnTo>
                    <a:pt x="1383347" y="469011"/>
                  </a:lnTo>
                  <a:close/>
                </a:path>
                <a:path w="1531619" h="1889759">
                  <a:moveTo>
                    <a:pt x="1395374" y="491604"/>
                  </a:moveTo>
                  <a:lnTo>
                    <a:pt x="1392643" y="488873"/>
                  </a:lnTo>
                  <a:lnTo>
                    <a:pt x="1385938" y="488873"/>
                  </a:lnTo>
                  <a:lnTo>
                    <a:pt x="1383195" y="491604"/>
                  </a:lnTo>
                  <a:lnTo>
                    <a:pt x="1383195" y="498335"/>
                  </a:lnTo>
                  <a:lnTo>
                    <a:pt x="1385938" y="501053"/>
                  </a:lnTo>
                  <a:lnTo>
                    <a:pt x="1392643" y="501053"/>
                  </a:lnTo>
                  <a:lnTo>
                    <a:pt x="1395374" y="498335"/>
                  </a:lnTo>
                  <a:lnTo>
                    <a:pt x="1395374" y="491604"/>
                  </a:lnTo>
                  <a:close/>
                </a:path>
                <a:path w="1531619" h="1889759">
                  <a:moveTo>
                    <a:pt x="1406804" y="514502"/>
                  </a:moveTo>
                  <a:lnTo>
                    <a:pt x="1404073" y="511784"/>
                  </a:lnTo>
                  <a:lnTo>
                    <a:pt x="1397342" y="511784"/>
                  </a:lnTo>
                  <a:lnTo>
                    <a:pt x="1394625" y="514502"/>
                  </a:lnTo>
                  <a:lnTo>
                    <a:pt x="1394625" y="521246"/>
                  </a:lnTo>
                  <a:lnTo>
                    <a:pt x="1397342" y="523963"/>
                  </a:lnTo>
                  <a:lnTo>
                    <a:pt x="1404073" y="523963"/>
                  </a:lnTo>
                  <a:lnTo>
                    <a:pt x="1406804" y="521246"/>
                  </a:lnTo>
                  <a:lnTo>
                    <a:pt x="1406804" y="514502"/>
                  </a:lnTo>
                  <a:close/>
                </a:path>
                <a:path w="1531619" h="1889759">
                  <a:moveTo>
                    <a:pt x="1406893" y="585419"/>
                  </a:moveTo>
                  <a:lnTo>
                    <a:pt x="1404175" y="582688"/>
                  </a:lnTo>
                  <a:lnTo>
                    <a:pt x="1397444" y="582688"/>
                  </a:lnTo>
                  <a:lnTo>
                    <a:pt x="1394726" y="585419"/>
                  </a:lnTo>
                  <a:lnTo>
                    <a:pt x="1394726" y="592150"/>
                  </a:lnTo>
                  <a:lnTo>
                    <a:pt x="1397444" y="594868"/>
                  </a:lnTo>
                  <a:lnTo>
                    <a:pt x="1404175" y="594868"/>
                  </a:lnTo>
                  <a:lnTo>
                    <a:pt x="1406893" y="592150"/>
                  </a:lnTo>
                  <a:lnTo>
                    <a:pt x="1406893" y="585419"/>
                  </a:lnTo>
                  <a:close/>
                </a:path>
                <a:path w="1531619" h="1889759">
                  <a:moveTo>
                    <a:pt x="1416011" y="609307"/>
                  </a:moveTo>
                  <a:lnTo>
                    <a:pt x="1413281" y="606590"/>
                  </a:lnTo>
                  <a:lnTo>
                    <a:pt x="1406575" y="606590"/>
                  </a:lnTo>
                  <a:lnTo>
                    <a:pt x="1403832" y="609307"/>
                  </a:lnTo>
                  <a:lnTo>
                    <a:pt x="1403832" y="616038"/>
                  </a:lnTo>
                  <a:lnTo>
                    <a:pt x="1406575" y="618769"/>
                  </a:lnTo>
                  <a:lnTo>
                    <a:pt x="1413281" y="618769"/>
                  </a:lnTo>
                  <a:lnTo>
                    <a:pt x="1416011" y="616038"/>
                  </a:lnTo>
                  <a:lnTo>
                    <a:pt x="1416011" y="609307"/>
                  </a:lnTo>
                  <a:close/>
                </a:path>
                <a:path w="1531619" h="1889759">
                  <a:moveTo>
                    <a:pt x="1417586" y="537705"/>
                  </a:moveTo>
                  <a:lnTo>
                    <a:pt x="1414856" y="534987"/>
                  </a:lnTo>
                  <a:lnTo>
                    <a:pt x="1408125" y="534987"/>
                  </a:lnTo>
                  <a:lnTo>
                    <a:pt x="1405407" y="537705"/>
                  </a:lnTo>
                  <a:lnTo>
                    <a:pt x="1405407" y="544449"/>
                  </a:lnTo>
                  <a:lnTo>
                    <a:pt x="1408125" y="547166"/>
                  </a:lnTo>
                  <a:lnTo>
                    <a:pt x="1414856" y="547166"/>
                  </a:lnTo>
                  <a:lnTo>
                    <a:pt x="1417586" y="544449"/>
                  </a:lnTo>
                  <a:lnTo>
                    <a:pt x="1417586" y="537705"/>
                  </a:lnTo>
                  <a:close/>
                </a:path>
                <a:path w="1531619" h="1889759">
                  <a:moveTo>
                    <a:pt x="1424597" y="633437"/>
                  </a:moveTo>
                  <a:lnTo>
                    <a:pt x="1421866" y="630720"/>
                  </a:lnTo>
                  <a:lnTo>
                    <a:pt x="1415148" y="630720"/>
                  </a:lnTo>
                  <a:lnTo>
                    <a:pt x="1412417" y="633437"/>
                  </a:lnTo>
                  <a:lnTo>
                    <a:pt x="1412417" y="640156"/>
                  </a:lnTo>
                  <a:lnTo>
                    <a:pt x="1415148" y="642886"/>
                  </a:lnTo>
                  <a:lnTo>
                    <a:pt x="1421866" y="642886"/>
                  </a:lnTo>
                  <a:lnTo>
                    <a:pt x="1424597" y="640156"/>
                  </a:lnTo>
                  <a:lnTo>
                    <a:pt x="1424597" y="633437"/>
                  </a:lnTo>
                  <a:close/>
                </a:path>
                <a:path w="1531619" h="1889759">
                  <a:moveTo>
                    <a:pt x="1427734" y="561187"/>
                  </a:moveTo>
                  <a:lnTo>
                    <a:pt x="1425003" y="558469"/>
                  </a:lnTo>
                  <a:lnTo>
                    <a:pt x="1418285" y="558469"/>
                  </a:lnTo>
                  <a:lnTo>
                    <a:pt x="1415567" y="561187"/>
                  </a:lnTo>
                  <a:lnTo>
                    <a:pt x="1415567" y="567918"/>
                  </a:lnTo>
                  <a:lnTo>
                    <a:pt x="1418285" y="570636"/>
                  </a:lnTo>
                  <a:lnTo>
                    <a:pt x="1425003" y="570636"/>
                  </a:lnTo>
                  <a:lnTo>
                    <a:pt x="1427734" y="567918"/>
                  </a:lnTo>
                  <a:lnTo>
                    <a:pt x="1427734" y="561187"/>
                  </a:lnTo>
                  <a:close/>
                </a:path>
                <a:path w="1531619" h="1889759">
                  <a:moveTo>
                    <a:pt x="1432458" y="657796"/>
                  </a:moveTo>
                  <a:lnTo>
                    <a:pt x="1429727" y="655053"/>
                  </a:lnTo>
                  <a:lnTo>
                    <a:pt x="1423009" y="655053"/>
                  </a:lnTo>
                  <a:lnTo>
                    <a:pt x="1420279" y="657796"/>
                  </a:lnTo>
                  <a:lnTo>
                    <a:pt x="1420279" y="664514"/>
                  </a:lnTo>
                  <a:lnTo>
                    <a:pt x="1423009" y="667232"/>
                  </a:lnTo>
                  <a:lnTo>
                    <a:pt x="1429727" y="667232"/>
                  </a:lnTo>
                  <a:lnTo>
                    <a:pt x="1432458" y="664514"/>
                  </a:lnTo>
                  <a:lnTo>
                    <a:pt x="1432458" y="657796"/>
                  </a:lnTo>
                  <a:close/>
                </a:path>
                <a:path w="1531619" h="1889759">
                  <a:moveTo>
                    <a:pt x="1437259" y="584936"/>
                  </a:moveTo>
                  <a:lnTo>
                    <a:pt x="1434528" y="582206"/>
                  </a:lnTo>
                  <a:lnTo>
                    <a:pt x="1427810" y="582206"/>
                  </a:lnTo>
                  <a:lnTo>
                    <a:pt x="1425079" y="584936"/>
                  </a:lnTo>
                  <a:lnTo>
                    <a:pt x="1425079" y="591654"/>
                  </a:lnTo>
                  <a:lnTo>
                    <a:pt x="1427810" y="594385"/>
                  </a:lnTo>
                  <a:lnTo>
                    <a:pt x="1434528" y="594385"/>
                  </a:lnTo>
                  <a:lnTo>
                    <a:pt x="1437259" y="591654"/>
                  </a:lnTo>
                  <a:lnTo>
                    <a:pt x="1437259" y="584936"/>
                  </a:lnTo>
                  <a:close/>
                </a:path>
                <a:path w="1531619" h="1889759">
                  <a:moveTo>
                    <a:pt x="1439684" y="682345"/>
                  </a:moveTo>
                  <a:lnTo>
                    <a:pt x="1436941" y="679615"/>
                  </a:lnTo>
                  <a:lnTo>
                    <a:pt x="1430235" y="679615"/>
                  </a:lnTo>
                  <a:lnTo>
                    <a:pt x="1427505" y="682345"/>
                  </a:lnTo>
                  <a:lnTo>
                    <a:pt x="1427505" y="689063"/>
                  </a:lnTo>
                  <a:lnTo>
                    <a:pt x="1430235" y="691794"/>
                  </a:lnTo>
                  <a:lnTo>
                    <a:pt x="1436941" y="691794"/>
                  </a:lnTo>
                  <a:lnTo>
                    <a:pt x="1439684" y="689063"/>
                  </a:lnTo>
                  <a:lnTo>
                    <a:pt x="1439684" y="682345"/>
                  </a:lnTo>
                  <a:close/>
                </a:path>
                <a:path w="1531619" h="1889759">
                  <a:moveTo>
                    <a:pt x="1446161" y="707085"/>
                  </a:moveTo>
                  <a:lnTo>
                    <a:pt x="1443443" y="704354"/>
                  </a:lnTo>
                  <a:lnTo>
                    <a:pt x="1436712" y="704354"/>
                  </a:lnTo>
                  <a:lnTo>
                    <a:pt x="1433995" y="707085"/>
                  </a:lnTo>
                  <a:lnTo>
                    <a:pt x="1433995" y="713816"/>
                  </a:lnTo>
                  <a:lnTo>
                    <a:pt x="1436712" y="716534"/>
                  </a:lnTo>
                  <a:lnTo>
                    <a:pt x="1443443" y="716534"/>
                  </a:lnTo>
                  <a:lnTo>
                    <a:pt x="1446161" y="713816"/>
                  </a:lnTo>
                  <a:lnTo>
                    <a:pt x="1446161" y="707085"/>
                  </a:lnTo>
                  <a:close/>
                </a:path>
                <a:path w="1531619" h="1889759">
                  <a:moveTo>
                    <a:pt x="1446263" y="608926"/>
                  </a:moveTo>
                  <a:lnTo>
                    <a:pt x="1443545" y="606196"/>
                  </a:lnTo>
                  <a:lnTo>
                    <a:pt x="1436827" y="606196"/>
                  </a:lnTo>
                  <a:lnTo>
                    <a:pt x="1434096" y="608926"/>
                  </a:lnTo>
                  <a:lnTo>
                    <a:pt x="1434096" y="615645"/>
                  </a:lnTo>
                  <a:lnTo>
                    <a:pt x="1436827" y="618363"/>
                  </a:lnTo>
                  <a:lnTo>
                    <a:pt x="1443545" y="618363"/>
                  </a:lnTo>
                  <a:lnTo>
                    <a:pt x="1446263" y="615645"/>
                  </a:lnTo>
                  <a:lnTo>
                    <a:pt x="1446263" y="608926"/>
                  </a:lnTo>
                  <a:close/>
                </a:path>
                <a:path w="1531619" h="1889759">
                  <a:moveTo>
                    <a:pt x="1452029" y="732002"/>
                  </a:moveTo>
                  <a:lnTo>
                    <a:pt x="1449298" y="729272"/>
                  </a:lnTo>
                  <a:lnTo>
                    <a:pt x="1442593" y="729272"/>
                  </a:lnTo>
                  <a:lnTo>
                    <a:pt x="1439862" y="732002"/>
                  </a:lnTo>
                  <a:lnTo>
                    <a:pt x="1439862" y="738720"/>
                  </a:lnTo>
                  <a:lnTo>
                    <a:pt x="1442593" y="741438"/>
                  </a:lnTo>
                  <a:lnTo>
                    <a:pt x="1449298" y="741438"/>
                  </a:lnTo>
                  <a:lnTo>
                    <a:pt x="1452029" y="738720"/>
                  </a:lnTo>
                  <a:lnTo>
                    <a:pt x="1452029" y="732002"/>
                  </a:lnTo>
                  <a:close/>
                </a:path>
                <a:path w="1531619" h="1889759">
                  <a:moveTo>
                    <a:pt x="1454543" y="633133"/>
                  </a:moveTo>
                  <a:lnTo>
                    <a:pt x="1451813" y="630402"/>
                  </a:lnTo>
                  <a:lnTo>
                    <a:pt x="1445094" y="630402"/>
                  </a:lnTo>
                  <a:lnTo>
                    <a:pt x="1442364" y="633133"/>
                  </a:lnTo>
                  <a:lnTo>
                    <a:pt x="1442364" y="639851"/>
                  </a:lnTo>
                  <a:lnTo>
                    <a:pt x="1445094" y="642581"/>
                  </a:lnTo>
                  <a:lnTo>
                    <a:pt x="1451813" y="642581"/>
                  </a:lnTo>
                  <a:lnTo>
                    <a:pt x="1454543" y="639851"/>
                  </a:lnTo>
                  <a:lnTo>
                    <a:pt x="1454543" y="633133"/>
                  </a:lnTo>
                  <a:close/>
                </a:path>
                <a:path w="1531619" h="1889759">
                  <a:moveTo>
                    <a:pt x="1457274" y="757059"/>
                  </a:moveTo>
                  <a:lnTo>
                    <a:pt x="1454543" y="754329"/>
                  </a:lnTo>
                  <a:lnTo>
                    <a:pt x="1447825" y="754329"/>
                  </a:lnTo>
                  <a:lnTo>
                    <a:pt x="1445094" y="757059"/>
                  </a:lnTo>
                  <a:lnTo>
                    <a:pt x="1445094" y="763790"/>
                  </a:lnTo>
                  <a:lnTo>
                    <a:pt x="1447825" y="766508"/>
                  </a:lnTo>
                  <a:lnTo>
                    <a:pt x="1454543" y="766508"/>
                  </a:lnTo>
                  <a:lnTo>
                    <a:pt x="1457274" y="763790"/>
                  </a:lnTo>
                  <a:lnTo>
                    <a:pt x="1457274" y="757059"/>
                  </a:lnTo>
                  <a:close/>
                </a:path>
                <a:path w="1531619" h="1889759">
                  <a:moveTo>
                    <a:pt x="1461757" y="782243"/>
                  </a:moveTo>
                  <a:lnTo>
                    <a:pt x="1459026" y="779526"/>
                  </a:lnTo>
                  <a:lnTo>
                    <a:pt x="1452321" y="779526"/>
                  </a:lnTo>
                  <a:lnTo>
                    <a:pt x="1449590" y="782243"/>
                  </a:lnTo>
                  <a:lnTo>
                    <a:pt x="1449590" y="788974"/>
                  </a:lnTo>
                  <a:lnTo>
                    <a:pt x="1452321" y="791705"/>
                  </a:lnTo>
                  <a:lnTo>
                    <a:pt x="1459026" y="791705"/>
                  </a:lnTo>
                  <a:lnTo>
                    <a:pt x="1461757" y="788974"/>
                  </a:lnTo>
                  <a:lnTo>
                    <a:pt x="1461757" y="782243"/>
                  </a:lnTo>
                  <a:close/>
                </a:path>
                <a:path w="1531619" h="1889759">
                  <a:moveTo>
                    <a:pt x="1462176" y="657555"/>
                  </a:moveTo>
                  <a:lnTo>
                    <a:pt x="1459458" y="654812"/>
                  </a:lnTo>
                  <a:lnTo>
                    <a:pt x="1452740" y="654812"/>
                  </a:lnTo>
                  <a:lnTo>
                    <a:pt x="1450009" y="657555"/>
                  </a:lnTo>
                  <a:lnTo>
                    <a:pt x="1450009" y="664273"/>
                  </a:lnTo>
                  <a:lnTo>
                    <a:pt x="1452740" y="666991"/>
                  </a:lnTo>
                  <a:lnTo>
                    <a:pt x="1459458" y="666991"/>
                  </a:lnTo>
                  <a:lnTo>
                    <a:pt x="1462176" y="664273"/>
                  </a:lnTo>
                  <a:lnTo>
                    <a:pt x="1462176" y="657555"/>
                  </a:lnTo>
                  <a:close/>
                </a:path>
                <a:path w="1531619" h="1889759">
                  <a:moveTo>
                    <a:pt x="1465529" y="807554"/>
                  </a:moveTo>
                  <a:lnTo>
                    <a:pt x="1462798" y="804824"/>
                  </a:lnTo>
                  <a:lnTo>
                    <a:pt x="1456093" y="804824"/>
                  </a:lnTo>
                  <a:lnTo>
                    <a:pt x="1453349" y="807554"/>
                  </a:lnTo>
                  <a:lnTo>
                    <a:pt x="1453349" y="814273"/>
                  </a:lnTo>
                  <a:lnTo>
                    <a:pt x="1456093" y="817003"/>
                  </a:lnTo>
                  <a:lnTo>
                    <a:pt x="1462798" y="817003"/>
                  </a:lnTo>
                  <a:lnTo>
                    <a:pt x="1465529" y="814273"/>
                  </a:lnTo>
                  <a:lnTo>
                    <a:pt x="1465529" y="807554"/>
                  </a:lnTo>
                  <a:close/>
                </a:path>
                <a:path w="1531619" h="1889759">
                  <a:moveTo>
                    <a:pt x="1468678" y="832954"/>
                  </a:moveTo>
                  <a:lnTo>
                    <a:pt x="1465948" y="830224"/>
                  </a:lnTo>
                  <a:lnTo>
                    <a:pt x="1459230" y="830224"/>
                  </a:lnTo>
                  <a:lnTo>
                    <a:pt x="1456512" y="832954"/>
                  </a:lnTo>
                  <a:lnTo>
                    <a:pt x="1456512" y="839685"/>
                  </a:lnTo>
                  <a:lnTo>
                    <a:pt x="1459230" y="842403"/>
                  </a:lnTo>
                  <a:lnTo>
                    <a:pt x="1465948" y="842403"/>
                  </a:lnTo>
                  <a:lnTo>
                    <a:pt x="1468678" y="839685"/>
                  </a:lnTo>
                  <a:lnTo>
                    <a:pt x="1468678" y="832954"/>
                  </a:lnTo>
                  <a:close/>
                </a:path>
                <a:path w="1531619" h="1889759">
                  <a:moveTo>
                    <a:pt x="1469199" y="682167"/>
                  </a:moveTo>
                  <a:lnTo>
                    <a:pt x="1466469" y="679437"/>
                  </a:lnTo>
                  <a:lnTo>
                    <a:pt x="1459750" y="679437"/>
                  </a:lnTo>
                  <a:lnTo>
                    <a:pt x="1457032" y="682167"/>
                  </a:lnTo>
                  <a:lnTo>
                    <a:pt x="1457032" y="688886"/>
                  </a:lnTo>
                  <a:lnTo>
                    <a:pt x="1459750" y="691616"/>
                  </a:lnTo>
                  <a:lnTo>
                    <a:pt x="1466469" y="691616"/>
                  </a:lnTo>
                  <a:lnTo>
                    <a:pt x="1469199" y="688886"/>
                  </a:lnTo>
                  <a:lnTo>
                    <a:pt x="1469199" y="682167"/>
                  </a:lnTo>
                  <a:close/>
                </a:path>
                <a:path w="1531619" h="1889759">
                  <a:moveTo>
                    <a:pt x="1471079" y="858431"/>
                  </a:moveTo>
                  <a:lnTo>
                    <a:pt x="1468361" y="855700"/>
                  </a:lnTo>
                  <a:lnTo>
                    <a:pt x="1461643" y="855700"/>
                  </a:lnTo>
                  <a:lnTo>
                    <a:pt x="1458912" y="858431"/>
                  </a:lnTo>
                  <a:lnTo>
                    <a:pt x="1458912" y="865162"/>
                  </a:lnTo>
                  <a:lnTo>
                    <a:pt x="1461643" y="867879"/>
                  </a:lnTo>
                  <a:lnTo>
                    <a:pt x="1468361" y="867879"/>
                  </a:lnTo>
                  <a:lnTo>
                    <a:pt x="1471079" y="865162"/>
                  </a:lnTo>
                  <a:lnTo>
                    <a:pt x="1471079" y="858431"/>
                  </a:lnTo>
                  <a:close/>
                </a:path>
                <a:path w="1531619" h="1889759">
                  <a:moveTo>
                    <a:pt x="1472869" y="883958"/>
                  </a:moveTo>
                  <a:lnTo>
                    <a:pt x="1470139" y="881227"/>
                  </a:lnTo>
                  <a:lnTo>
                    <a:pt x="1463421" y="881227"/>
                  </a:lnTo>
                  <a:lnTo>
                    <a:pt x="1460690" y="883958"/>
                  </a:lnTo>
                  <a:lnTo>
                    <a:pt x="1460690" y="890689"/>
                  </a:lnTo>
                  <a:lnTo>
                    <a:pt x="1463421" y="893406"/>
                  </a:lnTo>
                  <a:lnTo>
                    <a:pt x="1470139" y="893406"/>
                  </a:lnTo>
                  <a:lnTo>
                    <a:pt x="1472869" y="890689"/>
                  </a:lnTo>
                  <a:lnTo>
                    <a:pt x="1472869" y="883958"/>
                  </a:lnTo>
                  <a:close/>
                </a:path>
                <a:path w="1531619" h="1889759">
                  <a:moveTo>
                    <a:pt x="1473923" y="909535"/>
                  </a:moveTo>
                  <a:lnTo>
                    <a:pt x="1471180" y="906805"/>
                  </a:lnTo>
                  <a:lnTo>
                    <a:pt x="1464462" y="906805"/>
                  </a:lnTo>
                  <a:lnTo>
                    <a:pt x="1461744" y="909535"/>
                  </a:lnTo>
                  <a:lnTo>
                    <a:pt x="1461744" y="916266"/>
                  </a:lnTo>
                  <a:lnTo>
                    <a:pt x="1464462" y="918984"/>
                  </a:lnTo>
                  <a:lnTo>
                    <a:pt x="1471180" y="918984"/>
                  </a:lnTo>
                  <a:lnTo>
                    <a:pt x="1473923" y="916266"/>
                  </a:lnTo>
                  <a:lnTo>
                    <a:pt x="1473923" y="909535"/>
                  </a:lnTo>
                  <a:close/>
                </a:path>
                <a:path w="1531619" h="1889759">
                  <a:moveTo>
                    <a:pt x="1475473" y="706958"/>
                  </a:moveTo>
                  <a:lnTo>
                    <a:pt x="1472755" y="704215"/>
                  </a:lnTo>
                  <a:lnTo>
                    <a:pt x="1466037" y="704215"/>
                  </a:lnTo>
                  <a:lnTo>
                    <a:pt x="1463306" y="706958"/>
                  </a:lnTo>
                  <a:lnTo>
                    <a:pt x="1463306" y="713676"/>
                  </a:lnTo>
                  <a:lnTo>
                    <a:pt x="1466037" y="716394"/>
                  </a:lnTo>
                  <a:lnTo>
                    <a:pt x="1472755" y="716394"/>
                  </a:lnTo>
                  <a:lnTo>
                    <a:pt x="1475473" y="713676"/>
                  </a:lnTo>
                  <a:lnTo>
                    <a:pt x="1475473" y="706958"/>
                  </a:lnTo>
                  <a:close/>
                </a:path>
                <a:path w="1531619" h="1889759">
                  <a:moveTo>
                    <a:pt x="1481239" y="1138339"/>
                  </a:moveTo>
                  <a:lnTo>
                    <a:pt x="1478521" y="1135608"/>
                  </a:lnTo>
                  <a:lnTo>
                    <a:pt x="1471790" y="1135608"/>
                  </a:lnTo>
                  <a:lnTo>
                    <a:pt x="1469072" y="1138339"/>
                  </a:lnTo>
                  <a:lnTo>
                    <a:pt x="1469072" y="1145070"/>
                  </a:lnTo>
                  <a:lnTo>
                    <a:pt x="1471790" y="1147787"/>
                  </a:lnTo>
                  <a:lnTo>
                    <a:pt x="1478521" y="1147787"/>
                  </a:lnTo>
                  <a:lnTo>
                    <a:pt x="1481239" y="1145070"/>
                  </a:lnTo>
                  <a:lnTo>
                    <a:pt x="1481239" y="1138339"/>
                  </a:lnTo>
                  <a:close/>
                </a:path>
                <a:path w="1531619" h="1889759">
                  <a:moveTo>
                    <a:pt x="1481239" y="731901"/>
                  </a:moveTo>
                  <a:lnTo>
                    <a:pt x="1478521" y="729170"/>
                  </a:lnTo>
                  <a:lnTo>
                    <a:pt x="1471790" y="729170"/>
                  </a:lnTo>
                  <a:lnTo>
                    <a:pt x="1469072" y="731901"/>
                  </a:lnTo>
                  <a:lnTo>
                    <a:pt x="1469072" y="738632"/>
                  </a:lnTo>
                  <a:lnTo>
                    <a:pt x="1471790" y="741349"/>
                  </a:lnTo>
                  <a:lnTo>
                    <a:pt x="1478521" y="741349"/>
                  </a:lnTo>
                  <a:lnTo>
                    <a:pt x="1481239" y="738632"/>
                  </a:lnTo>
                  <a:lnTo>
                    <a:pt x="1481239" y="731901"/>
                  </a:lnTo>
                  <a:close/>
                </a:path>
                <a:path w="1531619" h="1889759">
                  <a:moveTo>
                    <a:pt x="1486281" y="1113256"/>
                  </a:moveTo>
                  <a:lnTo>
                    <a:pt x="1483537" y="1110526"/>
                  </a:lnTo>
                  <a:lnTo>
                    <a:pt x="1476832" y="1110526"/>
                  </a:lnTo>
                  <a:lnTo>
                    <a:pt x="1474101" y="1113256"/>
                  </a:lnTo>
                  <a:lnTo>
                    <a:pt x="1474101" y="1119974"/>
                  </a:lnTo>
                  <a:lnTo>
                    <a:pt x="1476832" y="1122692"/>
                  </a:lnTo>
                  <a:lnTo>
                    <a:pt x="1483537" y="1122692"/>
                  </a:lnTo>
                  <a:lnTo>
                    <a:pt x="1486281" y="1119974"/>
                  </a:lnTo>
                  <a:lnTo>
                    <a:pt x="1486281" y="1113256"/>
                  </a:lnTo>
                  <a:close/>
                </a:path>
                <a:path w="1531619" h="1889759">
                  <a:moveTo>
                    <a:pt x="1486281" y="756996"/>
                  </a:moveTo>
                  <a:lnTo>
                    <a:pt x="1483537" y="754265"/>
                  </a:lnTo>
                  <a:lnTo>
                    <a:pt x="1476832" y="754265"/>
                  </a:lnTo>
                  <a:lnTo>
                    <a:pt x="1474101" y="756996"/>
                  </a:lnTo>
                  <a:lnTo>
                    <a:pt x="1474101" y="763727"/>
                  </a:lnTo>
                  <a:lnTo>
                    <a:pt x="1476832" y="766445"/>
                  </a:lnTo>
                  <a:lnTo>
                    <a:pt x="1483537" y="766445"/>
                  </a:lnTo>
                  <a:lnTo>
                    <a:pt x="1486281" y="763727"/>
                  </a:lnTo>
                  <a:lnTo>
                    <a:pt x="1486281" y="756996"/>
                  </a:lnTo>
                  <a:close/>
                </a:path>
                <a:path w="1531619" h="1889759">
                  <a:moveTo>
                    <a:pt x="1490662" y="1088034"/>
                  </a:moveTo>
                  <a:lnTo>
                    <a:pt x="1487944" y="1085303"/>
                  </a:lnTo>
                  <a:lnTo>
                    <a:pt x="1481213" y="1085303"/>
                  </a:lnTo>
                  <a:lnTo>
                    <a:pt x="1478483" y="1088034"/>
                  </a:lnTo>
                  <a:lnTo>
                    <a:pt x="1478483" y="1094765"/>
                  </a:lnTo>
                  <a:lnTo>
                    <a:pt x="1481213" y="1097483"/>
                  </a:lnTo>
                  <a:lnTo>
                    <a:pt x="1487944" y="1097483"/>
                  </a:lnTo>
                  <a:lnTo>
                    <a:pt x="1490662" y="1094765"/>
                  </a:lnTo>
                  <a:lnTo>
                    <a:pt x="1490662" y="1088034"/>
                  </a:lnTo>
                  <a:close/>
                </a:path>
                <a:path w="1531619" h="1889759">
                  <a:moveTo>
                    <a:pt x="1490662" y="782205"/>
                  </a:moveTo>
                  <a:lnTo>
                    <a:pt x="1487944" y="779487"/>
                  </a:lnTo>
                  <a:lnTo>
                    <a:pt x="1481213" y="779487"/>
                  </a:lnTo>
                  <a:lnTo>
                    <a:pt x="1478483" y="782205"/>
                  </a:lnTo>
                  <a:lnTo>
                    <a:pt x="1478483" y="788936"/>
                  </a:lnTo>
                  <a:lnTo>
                    <a:pt x="1481213" y="791667"/>
                  </a:lnTo>
                  <a:lnTo>
                    <a:pt x="1487944" y="791667"/>
                  </a:lnTo>
                  <a:lnTo>
                    <a:pt x="1490662" y="788936"/>
                  </a:lnTo>
                  <a:lnTo>
                    <a:pt x="1490662" y="782205"/>
                  </a:lnTo>
                  <a:close/>
                </a:path>
                <a:path w="1531619" h="1889759">
                  <a:moveTo>
                    <a:pt x="1494332" y="1062723"/>
                  </a:moveTo>
                  <a:lnTo>
                    <a:pt x="1491602" y="1059992"/>
                  </a:lnTo>
                  <a:lnTo>
                    <a:pt x="1484884" y="1059992"/>
                  </a:lnTo>
                  <a:lnTo>
                    <a:pt x="1482166" y="1062723"/>
                  </a:lnTo>
                  <a:lnTo>
                    <a:pt x="1482166" y="1069441"/>
                  </a:lnTo>
                  <a:lnTo>
                    <a:pt x="1484884" y="1072172"/>
                  </a:lnTo>
                  <a:lnTo>
                    <a:pt x="1491602" y="1072172"/>
                  </a:lnTo>
                  <a:lnTo>
                    <a:pt x="1494332" y="1069441"/>
                  </a:lnTo>
                  <a:lnTo>
                    <a:pt x="1494332" y="1062723"/>
                  </a:lnTo>
                  <a:close/>
                </a:path>
                <a:path w="1531619" h="1889759">
                  <a:moveTo>
                    <a:pt x="1494332" y="807529"/>
                  </a:moveTo>
                  <a:lnTo>
                    <a:pt x="1491602" y="804799"/>
                  </a:lnTo>
                  <a:lnTo>
                    <a:pt x="1484884" y="804799"/>
                  </a:lnTo>
                  <a:lnTo>
                    <a:pt x="1482166" y="807529"/>
                  </a:lnTo>
                  <a:lnTo>
                    <a:pt x="1482166" y="814247"/>
                  </a:lnTo>
                  <a:lnTo>
                    <a:pt x="1484884" y="816978"/>
                  </a:lnTo>
                  <a:lnTo>
                    <a:pt x="1491602" y="816978"/>
                  </a:lnTo>
                  <a:lnTo>
                    <a:pt x="1494332" y="814247"/>
                  </a:lnTo>
                  <a:lnTo>
                    <a:pt x="1494332" y="807529"/>
                  </a:lnTo>
                  <a:close/>
                </a:path>
                <a:path w="1531619" h="1889759">
                  <a:moveTo>
                    <a:pt x="1497368" y="1037310"/>
                  </a:moveTo>
                  <a:lnTo>
                    <a:pt x="1494637" y="1034580"/>
                  </a:lnTo>
                  <a:lnTo>
                    <a:pt x="1487932" y="1034580"/>
                  </a:lnTo>
                  <a:lnTo>
                    <a:pt x="1485201" y="1037310"/>
                  </a:lnTo>
                  <a:lnTo>
                    <a:pt x="1485201" y="1044028"/>
                  </a:lnTo>
                  <a:lnTo>
                    <a:pt x="1487932" y="1046759"/>
                  </a:lnTo>
                  <a:lnTo>
                    <a:pt x="1494637" y="1046759"/>
                  </a:lnTo>
                  <a:lnTo>
                    <a:pt x="1497368" y="1044028"/>
                  </a:lnTo>
                  <a:lnTo>
                    <a:pt x="1497368" y="1037310"/>
                  </a:lnTo>
                  <a:close/>
                </a:path>
                <a:path w="1531619" h="1889759">
                  <a:moveTo>
                    <a:pt x="1497368" y="832942"/>
                  </a:moveTo>
                  <a:lnTo>
                    <a:pt x="1494637" y="830211"/>
                  </a:lnTo>
                  <a:lnTo>
                    <a:pt x="1487932" y="830211"/>
                  </a:lnTo>
                  <a:lnTo>
                    <a:pt x="1485201" y="832942"/>
                  </a:lnTo>
                  <a:lnTo>
                    <a:pt x="1485201" y="839673"/>
                  </a:lnTo>
                  <a:lnTo>
                    <a:pt x="1487932" y="842391"/>
                  </a:lnTo>
                  <a:lnTo>
                    <a:pt x="1494637" y="842391"/>
                  </a:lnTo>
                  <a:lnTo>
                    <a:pt x="1497368" y="839673"/>
                  </a:lnTo>
                  <a:lnTo>
                    <a:pt x="1497368" y="832942"/>
                  </a:lnTo>
                  <a:close/>
                </a:path>
                <a:path w="1531619" h="1889759">
                  <a:moveTo>
                    <a:pt x="1499781" y="1011809"/>
                  </a:moveTo>
                  <a:lnTo>
                    <a:pt x="1497050" y="1009091"/>
                  </a:lnTo>
                  <a:lnTo>
                    <a:pt x="1490332" y="1009091"/>
                  </a:lnTo>
                  <a:lnTo>
                    <a:pt x="1487601" y="1011809"/>
                  </a:lnTo>
                  <a:lnTo>
                    <a:pt x="1487601" y="1018540"/>
                  </a:lnTo>
                  <a:lnTo>
                    <a:pt x="1490332" y="1021270"/>
                  </a:lnTo>
                  <a:lnTo>
                    <a:pt x="1497050" y="1021270"/>
                  </a:lnTo>
                  <a:lnTo>
                    <a:pt x="1499781" y="1018540"/>
                  </a:lnTo>
                  <a:lnTo>
                    <a:pt x="1499781" y="1011809"/>
                  </a:lnTo>
                  <a:close/>
                </a:path>
                <a:path w="1531619" h="1889759">
                  <a:moveTo>
                    <a:pt x="1499781" y="858418"/>
                  </a:moveTo>
                  <a:lnTo>
                    <a:pt x="1497050" y="855700"/>
                  </a:lnTo>
                  <a:lnTo>
                    <a:pt x="1490332" y="855700"/>
                  </a:lnTo>
                  <a:lnTo>
                    <a:pt x="1487601" y="858418"/>
                  </a:lnTo>
                  <a:lnTo>
                    <a:pt x="1487601" y="865162"/>
                  </a:lnTo>
                  <a:lnTo>
                    <a:pt x="1490332" y="867879"/>
                  </a:lnTo>
                  <a:lnTo>
                    <a:pt x="1497050" y="867879"/>
                  </a:lnTo>
                  <a:lnTo>
                    <a:pt x="1499781" y="865162"/>
                  </a:lnTo>
                  <a:lnTo>
                    <a:pt x="1499781" y="858418"/>
                  </a:lnTo>
                  <a:close/>
                </a:path>
                <a:path w="1531619" h="1889759">
                  <a:moveTo>
                    <a:pt x="1501457" y="986282"/>
                  </a:moveTo>
                  <a:lnTo>
                    <a:pt x="1498727" y="983551"/>
                  </a:lnTo>
                  <a:lnTo>
                    <a:pt x="1492008" y="983551"/>
                  </a:lnTo>
                  <a:lnTo>
                    <a:pt x="1489278" y="986282"/>
                  </a:lnTo>
                  <a:lnTo>
                    <a:pt x="1489278" y="993000"/>
                  </a:lnTo>
                  <a:lnTo>
                    <a:pt x="1492008" y="995730"/>
                  </a:lnTo>
                  <a:lnTo>
                    <a:pt x="1498727" y="995730"/>
                  </a:lnTo>
                  <a:lnTo>
                    <a:pt x="1501457" y="993000"/>
                  </a:lnTo>
                  <a:lnTo>
                    <a:pt x="1501457" y="986282"/>
                  </a:lnTo>
                  <a:close/>
                </a:path>
                <a:path w="1531619" h="1889759">
                  <a:moveTo>
                    <a:pt x="1501457" y="883958"/>
                  </a:moveTo>
                  <a:lnTo>
                    <a:pt x="1498727" y="881227"/>
                  </a:lnTo>
                  <a:lnTo>
                    <a:pt x="1492008" y="881227"/>
                  </a:lnTo>
                  <a:lnTo>
                    <a:pt x="1489278" y="883958"/>
                  </a:lnTo>
                  <a:lnTo>
                    <a:pt x="1489278" y="890689"/>
                  </a:lnTo>
                  <a:lnTo>
                    <a:pt x="1492008" y="893406"/>
                  </a:lnTo>
                  <a:lnTo>
                    <a:pt x="1498727" y="893406"/>
                  </a:lnTo>
                  <a:lnTo>
                    <a:pt x="1501457" y="890689"/>
                  </a:lnTo>
                  <a:lnTo>
                    <a:pt x="1501457" y="883958"/>
                  </a:lnTo>
                  <a:close/>
                </a:path>
                <a:path w="1531619" h="1889759">
                  <a:moveTo>
                    <a:pt x="1502397" y="909535"/>
                  </a:moveTo>
                  <a:lnTo>
                    <a:pt x="1499666" y="906805"/>
                  </a:lnTo>
                  <a:lnTo>
                    <a:pt x="1492961" y="906805"/>
                  </a:lnTo>
                  <a:lnTo>
                    <a:pt x="1490218" y="909535"/>
                  </a:lnTo>
                  <a:lnTo>
                    <a:pt x="1490218" y="916266"/>
                  </a:lnTo>
                  <a:lnTo>
                    <a:pt x="1492961" y="918984"/>
                  </a:lnTo>
                  <a:lnTo>
                    <a:pt x="1499666" y="918984"/>
                  </a:lnTo>
                  <a:lnTo>
                    <a:pt x="1502397" y="916266"/>
                  </a:lnTo>
                  <a:lnTo>
                    <a:pt x="1502397" y="909535"/>
                  </a:lnTo>
                  <a:close/>
                </a:path>
                <a:path w="1531619" h="1889759">
                  <a:moveTo>
                    <a:pt x="1502803" y="935126"/>
                  </a:moveTo>
                  <a:lnTo>
                    <a:pt x="1500073" y="932395"/>
                  </a:lnTo>
                  <a:lnTo>
                    <a:pt x="1493367" y="932395"/>
                  </a:lnTo>
                  <a:lnTo>
                    <a:pt x="1490637" y="935126"/>
                  </a:lnTo>
                  <a:lnTo>
                    <a:pt x="1490637" y="941844"/>
                  </a:lnTo>
                  <a:lnTo>
                    <a:pt x="1493367" y="944562"/>
                  </a:lnTo>
                  <a:lnTo>
                    <a:pt x="1500073" y="944562"/>
                  </a:lnTo>
                  <a:lnTo>
                    <a:pt x="1502803" y="941844"/>
                  </a:lnTo>
                  <a:lnTo>
                    <a:pt x="1502803" y="935126"/>
                  </a:lnTo>
                  <a:close/>
                </a:path>
                <a:path w="1531619" h="1889759">
                  <a:moveTo>
                    <a:pt x="1531289" y="935126"/>
                  </a:moveTo>
                  <a:lnTo>
                    <a:pt x="1528572" y="932395"/>
                  </a:lnTo>
                  <a:lnTo>
                    <a:pt x="1521841" y="932395"/>
                  </a:lnTo>
                  <a:lnTo>
                    <a:pt x="1519123" y="935126"/>
                  </a:lnTo>
                  <a:lnTo>
                    <a:pt x="1519123" y="941844"/>
                  </a:lnTo>
                  <a:lnTo>
                    <a:pt x="1521841" y="944562"/>
                  </a:lnTo>
                  <a:lnTo>
                    <a:pt x="1528572" y="944562"/>
                  </a:lnTo>
                  <a:lnTo>
                    <a:pt x="1531289" y="941844"/>
                  </a:lnTo>
                  <a:lnTo>
                    <a:pt x="1531289" y="93512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3125120" y="8717908"/>
              <a:ext cx="1617345" cy="1191895"/>
            </a:xfrm>
            <a:custGeom>
              <a:avLst/>
              <a:gdLst/>
              <a:ahLst/>
              <a:cxnLst/>
              <a:rect l="l" t="t" r="r" b="b"/>
              <a:pathLst>
                <a:path w="1617344" h="1191895">
                  <a:moveTo>
                    <a:pt x="12179" y="56083"/>
                  </a:moveTo>
                  <a:lnTo>
                    <a:pt x="9448" y="53352"/>
                  </a:lnTo>
                  <a:lnTo>
                    <a:pt x="2730" y="53352"/>
                  </a:lnTo>
                  <a:lnTo>
                    <a:pt x="0" y="56083"/>
                  </a:lnTo>
                  <a:lnTo>
                    <a:pt x="0" y="62801"/>
                  </a:lnTo>
                  <a:lnTo>
                    <a:pt x="2730" y="65532"/>
                  </a:lnTo>
                  <a:lnTo>
                    <a:pt x="9448" y="65532"/>
                  </a:lnTo>
                  <a:lnTo>
                    <a:pt x="12179" y="62801"/>
                  </a:lnTo>
                  <a:lnTo>
                    <a:pt x="12179" y="56083"/>
                  </a:lnTo>
                  <a:close/>
                </a:path>
                <a:path w="1617344" h="1191895">
                  <a:moveTo>
                    <a:pt x="33540" y="41922"/>
                  </a:moveTo>
                  <a:lnTo>
                    <a:pt x="30810" y="39204"/>
                  </a:lnTo>
                  <a:lnTo>
                    <a:pt x="24091" y="39204"/>
                  </a:lnTo>
                  <a:lnTo>
                    <a:pt x="21361" y="41922"/>
                  </a:lnTo>
                  <a:lnTo>
                    <a:pt x="21361" y="48653"/>
                  </a:lnTo>
                  <a:lnTo>
                    <a:pt x="24091" y="51384"/>
                  </a:lnTo>
                  <a:lnTo>
                    <a:pt x="30810" y="51384"/>
                  </a:lnTo>
                  <a:lnTo>
                    <a:pt x="33540" y="48653"/>
                  </a:lnTo>
                  <a:lnTo>
                    <a:pt x="33540" y="41922"/>
                  </a:lnTo>
                  <a:close/>
                </a:path>
                <a:path w="1617344" h="1191895">
                  <a:moveTo>
                    <a:pt x="77216" y="15240"/>
                  </a:moveTo>
                  <a:lnTo>
                    <a:pt x="74485" y="12509"/>
                  </a:lnTo>
                  <a:lnTo>
                    <a:pt x="67767" y="12509"/>
                  </a:lnTo>
                  <a:lnTo>
                    <a:pt x="65036" y="15240"/>
                  </a:lnTo>
                  <a:lnTo>
                    <a:pt x="65036" y="21971"/>
                  </a:lnTo>
                  <a:lnTo>
                    <a:pt x="67767" y="24688"/>
                  </a:lnTo>
                  <a:lnTo>
                    <a:pt x="74485" y="24688"/>
                  </a:lnTo>
                  <a:lnTo>
                    <a:pt x="77216" y="21971"/>
                  </a:lnTo>
                  <a:lnTo>
                    <a:pt x="77216" y="15240"/>
                  </a:lnTo>
                  <a:close/>
                </a:path>
                <a:path w="1617344" h="1191895">
                  <a:moveTo>
                    <a:pt x="99517" y="2730"/>
                  </a:moveTo>
                  <a:lnTo>
                    <a:pt x="96786" y="0"/>
                  </a:lnTo>
                  <a:lnTo>
                    <a:pt x="90068" y="0"/>
                  </a:lnTo>
                  <a:lnTo>
                    <a:pt x="87337" y="2730"/>
                  </a:lnTo>
                  <a:lnTo>
                    <a:pt x="87337" y="9448"/>
                  </a:lnTo>
                  <a:lnTo>
                    <a:pt x="90068" y="12179"/>
                  </a:lnTo>
                  <a:lnTo>
                    <a:pt x="96786" y="12179"/>
                  </a:lnTo>
                  <a:lnTo>
                    <a:pt x="99517" y="9448"/>
                  </a:lnTo>
                  <a:lnTo>
                    <a:pt x="99517" y="2730"/>
                  </a:lnTo>
                  <a:close/>
                </a:path>
                <a:path w="1617344" h="1191895">
                  <a:moveTo>
                    <a:pt x="1085672" y="37807"/>
                  </a:moveTo>
                  <a:lnTo>
                    <a:pt x="1082929" y="35090"/>
                  </a:lnTo>
                  <a:lnTo>
                    <a:pt x="1076223" y="35090"/>
                  </a:lnTo>
                  <a:lnTo>
                    <a:pt x="1073492" y="37807"/>
                  </a:lnTo>
                  <a:lnTo>
                    <a:pt x="1073492" y="44538"/>
                  </a:lnTo>
                  <a:lnTo>
                    <a:pt x="1076223" y="47269"/>
                  </a:lnTo>
                  <a:lnTo>
                    <a:pt x="1082929" y="47269"/>
                  </a:lnTo>
                  <a:lnTo>
                    <a:pt x="1085672" y="44538"/>
                  </a:lnTo>
                  <a:lnTo>
                    <a:pt x="1085672" y="37807"/>
                  </a:lnTo>
                  <a:close/>
                </a:path>
                <a:path w="1617344" h="1191895">
                  <a:moveTo>
                    <a:pt x="1107744" y="50800"/>
                  </a:moveTo>
                  <a:lnTo>
                    <a:pt x="1105027" y="48069"/>
                  </a:lnTo>
                  <a:lnTo>
                    <a:pt x="1098308" y="48069"/>
                  </a:lnTo>
                  <a:lnTo>
                    <a:pt x="1095578" y="50800"/>
                  </a:lnTo>
                  <a:lnTo>
                    <a:pt x="1095578" y="57531"/>
                  </a:lnTo>
                  <a:lnTo>
                    <a:pt x="1098308" y="60248"/>
                  </a:lnTo>
                  <a:lnTo>
                    <a:pt x="1105027" y="60248"/>
                  </a:lnTo>
                  <a:lnTo>
                    <a:pt x="1107744" y="57531"/>
                  </a:lnTo>
                  <a:lnTo>
                    <a:pt x="1107744" y="50800"/>
                  </a:lnTo>
                  <a:close/>
                </a:path>
                <a:path w="1617344" h="1191895">
                  <a:moveTo>
                    <a:pt x="1125651" y="28308"/>
                  </a:moveTo>
                  <a:lnTo>
                    <a:pt x="1122934" y="25577"/>
                  </a:lnTo>
                  <a:lnTo>
                    <a:pt x="1116215" y="25577"/>
                  </a:lnTo>
                  <a:lnTo>
                    <a:pt x="1113485" y="28308"/>
                  </a:lnTo>
                  <a:lnTo>
                    <a:pt x="1113485" y="35039"/>
                  </a:lnTo>
                  <a:lnTo>
                    <a:pt x="1116215" y="37757"/>
                  </a:lnTo>
                  <a:lnTo>
                    <a:pt x="1122934" y="37757"/>
                  </a:lnTo>
                  <a:lnTo>
                    <a:pt x="1125651" y="35039"/>
                  </a:lnTo>
                  <a:lnTo>
                    <a:pt x="1125651" y="28308"/>
                  </a:lnTo>
                  <a:close/>
                </a:path>
                <a:path w="1617344" h="1191895">
                  <a:moveTo>
                    <a:pt x="1129436" y="64338"/>
                  </a:moveTo>
                  <a:lnTo>
                    <a:pt x="1126705" y="61607"/>
                  </a:lnTo>
                  <a:lnTo>
                    <a:pt x="1119987" y="61607"/>
                  </a:lnTo>
                  <a:lnTo>
                    <a:pt x="1117257" y="64338"/>
                  </a:lnTo>
                  <a:lnTo>
                    <a:pt x="1117257" y="71069"/>
                  </a:lnTo>
                  <a:lnTo>
                    <a:pt x="1119987" y="73787"/>
                  </a:lnTo>
                  <a:lnTo>
                    <a:pt x="1126705" y="73787"/>
                  </a:lnTo>
                  <a:lnTo>
                    <a:pt x="1129436" y="71069"/>
                  </a:lnTo>
                  <a:lnTo>
                    <a:pt x="1129436" y="64338"/>
                  </a:lnTo>
                  <a:close/>
                </a:path>
                <a:path w="1617344" h="1191895">
                  <a:moveTo>
                    <a:pt x="1147330" y="41922"/>
                  </a:moveTo>
                  <a:lnTo>
                    <a:pt x="1144612" y="39204"/>
                  </a:lnTo>
                  <a:lnTo>
                    <a:pt x="1137881" y="39204"/>
                  </a:lnTo>
                  <a:lnTo>
                    <a:pt x="1135164" y="41922"/>
                  </a:lnTo>
                  <a:lnTo>
                    <a:pt x="1135164" y="48653"/>
                  </a:lnTo>
                  <a:lnTo>
                    <a:pt x="1137881" y="51384"/>
                  </a:lnTo>
                  <a:lnTo>
                    <a:pt x="1144612" y="51384"/>
                  </a:lnTo>
                  <a:lnTo>
                    <a:pt x="1147330" y="48653"/>
                  </a:lnTo>
                  <a:lnTo>
                    <a:pt x="1147330" y="41922"/>
                  </a:lnTo>
                  <a:close/>
                </a:path>
                <a:path w="1617344" h="1191895">
                  <a:moveTo>
                    <a:pt x="1150785" y="78447"/>
                  </a:moveTo>
                  <a:lnTo>
                    <a:pt x="1148067" y="75717"/>
                  </a:lnTo>
                  <a:lnTo>
                    <a:pt x="1141336" y="75717"/>
                  </a:lnTo>
                  <a:lnTo>
                    <a:pt x="1138618" y="78447"/>
                  </a:lnTo>
                  <a:lnTo>
                    <a:pt x="1138618" y="85166"/>
                  </a:lnTo>
                  <a:lnTo>
                    <a:pt x="1141336" y="87896"/>
                  </a:lnTo>
                  <a:lnTo>
                    <a:pt x="1148067" y="87896"/>
                  </a:lnTo>
                  <a:lnTo>
                    <a:pt x="1150785" y="85166"/>
                  </a:lnTo>
                  <a:lnTo>
                    <a:pt x="1150785" y="78447"/>
                  </a:lnTo>
                  <a:close/>
                </a:path>
                <a:path w="1617344" h="1191895">
                  <a:moveTo>
                    <a:pt x="1168590" y="56083"/>
                  </a:moveTo>
                  <a:lnTo>
                    <a:pt x="1165860" y="53352"/>
                  </a:lnTo>
                  <a:lnTo>
                    <a:pt x="1159154" y="53352"/>
                  </a:lnTo>
                  <a:lnTo>
                    <a:pt x="1156423" y="56083"/>
                  </a:lnTo>
                  <a:lnTo>
                    <a:pt x="1156423" y="62801"/>
                  </a:lnTo>
                  <a:lnTo>
                    <a:pt x="1159154" y="65532"/>
                  </a:lnTo>
                  <a:lnTo>
                    <a:pt x="1165860" y="65532"/>
                  </a:lnTo>
                  <a:lnTo>
                    <a:pt x="1168590" y="62801"/>
                  </a:lnTo>
                  <a:lnTo>
                    <a:pt x="1168590" y="56083"/>
                  </a:lnTo>
                  <a:close/>
                </a:path>
                <a:path w="1617344" h="1191895">
                  <a:moveTo>
                    <a:pt x="1171829" y="93091"/>
                  </a:moveTo>
                  <a:lnTo>
                    <a:pt x="1169111" y="90347"/>
                  </a:lnTo>
                  <a:lnTo>
                    <a:pt x="1162380" y="90347"/>
                  </a:lnTo>
                  <a:lnTo>
                    <a:pt x="1159649" y="93091"/>
                  </a:lnTo>
                  <a:lnTo>
                    <a:pt x="1159649" y="99809"/>
                  </a:lnTo>
                  <a:lnTo>
                    <a:pt x="1162380" y="102527"/>
                  </a:lnTo>
                  <a:lnTo>
                    <a:pt x="1169111" y="102527"/>
                  </a:lnTo>
                  <a:lnTo>
                    <a:pt x="1171829" y="99809"/>
                  </a:lnTo>
                  <a:lnTo>
                    <a:pt x="1171829" y="93091"/>
                  </a:lnTo>
                  <a:close/>
                </a:path>
                <a:path w="1617344" h="1191895">
                  <a:moveTo>
                    <a:pt x="1189634" y="70764"/>
                  </a:moveTo>
                  <a:lnTo>
                    <a:pt x="1186903" y="68033"/>
                  </a:lnTo>
                  <a:lnTo>
                    <a:pt x="1180185" y="68033"/>
                  </a:lnTo>
                  <a:lnTo>
                    <a:pt x="1177455" y="70764"/>
                  </a:lnTo>
                  <a:lnTo>
                    <a:pt x="1177455" y="77482"/>
                  </a:lnTo>
                  <a:lnTo>
                    <a:pt x="1180185" y="80200"/>
                  </a:lnTo>
                  <a:lnTo>
                    <a:pt x="1186903" y="80200"/>
                  </a:lnTo>
                  <a:lnTo>
                    <a:pt x="1189634" y="77482"/>
                  </a:lnTo>
                  <a:lnTo>
                    <a:pt x="1189634" y="70764"/>
                  </a:lnTo>
                  <a:close/>
                </a:path>
                <a:path w="1617344" h="1191895">
                  <a:moveTo>
                    <a:pt x="1192466" y="108254"/>
                  </a:moveTo>
                  <a:lnTo>
                    <a:pt x="1189736" y="105524"/>
                  </a:lnTo>
                  <a:lnTo>
                    <a:pt x="1183017" y="105524"/>
                  </a:lnTo>
                  <a:lnTo>
                    <a:pt x="1180287" y="108254"/>
                  </a:lnTo>
                  <a:lnTo>
                    <a:pt x="1180287" y="114985"/>
                  </a:lnTo>
                  <a:lnTo>
                    <a:pt x="1183017" y="117703"/>
                  </a:lnTo>
                  <a:lnTo>
                    <a:pt x="1189736" y="117703"/>
                  </a:lnTo>
                  <a:lnTo>
                    <a:pt x="1192466" y="114985"/>
                  </a:lnTo>
                  <a:lnTo>
                    <a:pt x="1192466" y="108254"/>
                  </a:lnTo>
                  <a:close/>
                </a:path>
                <a:path w="1617344" h="1191895">
                  <a:moveTo>
                    <a:pt x="1210157" y="85966"/>
                  </a:moveTo>
                  <a:lnTo>
                    <a:pt x="1207427" y="83235"/>
                  </a:lnTo>
                  <a:lnTo>
                    <a:pt x="1200708" y="83235"/>
                  </a:lnTo>
                  <a:lnTo>
                    <a:pt x="1197991" y="85966"/>
                  </a:lnTo>
                  <a:lnTo>
                    <a:pt x="1197991" y="92684"/>
                  </a:lnTo>
                  <a:lnTo>
                    <a:pt x="1200708" y="95415"/>
                  </a:lnTo>
                  <a:lnTo>
                    <a:pt x="1207427" y="95415"/>
                  </a:lnTo>
                  <a:lnTo>
                    <a:pt x="1210157" y="92684"/>
                  </a:lnTo>
                  <a:lnTo>
                    <a:pt x="1210157" y="85966"/>
                  </a:lnTo>
                  <a:close/>
                </a:path>
                <a:path w="1617344" h="1191895">
                  <a:moveTo>
                    <a:pt x="1212672" y="123952"/>
                  </a:moveTo>
                  <a:lnTo>
                    <a:pt x="1209929" y="121234"/>
                  </a:lnTo>
                  <a:lnTo>
                    <a:pt x="1203223" y="121234"/>
                  </a:lnTo>
                  <a:lnTo>
                    <a:pt x="1200492" y="123952"/>
                  </a:lnTo>
                  <a:lnTo>
                    <a:pt x="1200492" y="130670"/>
                  </a:lnTo>
                  <a:lnTo>
                    <a:pt x="1203223" y="133413"/>
                  </a:lnTo>
                  <a:lnTo>
                    <a:pt x="1209929" y="133413"/>
                  </a:lnTo>
                  <a:lnTo>
                    <a:pt x="1212672" y="130670"/>
                  </a:lnTo>
                  <a:lnTo>
                    <a:pt x="1212672" y="123952"/>
                  </a:lnTo>
                  <a:close/>
                </a:path>
                <a:path w="1617344" h="1191895">
                  <a:moveTo>
                    <a:pt x="1232471" y="140169"/>
                  </a:moveTo>
                  <a:lnTo>
                    <a:pt x="1229741" y="137439"/>
                  </a:lnTo>
                  <a:lnTo>
                    <a:pt x="1223010" y="137439"/>
                  </a:lnTo>
                  <a:lnTo>
                    <a:pt x="1220292" y="140169"/>
                  </a:lnTo>
                  <a:lnTo>
                    <a:pt x="1220292" y="146900"/>
                  </a:lnTo>
                  <a:lnTo>
                    <a:pt x="1223010" y="149618"/>
                  </a:lnTo>
                  <a:lnTo>
                    <a:pt x="1229741" y="149618"/>
                  </a:lnTo>
                  <a:lnTo>
                    <a:pt x="1232471" y="146900"/>
                  </a:lnTo>
                  <a:lnTo>
                    <a:pt x="1232471" y="140169"/>
                  </a:lnTo>
                  <a:close/>
                </a:path>
                <a:path w="1617344" h="1191895">
                  <a:moveTo>
                    <a:pt x="1251826" y="156883"/>
                  </a:moveTo>
                  <a:lnTo>
                    <a:pt x="1249095" y="154152"/>
                  </a:lnTo>
                  <a:lnTo>
                    <a:pt x="1242390" y="154152"/>
                  </a:lnTo>
                  <a:lnTo>
                    <a:pt x="1239647" y="156883"/>
                  </a:lnTo>
                  <a:lnTo>
                    <a:pt x="1239647" y="163601"/>
                  </a:lnTo>
                  <a:lnTo>
                    <a:pt x="1242390" y="166331"/>
                  </a:lnTo>
                  <a:lnTo>
                    <a:pt x="1249095" y="166331"/>
                  </a:lnTo>
                  <a:lnTo>
                    <a:pt x="1251826" y="163601"/>
                  </a:lnTo>
                  <a:lnTo>
                    <a:pt x="1251826" y="156883"/>
                  </a:lnTo>
                  <a:close/>
                </a:path>
                <a:path w="1617344" h="1191895">
                  <a:moveTo>
                    <a:pt x="1270787" y="174078"/>
                  </a:moveTo>
                  <a:lnTo>
                    <a:pt x="1268056" y="171361"/>
                  </a:lnTo>
                  <a:lnTo>
                    <a:pt x="1261338" y="171361"/>
                  </a:lnTo>
                  <a:lnTo>
                    <a:pt x="1258608" y="174078"/>
                  </a:lnTo>
                  <a:lnTo>
                    <a:pt x="1258608" y="180809"/>
                  </a:lnTo>
                  <a:lnTo>
                    <a:pt x="1261338" y="183527"/>
                  </a:lnTo>
                  <a:lnTo>
                    <a:pt x="1268056" y="183527"/>
                  </a:lnTo>
                  <a:lnTo>
                    <a:pt x="1270787" y="180809"/>
                  </a:lnTo>
                  <a:lnTo>
                    <a:pt x="1270787" y="174078"/>
                  </a:lnTo>
                  <a:close/>
                </a:path>
                <a:path w="1617344" h="1191895">
                  <a:moveTo>
                    <a:pt x="1289215" y="191770"/>
                  </a:moveTo>
                  <a:lnTo>
                    <a:pt x="1286484" y="189039"/>
                  </a:lnTo>
                  <a:lnTo>
                    <a:pt x="1279766" y="189039"/>
                  </a:lnTo>
                  <a:lnTo>
                    <a:pt x="1277048" y="191770"/>
                  </a:lnTo>
                  <a:lnTo>
                    <a:pt x="1277048" y="198501"/>
                  </a:lnTo>
                  <a:lnTo>
                    <a:pt x="1279766" y="201218"/>
                  </a:lnTo>
                  <a:lnTo>
                    <a:pt x="1286484" y="201218"/>
                  </a:lnTo>
                  <a:lnTo>
                    <a:pt x="1289215" y="198501"/>
                  </a:lnTo>
                  <a:lnTo>
                    <a:pt x="1289215" y="191770"/>
                  </a:lnTo>
                  <a:close/>
                </a:path>
                <a:path w="1617344" h="1191895">
                  <a:moveTo>
                    <a:pt x="1307338" y="209931"/>
                  </a:moveTo>
                  <a:lnTo>
                    <a:pt x="1304607" y="207200"/>
                  </a:lnTo>
                  <a:lnTo>
                    <a:pt x="1297876" y="207200"/>
                  </a:lnTo>
                  <a:lnTo>
                    <a:pt x="1295158" y="209931"/>
                  </a:lnTo>
                  <a:lnTo>
                    <a:pt x="1295158" y="216649"/>
                  </a:lnTo>
                  <a:lnTo>
                    <a:pt x="1297876" y="219379"/>
                  </a:lnTo>
                  <a:lnTo>
                    <a:pt x="1304607" y="219379"/>
                  </a:lnTo>
                  <a:lnTo>
                    <a:pt x="1307338" y="216649"/>
                  </a:lnTo>
                  <a:lnTo>
                    <a:pt x="1307338" y="209931"/>
                  </a:lnTo>
                  <a:close/>
                </a:path>
                <a:path w="1617344" h="1191895">
                  <a:moveTo>
                    <a:pt x="1324813" y="228536"/>
                  </a:moveTo>
                  <a:lnTo>
                    <a:pt x="1322082" y="225818"/>
                  </a:lnTo>
                  <a:lnTo>
                    <a:pt x="1315364" y="225818"/>
                  </a:lnTo>
                  <a:lnTo>
                    <a:pt x="1312646" y="228536"/>
                  </a:lnTo>
                  <a:lnTo>
                    <a:pt x="1312646" y="235254"/>
                  </a:lnTo>
                  <a:lnTo>
                    <a:pt x="1315364" y="237998"/>
                  </a:lnTo>
                  <a:lnTo>
                    <a:pt x="1322082" y="237998"/>
                  </a:lnTo>
                  <a:lnTo>
                    <a:pt x="1324813" y="235254"/>
                  </a:lnTo>
                  <a:lnTo>
                    <a:pt x="1324813" y="228536"/>
                  </a:lnTo>
                  <a:close/>
                </a:path>
                <a:path w="1617344" h="1191895">
                  <a:moveTo>
                    <a:pt x="1341983" y="247599"/>
                  </a:moveTo>
                  <a:lnTo>
                    <a:pt x="1339265" y="244856"/>
                  </a:lnTo>
                  <a:lnTo>
                    <a:pt x="1332534" y="244856"/>
                  </a:lnTo>
                  <a:lnTo>
                    <a:pt x="1329804" y="247599"/>
                  </a:lnTo>
                  <a:lnTo>
                    <a:pt x="1329804" y="254317"/>
                  </a:lnTo>
                  <a:lnTo>
                    <a:pt x="1332534" y="257035"/>
                  </a:lnTo>
                  <a:lnTo>
                    <a:pt x="1339265" y="257035"/>
                  </a:lnTo>
                  <a:lnTo>
                    <a:pt x="1341983" y="254317"/>
                  </a:lnTo>
                  <a:lnTo>
                    <a:pt x="1341983" y="247599"/>
                  </a:lnTo>
                  <a:close/>
                </a:path>
                <a:path w="1617344" h="1191895">
                  <a:moveTo>
                    <a:pt x="1358531" y="267081"/>
                  </a:moveTo>
                  <a:lnTo>
                    <a:pt x="1355801" y="264350"/>
                  </a:lnTo>
                  <a:lnTo>
                    <a:pt x="1349082" y="264350"/>
                  </a:lnTo>
                  <a:lnTo>
                    <a:pt x="1346365" y="267081"/>
                  </a:lnTo>
                  <a:lnTo>
                    <a:pt x="1346365" y="273799"/>
                  </a:lnTo>
                  <a:lnTo>
                    <a:pt x="1349082" y="276529"/>
                  </a:lnTo>
                  <a:lnTo>
                    <a:pt x="1355801" y="276529"/>
                  </a:lnTo>
                  <a:lnTo>
                    <a:pt x="1358531" y="273799"/>
                  </a:lnTo>
                  <a:lnTo>
                    <a:pt x="1358531" y="267081"/>
                  </a:lnTo>
                  <a:close/>
                </a:path>
                <a:path w="1617344" h="1191895">
                  <a:moveTo>
                    <a:pt x="1374648" y="286981"/>
                  </a:moveTo>
                  <a:lnTo>
                    <a:pt x="1371930" y="284251"/>
                  </a:lnTo>
                  <a:lnTo>
                    <a:pt x="1365211" y="284251"/>
                  </a:lnTo>
                  <a:lnTo>
                    <a:pt x="1362481" y="286981"/>
                  </a:lnTo>
                  <a:lnTo>
                    <a:pt x="1362481" y="293712"/>
                  </a:lnTo>
                  <a:lnTo>
                    <a:pt x="1365211" y="296430"/>
                  </a:lnTo>
                  <a:lnTo>
                    <a:pt x="1371930" y="296430"/>
                  </a:lnTo>
                  <a:lnTo>
                    <a:pt x="1374648" y="293712"/>
                  </a:lnTo>
                  <a:lnTo>
                    <a:pt x="1374648" y="286981"/>
                  </a:lnTo>
                  <a:close/>
                </a:path>
                <a:path w="1617344" h="1191895">
                  <a:moveTo>
                    <a:pt x="1390154" y="307289"/>
                  </a:moveTo>
                  <a:lnTo>
                    <a:pt x="1387424" y="304571"/>
                  </a:lnTo>
                  <a:lnTo>
                    <a:pt x="1380718" y="304571"/>
                  </a:lnTo>
                  <a:lnTo>
                    <a:pt x="1377988" y="307289"/>
                  </a:lnTo>
                  <a:lnTo>
                    <a:pt x="1377988" y="314020"/>
                  </a:lnTo>
                  <a:lnTo>
                    <a:pt x="1380718" y="316738"/>
                  </a:lnTo>
                  <a:lnTo>
                    <a:pt x="1387424" y="316738"/>
                  </a:lnTo>
                  <a:lnTo>
                    <a:pt x="1390154" y="314020"/>
                  </a:lnTo>
                  <a:lnTo>
                    <a:pt x="1390154" y="307289"/>
                  </a:lnTo>
                  <a:close/>
                </a:path>
                <a:path w="1617344" h="1191895">
                  <a:moveTo>
                    <a:pt x="1405229" y="328002"/>
                  </a:moveTo>
                  <a:lnTo>
                    <a:pt x="1402499" y="325272"/>
                  </a:lnTo>
                  <a:lnTo>
                    <a:pt x="1395780" y="325272"/>
                  </a:lnTo>
                  <a:lnTo>
                    <a:pt x="1393050" y="328002"/>
                  </a:lnTo>
                  <a:lnTo>
                    <a:pt x="1393050" y="334721"/>
                  </a:lnTo>
                  <a:lnTo>
                    <a:pt x="1395780" y="337439"/>
                  </a:lnTo>
                  <a:lnTo>
                    <a:pt x="1402499" y="337439"/>
                  </a:lnTo>
                  <a:lnTo>
                    <a:pt x="1405229" y="334721"/>
                  </a:lnTo>
                  <a:lnTo>
                    <a:pt x="1405229" y="328002"/>
                  </a:lnTo>
                  <a:close/>
                </a:path>
                <a:path w="1617344" h="1191895">
                  <a:moveTo>
                    <a:pt x="1419682" y="349084"/>
                  </a:moveTo>
                  <a:lnTo>
                    <a:pt x="1416951" y="346354"/>
                  </a:lnTo>
                  <a:lnTo>
                    <a:pt x="1410233" y="346354"/>
                  </a:lnTo>
                  <a:lnTo>
                    <a:pt x="1407515" y="349084"/>
                  </a:lnTo>
                  <a:lnTo>
                    <a:pt x="1407515" y="355815"/>
                  </a:lnTo>
                  <a:lnTo>
                    <a:pt x="1410233" y="358533"/>
                  </a:lnTo>
                  <a:lnTo>
                    <a:pt x="1416951" y="358533"/>
                  </a:lnTo>
                  <a:lnTo>
                    <a:pt x="1419682" y="355815"/>
                  </a:lnTo>
                  <a:lnTo>
                    <a:pt x="1419682" y="349084"/>
                  </a:lnTo>
                  <a:close/>
                </a:path>
                <a:path w="1617344" h="1191895">
                  <a:moveTo>
                    <a:pt x="1433703" y="370535"/>
                  </a:moveTo>
                  <a:lnTo>
                    <a:pt x="1430972" y="367804"/>
                  </a:lnTo>
                  <a:lnTo>
                    <a:pt x="1424266" y="367804"/>
                  </a:lnTo>
                  <a:lnTo>
                    <a:pt x="1421536" y="370535"/>
                  </a:lnTo>
                  <a:lnTo>
                    <a:pt x="1421536" y="377253"/>
                  </a:lnTo>
                  <a:lnTo>
                    <a:pt x="1424266" y="379984"/>
                  </a:lnTo>
                  <a:lnTo>
                    <a:pt x="1430972" y="379984"/>
                  </a:lnTo>
                  <a:lnTo>
                    <a:pt x="1433703" y="377253"/>
                  </a:lnTo>
                  <a:lnTo>
                    <a:pt x="1433703" y="370535"/>
                  </a:lnTo>
                  <a:close/>
                </a:path>
                <a:path w="1617344" h="1191895">
                  <a:moveTo>
                    <a:pt x="1447114" y="392328"/>
                  </a:moveTo>
                  <a:lnTo>
                    <a:pt x="1444383" y="389597"/>
                  </a:lnTo>
                  <a:lnTo>
                    <a:pt x="1437665" y="389597"/>
                  </a:lnTo>
                  <a:lnTo>
                    <a:pt x="1434934" y="392328"/>
                  </a:lnTo>
                  <a:lnTo>
                    <a:pt x="1434934" y="399046"/>
                  </a:lnTo>
                  <a:lnTo>
                    <a:pt x="1437665" y="401777"/>
                  </a:lnTo>
                  <a:lnTo>
                    <a:pt x="1444383" y="401777"/>
                  </a:lnTo>
                  <a:lnTo>
                    <a:pt x="1447114" y="399046"/>
                  </a:lnTo>
                  <a:lnTo>
                    <a:pt x="1447114" y="392328"/>
                  </a:lnTo>
                  <a:close/>
                </a:path>
                <a:path w="1617344" h="1191895">
                  <a:moveTo>
                    <a:pt x="1459992" y="414464"/>
                  </a:moveTo>
                  <a:lnTo>
                    <a:pt x="1457261" y="411734"/>
                  </a:lnTo>
                  <a:lnTo>
                    <a:pt x="1450543" y="411734"/>
                  </a:lnTo>
                  <a:lnTo>
                    <a:pt x="1447812" y="414464"/>
                  </a:lnTo>
                  <a:lnTo>
                    <a:pt x="1447812" y="421195"/>
                  </a:lnTo>
                  <a:lnTo>
                    <a:pt x="1450543" y="423913"/>
                  </a:lnTo>
                  <a:lnTo>
                    <a:pt x="1457261" y="423913"/>
                  </a:lnTo>
                  <a:lnTo>
                    <a:pt x="1459992" y="421195"/>
                  </a:lnTo>
                  <a:lnTo>
                    <a:pt x="1459992" y="414464"/>
                  </a:lnTo>
                  <a:close/>
                </a:path>
                <a:path w="1617344" h="1191895">
                  <a:moveTo>
                    <a:pt x="1472234" y="436918"/>
                  </a:moveTo>
                  <a:lnTo>
                    <a:pt x="1469517" y="434200"/>
                  </a:lnTo>
                  <a:lnTo>
                    <a:pt x="1462798" y="434200"/>
                  </a:lnTo>
                  <a:lnTo>
                    <a:pt x="1460068" y="436918"/>
                  </a:lnTo>
                  <a:lnTo>
                    <a:pt x="1460068" y="443649"/>
                  </a:lnTo>
                  <a:lnTo>
                    <a:pt x="1462798" y="446379"/>
                  </a:lnTo>
                  <a:lnTo>
                    <a:pt x="1469517" y="446379"/>
                  </a:lnTo>
                  <a:lnTo>
                    <a:pt x="1472234" y="443649"/>
                  </a:lnTo>
                  <a:lnTo>
                    <a:pt x="1472234" y="436918"/>
                  </a:lnTo>
                  <a:close/>
                </a:path>
                <a:path w="1617344" h="1191895">
                  <a:moveTo>
                    <a:pt x="1483868" y="459689"/>
                  </a:moveTo>
                  <a:lnTo>
                    <a:pt x="1481137" y="456958"/>
                  </a:lnTo>
                  <a:lnTo>
                    <a:pt x="1474419" y="456958"/>
                  </a:lnTo>
                  <a:lnTo>
                    <a:pt x="1471701" y="459689"/>
                  </a:lnTo>
                  <a:lnTo>
                    <a:pt x="1471701" y="466420"/>
                  </a:lnTo>
                  <a:lnTo>
                    <a:pt x="1474419" y="469138"/>
                  </a:lnTo>
                  <a:lnTo>
                    <a:pt x="1481137" y="469138"/>
                  </a:lnTo>
                  <a:lnTo>
                    <a:pt x="1483868" y="466420"/>
                  </a:lnTo>
                  <a:lnTo>
                    <a:pt x="1483868" y="459689"/>
                  </a:lnTo>
                  <a:close/>
                </a:path>
                <a:path w="1617344" h="1191895">
                  <a:moveTo>
                    <a:pt x="1494967" y="482752"/>
                  </a:moveTo>
                  <a:lnTo>
                    <a:pt x="1492237" y="480021"/>
                  </a:lnTo>
                  <a:lnTo>
                    <a:pt x="1485519" y="480021"/>
                  </a:lnTo>
                  <a:lnTo>
                    <a:pt x="1482801" y="482752"/>
                  </a:lnTo>
                  <a:lnTo>
                    <a:pt x="1482801" y="489470"/>
                  </a:lnTo>
                  <a:lnTo>
                    <a:pt x="1485519" y="492188"/>
                  </a:lnTo>
                  <a:lnTo>
                    <a:pt x="1492237" y="492188"/>
                  </a:lnTo>
                  <a:lnTo>
                    <a:pt x="1494967" y="489470"/>
                  </a:lnTo>
                  <a:lnTo>
                    <a:pt x="1494967" y="482752"/>
                  </a:lnTo>
                  <a:close/>
                </a:path>
                <a:path w="1617344" h="1191895">
                  <a:moveTo>
                    <a:pt x="1505534" y="506069"/>
                  </a:moveTo>
                  <a:lnTo>
                    <a:pt x="1502803" y="503351"/>
                  </a:lnTo>
                  <a:lnTo>
                    <a:pt x="1496098" y="503351"/>
                  </a:lnTo>
                  <a:lnTo>
                    <a:pt x="1493354" y="506069"/>
                  </a:lnTo>
                  <a:lnTo>
                    <a:pt x="1493354" y="512800"/>
                  </a:lnTo>
                  <a:lnTo>
                    <a:pt x="1496098" y="515518"/>
                  </a:lnTo>
                  <a:lnTo>
                    <a:pt x="1502803" y="515518"/>
                  </a:lnTo>
                  <a:lnTo>
                    <a:pt x="1505534" y="512800"/>
                  </a:lnTo>
                  <a:lnTo>
                    <a:pt x="1505534" y="506069"/>
                  </a:lnTo>
                  <a:close/>
                </a:path>
                <a:path w="1617344" h="1191895">
                  <a:moveTo>
                    <a:pt x="1515376" y="529678"/>
                  </a:moveTo>
                  <a:lnTo>
                    <a:pt x="1512646" y="526948"/>
                  </a:lnTo>
                  <a:lnTo>
                    <a:pt x="1505940" y="526948"/>
                  </a:lnTo>
                  <a:lnTo>
                    <a:pt x="1503197" y="529678"/>
                  </a:lnTo>
                  <a:lnTo>
                    <a:pt x="1503197" y="536397"/>
                  </a:lnTo>
                  <a:lnTo>
                    <a:pt x="1505940" y="539127"/>
                  </a:lnTo>
                  <a:lnTo>
                    <a:pt x="1512646" y="539127"/>
                  </a:lnTo>
                  <a:lnTo>
                    <a:pt x="1515376" y="536397"/>
                  </a:lnTo>
                  <a:lnTo>
                    <a:pt x="1515376" y="529678"/>
                  </a:lnTo>
                  <a:close/>
                </a:path>
                <a:path w="1617344" h="1191895">
                  <a:moveTo>
                    <a:pt x="1524698" y="553516"/>
                  </a:moveTo>
                  <a:lnTo>
                    <a:pt x="1521980" y="550786"/>
                  </a:lnTo>
                  <a:lnTo>
                    <a:pt x="1515249" y="550786"/>
                  </a:lnTo>
                  <a:lnTo>
                    <a:pt x="1512531" y="553516"/>
                  </a:lnTo>
                  <a:lnTo>
                    <a:pt x="1512531" y="560247"/>
                  </a:lnTo>
                  <a:lnTo>
                    <a:pt x="1515249" y="562965"/>
                  </a:lnTo>
                  <a:lnTo>
                    <a:pt x="1521980" y="562965"/>
                  </a:lnTo>
                  <a:lnTo>
                    <a:pt x="1524698" y="560247"/>
                  </a:lnTo>
                  <a:lnTo>
                    <a:pt x="1524698" y="553516"/>
                  </a:lnTo>
                  <a:close/>
                </a:path>
                <a:path w="1617344" h="1191895">
                  <a:moveTo>
                    <a:pt x="1533398" y="577596"/>
                  </a:moveTo>
                  <a:lnTo>
                    <a:pt x="1530667" y="574865"/>
                  </a:lnTo>
                  <a:lnTo>
                    <a:pt x="1523949" y="574865"/>
                  </a:lnTo>
                  <a:lnTo>
                    <a:pt x="1521218" y="577596"/>
                  </a:lnTo>
                  <a:lnTo>
                    <a:pt x="1521218" y="584314"/>
                  </a:lnTo>
                  <a:lnTo>
                    <a:pt x="1523949" y="587044"/>
                  </a:lnTo>
                  <a:lnTo>
                    <a:pt x="1530667" y="587044"/>
                  </a:lnTo>
                  <a:lnTo>
                    <a:pt x="1533398" y="584314"/>
                  </a:lnTo>
                  <a:lnTo>
                    <a:pt x="1533398" y="577596"/>
                  </a:lnTo>
                  <a:close/>
                </a:path>
                <a:path w="1617344" h="1191895">
                  <a:moveTo>
                    <a:pt x="1541449" y="601878"/>
                  </a:moveTo>
                  <a:lnTo>
                    <a:pt x="1538732" y="599147"/>
                  </a:lnTo>
                  <a:lnTo>
                    <a:pt x="1532013" y="599147"/>
                  </a:lnTo>
                  <a:lnTo>
                    <a:pt x="1529270" y="601878"/>
                  </a:lnTo>
                  <a:lnTo>
                    <a:pt x="1529270" y="608596"/>
                  </a:lnTo>
                  <a:lnTo>
                    <a:pt x="1532013" y="611327"/>
                  </a:lnTo>
                  <a:lnTo>
                    <a:pt x="1538732" y="611327"/>
                  </a:lnTo>
                  <a:lnTo>
                    <a:pt x="1541449" y="608596"/>
                  </a:lnTo>
                  <a:lnTo>
                    <a:pt x="1541449" y="601878"/>
                  </a:lnTo>
                  <a:close/>
                </a:path>
                <a:path w="1617344" h="1191895">
                  <a:moveTo>
                    <a:pt x="1548892" y="626364"/>
                  </a:moveTo>
                  <a:lnTo>
                    <a:pt x="1546161" y="623633"/>
                  </a:lnTo>
                  <a:lnTo>
                    <a:pt x="1539455" y="623633"/>
                  </a:lnTo>
                  <a:lnTo>
                    <a:pt x="1536725" y="626364"/>
                  </a:lnTo>
                  <a:lnTo>
                    <a:pt x="1536725" y="633095"/>
                  </a:lnTo>
                  <a:lnTo>
                    <a:pt x="1539455" y="635812"/>
                  </a:lnTo>
                  <a:lnTo>
                    <a:pt x="1546161" y="635812"/>
                  </a:lnTo>
                  <a:lnTo>
                    <a:pt x="1548892" y="633095"/>
                  </a:lnTo>
                  <a:lnTo>
                    <a:pt x="1548892" y="626364"/>
                  </a:lnTo>
                  <a:close/>
                </a:path>
                <a:path w="1617344" h="1191895">
                  <a:moveTo>
                    <a:pt x="1555699" y="1157287"/>
                  </a:moveTo>
                  <a:lnTo>
                    <a:pt x="1552968" y="1154557"/>
                  </a:lnTo>
                  <a:lnTo>
                    <a:pt x="1546250" y="1154557"/>
                  </a:lnTo>
                  <a:lnTo>
                    <a:pt x="1543532" y="1157287"/>
                  </a:lnTo>
                  <a:lnTo>
                    <a:pt x="1543532" y="1164018"/>
                  </a:lnTo>
                  <a:lnTo>
                    <a:pt x="1546250" y="1166736"/>
                  </a:lnTo>
                  <a:lnTo>
                    <a:pt x="1552968" y="1166736"/>
                  </a:lnTo>
                  <a:lnTo>
                    <a:pt x="1555699" y="1164018"/>
                  </a:lnTo>
                  <a:lnTo>
                    <a:pt x="1555699" y="1157287"/>
                  </a:lnTo>
                  <a:close/>
                </a:path>
                <a:path w="1617344" h="1191895">
                  <a:moveTo>
                    <a:pt x="1555699" y="651027"/>
                  </a:moveTo>
                  <a:lnTo>
                    <a:pt x="1552968" y="648309"/>
                  </a:lnTo>
                  <a:lnTo>
                    <a:pt x="1546250" y="648309"/>
                  </a:lnTo>
                  <a:lnTo>
                    <a:pt x="1543532" y="651027"/>
                  </a:lnTo>
                  <a:lnTo>
                    <a:pt x="1543532" y="657758"/>
                  </a:lnTo>
                  <a:lnTo>
                    <a:pt x="1546250" y="660476"/>
                  </a:lnTo>
                  <a:lnTo>
                    <a:pt x="1552968" y="660476"/>
                  </a:lnTo>
                  <a:lnTo>
                    <a:pt x="1555699" y="657758"/>
                  </a:lnTo>
                  <a:lnTo>
                    <a:pt x="1555699" y="651027"/>
                  </a:lnTo>
                  <a:close/>
                </a:path>
                <a:path w="1617344" h="1191895">
                  <a:moveTo>
                    <a:pt x="1561871" y="1132459"/>
                  </a:moveTo>
                  <a:lnTo>
                    <a:pt x="1559153" y="1129728"/>
                  </a:lnTo>
                  <a:lnTo>
                    <a:pt x="1552422" y="1129728"/>
                  </a:lnTo>
                  <a:lnTo>
                    <a:pt x="1549704" y="1132459"/>
                  </a:lnTo>
                  <a:lnTo>
                    <a:pt x="1549704" y="1139177"/>
                  </a:lnTo>
                  <a:lnTo>
                    <a:pt x="1552422" y="1141907"/>
                  </a:lnTo>
                  <a:lnTo>
                    <a:pt x="1559153" y="1141907"/>
                  </a:lnTo>
                  <a:lnTo>
                    <a:pt x="1561871" y="1139177"/>
                  </a:lnTo>
                  <a:lnTo>
                    <a:pt x="1561871" y="1132459"/>
                  </a:lnTo>
                  <a:close/>
                </a:path>
                <a:path w="1617344" h="1191895">
                  <a:moveTo>
                    <a:pt x="1561871" y="675868"/>
                  </a:moveTo>
                  <a:lnTo>
                    <a:pt x="1559153" y="673138"/>
                  </a:lnTo>
                  <a:lnTo>
                    <a:pt x="1552422" y="673138"/>
                  </a:lnTo>
                  <a:lnTo>
                    <a:pt x="1549704" y="675868"/>
                  </a:lnTo>
                  <a:lnTo>
                    <a:pt x="1549704" y="682599"/>
                  </a:lnTo>
                  <a:lnTo>
                    <a:pt x="1552422" y="685317"/>
                  </a:lnTo>
                  <a:lnTo>
                    <a:pt x="1559153" y="685317"/>
                  </a:lnTo>
                  <a:lnTo>
                    <a:pt x="1561871" y="682599"/>
                  </a:lnTo>
                  <a:lnTo>
                    <a:pt x="1561871" y="675868"/>
                  </a:lnTo>
                  <a:close/>
                </a:path>
                <a:path w="1617344" h="1191895">
                  <a:moveTo>
                    <a:pt x="1567421" y="1107465"/>
                  </a:moveTo>
                  <a:lnTo>
                    <a:pt x="1564703" y="1104734"/>
                  </a:lnTo>
                  <a:lnTo>
                    <a:pt x="1557972" y="1104734"/>
                  </a:lnTo>
                  <a:lnTo>
                    <a:pt x="1555254" y="1107465"/>
                  </a:lnTo>
                  <a:lnTo>
                    <a:pt x="1555254" y="1114183"/>
                  </a:lnTo>
                  <a:lnTo>
                    <a:pt x="1557972" y="1116914"/>
                  </a:lnTo>
                  <a:lnTo>
                    <a:pt x="1564703" y="1116914"/>
                  </a:lnTo>
                  <a:lnTo>
                    <a:pt x="1567421" y="1114183"/>
                  </a:lnTo>
                  <a:lnTo>
                    <a:pt x="1567421" y="1107465"/>
                  </a:lnTo>
                  <a:close/>
                </a:path>
                <a:path w="1617344" h="1191895">
                  <a:moveTo>
                    <a:pt x="1567421" y="700862"/>
                  </a:moveTo>
                  <a:lnTo>
                    <a:pt x="1564703" y="698119"/>
                  </a:lnTo>
                  <a:lnTo>
                    <a:pt x="1557972" y="698119"/>
                  </a:lnTo>
                  <a:lnTo>
                    <a:pt x="1555254" y="700862"/>
                  </a:lnTo>
                  <a:lnTo>
                    <a:pt x="1555254" y="707580"/>
                  </a:lnTo>
                  <a:lnTo>
                    <a:pt x="1557972" y="710298"/>
                  </a:lnTo>
                  <a:lnTo>
                    <a:pt x="1564703" y="710298"/>
                  </a:lnTo>
                  <a:lnTo>
                    <a:pt x="1567421" y="707580"/>
                  </a:lnTo>
                  <a:lnTo>
                    <a:pt x="1567421" y="700862"/>
                  </a:lnTo>
                  <a:close/>
                </a:path>
                <a:path w="1617344" h="1191895">
                  <a:moveTo>
                    <a:pt x="1572348" y="1082357"/>
                  </a:moveTo>
                  <a:lnTo>
                    <a:pt x="1569605" y="1079627"/>
                  </a:lnTo>
                  <a:lnTo>
                    <a:pt x="1562900" y="1079627"/>
                  </a:lnTo>
                  <a:lnTo>
                    <a:pt x="1560169" y="1082357"/>
                  </a:lnTo>
                  <a:lnTo>
                    <a:pt x="1560169" y="1089075"/>
                  </a:lnTo>
                  <a:lnTo>
                    <a:pt x="1562900" y="1091793"/>
                  </a:lnTo>
                  <a:lnTo>
                    <a:pt x="1569605" y="1091793"/>
                  </a:lnTo>
                  <a:lnTo>
                    <a:pt x="1572348" y="1089075"/>
                  </a:lnTo>
                  <a:lnTo>
                    <a:pt x="1572348" y="1082357"/>
                  </a:lnTo>
                  <a:close/>
                </a:path>
                <a:path w="1617344" h="1191895">
                  <a:moveTo>
                    <a:pt x="1572348" y="725970"/>
                  </a:moveTo>
                  <a:lnTo>
                    <a:pt x="1569605" y="723239"/>
                  </a:lnTo>
                  <a:lnTo>
                    <a:pt x="1562900" y="723239"/>
                  </a:lnTo>
                  <a:lnTo>
                    <a:pt x="1560169" y="725970"/>
                  </a:lnTo>
                  <a:lnTo>
                    <a:pt x="1560169" y="732688"/>
                  </a:lnTo>
                  <a:lnTo>
                    <a:pt x="1562900" y="735418"/>
                  </a:lnTo>
                  <a:lnTo>
                    <a:pt x="1569605" y="735418"/>
                  </a:lnTo>
                  <a:lnTo>
                    <a:pt x="1572348" y="732688"/>
                  </a:lnTo>
                  <a:lnTo>
                    <a:pt x="1572348" y="725970"/>
                  </a:lnTo>
                  <a:close/>
                </a:path>
                <a:path w="1617344" h="1191895">
                  <a:moveTo>
                    <a:pt x="1576527" y="1057109"/>
                  </a:moveTo>
                  <a:lnTo>
                    <a:pt x="1573809" y="1054379"/>
                  </a:lnTo>
                  <a:lnTo>
                    <a:pt x="1567091" y="1054379"/>
                  </a:lnTo>
                  <a:lnTo>
                    <a:pt x="1564347" y="1057109"/>
                  </a:lnTo>
                  <a:lnTo>
                    <a:pt x="1564347" y="1063828"/>
                  </a:lnTo>
                  <a:lnTo>
                    <a:pt x="1567091" y="1066558"/>
                  </a:lnTo>
                  <a:lnTo>
                    <a:pt x="1573809" y="1066558"/>
                  </a:lnTo>
                  <a:lnTo>
                    <a:pt x="1576527" y="1063828"/>
                  </a:lnTo>
                  <a:lnTo>
                    <a:pt x="1576527" y="1057109"/>
                  </a:lnTo>
                  <a:close/>
                </a:path>
                <a:path w="1617344" h="1191895">
                  <a:moveTo>
                    <a:pt x="1576527" y="751217"/>
                  </a:moveTo>
                  <a:lnTo>
                    <a:pt x="1573809" y="748487"/>
                  </a:lnTo>
                  <a:lnTo>
                    <a:pt x="1567091" y="748487"/>
                  </a:lnTo>
                  <a:lnTo>
                    <a:pt x="1564347" y="751217"/>
                  </a:lnTo>
                  <a:lnTo>
                    <a:pt x="1564347" y="757948"/>
                  </a:lnTo>
                  <a:lnTo>
                    <a:pt x="1567091" y="760666"/>
                  </a:lnTo>
                  <a:lnTo>
                    <a:pt x="1573809" y="760666"/>
                  </a:lnTo>
                  <a:lnTo>
                    <a:pt x="1576527" y="757948"/>
                  </a:lnTo>
                  <a:lnTo>
                    <a:pt x="1576527" y="751217"/>
                  </a:lnTo>
                  <a:close/>
                </a:path>
                <a:path w="1617344" h="1191895">
                  <a:moveTo>
                    <a:pt x="1578533" y="1182154"/>
                  </a:moveTo>
                  <a:lnTo>
                    <a:pt x="1575803" y="1179423"/>
                  </a:lnTo>
                  <a:lnTo>
                    <a:pt x="1569085" y="1179423"/>
                  </a:lnTo>
                  <a:lnTo>
                    <a:pt x="1566354" y="1182154"/>
                  </a:lnTo>
                  <a:lnTo>
                    <a:pt x="1566354" y="1188885"/>
                  </a:lnTo>
                  <a:lnTo>
                    <a:pt x="1569085" y="1191602"/>
                  </a:lnTo>
                  <a:lnTo>
                    <a:pt x="1575803" y="1191602"/>
                  </a:lnTo>
                  <a:lnTo>
                    <a:pt x="1578533" y="1188885"/>
                  </a:lnTo>
                  <a:lnTo>
                    <a:pt x="1578533" y="1182154"/>
                  </a:lnTo>
                  <a:close/>
                </a:path>
                <a:path w="1617344" h="1191895">
                  <a:moveTo>
                    <a:pt x="1580197" y="1031773"/>
                  </a:moveTo>
                  <a:lnTo>
                    <a:pt x="1577467" y="1029042"/>
                  </a:lnTo>
                  <a:lnTo>
                    <a:pt x="1570748" y="1029042"/>
                  </a:lnTo>
                  <a:lnTo>
                    <a:pt x="1568018" y="1031773"/>
                  </a:lnTo>
                  <a:lnTo>
                    <a:pt x="1568018" y="1038491"/>
                  </a:lnTo>
                  <a:lnTo>
                    <a:pt x="1570748" y="1041209"/>
                  </a:lnTo>
                  <a:lnTo>
                    <a:pt x="1577467" y="1041209"/>
                  </a:lnTo>
                  <a:lnTo>
                    <a:pt x="1580197" y="1038491"/>
                  </a:lnTo>
                  <a:lnTo>
                    <a:pt x="1580197" y="1031773"/>
                  </a:lnTo>
                  <a:close/>
                </a:path>
                <a:path w="1617344" h="1191895">
                  <a:moveTo>
                    <a:pt x="1580197" y="776541"/>
                  </a:moveTo>
                  <a:lnTo>
                    <a:pt x="1577467" y="773823"/>
                  </a:lnTo>
                  <a:lnTo>
                    <a:pt x="1570748" y="773823"/>
                  </a:lnTo>
                  <a:lnTo>
                    <a:pt x="1568018" y="776541"/>
                  </a:lnTo>
                  <a:lnTo>
                    <a:pt x="1568018" y="783259"/>
                  </a:lnTo>
                  <a:lnTo>
                    <a:pt x="1570748" y="786003"/>
                  </a:lnTo>
                  <a:lnTo>
                    <a:pt x="1577467" y="786003"/>
                  </a:lnTo>
                  <a:lnTo>
                    <a:pt x="1580197" y="783259"/>
                  </a:lnTo>
                  <a:lnTo>
                    <a:pt x="1580197" y="776541"/>
                  </a:lnTo>
                  <a:close/>
                </a:path>
                <a:path w="1617344" h="1191895">
                  <a:moveTo>
                    <a:pt x="1583131" y="1006360"/>
                  </a:moveTo>
                  <a:lnTo>
                    <a:pt x="1580400" y="1003617"/>
                  </a:lnTo>
                  <a:lnTo>
                    <a:pt x="1573682" y="1003617"/>
                  </a:lnTo>
                  <a:lnTo>
                    <a:pt x="1570964" y="1006360"/>
                  </a:lnTo>
                  <a:lnTo>
                    <a:pt x="1570964" y="1013079"/>
                  </a:lnTo>
                  <a:lnTo>
                    <a:pt x="1573682" y="1015796"/>
                  </a:lnTo>
                  <a:lnTo>
                    <a:pt x="1580400" y="1015796"/>
                  </a:lnTo>
                  <a:lnTo>
                    <a:pt x="1583131" y="1013079"/>
                  </a:lnTo>
                  <a:lnTo>
                    <a:pt x="1583131" y="1006360"/>
                  </a:lnTo>
                  <a:close/>
                </a:path>
                <a:path w="1617344" h="1191895">
                  <a:moveTo>
                    <a:pt x="1583131" y="801966"/>
                  </a:moveTo>
                  <a:lnTo>
                    <a:pt x="1580400" y="799236"/>
                  </a:lnTo>
                  <a:lnTo>
                    <a:pt x="1573682" y="799236"/>
                  </a:lnTo>
                  <a:lnTo>
                    <a:pt x="1570964" y="801966"/>
                  </a:lnTo>
                  <a:lnTo>
                    <a:pt x="1570964" y="808697"/>
                  </a:lnTo>
                  <a:lnTo>
                    <a:pt x="1573682" y="811415"/>
                  </a:lnTo>
                  <a:lnTo>
                    <a:pt x="1580400" y="811415"/>
                  </a:lnTo>
                  <a:lnTo>
                    <a:pt x="1583131" y="808697"/>
                  </a:lnTo>
                  <a:lnTo>
                    <a:pt x="1583131" y="801966"/>
                  </a:lnTo>
                  <a:close/>
                </a:path>
                <a:path w="1617344" h="1191895">
                  <a:moveTo>
                    <a:pt x="1585125" y="1157427"/>
                  </a:moveTo>
                  <a:lnTo>
                    <a:pt x="1582394" y="1154709"/>
                  </a:lnTo>
                  <a:lnTo>
                    <a:pt x="1575676" y="1154709"/>
                  </a:lnTo>
                  <a:lnTo>
                    <a:pt x="1572945" y="1157427"/>
                  </a:lnTo>
                  <a:lnTo>
                    <a:pt x="1572945" y="1164158"/>
                  </a:lnTo>
                  <a:lnTo>
                    <a:pt x="1575676" y="1166888"/>
                  </a:lnTo>
                  <a:lnTo>
                    <a:pt x="1582394" y="1166888"/>
                  </a:lnTo>
                  <a:lnTo>
                    <a:pt x="1585125" y="1164158"/>
                  </a:lnTo>
                  <a:lnTo>
                    <a:pt x="1585125" y="1157427"/>
                  </a:lnTo>
                  <a:close/>
                </a:path>
                <a:path w="1617344" h="1191895">
                  <a:moveTo>
                    <a:pt x="1585442" y="980871"/>
                  </a:moveTo>
                  <a:lnTo>
                    <a:pt x="1582712" y="978141"/>
                  </a:lnTo>
                  <a:lnTo>
                    <a:pt x="1575981" y="978141"/>
                  </a:lnTo>
                  <a:lnTo>
                    <a:pt x="1573263" y="980871"/>
                  </a:lnTo>
                  <a:lnTo>
                    <a:pt x="1573263" y="987590"/>
                  </a:lnTo>
                  <a:lnTo>
                    <a:pt x="1575981" y="990320"/>
                  </a:lnTo>
                  <a:lnTo>
                    <a:pt x="1582712" y="990320"/>
                  </a:lnTo>
                  <a:lnTo>
                    <a:pt x="1585442" y="987590"/>
                  </a:lnTo>
                  <a:lnTo>
                    <a:pt x="1585442" y="980871"/>
                  </a:lnTo>
                  <a:close/>
                </a:path>
                <a:path w="1617344" h="1191895">
                  <a:moveTo>
                    <a:pt x="1585442" y="827455"/>
                  </a:moveTo>
                  <a:lnTo>
                    <a:pt x="1582712" y="824725"/>
                  </a:lnTo>
                  <a:lnTo>
                    <a:pt x="1575981" y="824725"/>
                  </a:lnTo>
                  <a:lnTo>
                    <a:pt x="1573263" y="827455"/>
                  </a:lnTo>
                  <a:lnTo>
                    <a:pt x="1573263" y="834186"/>
                  </a:lnTo>
                  <a:lnTo>
                    <a:pt x="1575981" y="836904"/>
                  </a:lnTo>
                  <a:lnTo>
                    <a:pt x="1582712" y="836904"/>
                  </a:lnTo>
                  <a:lnTo>
                    <a:pt x="1585442" y="834186"/>
                  </a:lnTo>
                  <a:lnTo>
                    <a:pt x="1585442" y="827455"/>
                  </a:lnTo>
                  <a:close/>
                </a:path>
                <a:path w="1617344" h="1191895">
                  <a:moveTo>
                    <a:pt x="1587004" y="955319"/>
                  </a:moveTo>
                  <a:lnTo>
                    <a:pt x="1584274" y="952601"/>
                  </a:lnTo>
                  <a:lnTo>
                    <a:pt x="1577555" y="952601"/>
                  </a:lnTo>
                  <a:lnTo>
                    <a:pt x="1574825" y="955319"/>
                  </a:lnTo>
                  <a:lnTo>
                    <a:pt x="1574825" y="962050"/>
                  </a:lnTo>
                  <a:lnTo>
                    <a:pt x="1577555" y="964780"/>
                  </a:lnTo>
                  <a:lnTo>
                    <a:pt x="1584274" y="964780"/>
                  </a:lnTo>
                  <a:lnTo>
                    <a:pt x="1587004" y="962050"/>
                  </a:lnTo>
                  <a:lnTo>
                    <a:pt x="1587004" y="955319"/>
                  </a:lnTo>
                  <a:close/>
                </a:path>
                <a:path w="1617344" h="1191895">
                  <a:moveTo>
                    <a:pt x="1587004" y="852995"/>
                  </a:moveTo>
                  <a:lnTo>
                    <a:pt x="1584274" y="850265"/>
                  </a:lnTo>
                  <a:lnTo>
                    <a:pt x="1577555" y="850265"/>
                  </a:lnTo>
                  <a:lnTo>
                    <a:pt x="1574825" y="852995"/>
                  </a:lnTo>
                  <a:lnTo>
                    <a:pt x="1574825" y="859726"/>
                  </a:lnTo>
                  <a:lnTo>
                    <a:pt x="1577555" y="862444"/>
                  </a:lnTo>
                  <a:lnTo>
                    <a:pt x="1584274" y="862444"/>
                  </a:lnTo>
                  <a:lnTo>
                    <a:pt x="1587004" y="859726"/>
                  </a:lnTo>
                  <a:lnTo>
                    <a:pt x="1587004" y="852995"/>
                  </a:lnTo>
                  <a:close/>
                </a:path>
                <a:path w="1617344" h="1191895">
                  <a:moveTo>
                    <a:pt x="1588046" y="878573"/>
                  </a:moveTo>
                  <a:lnTo>
                    <a:pt x="1585328" y="875842"/>
                  </a:lnTo>
                  <a:lnTo>
                    <a:pt x="1578610" y="875842"/>
                  </a:lnTo>
                  <a:lnTo>
                    <a:pt x="1575879" y="878573"/>
                  </a:lnTo>
                  <a:lnTo>
                    <a:pt x="1575879" y="885304"/>
                  </a:lnTo>
                  <a:lnTo>
                    <a:pt x="1578610" y="888022"/>
                  </a:lnTo>
                  <a:lnTo>
                    <a:pt x="1585328" y="888022"/>
                  </a:lnTo>
                  <a:lnTo>
                    <a:pt x="1588046" y="885304"/>
                  </a:lnTo>
                  <a:lnTo>
                    <a:pt x="1588046" y="878573"/>
                  </a:lnTo>
                  <a:close/>
                </a:path>
                <a:path w="1617344" h="1191895">
                  <a:moveTo>
                    <a:pt x="1588363" y="904163"/>
                  </a:moveTo>
                  <a:lnTo>
                    <a:pt x="1585645" y="901433"/>
                  </a:lnTo>
                  <a:lnTo>
                    <a:pt x="1578914" y="901433"/>
                  </a:lnTo>
                  <a:lnTo>
                    <a:pt x="1576197" y="904163"/>
                  </a:lnTo>
                  <a:lnTo>
                    <a:pt x="1576197" y="910882"/>
                  </a:lnTo>
                  <a:lnTo>
                    <a:pt x="1578914" y="913599"/>
                  </a:lnTo>
                  <a:lnTo>
                    <a:pt x="1585645" y="913599"/>
                  </a:lnTo>
                  <a:lnTo>
                    <a:pt x="1588363" y="910882"/>
                  </a:lnTo>
                  <a:lnTo>
                    <a:pt x="1588363" y="904163"/>
                  </a:lnTo>
                  <a:close/>
                </a:path>
                <a:path w="1617344" h="1191895">
                  <a:moveTo>
                    <a:pt x="1591094" y="1132560"/>
                  </a:moveTo>
                  <a:lnTo>
                    <a:pt x="1588363" y="1129830"/>
                  </a:lnTo>
                  <a:lnTo>
                    <a:pt x="1581645" y="1129830"/>
                  </a:lnTo>
                  <a:lnTo>
                    <a:pt x="1578914" y="1132560"/>
                  </a:lnTo>
                  <a:lnTo>
                    <a:pt x="1578914" y="1139278"/>
                  </a:lnTo>
                  <a:lnTo>
                    <a:pt x="1581645" y="1142009"/>
                  </a:lnTo>
                  <a:lnTo>
                    <a:pt x="1588363" y="1142009"/>
                  </a:lnTo>
                  <a:lnTo>
                    <a:pt x="1591094" y="1139278"/>
                  </a:lnTo>
                  <a:lnTo>
                    <a:pt x="1591094" y="1132560"/>
                  </a:lnTo>
                  <a:close/>
                </a:path>
                <a:path w="1617344" h="1191895">
                  <a:moveTo>
                    <a:pt x="1596529" y="1107541"/>
                  </a:moveTo>
                  <a:lnTo>
                    <a:pt x="1593811" y="1104811"/>
                  </a:lnTo>
                  <a:lnTo>
                    <a:pt x="1587080" y="1104811"/>
                  </a:lnTo>
                  <a:lnTo>
                    <a:pt x="1584363" y="1107541"/>
                  </a:lnTo>
                  <a:lnTo>
                    <a:pt x="1584363" y="1114272"/>
                  </a:lnTo>
                  <a:lnTo>
                    <a:pt x="1587080" y="1116990"/>
                  </a:lnTo>
                  <a:lnTo>
                    <a:pt x="1593811" y="1116990"/>
                  </a:lnTo>
                  <a:lnTo>
                    <a:pt x="1596529" y="1114272"/>
                  </a:lnTo>
                  <a:lnTo>
                    <a:pt x="1596529" y="1107541"/>
                  </a:lnTo>
                  <a:close/>
                </a:path>
                <a:path w="1617344" h="1191895">
                  <a:moveTo>
                    <a:pt x="1601254" y="1082395"/>
                  </a:moveTo>
                  <a:lnTo>
                    <a:pt x="1598523" y="1079665"/>
                  </a:lnTo>
                  <a:lnTo>
                    <a:pt x="1591792" y="1079665"/>
                  </a:lnTo>
                  <a:lnTo>
                    <a:pt x="1589074" y="1082395"/>
                  </a:lnTo>
                  <a:lnTo>
                    <a:pt x="1589074" y="1089113"/>
                  </a:lnTo>
                  <a:lnTo>
                    <a:pt x="1591792" y="1091844"/>
                  </a:lnTo>
                  <a:lnTo>
                    <a:pt x="1598523" y="1091844"/>
                  </a:lnTo>
                  <a:lnTo>
                    <a:pt x="1601254" y="1089113"/>
                  </a:lnTo>
                  <a:lnTo>
                    <a:pt x="1601254" y="1082395"/>
                  </a:lnTo>
                  <a:close/>
                </a:path>
                <a:path w="1617344" h="1191895">
                  <a:moveTo>
                    <a:pt x="1605432" y="1057135"/>
                  </a:moveTo>
                  <a:lnTo>
                    <a:pt x="1602701" y="1054417"/>
                  </a:lnTo>
                  <a:lnTo>
                    <a:pt x="1595983" y="1054417"/>
                  </a:lnTo>
                  <a:lnTo>
                    <a:pt x="1593265" y="1057135"/>
                  </a:lnTo>
                  <a:lnTo>
                    <a:pt x="1593265" y="1063866"/>
                  </a:lnTo>
                  <a:lnTo>
                    <a:pt x="1595983" y="1066596"/>
                  </a:lnTo>
                  <a:lnTo>
                    <a:pt x="1602701" y="1066596"/>
                  </a:lnTo>
                  <a:lnTo>
                    <a:pt x="1605432" y="1063866"/>
                  </a:lnTo>
                  <a:lnTo>
                    <a:pt x="1605432" y="1057135"/>
                  </a:lnTo>
                  <a:close/>
                </a:path>
                <a:path w="1617344" h="1191895">
                  <a:moveTo>
                    <a:pt x="1608899" y="1031786"/>
                  </a:moveTo>
                  <a:lnTo>
                    <a:pt x="1606169" y="1029055"/>
                  </a:lnTo>
                  <a:lnTo>
                    <a:pt x="1599438" y="1029055"/>
                  </a:lnTo>
                  <a:lnTo>
                    <a:pt x="1596720" y="1031786"/>
                  </a:lnTo>
                  <a:lnTo>
                    <a:pt x="1596720" y="1038517"/>
                  </a:lnTo>
                  <a:lnTo>
                    <a:pt x="1599438" y="1041234"/>
                  </a:lnTo>
                  <a:lnTo>
                    <a:pt x="1606169" y="1041234"/>
                  </a:lnTo>
                  <a:lnTo>
                    <a:pt x="1608899" y="1038517"/>
                  </a:lnTo>
                  <a:lnTo>
                    <a:pt x="1608899" y="1031786"/>
                  </a:lnTo>
                  <a:close/>
                </a:path>
                <a:path w="1617344" h="1191895">
                  <a:moveTo>
                    <a:pt x="1611718" y="1006373"/>
                  </a:moveTo>
                  <a:lnTo>
                    <a:pt x="1608988" y="1003630"/>
                  </a:lnTo>
                  <a:lnTo>
                    <a:pt x="1602282" y="1003630"/>
                  </a:lnTo>
                  <a:lnTo>
                    <a:pt x="1599552" y="1006373"/>
                  </a:lnTo>
                  <a:lnTo>
                    <a:pt x="1599552" y="1013091"/>
                  </a:lnTo>
                  <a:lnTo>
                    <a:pt x="1602282" y="1015809"/>
                  </a:lnTo>
                  <a:lnTo>
                    <a:pt x="1608988" y="1015809"/>
                  </a:lnTo>
                  <a:lnTo>
                    <a:pt x="1611718" y="1013091"/>
                  </a:lnTo>
                  <a:lnTo>
                    <a:pt x="1611718" y="1006373"/>
                  </a:lnTo>
                  <a:close/>
                </a:path>
                <a:path w="1617344" h="1191895">
                  <a:moveTo>
                    <a:pt x="1614030" y="980859"/>
                  </a:moveTo>
                  <a:lnTo>
                    <a:pt x="1611299" y="978141"/>
                  </a:lnTo>
                  <a:lnTo>
                    <a:pt x="1604581" y="978141"/>
                  </a:lnTo>
                  <a:lnTo>
                    <a:pt x="1601851" y="980859"/>
                  </a:lnTo>
                  <a:lnTo>
                    <a:pt x="1601851" y="987577"/>
                  </a:lnTo>
                  <a:lnTo>
                    <a:pt x="1604581" y="990320"/>
                  </a:lnTo>
                  <a:lnTo>
                    <a:pt x="1611299" y="990320"/>
                  </a:lnTo>
                  <a:lnTo>
                    <a:pt x="1614030" y="987577"/>
                  </a:lnTo>
                  <a:lnTo>
                    <a:pt x="1614030" y="980859"/>
                  </a:lnTo>
                  <a:close/>
                </a:path>
                <a:path w="1617344" h="1191895">
                  <a:moveTo>
                    <a:pt x="1615592" y="955319"/>
                  </a:moveTo>
                  <a:lnTo>
                    <a:pt x="1612861" y="952601"/>
                  </a:lnTo>
                  <a:lnTo>
                    <a:pt x="1606156" y="952601"/>
                  </a:lnTo>
                  <a:lnTo>
                    <a:pt x="1603425" y="955319"/>
                  </a:lnTo>
                  <a:lnTo>
                    <a:pt x="1603425" y="962050"/>
                  </a:lnTo>
                  <a:lnTo>
                    <a:pt x="1606156" y="964780"/>
                  </a:lnTo>
                  <a:lnTo>
                    <a:pt x="1612861" y="964780"/>
                  </a:lnTo>
                  <a:lnTo>
                    <a:pt x="1615592" y="962050"/>
                  </a:lnTo>
                  <a:lnTo>
                    <a:pt x="1615592" y="955319"/>
                  </a:lnTo>
                  <a:close/>
                </a:path>
                <a:path w="1617344" h="1191895">
                  <a:moveTo>
                    <a:pt x="1616849" y="904163"/>
                  </a:moveTo>
                  <a:lnTo>
                    <a:pt x="1614119" y="901433"/>
                  </a:lnTo>
                  <a:lnTo>
                    <a:pt x="1607400" y="901433"/>
                  </a:lnTo>
                  <a:lnTo>
                    <a:pt x="1604670" y="904163"/>
                  </a:lnTo>
                  <a:lnTo>
                    <a:pt x="1604670" y="910882"/>
                  </a:lnTo>
                  <a:lnTo>
                    <a:pt x="1607400" y="913599"/>
                  </a:lnTo>
                  <a:lnTo>
                    <a:pt x="1614119" y="913599"/>
                  </a:lnTo>
                  <a:lnTo>
                    <a:pt x="1616849" y="910882"/>
                  </a:lnTo>
                  <a:lnTo>
                    <a:pt x="1616849" y="90416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2859068" y="8689155"/>
              <a:ext cx="1911985" cy="1221105"/>
            </a:xfrm>
            <a:custGeom>
              <a:avLst/>
              <a:gdLst/>
              <a:ahLst/>
              <a:cxnLst/>
              <a:rect l="l" t="t" r="r" b="b"/>
              <a:pathLst>
                <a:path w="1911984" h="1221104">
                  <a:moveTo>
                    <a:pt x="12179" y="300482"/>
                  </a:moveTo>
                  <a:lnTo>
                    <a:pt x="9448" y="297751"/>
                  </a:lnTo>
                  <a:lnTo>
                    <a:pt x="2717" y="297751"/>
                  </a:lnTo>
                  <a:lnTo>
                    <a:pt x="0" y="300482"/>
                  </a:lnTo>
                  <a:lnTo>
                    <a:pt x="0" y="307200"/>
                  </a:lnTo>
                  <a:lnTo>
                    <a:pt x="2717" y="309930"/>
                  </a:lnTo>
                  <a:lnTo>
                    <a:pt x="9448" y="309930"/>
                  </a:lnTo>
                  <a:lnTo>
                    <a:pt x="12179" y="307200"/>
                  </a:lnTo>
                  <a:lnTo>
                    <a:pt x="12179" y="300482"/>
                  </a:lnTo>
                  <a:close/>
                </a:path>
                <a:path w="1911984" h="1221104">
                  <a:moveTo>
                    <a:pt x="27774" y="280187"/>
                  </a:moveTo>
                  <a:lnTo>
                    <a:pt x="25044" y="277456"/>
                  </a:lnTo>
                  <a:lnTo>
                    <a:pt x="18326" y="277456"/>
                  </a:lnTo>
                  <a:lnTo>
                    <a:pt x="15595" y="280187"/>
                  </a:lnTo>
                  <a:lnTo>
                    <a:pt x="15595" y="286918"/>
                  </a:lnTo>
                  <a:lnTo>
                    <a:pt x="18326" y="289636"/>
                  </a:lnTo>
                  <a:lnTo>
                    <a:pt x="25044" y="289636"/>
                  </a:lnTo>
                  <a:lnTo>
                    <a:pt x="27774" y="286918"/>
                  </a:lnTo>
                  <a:lnTo>
                    <a:pt x="27774" y="280187"/>
                  </a:lnTo>
                  <a:close/>
                </a:path>
                <a:path w="1911984" h="1221104">
                  <a:moveTo>
                    <a:pt x="43789" y="260261"/>
                  </a:moveTo>
                  <a:lnTo>
                    <a:pt x="41071" y="257543"/>
                  </a:lnTo>
                  <a:lnTo>
                    <a:pt x="34340" y="257543"/>
                  </a:lnTo>
                  <a:lnTo>
                    <a:pt x="31623" y="260261"/>
                  </a:lnTo>
                  <a:lnTo>
                    <a:pt x="31623" y="266992"/>
                  </a:lnTo>
                  <a:lnTo>
                    <a:pt x="34340" y="269722"/>
                  </a:lnTo>
                  <a:lnTo>
                    <a:pt x="41071" y="269722"/>
                  </a:lnTo>
                  <a:lnTo>
                    <a:pt x="43789" y="266992"/>
                  </a:lnTo>
                  <a:lnTo>
                    <a:pt x="43789" y="260261"/>
                  </a:lnTo>
                  <a:close/>
                </a:path>
                <a:path w="1911984" h="1221104">
                  <a:moveTo>
                    <a:pt x="60337" y="240753"/>
                  </a:moveTo>
                  <a:lnTo>
                    <a:pt x="57607" y="238023"/>
                  </a:lnTo>
                  <a:lnTo>
                    <a:pt x="50888" y="238023"/>
                  </a:lnTo>
                  <a:lnTo>
                    <a:pt x="48171" y="240753"/>
                  </a:lnTo>
                  <a:lnTo>
                    <a:pt x="48171" y="247484"/>
                  </a:lnTo>
                  <a:lnTo>
                    <a:pt x="50888" y="250202"/>
                  </a:lnTo>
                  <a:lnTo>
                    <a:pt x="57607" y="250202"/>
                  </a:lnTo>
                  <a:lnTo>
                    <a:pt x="60337" y="247484"/>
                  </a:lnTo>
                  <a:lnTo>
                    <a:pt x="60337" y="240753"/>
                  </a:lnTo>
                  <a:close/>
                </a:path>
                <a:path w="1911984" h="1221104">
                  <a:moveTo>
                    <a:pt x="77406" y="221653"/>
                  </a:moveTo>
                  <a:lnTo>
                    <a:pt x="74676" y="218909"/>
                  </a:lnTo>
                  <a:lnTo>
                    <a:pt x="67957" y="218909"/>
                  </a:lnTo>
                  <a:lnTo>
                    <a:pt x="65227" y="221653"/>
                  </a:lnTo>
                  <a:lnTo>
                    <a:pt x="65227" y="228371"/>
                  </a:lnTo>
                  <a:lnTo>
                    <a:pt x="67957" y="231089"/>
                  </a:lnTo>
                  <a:lnTo>
                    <a:pt x="74676" y="231089"/>
                  </a:lnTo>
                  <a:lnTo>
                    <a:pt x="77406" y="228371"/>
                  </a:lnTo>
                  <a:lnTo>
                    <a:pt x="77406" y="221653"/>
                  </a:lnTo>
                  <a:close/>
                </a:path>
                <a:path w="1911984" h="1221104">
                  <a:moveTo>
                    <a:pt x="131127" y="166878"/>
                  </a:moveTo>
                  <a:lnTo>
                    <a:pt x="128397" y="164147"/>
                  </a:lnTo>
                  <a:lnTo>
                    <a:pt x="121678" y="164147"/>
                  </a:lnTo>
                  <a:lnTo>
                    <a:pt x="118948" y="166878"/>
                  </a:lnTo>
                  <a:lnTo>
                    <a:pt x="118948" y="173609"/>
                  </a:lnTo>
                  <a:lnTo>
                    <a:pt x="121678" y="176326"/>
                  </a:lnTo>
                  <a:lnTo>
                    <a:pt x="128397" y="176326"/>
                  </a:lnTo>
                  <a:lnTo>
                    <a:pt x="131127" y="173609"/>
                  </a:lnTo>
                  <a:lnTo>
                    <a:pt x="131127" y="166878"/>
                  </a:lnTo>
                  <a:close/>
                </a:path>
                <a:path w="1911984" h="1221104">
                  <a:moveTo>
                    <a:pt x="169138" y="132600"/>
                  </a:moveTo>
                  <a:lnTo>
                    <a:pt x="166408" y="129870"/>
                  </a:lnTo>
                  <a:lnTo>
                    <a:pt x="159677" y="129870"/>
                  </a:lnTo>
                  <a:lnTo>
                    <a:pt x="156959" y="132600"/>
                  </a:lnTo>
                  <a:lnTo>
                    <a:pt x="156959" y="139319"/>
                  </a:lnTo>
                  <a:lnTo>
                    <a:pt x="159677" y="142049"/>
                  </a:lnTo>
                  <a:lnTo>
                    <a:pt x="166408" y="142049"/>
                  </a:lnTo>
                  <a:lnTo>
                    <a:pt x="169138" y="139319"/>
                  </a:lnTo>
                  <a:lnTo>
                    <a:pt x="169138" y="132600"/>
                  </a:lnTo>
                  <a:close/>
                </a:path>
                <a:path w="1911984" h="1221104">
                  <a:moveTo>
                    <a:pt x="188810" y="116166"/>
                  </a:moveTo>
                  <a:lnTo>
                    <a:pt x="186080" y="113436"/>
                  </a:lnTo>
                  <a:lnTo>
                    <a:pt x="179362" y="113436"/>
                  </a:lnTo>
                  <a:lnTo>
                    <a:pt x="176631" y="116166"/>
                  </a:lnTo>
                  <a:lnTo>
                    <a:pt x="176631" y="122885"/>
                  </a:lnTo>
                  <a:lnTo>
                    <a:pt x="179362" y="125603"/>
                  </a:lnTo>
                  <a:lnTo>
                    <a:pt x="186080" y="125603"/>
                  </a:lnTo>
                  <a:lnTo>
                    <a:pt x="188810" y="122885"/>
                  </a:lnTo>
                  <a:lnTo>
                    <a:pt x="188810" y="116166"/>
                  </a:lnTo>
                  <a:close/>
                </a:path>
                <a:path w="1911984" h="1221104">
                  <a:moveTo>
                    <a:pt x="208826" y="100215"/>
                  </a:moveTo>
                  <a:lnTo>
                    <a:pt x="206082" y="97485"/>
                  </a:lnTo>
                  <a:lnTo>
                    <a:pt x="199364" y="97485"/>
                  </a:lnTo>
                  <a:lnTo>
                    <a:pt x="196646" y="100215"/>
                  </a:lnTo>
                  <a:lnTo>
                    <a:pt x="196646" y="106934"/>
                  </a:lnTo>
                  <a:lnTo>
                    <a:pt x="199364" y="109664"/>
                  </a:lnTo>
                  <a:lnTo>
                    <a:pt x="206082" y="109664"/>
                  </a:lnTo>
                  <a:lnTo>
                    <a:pt x="208826" y="106934"/>
                  </a:lnTo>
                  <a:lnTo>
                    <a:pt x="208826" y="100215"/>
                  </a:lnTo>
                  <a:close/>
                </a:path>
                <a:path w="1911984" h="1221104">
                  <a:moveTo>
                    <a:pt x="229133" y="84747"/>
                  </a:moveTo>
                  <a:lnTo>
                    <a:pt x="226402" y="82016"/>
                  </a:lnTo>
                  <a:lnTo>
                    <a:pt x="219684" y="82016"/>
                  </a:lnTo>
                  <a:lnTo>
                    <a:pt x="216954" y="84747"/>
                  </a:lnTo>
                  <a:lnTo>
                    <a:pt x="216954" y="91478"/>
                  </a:lnTo>
                  <a:lnTo>
                    <a:pt x="219684" y="94195"/>
                  </a:lnTo>
                  <a:lnTo>
                    <a:pt x="226402" y="94195"/>
                  </a:lnTo>
                  <a:lnTo>
                    <a:pt x="229133" y="91478"/>
                  </a:lnTo>
                  <a:lnTo>
                    <a:pt x="229133" y="84747"/>
                  </a:lnTo>
                  <a:close/>
                </a:path>
                <a:path w="1911984" h="1221104">
                  <a:moveTo>
                    <a:pt x="249974" y="69761"/>
                  </a:moveTo>
                  <a:lnTo>
                    <a:pt x="247243" y="67043"/>
                  </a:lnTo>
                  <a:lnTo>
                    <a:pt x="240525" y="67043"/>
                  </a:lnTo>
                  <a:lnTo>
                    <a:pt x="237794" y="69761"/>
                  </a:lnTo>
                  <a:lnTo>
                    <a:pt x="237794" y="76504"/>
                  </a:lnTo>
                  <a:lnTo>
                    <a:pt x="240525" y="79222"/>
                  </a:lnTo>
                  <a:lnTo>
                    <a:pt x="247243" y="79222"/>
                  </a:lnTo>
                  <a:lnTo>
                    <a:pt x="249974" y="76504"/>
                  </a:lnTo>
                  <a:lnTo>
                    <a:pt x="249974" y="69761"/>
                  </a:lnTo>
                  <a:close/>
                </a:path>
                <a:path w="1911984" h="1221104">
                  <a:moveTo>
                    <a:pt x="271018" y="55308"/>
                  </a:moveTo>
                  <a:lnTo>
                    <a:pt x="268287" y="52590"/>
                  </a:lnTo>
                  <a:lnTo>
                    <a:pt x="261569" y="52590"/>
                  </a:lnTo>
                  <a:lnTo>
                    <a:pt x="258838" y="55308"/>
                  </a:lnTo>
                  <a:lnTo>
                    <a:pt x="258838" y="62039"/>
                  </a:lnTo>
                  <a:lnTo>
                    <a:pt x="261569" y="64757"/>
                  </a:lnTo>
                  <a:lnTo>
                    <a:pt x="268287" y="64757"/>
                  </a:lnTo>
                  <a:lnTo>
                    <a:pt x="271018" y="62039"/>
                  </a:lnTo>
                  <a:lnTo>
                    <a:pt x="271018" y="55308"/>
                  </a:lnTo>
                  <a:close/>
                </a:path>
                <a:path w="1911984" h="1221104">
                  <a:moveTo>
                    <a:pt x="292468" y="41363"/>
                  </a:moveTo>
                  <a:lnTo>
                    <a:pt x="289750" y="38646"/>
                  </a:lnTo>
                  <a:lnTo>
                    <a:pt x="283032" y="38646"/>
                  </a:lnTo>
                  <a:lnTo>
                    <a:pt x="280301" y="41363"/>
                  </a:lnTo>
                  <a:lnTo>
                    <a:pt x="280301" y="48107"/>
                  </a:lnTo>
                  <a:lnTo>
                    <a:pt x="283032" y="50825"/>
                  </a:lnTo>
                  <a:lnTo>
                    <a:pt x="289750" y="50825"/>
                  </a:lnTo>
                  <a:lnTo>
                    <a:pt x="292468" y="48107"/>
                  </a:lnTo>
                  <a:lnTo>
                    <a:pt x="292468" y="41363"/>
                  </a:lnTo>
                  <a:close/>
                </a:path>
                <a:path w="1911984" h="1221104">
                  <a:moveTo>
                    <a:pt x="314248" y="27952"/>
                  </a:moveTo>
                  <a:lnTo>
                    <a:pt x="311531" y="25222"/>
                  </a:lnTo>
                  <a:lnTo>
                    <a:pt x="304812" y="25222"/>
                  </a:lnTo>
                  <a:lnTo>
                    <a:pt x="302082" y="27952"/>
                  </a:lnTo>
                  <a:lnTo>
                    <a:pt x="302082" y="34683"/>
                  </a:lnTo>
                  <a:lnTo>
                    <a:pt x="304812" y="37401"/>
                  </a:lnTo>
                  <a:lnTo>
                    <a:pt x="311531" y="37401"/>
                  </a:lnTo>
                  <a:lnTo>
                    <a:pt x="314248" y="34683"/>
                  </a:lnTo>
                  <a:lnTo>
                    <a:pt x="314248" y="27952"/>
                  </a:lnTo>
                  <a:close/>
                </a:path>
                <a:path w="1911984" h="1221104">
                  <a:moveTo>
                    <a:pt x="336448" y="15074"/>
                  </a:moveTo>
                  <a:lnTo>
                    <a:pt x="333717" y="12344"/>
                  </a:lnTo>
                  <a:lnTo>
                    <a:pt x="327012" y="12344"/>
                  </a:lnTo>
                  <a:lnTo>
                    <a:pt x="324269" y="15074"/>
                  </a:lnTo>
                  <a:lnTo>
                    <a:pt x="324269" y="21805"/>
                  </a:lnTo>
                  <a:lnTo>
                    <a:pt x="327012" y="24523"/>
                  </a:lnTo>
                  <a:lnTo>
                    <a:pt x="333717" y="24523"/>
                  </a:lnTo>
                  <a:lnTo>
                    <a:pt x="336448" y="21805"/>
                  </a:lnTo>
                  <a:lnTo>
                    <a:pt x="336448" y="15074"/>
                  </a:lnTo>
                  <a:close/>
                </a:path>
                <a:path w="1911984" h="1221104">
                  <a:moveTo>
                    <a:pt x="358863" y="2730"/>
                  </a:moveTo>
                  <a:lnTo>
                    <a:pt x="356133" y="0"/>
                  </a:lnTo>
                  <a:lnTo>
                    <a:pt x="349415" y="0"/>
                  </a:lnTo>
                  <a:lnTo>
                    <a:pt x="346684" y="2730"/>
                  </a:lnTo>
                  <a:lnTo>
                    <a:pt x="346684" y="9448"/>
                  </a:lnTo>
                  <a:lnTo>
                    <a:pt x="349415" y="12179"/>
                  </a:lnTo>
                  <a:lnTo>
                    <a:pt x="356133" y="12179"/>
                  </a:lnTo>
                  <a:lnTo>
                    <a:pt x="358863" y="9448"/>
                  </a:lnTo>
                  <a:lnTo>
                    <a:pt x="358863" y="2730"/>
                  </a:lnTo>
                  <a:close/>
                </a:path>
                <a:path w="1911984" h="1221104">
                  <a:moveTo>
                    <a:pt x="1409623" y="34594"/>
                  </a:moveTo>
                  <a:lnTo>
                    <a:pt x="1406893" y="31864"/>
                  </a:lnTo>
                  <a:lnTo>
                    <a:pt x="1400162" y="31864"/>
                  </a:lnTo>
                  <a:lnTo>
                    <a:pt x="1397444" y="34594"/>
                  </a:lnTo>
                  <a:lnTo>
                    <a:pt x="1397444" y="41313"/>
                  </a:lnTo>
                  <a:lnTo>
                    <a:pt x="1400162" y="44043"/>
                  </a:lnTo>
                  <a:lnTo>
                    <a:pt x="1406893" y="44043"/>
                  </a:lnTo>
                  <a:lnTo>
                    <a:pt x="1409623" y="41313"/>
                  </a:lnTo>
                  <a:lnTo>
                    <a:pt x="1409623" y="34594"/>
                  </a:lnTo>
                  <a:close/>
                </a:path>
                <a:path w="1911984" h="1221104">
                  <a:moveTo>
                    <a:pt x="1431188" y="48285"/>
                  </a:moveTo>
                  <a:lnTo>
                    <a:pt x="1428457" y="45542"/>
                  </a:lnTo>
                  <a:lnTo>
                    <a:pt x="1421752" y="45542"/>
                  </a:lnTo>
                  <a:lnTo>
                    <a:pt x="1419009" y="48285"/>
                  </a:lnTo>
                  <a:lnTo>
                    <a:pt x="1419009" y="55003"/>
                  </a:lnTo>
                  <a:lnTo>
                    <a:pt x="1421752" y="57721"/>
                  </a:lnTo>
                  <a:lnTo>
                    <a:pt x="1428457" y="57721"/>
                  </a:lnTo>
                  <a:lnTo>
                    <a:pt x="1431188" y="55003"/>
                  </a:lnTo>
                  <a:lnTo>
                    <a:pt x="1431188" y="48285"/>
                  </a:lnTo>
                  <a:close/>
                </a:path>
                <a:path w="1911984" h="1221104">
                  <a:moveTo>
                    <a:pt x="1452549" y="62484"/>
                  </a:moveTo>
                  <a:lnTo>
                    <a:pt x="1449819" y="59753"/>
                  </a:lnTo>
                  <a:lnTo>
                    <a:pt x="1443113" y="59753"/>
                  </a:lnTo>
                  <a:lnTo>
                    <a:pt x="1440370" y="62484"/>
                  </a:lnTo>
                  <a:lnTo>
                    <a:pt x="1440370" y="69215"/>
                  </a:lnTo>
                  <a:lnTo>
                    <a:pt x="1443113" y="71932"/>
                  </a:lnTo>
                  <a:lnTo>
                    <a:pt x="1449819" y="71932"/>
                  </a:lnTo>
                  <a:lnTo>
                    <a:pt x="1452549" y="69215"/>
                  </a:lnTo>
                  <a:lnTo>
                    <a:pt x="1452549" y="62484"/>
                  </a:lnTo>
                  <a:close/>
                </a:path>
                <a:path w="1911984" h="1221104">
                  <a:moveTo>
                    <a:pt x="1473479" y="77203"/>
                  </a:moveTo>
                  <a:lnTo>
                    <a:pt x="1470761" y="74472"/>
                  </a:lnTo>
                  <a:lnTo>
                    <a:pt x="1464043" y="74472"/>
                  </a:lnTo>
                  <a:lnTo>
                    <a:pt x="1461312" y="77203"/>
                  </a:lnTo>
                  <a:lnTo>
                    <a:pt x="1461312" y="83921"/>
                  </a:lnTo>
                  <a:lnTo>
                    <a:pt x="1464043" y="86652"/>
                  </a:lnTo>
                  <a:lnTo>
                    <a:pt x="1470761" y="86652"/>
                  </a:lnTo>
                  <a:lnTo>
                    <a:pt x="1473479" y="83921"/>
                  </a:lnTo>
                  <a:lnTo>
                    <a:pt x="1473479" y="77203"/>
                  </a:lnTo>
                  <a:close/>
                </a:path>
                <a:path w="1911984" h="1221104">
                  <a:moveTo>
                    <a:pt x="1476209" y="114719"/>
                  </a:moveTo>
                  <a:lnTo>
                    <a:pt x="1473479" y="111988"/>
                  </a:lnTo>
                  <a:lnTo>
                    <a:pt x="1466761" y="111988"/>
                  </a:lnTo>
                  <a:lnTo>
                    <a:pt x="1464043" y="114719"/>
                  </a:lnTo>
                  <a:lnTo>
                    <a:pt x="1464043" y="121437"/>
                  </a:lnTo>
                  <a:lnTo>
                    <a:pt x="1466761" y="124167"/>
                  </a:lnTo>
                  <a:lnTo>
                    <a:pt x="1473479" y="124167"/>
                  </a:lnTo>
                  <a:lnTo>
                    <a:pt x="1476209" y="121437"/>
                  </a:lnTo>
                  <a:lnTo>
                    <a:pt x="1476209" y="114719"/>
                  </a:lnTo>
                  <a:close/>
                </a:path>
                <a:path w="1911984" h="1221104">
                  <a:moveTo>
                    <a:pt x="1494002" y="92417"/>
                  </a:moveTo>
                  <a:lnTo>
                    <a:pt x="1491284" y="89687"/>
                  </a:lnTo>
                  <a:lnTo>
                    <a:pt x="1484566" y="89687"/>
                  </a:lnTo>
                  <a:lnTo>
                    <a:pt x="1481836" y="92417"/>
                  </a:lnTo>
                  <a:lnTo>
                    <a:pt x="1481836" y="99136"/>
                  </a:lnTo>
                  <a:lnTo>
                    <a:pt x="1484566" y="101866"/>
                  </a:lnTo>
                  <a:lnTo>
                    <a:pt x="1491284" y="101866"/>
                  </a:lnTo>
                  <a:lnTo>
                    <a:pt x="1494002" y="99136"/>
                  </a:lnTo>
                  <a:lnTo>
                    <a:pt x="1494002" y="92417"/>
                  </a:lnTo>
                  <a:close/>
                </a:path>
                <a:path w="1911984" h="1221104">
                  <a:moveTo>
                    <a:pt x="1496415" y="130416"/>
                  </a:moveTo>
                  <a:lnTo>
                    <a:pt x="1493697" y="127685"/>
                  </a:lnTo>
                  <a:lnTo>
                    <a:pt x="1486966" y="127685"/>
                  </a:lnTo>
                  <a:lnTo>
                    <a:pt x="1484249" y="130416"/>
                  </a:lnTo>
                  <a:lnTo>
                    <a:pt x="1484249" y="137147"/>
                  </a:lnTo>
                  <a:lnTo>
                    <a:pt x="1486966" y="139865"/>
                  </a:lnTo>
                  <a:lnTo>
                    <a:pt x="1493697" y="139865"/>
                  </a:lnTo>
                  <a:lnTo>
                    <a:pt x="1496415" y="137147"/>
                  </a:lnTo>
                  <a:lnTo>
                    <a:pt x="1496415" y="130416"/>
                  </a:lnTo>
                  <a:close/>
                </a:path>
                <a:path w="1911984" h="1221104">
                  <a:moveTo>
                    <a:pt x="1514221" y="108127"/>
                  </a:moveTo>
                  <a:lnTo>
                    <a:pt x="1511477" y="105397"/>
                  </a:lnTo>
                  <a:lnTo>
                    <a:pt x="1504772" y="105397"/>
                  </a:lnTo>
                  <a:lnTo>
                    <a:pt x="1502041" y="108127"/>
                  </a:lnTo>
                  <a:lnTo>
                    <a:pt x="1502041" y="114858"/>
                  </a:lnTo>
                  <a:lnTo>
                    <a:pt x="1504772" y="117576"/>
                  </a:lnTo>
                  <a:lnTo>
                    <a:pt x="1511477" y="117576"/>
                  </a:lnTo>
                  <a:lnTo>
                    <a:pt x="1514221" y="114858"/>
                  </a:lnTo>
                  <a:lnTo>
                    <a:pt x="1514221" y="108127"/>
                  </a:lnTo>
                  <a:close/>
                </a:path>
                <a:path w="1911984" h="1221104">
                  <a:moveTo>
                    <a:pt x="1516214" y="146621"/>
                  </a:moveTo>
                  <a:lnTo>
                    <a:pt x="1513484" y="143891"/>
                  </a:lnTo>
                  <a:lnTo>
                    <a:pt x="1506766" y="143891"/>
                  </a:lnTo>
                  <a:lnTo>
                    <a:pt x="1504035" y="146621"/>
                  </a:lnTo>
                  <a:lnTo>
                    <a:pt x="1504035" y="153339"/>
                  </a:lnTo>
                  <a:lnTo>
                    <a:pt x="1506766" y="156070"/>
                  </a:lnTo>
                  <a:lnTo>
                    <a:pt x="1513484" y="156070"/>
                  </a:lnTo>
                  <a:lnTo>
                    <a:pt x="1516214" y="153339"/>
                  </a:lnTo>
                  <a:lnTo>
                    <a:pt x="1516214" y="146621"/>
                  </a:lnTo>
                  <a:close/>
                </a:path>
                <a:path w="1911984" h="1221104">
                  <a:moveTo>
                    <a:pt x="1534020" y="124320"/>
                  </a:moveTo>
                  <a:lnTo>
                    <a:pt x="1531289" y="121602"/>
                  </a:lnTo>
                  <a:lnTo>
                    <a:pt x="1524558" y="121602"/>
                  </a:lnTo>
                  <a:lnTo>
                    <a:pt x="1521841" y="124320"/>
                  </a:lnTo>
                  <a:lnTo>
                    <a:pt x="1521841" y="131051"/>
                  </a:lnTo>
                  <a:lnTo>
                    <a:pt x="1524558" y="133781"/>
                  </a:lnTo>
                  <a:lnTo>
                    <a:pt x="1531289" y="133781"/>
                  </a:lnTo>
                  <a:lnTo>
                    <a:pt x="1534020" y="131051"/>
                  </a:lnTo>
                  <a:lnTo>
                    <a:pt x="1534020" y="124320"/>
                  </a:lnTo>
                  <a:close/>
                </a:path>
                <a:path w="1911984" h="1221104">
                  <a:moveTo>
                    <a:pt x="1535696" y="163309"/>
                  </a:moveTo>
                  <a:lnTo>
                    <a:pt x="1532953" y="160578"/>
                  </a:lnTo>
                  <a:lnTo>
                    <a:pt x="1526247" y="160578"/>
                  </a:lnTo>
                  <a:lnTo>
                    <a:pt x="1523517" y="163309"/>
                  </a:lnTo>
                  <a:lnTo>
                    <a:pt x="1523517" y="170040"/>
                  </a:lnTo>
                  <a:lnTo>
                    <a:pt x="1526247" y="172758"/>
                  </a:lnTo>
                  <a:lnTo>
                    <a:pt x="1532953" y="172758"/>
                  </a:lnTo>
                  <a:lnTo>
                    <a:pt x="1535696" y="170040"/>
                  </a:lnTo>
                  <a:lnTo>
                    <a:pt x="1535696" y="163309"/>
                  </a:lnTo>
                  <a:close/>
                </a:path>
                <a:path w="1911984" h="1221104">
                  <a:moveTo>
                    <a:pt x="1554632" y="180492"/>
                  </a:moveTo>
                  <a:lnTo>
                    <a:pt x="1551914" y="177749"/>
                  </a:lnTo>
                  <a:lnTo>
                    <a:pt x="1545183" y="177749"/>
                  </a:lnTo>
                  <a:lnTo>
                    <a:pt x="1542465" y="180492"/>
                  </a:lnTo>
                  <a:lnTo>
                    <a:pt x="1542465" y="187210"/>
                  </a:lnTo>
                  <a:lnTo>
                    <a:pt x="1545183" y="189928"/>
                  </a:lnTo>
                  <a:lnTo>
                    <a:pt x="1551914" y="189928"/>
                  </a:lnTo>
                  <a:lnTo>
                    <a:pt x="1554632" y="187210"/>
                  </a:lnTo>
                  <a:lnTo>
                    <a:pt x="1554632" y="180492"/>
                  </a:lnTo>
                  <a:close/>
                </a:path>
                <a:path w="1911984" h="1221104">
                  <a:moveTo>
                    <a:pt x="1573174" y="198120"/>
                  </a:moveTo>
                  <a:lnTo>
                    <a:pt x="1570443" y="195402"/>
                  </a:lnTo>
                  <a:lnTo>
                    <a:pt x="1563725" y="195402"/>
                  </a:lnTo>
                  <a:lnTo>
                    <a:pt x="1560995" y="198120"/>
                  </a:lnTo>
                  <a:lnTo>
                    <a:pt x="1560995" y="204851"/>
                  </a:lnTo>
                  <a:lnTo>
                    <a:pt x="1563725" y="207568"/>
                  </a:lnTo>
                  <a:lnTo>
                    <a:pt x="1570443" y="207568"/>
                  </a:lnTo>
                  <a:lnTo>
                    <a:pt x="1573174" y="204851"/>
                  </a:lnTo>
                  <a:lnTo>
                    <a:pt x="1573174" y="198120"/>
                  </a:lnTo>
                  <a:close/>
                </a:path>
                <a:path w="1911984" h="1221104">
                  <a:moveTo>
                    <a:pt x="1591284" y="216217"/>
                  </a:moveTo>
                  <a:lnTo>
                    <a:pt x="1588554" y="213487"/>
                  </a:lnTo>
                  <a:lnTo>
                    <a:pt x="1581835" y="213487"/>
                  </a:lnTo>
                  <a:lnTo>
                    <a:pt x="1579118" y="216217"/>
                  </a:lnTo>
                  <a:lnTo>
                    <a:pt x="1579118" y="222948"/>
                  </a:lnTo>
                  <a:lnTo>
                    <a:pt x="1581835" y="225666"/>
                  </a:lnTo>
                  <a:lnTo>
                    <a:pt x="1588554" y="225666"/>
                  </a:lnTo>
                  <a:lnTo>
                    <a:pt x="1591284" y="222948"/>
                  </a:lnTo>
                  <a:lnTo>
                    <a:pt x="1591284" y="216217"/>
                  </a:lnTo>
                  <a:close/>
                </a:path>
                <a:path w="1911984" h="1221104">
                  <a:moveTo>
                    <a:pt x="1608874" y="234759"/>
                  </a:moveTo>
                  <a:lnTo>
                    <a:pt x="1606156" y="232029"/>
                  </a:lnTo>
                  <a:lnTo>
                    <a:pt x="1599425" y="232029"/>
                  </a:lnTo>
                  <a:lnTo>
                    <a:pt x="1596707" y="234759"/>
                  </a:lnTo>
                  <a:lnTo>
                    <a:pt x="1596707" y="241490"/>
                  </a:lnTo>
                  <a:lnTo>
                    <a:pt x="1599425" y="244208"/>
                  </a:lnTo>
                  <a:lnTo>
                    <a:pt x="1606156" y="244208"/>
                  </a:lnTo>
                  <a:lnTo>
                    <a:pt x="1608874" y="241490"/>
                  </a:lnTo>
                  <a:lnTo>
                    <a:pt x="1608874" y="234759"/>
                  </a:lnTo>
                  <a:close/>
                </a:path>
                <a:path w="1911984" h="1221104">
                  <a:moveTo>
                    <a:pt x="1626057" y="253746"/>
                  </a:moveTo>
                  <a:lnTo>
                    <a:pt x="1623326" y="251002"/>
                  </a:lnTo>
                  <a:lnTo>
                    <a:pt x="1616608" y="251002"/>
                  </a:lnTo>
                  <a:lnTo>
                    <a:pt x="1613877" y="253746"/>
                  </a:lnTo>
                  <a:lnTo>
                    <a:pt x="1613877" y="260464"/>
                  </a:lnTo>
                  <a:lnTo>
                    <a:pt x="1616608" y="263182"/>
                  </a:lnTo>
                  <a:lnTo>
                    <a:pt x="1623326" y="263182"/>
                  </a:lnTo>
                  <a:lnTo>
                    <a:pt x="1626057" y="260464"/>
                  </a:lnTo>
                  <a:lnTo>
                    <a:pt x="1626057" y="253746"/>
                  </a:lnTo>
                  <a:close/>
                </a:path>
                <a:path w="1911984" h="1221104">
                  <a:moveTo>
                    <a:pt x="1642795" y="273138"/>
                  </a:moveTo>
                  <a:lnTo>
                    <a:pt x="1640078" y="270408"/>
                  </a:lnTo>
                  <a:lnTo>
                    <a:pt x="1633359" y="270408"/>
                  </a:lnTo>
                  <a:lnTo>
                    <a:pt x="1630629" y="273138"/>
                  </a:lnTo>
                  <a:lnTo>
                    <a:pt x="1630629" y="279869"/>
                  </a:lnTo>
                  <a:lnTo>
                    <a:pt x="1633359" y="282587"/>
                  </a:lnTo>
                  <a:lnTo>
                    <a:pt x="1640078" y="282587"/>
                  </a:lnTo>
                  <a:lnTo>
                    <a:pt x="1642795" y="279869"/>
                  </a:lnTo>
                  <a:lnTo>
                    <a:pt x="1642795" y="273138"/>
                  </a:lnTo>
                  <a:close/>
                </a:path>
                <a:path w="1911984" h="1221104">
                  <a:moveTo>
                    <a:pt x="1659026" y="292938"/>
                  </a:moveTo>
                  <a:lnTo>
                    <a:pt x="1656295" y="290207"/>
                  </a:lnTo>
                  <a:lnTo>
                    <a:pt x="1649577" y="290207"/>
                  </a:lnTo>
                  <a:lnTo>
                    <a:pt x="1646847" y="292938"/>
                  </a:lnTo>
                  <a:lnTo>
                    <a:pt x="1646847" y="299669"/>
                  </a:lnTo>
                  <a:lnTo>
                    <a:pt x="1649577" y="302387"/>
                  </a:lnTo>
                  <a:lnTo>
                    <a:pt x="1656295" y="302387"/>
                  </a:lnTo>
                  <a:lnTo>
                    <a:pt x="1659026" y="299669"/>
                  </a:lnTo>
                  <a:lnTo>
                    <a:pt x="1659026" y="292938"/>
                  </a:lnTo>
                  <a:close/>
                </a:path>
                <a:path w="1911984" h="1221104">
                  <a:moveTo>
                    <a:pt x="1674634" y="313156"/>
                  </a:moveTo>
                  <a:lnTo>
                    <a:pt x="1671904" y="310413"/>
                  </a:lnTo>
                  <a:lnTo>
                    <a:pt x="1665198" y="310413"/>
                  </a:lnTo>
                  <a:lnTo>
                    <a:pt x="1662468" y="313156"/>
                  </a:lnTo>
                  <a:lnTo>
                    <a:pt x="1662468" y="319874"/>
                  </a:lnTo>
                  <a:lnTo>
                    <a:pt x="1665198" y="322592"/>
                  </a:lnTo>
                  <a:lnTo>
                    <a:pt x="1671904" y="322592"/>
                  </a:lnTo>
                  <a:lnTo>
                    <a:pt x="1674634" y="319874"/>
                  </a:lnTo>
                  <a:lnTo>
                    <a:pt x="1674634" y="313156"/>
                  </a:lnTo>
                  <a:close/>
                </a:path>
                <a:path w="1911984" h="1221104">
                  <a:moveTo>
                    <a:pt x="1689912" y="333743"/>
                  </a:moveTo>
                  <a:lnTo>
                    <a:pt x="1687182" y="331012"/>
                  </a:lnTo>
                  <a:lnTo>
                    <a:pt x="1680476" y="331012"/>
                  </a:lnTo>
                  <a:lnTo>
                    <a:pt x="1677746" y="333743"/>
                  </a:lnTo>
                  <a:lnTo>
                    <a:pt x="1677746" y="340474"/>
                  </a:lnTo>
                  <a:lnTo>
                    <a:pt x="1680476" y="343192"/>
                  </a:lnTo>
                  <a:lnTo>
                    <a:pt x="1687182" y="343192"/>
                  </a:lnTo>
                  <a:lnTo>
                    <a:pt x="1689912" y="340474"/>
                  </a:lnTo>
                  <a:lnTo>
                    <a:pt x="1689912" y="333743"/>
                  </a:lnTo>
                  <a:close/>
                </a:path>
                <a:path w="1911984" h="1221104">
                  <a:moveTo>
                    <a:pt x="1704581" y="354711"/>
                  </a:moveTo>
                  <a:lnTo>
                    <a:pt x="1701850" y="351980"/>
                  </a:lnTo>
                  <a:lnTo>
                    <a:pt x="1695132" y="351980"/>
                  </a:lnTo>
                  <a:lnTo>
                    <a:pt x="1692414" y="354711"/>
                  </a:lnTo>
                  <a:lnTo>
                    <a:pt x="1692414" y="361429"/>
                  </a:lnTo>
                  <a:lnTo>
                    <a:pt x="1695132" y="364159"/>
                  </a:lnTo>
                  <a:lnTo>
                    <a:pt x="1701850" y="364159"/>
                  </a:lnTo>
                  <a:lnTo>
                    <a:pt x="1704581" y="361429"/>
                  </a:lnTo>
                  <a:lnTo>
                    <a:pt x="1704581" y="354711"/>
                  </a:lnTo>
                  <a:close/>
                </a:path>
                <a:path w="1911984" h="1221104">
                  <a:moveTo>
                    <a:pt x="1718716" y="376034"/>
                  </a:moveTo>
                  <a:lnTo>
                    <a:pt x="1715985" y="373291"/>
                  </a:lnTo>
                  <a:lnTo>
                    <a:pt x="1709267" y="373291"/>
                  </a:lnTo>
                  <a:lnTo>
                    <a:pt x="1706549" y="376034"/>
                  </a:lnTo>
                  <a:lnTo>
                    <a:pt x="1706549" y="382752"/>
                  </a:lnTo>
                  <a:lnTo>
                    <a:pt x="1709267" y="385470"/>
                  </a:lnTo>
                  <a:lnTo>
                    <a:pt x="1715985" y="385470"/>
                  </a:lnTo>
                  <a:lnTo>
                    <a:pt x="1718716" y="382752"/>
                  </a:lnTo>
                  <a:lnTo>
                    <a:pt x="1718716" y="376034"/>
                  </a:lnTo>
                  <a:close/>
                </a:path>
                <a:path w="1911984" h="1221104">
                  <a:moveTo>
                    <a:pt x="1732330" y="397700"/>
                  </a:moveTo>
                  <a:lnTo>
                    <a:pt x="1729587" y="394970"/>
                  </a:lnTo>
                  <a:lnTo>
                    <a:pt x="1722882" y="394970"/>
                  </a:lnTo>
                  <a:lnTo>
                    <a:pt x="1720151" y="397700"/>
                  </a:lnTo>
                  <a:lnTo>
                    <a:pt x="1720151" y="404431"/>
                  </a:lnTo>
                  <a:lnTo>
                    <a:pt x="1722882" y="407149"/>
                  </a:lnTo>
                  <a:lnTo>
                    <a:pt x="1729587" y="407149"/>
                  </a:lnTo>
                  <a:lnTo>
                    <a:pt x="1732330" y="404431"/>
                  </a:lnTo>
                  <a:lnTo>
                    <a:pt x="1732330" y="397700"/>
                  </a:lnTo>
                  <a:close/>
                </a:path>
                <a:path w="1911984" h="1221104">
                  <a:moveTo>
                    <a:pt x="1745411" y="419709"/>
                  </a:moveTo>
                  <a:lnTo>
                    <a:pt x="1742694" y="416966"/>
                  </a:lnTo>
                  <a:lnTo>
                    <a:pt x="1735963" y="416966"/>
                  </a:lnTo>
                  <a:lnTo>
                    <a:pt x="1733245" y="419709"/>
                  </a:lnTo>
                  <a:lnTo>
                    <a:pt x="1733245" y="426427"/>
                  </a:lnTo>
                  <a:lnTo>
                    <a:pt x="1735963" y="429145"/>
                  </a:lnTo>
                  <a:lnTo>
                    <a:pt x="1742694" y="429145"/>
                  </a:lnTo>
                  <a:lnTo>
                    <a:pt x="1745411" y="426427"/>
                  </a:lnTo>
                  <a:lnTo>
                    <a:pt x="1745411" y="419709"/>
                  </a:lnTo>
                  <a:close/>
                </a:path>
                <a:path w="1911984" h="1221104">
                  <a:moveTo>
                    <a:pt x="1757883" y="442023"/>
                  </a:moveTo>
                  <a:lnTo>
                    <a:pt x="1755152" y="439293"/>
                  </a:lnTo>
                  <a:lnTo>
                    <a:pt x="1748434" y="439293"/>
                  </a:lnTo>
                  <a:lnTo>
                    <a:pt x="1745703" y="442023"/>
                  </a:lnTo>
                  <a:lnTo>
                    <a:pt x="1745703" y="448754"/>
                  </a:lnTo>
                  <a:lnTo>
                    <a:pt x="1748434" y="451472"/>
                  </a:lnTo>
                  <a:lnTo>
                    <a:pt x="1755152" y="451472"/>
                  </a:lnTo>
                  <a:lnTo>
                    <a:pt x="1757883" y="448754"/>
                  </a:lnTo>
                  <a:lnTo>
                    <a:pt x="1757883" y="442023"/>
                  </a:lnTo>
                  <a:close/>
                </a:path>
                <a:path w="1911984" h="1221104">
                  <a:moveTo>
                    <a:pt x="1769910" y="464642"/>
                  </a:moveTo>
                  <a:lnTo>
                    <a:pt x="1767179" y="461911"/>
                  </a:lnTo>
                  <a:lnTo>
                    <a:pt x="1760474" y="461911"/>
                  </a:lnTo>
                  <a:lnTo>
                    <a:pt x="1757743" y="464642"/>
                  </a:lnTo>
                  <a:lnTo>
                    <a:pt x="1757743" y="471373"/>
                  </a:lnTo>
                  <a:lnTo>
                    <a:pt x="1760474" y="474091"/>
                  </a:lnTo>
                  <a:lnTo>
                    <a:pt x="1767179" y="474091"/>
                  </a:lnTo>
                  <a:lnTo>
                    <a:pt x="1769910" y="471373"/>
                  </a:lnTo>
                  <a:lnTo>
                    <a:pt x="1769910" y="464642"/>
                  </a:lnTo>
                  <a:close/>
                </a:path>
                <a:path w="1911984" h="1221104">
                  <a:moveTo>
                    <a:pt x="1781238" y="487565"/>
                  </a:moveTo>
                  <a:lnTo>
                    <a:pt x="1778495" y="484835"/>
                  </a:lnTo>
                  <a:lnTo>
                    <a:pt x="1771789" y="484835"/>
                  </a:lnTo>
                  <a:lnTo>
                    <a:pt x="1769059" y="487565"/>
                  </a:lnTo>
                  <a:lnTo>
                    <a:pt x="1769059" y="494284"/>
                  </a:lnTo>
                  <a:lnTo>
                    <a:pt x="1771789" y="497014"/>
                  </a:lnTo>
                  <a:lnTo>
                    <a:pt x="1778495" y="497014"/>
                  </a:lnTo>
                  <a:lnTo>
                    <a:pt x="1781238" y="494284"/>
                  </a:lnTo>
                  <a:lnTo>
                    <a:pt x="1781238" y="487565"/>
                  </a:lnTo>
                  <a:close/>
                </a:path>
                <a:path w="1911984" h="1221104">
                  <a:moveTo>
                    <a:pt x="1792109" y="510743"/>
                  </a:moveTo>
                  <a:lnTo>
                    <a:pt x="1789391" y="508025"/>
                  </a:lnTo>
                  <a:lnTo>
                    <a:pt x="1782673" y="508025"/>
                  </a:lnTo>
                  <a:lnTo>
                    <a:pt x="1779943" y="510743"/>
                  </a:lnTo>
                  <a:lnTo>
                    <a:pt x="1779943" y="517486"/>
                  </a:lnTo>
                  <a:lnTo>
                    <a:pt x="1782673" y="520204"/>
                  </a:lnTo>
                  <a:lnTo>
                    <a:pt x="1789391" y="520204"/>
                  </a:lnTo>
                  <a:lnTo>
                    <a:pt x="1792109" y="517486"/>
                  </a:lnTo>
                  <a:lnTo>
                    <a:pt x="1792109" y="510743"/>
                  </a:lnTo>
                  <a:close/>
                </a:path>
                <a:path w="1911984" h="1221104">
                  <a:moveTo>
                    <a:pt x="1802269" y="534200"/>
                  </a:moveTo>
                  <a:lnTo>
                    <a:pt x="1799551" y="531482"/>
                  </a:lnTo>
                  <a:lnTo>
                    <a:pt x="1792820" y="531482"/>
                  </a:lnTo>
                  <a:lnTo>
                    <a:pt x="1790103" y="534200"/>
                  </a:lnTo>
                  <a:lnTo>
                    <a:pt x="1790103" y="540931"/>
                  </a:lnTo>
                  <a:lnTo>
                    <a:pt x="1792820" y="543661"/>
                  </a:lnTo>
                  <a:lnTo>
                    <a:pt x="1799551" y="543661"/>
                  </a:lnTo>
                  <a:lnTo>
                    <a:pt x="1802269" y="540931"/>
                  </a:lnTo>
                  <a:lnTo>
                    <a:pt x="1802269" y="534200"/>
                  </a:lnTo>
                  <a:close/>
                </a:path>
                <a:path w="1911984" h="1221104">
                  <a:moveTo>
                    <a:pt x="1811909" y="557923"/>
                  </a:moveTo>
                  <a:lnTo>
                    <a:pt x="1809178" y="555193"/>
                  </a:lnTo>
                  <a:lnTo>
                    <a:pt x="1802460" y="555193"/>
                  </a:lnTo>
                  <a:lnTo>
                    <a:pt x="1799742" y="557923"/>
                  </a:lnTo>
                  <a:lnTo>
                    <a:pt x="1799742" y="564642"/>
                  </a:lnTo>
                  <a:lnTo>
                    <a:pt x="1802460" y="567359"/>
                  </a:lnTo>
                  <a:lnTo>
                    <a:pt x="1809178" y="567359"/>
                  </a:lnTo>
                  <a:lnTo>
                    <a:pt x="1811909" y="564642"/>
                  </a:lnTo>
                  <a:lnTo>
                    <a:pt x="1811909" y="557923"/>
                  </a:lnTo>
                  <a:close/>
                </a:path>
                <a:path w="1911984" h="1221104">
                  <a:moveTo>
                    <a:pt x="1821014" y="581850"/>
                  </a:moveTo>
                  <a:lnTo>
                    <a:pt x="1818284" y="579120"/>
                  </a:lnTo>
                  <a:lnTo>
                    <a:pt x="1811566" y="579120"/>
                  </a:lnTo>
                  <a:lnTo>
                    <a:pt x="1808835" y="581850"/>
                  </a:lnTo>
                  <a:lnTo>
                    <a:pt x="1808835" y="588581"/>
                  </a:lnTo>
                  <a:lnTo>
                    <a:pt x="1811566" y="591299"/>
                  </a:lnTo>
                  <a:lnTo>
                    <a:pt x="1818284" y="591299"/>
                  </a:lnTo>
                  <a:lnTo>
                    <a:pt x="1821014" y="588581"/>
                  </a:lnTo>
                  <a:lnTo>
                    <a:pt x="1821014" y="581850"/>
                  </a:lnTo>
                  <a:close/>
                </a:path>
                <a:path w="1911984" h="1221104">
                  <a:moveTo>
                    <a:pt x="1829498" y="606005"/>
                  </a:moveTo>
                  <a:lnTo>
                    <a:pt x="1826768" y="603275"/>
                  </a:lnTo>
                  <a:lnTo>
                    <a:pt x="1820049" y="603275"/>
                  </a:lnTo>
                  <a:lnTo>
                    <a:pt x="1817331" y="606005"/>
                  </a:lnTo>
                  <a:lnTo>
                    <a:pt x="1817331" y="612724"/>
                  </a:lnTo>
                  <a:lnTo>
                    <a:pt x="1820049" y="615454"/>
                  </a:lnTo>
                  <a:lnTo>
                    <a:pt x="1826768" y="615454"/>
                  </a:lnTo>
                  <a:lnTo>
                    <a:pt x="1829498" y="612724"/>
                  </a:lnTo>
                  <a:lnTo>
                    <a:pt x="1829498" y="606005"/>
                  </a:lnTo>
                  <a:close/>
                </a:path>
                <a:path w="1911984" h="1221104">
                  <a:moveTo>
                    <a:pt x="1837347" y="630364"/>
                  </a:moveTo>
                  <a:lnTo>
                    <a:pt x="1834616" y="627634"/>
                  </a:lnTo>
                  <a:lnTo>
                    <a:pt x="1827898" y="627634"/>
                  </a:lnTo>
                  <a:lnTo>
                    <a:pt x="1825167" y="630364"/>
                  </a:lnTo>
                  <a:lnTo>
                    <a:pt x="1825167" y="637095"/>
                  </a:lnTo>
                  <a:lnTo>
                    <a:pt x="1827898" y="639813"/>
                  </a:lnTo>
                  <a:lnTo>
                    <a:pt x="1834616" y="639813"/>
                  </a:lnTo>
                  <a:lnTo>
                    <a:pt x="1837347" y="637095"/>
                  </a:lnTo>
                  <a:lnTo>
                    <a:pt x="1837347" y="630364"/>
                  </a:lnTo>
                  <a:close/>
                </a:path>
                <a:path w="1911984" h="1221104">
                  <a:moveTo>
                    <a:pt x="1844586" y="654926"/>
                  </a:moveTo>
                  <a:lnTo>
                    <a:pt x="1841855" y="652183"/>
                  </a:lnTo>
                  <a:lnTo>
                    <a:pt x="1835137" y="652183"/>
                  </a:lnTo>
                  <a:lnTo>
                    <a:pt x="1832406" y="654926"/>
                  </a:lnTo>
                  <a:lnTo>
                    <a:pt x="1832406" y="661644"/>
                  </a:lnTo>
                  <a:lnTo>
                    <a:pt x="1835137" y="664362"/>
                  </a:lnTo>
                  <a:lnTo>
                    <a:pt x="1841855" y="664362"/>
                  </a:lnTo>
                  <a:lnTo>
                    <a:pt x="1844586" y="661644"/>
                  </a:lnTo>
                  <a:lnTo>
                    <a:pt x="1844586" y="654926"/>
                  </a:lnTo>
                  <a:close/>
                </a:path>
                <a:path w="1911984" h="1221104">
                  <a:moveTo>
                    <a:pt x="1851177" y="679627"/>
                  </a:moveTo>
                  <a:lnTo>
                    <a:pt x="1848446" y="676897"/>
                  </a:lnTo>
                  <a:lnTo>
                    <a:pt x="1841728" y="676897"/>
                  </a:lnTo>
                  <a:lnTo>
                    <a:pt x="1838998" y="679627"/>
                  </a:lnTo>
                  <a:lnTo>
                    <a:pt x="1838998" y="686358"/>
                  </a:lnTo>
                  <a:lnTo>
                    <a:pt x="1841728" y="689076"/>
                  </a:lnTo>
                  <a:lnTo>
                    <a:pt x="1848446" y="689076"/>
                  </a:lnTo>
                  <a:lnTo>
                    <a:pt x="1851177" y="686358"/>
                  </a:lnTo>
                  <a:lnTo>
                    <a:pt x="1851177" y="679627"/>
                  </a:lnTo>
                  <a:close/>
                </a:path>
                <a:path w="1911984" h="1221104">
                  <a:moveTo>
                    <a:pt x="1857146" y="704507"/>
                  </a:moveTo>
                  <a:lnTo>
                    <a:pt x="1854415" y="701776"/>
                  </a:lnTo>
                  <a:lnTo>
                    <a:pt x="1847697" y="701776"/>
                  </a:lnTo>
                  <a:lnTo>
                    <a:pt x="1844967" y="704507"/>
                  </a:lnTo>
                  <a:lnTo>
                    <a:pt x="1844967" y="711238"/>
                  </a:lnTo>
                  <a:lnTo>
                    <a:pt x="1847697" y="713955"/>
                  </a:lnTo>
                  <a:lnTo>
                    <a:pt x="1854415" y="713955"/>
                  </a:lnTo>
                  <a:lnTo>
                    <a:pt x="1857146" y="711238"/>
                  </a:lnTo>
                  <a:lnTo>
                    <a:pt x="1857146" y="704507"/>
                  </a:lnTo>
                  <a:close/>
                </a:path>
                <a:path w="1911984" h="1221104">
                  <a:moveTo>
                    <a:pt x="1862582" y="729538"/>
                  </a:moveTo>
                  <a:lnTo>
                    <a:pt x="1859864" y="726808"/>
                  </a:lnTo>
                  <a:lnTo>
                    <a:pt x="1853133" y="726808"/>
                  </a:lnTo>
                  <a:lnTo>
                    <a:pt x="1850415" y="729538"/>
                  </a:lnTo>
                  <a:lnTo>
                    <a:pt x="1850415" y="736257"/>
                  </a:lnTo>
                  <a:lnTo>
                    <a:pt x="1853133" y="738987"/>
                  </a:lnTo>
                  <a:lnTo>
                    <a:pt x="1859864" y="738987"/>
                  </a:lnTo>
                  <a:lnTo>
                    <a:pt x="1862582" y="736257"/>
                  </a:lnTo>
                  <a:lnTo>
                    <a:pt x="1862582" y="729538"/>
                  </a:lnTo>
                  <a:close/>
                </a:path>
                <a:path w="1911984" h="1221104">
                  <a:moveTo>
                    <a:pt x="1867306" y="754672"/>
                  </a:moveTo>
                  <a:lnTo>
                    <a:pt x="1864575" y="751941"/>
                  </a:lnTo>
                  <a:lnTo>
                    <a:pt x="1857844" y="751941"/>
                  </a:lnTo>
                  <a:lnTo>
                    <a:pt x="1855127" y="754672"/>
                  </a:lnTo>
                  <a:lnTo>
                    <a:pt x="1855127" y="761403"/>
                  </a:lnTo>
                  <a:lnTo>
                    <a:pt x="1857844" y="764120"/>
                  </a:lnTo>
                  <a:lnTo>
                    <a:pt x="1864575" y="764120"/>
                  </a:lnTo>
                  <a:lnTo>
                    <a:pt x="1867306" y="761403"/>
                  </a:lnTo>
                  <a:lnTo>
                    <a:pt x="1867306" y="754672"/>
                  </a:lnTo>
                  <a:close/>
                </a:path>
                <a:path w="1911984" h="1221104">
                  <a:moveTo>
                    <a:pt x="1871484" y="779932"/>
                  </a:moveTo>
                  <a:lnTo>
                    <a:pt x="1868754" y="777201"/>
                  </a:lnTo>
                  <a:lnTo>
                    <a:pt x="1862035" y="777201"/>
                  </a:lnTo>
                  <a:lnTo>
                    <a:pt x="1859318" y="779932"/>
                  </a:lnTo>
                  <a:lnTo>
                    <a:pt x="1859318" y="786650"/>
                  </a:lnTo>
                  <a:lnTo>
                    <a:pt x="1862035" y="789381"/>
                  </a:lnTo>
                  <a:lnTo>
                    <a:pt x="1868754" y="789381"/>
                  </a:lnTo>
                  <a:lnTo>
                    <a:pt x="1871484" y="786650"/>
                  </a:lnTo>
                  <a:lnTo>
                    <a:pt x="1871484" y="779932"/>
                  </a:lnTo>
                  <a:close/>
                </a:path>
                <a:path w="1911984" h="1221104">
                  <a:moveTo>
                    <a:pt x="1874100" y="1211110"/>
                  </a:moveTo>
                  <a:lnTo>
                    <a:pt x="1871383" y="1208366"/>
                  </a:lnTo>
                  <a:lnTo>
                    <a:pt x="1864652" y="1208366"/>
                  </a:lnTo>
                  <a:lnTo>
                    <a:pt x="1861934" y="1211110"/>
                  </a:lnTo>
                  <a:lnTo>
                    <a:pt x="1861934" y="1217828"/>
                  </a:lnTo>
                  <a:lnTo>
                    <a:pt x="1864652" y="1220546"/>
                  </a:lnTo>
                  <a:lnTo>
                    <a:pt x="1871383" y="1220546"/>
                  </a:lnTo>
                  <a:lnTo>
                    <a:pt x="1874100" y="1217828"/>
                  </a:lnTo>
                  <a:lnTo>
                    <a:pt x="1874100" y="1211110"/>
                  </a:lnTo>
                  <a:close/>
                </a:path>
                <a:path w="1911984" h="1221104">
                  <a:moveTo>
                    <a:pt x="1874951" y="805268"/>
                  </a:moveTo>
                  <a:lnTo>
                    <a:pt x="1872221" y="802551"/>
                  </a:lnTo>
                  <a:lnTo>
                    <a:pt x="1865490" y="802551"/>
                  </a:lnTo>
                  <a:lnTo>
                    <a:pt x="1862772" y="805268"/>
                  </a:lnTo>
                  <a:lnTo>
                    <a:pt x="1862772" y="812012"/>
                  </a:lnTo>
                  <a:lnTo>
                    <a:pt x="1865490" y="814730"/>
                  </a:lnTo>
                  <a:lnTo>
                    <a:pt x="1872221" y="814730"/>
                  </a:lnTo>
                  <a:lnTo>
                    <a:pt x="1874951" y="812012"/>
                  </a:lnTo>
                  <a:lnTo>
                    <a:pt x="1874951" y="805268"/>
                  </a:lnTo>
                  <a:close/>
                </a:path>
                <a:path w="1911984" h="1221104">
                  <a:moveTo>
                    <a:pt x="1877771" y="830707"/>
                  </a:moveTo>
                  <a:lnTo>
                    <a:pt x="1875040" y="827989"/>
                  </a:lnTo>
                  <a:lnTo>
                    <a:pt x="1868335" y="827989"/>
                  </a:lnTo>
                  <a:lnTo>
                    <a:pt x="1865604" y="830707"/>
                  </a:lnTo>
                  <a:lnTo>
                    <a:pt x="1865604" y="837425"/>
                  </a:lnTo>
                  <a:lnTo>
                    <a:pt x="1868335" y="840168"/>
                  </a:lnTo>
                  <a:lnTo>
                    <a:pt x="1875040" y="840168"/>
                  </a:lnTo>
                  <a:lnTo>
                    <a:pt x="1877771" y="837425"/>
                  </a:lnTo>
                  <a:lnTo>
                    <a:pt x="1877771" y="830707"/>
                  </a:lnTo>
                  <a:close/>
                </a:path>
                <a:path w="1911984" h="1221104">
                  <a:moveTo>
                    <a:pt x="1880082" y="856208"/>
                  </a:moveTo>
                  <a:lnTo>
                    <a:pt x="1877352" y="853478"/>
                  </a:lnTo>
                  <a:lnTo>
                    <a:pt x="1870633" y="853478"/>
                  </a:lnTo>
                  <a:lnTo>
                    <a:pt x="1867903" y="856208"/>
                  </a:lnTo>
                  <a:lnTo>
                    <a:pt x="1867903" y="862939"/>
                  </a:lnTo>
                  <a:lnTo>
                    <a:pt x="1870633" y="865657"/>
                  </a:lnTo>
                  <a:lnTo>
                    <a:pt x="1877352" y="865657"/>
                  </a:lnTo>
                  <a:lnTo>
                    <a:pt x="1880082" y="862939"/>
                  </a:lnTo>
                  <a:lnTo>
                    <a:pt x="1880082" y="856208"/>
                  </a:lnTo>
                  <a:close/>
                </a:path>
                <a:path w="1911984" h="1221104">
                  <a:moveTo>
                    <a:pt x="1880489" y="1186345"/>
                  </a:moveTo>
                  <a:lnTo>
                    <a:pt x="1877758" y="1183601"/>
                  </a:lnTo>
                  <a:lnTo>
                    <a:pt x="1871040" y="1183601"/>
                  </a:lnTo>
                  <a:lnTo>
                    <a:pt x="1868309" y="1186345"/>
                  </a:lnTo>
                  <a:lnTo>
                    <a:pt x="1868309" y="1193063"/>
                  </a:lnTo>
                  <a:lnTo>
                    <a:pt x="1871040" y="1195781"/>
                  </a:lnTo>
                  <a:lnTo>
                    <a:pt x="1877758" y="1195781"/>
                  </a:lnTo>
                  <a:lnTo>
                    <a:pt x="1880489" y="1193063"/>
                  </a:lnTo>
                  <a:lnTo>
                    <a:pt x="1880489" y="1186345"/>
                  </a:lnTo>
                  <a:close/>
                </a:path>
                <a:path w="1911984" h="1221104">
                  <a:moveTo>
                    <a:pt x="1881644" y="881748"/>
                  </a:moveTo>
                  <a:lnTo>
                    <a:pt x="1878914" y="879017"/>
                  </a:lnTo>
                  <a:lnTo>
                    <a:pt x="1872208" y="879017"/>
                  </a:lnTo>
                  <a:lnTo>
                    <a:pt x="1869478" y="881748"/>
                  </a:lnTo>
                  <a:lnTo>
                    <a:pt x="1869478" y="888479"/>
                  </a:lnTo>
                  <a:lnTo>
                    <a:pt x="1872208" y="891197"/>
                  </a:lnTo>
                  <a:lnTo>
                    <a:pt x="1878914" y="891197"/>
                  </a:lnTo>
                  <a:lnTo>
                    <a:pt x="1881644" y="888479"/>
                  </a:lnTo>
                  <a:lnTo>
                    <a:pt x="1881644" y="881748"/>
                  </a:lnTo>
                  <a:close/>
                </a:path>
                <a:path w="1911984" h="1221104">
                  <a:moveTo>
                    <a:pt x="1882584" y="907326"/>
                  </a:moveTo>
                  <a:lnTo>
                    <a:pt x="1879854" y="904595"/>
                  </a:lnTo>
                  <a:lnTo>
                    <a:pt x="1873135" y="904595"/>
                  </a:lnTo>
                  <a:lnTo>
                    <a:pt x="1870417" y="907326"/>
                  </a:lnTo>
                  <a:lnTo>
                    <a:pt x="1870417" y="914057"/>
                  </a:lnTo>
                  <a:lnTo>
                    <a:pt x="1873135" y="916774"/>
                  </a:lnTo>
                  <a:lnTo>
                    <a:pt x="1879854" y="916774"/>
                  </a:lnTo>
                  <a:lnTo>
                    <a:pt x="1882584" y="914057"/>
                  </a:lnTo>
                  <a:lnTo>
                    <a:pt x="1882584" y="907326"/>
                  </a:lnTo>
                  <a:close/>
                </a:path>
                <a:path w="1911984" h="1221104">
                  <a:moveTo>
                    <a:pt x="1886356" y="1161415"/>
                  </a:moveTo>
                  <a:lnTo>
                    <a:pt x="1883625" y="1158684"/>
                  </a:lnTo>
                  <a:lnTo>
                    <a:pt x="1876920" y="1158684"/>
                  </a:lnTo>
                  <a:lnTo>
                    <a:pt x="1874189" y="1161415"/>
                  </a:lnTo>
                  <a:lnTo>
                    <a:pt x="1874189" y="1168146"/>
                  </a:lnTo>
                  <a:lnTo>
                    <a:pt x="1876920" y="1170863"/>
                  </a:lnTo>
                  <a:lnTo>
                    <a:pt x="1883625" y="1170863"/>
                  </a:lnTo>
                  <a:lnTo>
                    <a:pt x="1886356" y="1168146"/>
                  </a:lnTo>
                  <a:lnTo>
                    <a:pt x="1886356" y="1161415"/>
                  </a:lnTo>
                  <a:close/>
                </a:path>
                <a:path w="1911984" h="1221104">
                  <a:moveTo>
                    <a:pt x="1891588" y="1136357"/>
                  </a:moveTo>
                  <a:lnTo>
                    <a:pt x="1888858" y="1133640"/>
                  </a:lnTo>
                  <a:lnTo>
                    <a:pt x="1882140" y="1133640"/>
                  </a:lnTo>
                  <a:lnTo>
                    <a:pt x="1879409" y="1136357"/>
                  </a:lnTo>
                  <a:lnTo>
                    <a:pt x="1879409" y="1143088"/>
                  </a:lnTo>
                  <a:lnTo>
                    <a:pt x="1882140" y="1145819"/>
                  </a:lnTo>
                  <a:lnTo>
                    <a:pt x="1888858" y="1145819"/>
                  </a:lnTo>
                  <a:lnTo>
                    <a:pt x="1891588" y="1143088"/>
                  </a:lnTo>
                  <a:lnTo>
                    <a:pt x="1891588" y="1136357"/>
                  </a:lnTo>
                  <a:close/>
                </a:path>
                <a:path w="1911984" h="1221104">
                  <a:moveTo>
                    <a:pt x="1896300" y="1111199"/>
                  </a:moveTo>
                  <a:lnTo>
                    <a:pt x="1893570" y="1108468"/>
                  </a:lnTo>
                  <a:lnTo>
                    <a:pt x="1886851" y="1108468"/>
                  </a:lnTo>
                  <a:lnTo>
                    <a:pt x="1884121" y="1111199"/>
                  </a:lnTo>
                  <a:lnTo>
                    <a:pt x="1884121" y="1117917"/>
                  </a:lnTo>
                  <a:lnTo>
                    <a:pt x="1886851" y="1120648"/>
                  </a:lnTo>
                  <a:lnTo>
                    <a:pt x="1893570" y="1120648"/>
                  </a:lnTo>
                  <a:lnTo>
                    <a:pt x="1896300" y="1117917"/>
                  </a:lnTo>
                  <a:lnTo>
                    <a:pt x="1896300" y="1111199"/>
                  </a:lnTo>
                  <a:close/>
                </a:path>
                <a:path w="1911984" h="1221104">
                  <a:moveTo>
                    <a:pt x="1900275" y="1085926"/>
                  </a:moveTo>
                  <a:lnTo>
                    <a:pt x="1897545" y="1083195"/>
                  </a:lnTo>
                  <a:lnTo>
                    <a:pt x="1890826" y="1083195"/>
                  </a:lnTo>
                  <a:lnTo>
                    <a:pt x="1888096" y="1085926"/>
                  </a:lnTo>
                  <a:lnTo>
                    <a:pt x="1888096" y="1092644"/>
                  </a:lnTo>
                  <a:lnTo>
                    <a:pt x="1890826" y="1095375"/>
                  </a:lnTo>
                  <a:lnTo>
                    <a:pt x="1897545" y="1095375"/>
                  </a:lnTo>
                  <a:lnTo>
                    <a:pt x="1900275" y="1092644"/>
                  </a:lnTo>
                  <a:lnTo>
                    <a:pt x="1900275" y="1085926"/>
                  </a:lnTo>
                  <a:close/>
                </a:path>
                <a:path w="1911984" h="1221104">
                  <a:moveTo>
                    <a:pt x="1903628" y="1060564"/>
                  </a:moveTo>
                  <a:lnTo>
                    <a:pt x="1900897" y="1057833"/>
                  </a:lnTo>
                  <a:lnTo>
                    <a:pt x="1894179" y="1057833"/>
                  </a:lnTo>
                  <a:lnTo>
                    <a:pt x="1891449" y="1060564"/>
                  </a:lnTo>
                  <a:lnTo>
                    <a:pt x="1891449" y="1067282"/>
                  </a:lnTo>
                  <a:lnTo>
                    <a:pt x="1894179" y="1070013"/>
                  </a:lnTo>
                  <a:lnTo>
                    <a:pt x="1900897" y="1070013"/>
                  </a:lnTo>
                  <a:lnTo>
                    <a:pt x="1903628" y="1067282"/>
                  </a:lnTo>
                  <a:lnTo>
                    <a:pt x="1903628" y="1060564"/>
                  </a:lnTo>
                  <a:close/>
                </a:path>
                <a:path w="1911984" h="1221104">
                  <a:moveTo>
                    <a:pt x="1906460" y="1035126"/>
                  </a:moveTo>
                  <a:lnTo>
                    <a:pt x="1903730" y="1032395"/>
                  </a:lnTo>
                  <a:lnTo>
                    <a:pt x="1897011" y="1032395"/>
                  </a:lnTo>
                  <a:lnTo>
                    <a:pt x="1894293" y="1035126"/>
                  </a:lnTo>
                  <a:lnTo>
                    <a:pt x="1894293" y="1041857"/>
                  </a:lnTo>
                  <a:lnTo>
                    <a:pt x="1897011" y="1044575"/>
                  </a:lnTo>
                  <a:lnTo>
                    <a:pt x="1903730" y="1044575"/>
                  </a:lnTo>
                  <a:lnTo>
                    <a:pt x="1906460" y="1041857"/>
                  </a:lnTo>
                  <a:lnTo>
                    <a:pt x="1906460" y="1035126"/>
                  </a:lnTo>
                  <a:close/>
                </a:path>
                <a:path w="1911984" h="1221104">
                  <a:moveTo>
                    <a:pt x="1908670" y="1009624"/>
                  </a:moveTo>
                  <a:lnTo>
                    <a:pt x="1905927" y="1006894"/>
                  </a:lnTo>
                  <a:lnTo>
                    <a:pt x="1899221" y="1006894"/>
                  </a:lnTo>
                  <a:lnTo>
                    <a:pt x="1896491" y="1009624"/>
                  </a:lnTo>
                  <a:lnTo>
                    <a:pt x="1896491" y="1016342"/>
                  </a:lnTo>
                  <a:lnTo>
                    <a:pt x="1899221" y="1019073"/>
                  </a:lnTo>
                  <a:lnTo>
                    <a:pt x="1905927" y="1019073"/>
                  </a:lnTo>
                  <a:lnTo>
                    <a:pt x="1908670" y="1016342"/>
                  </a:lnTo>
                  <a:lnTo>
                    <a:pt x="1908670" y="1009624"/>
                  </a:lnTo>
                  <a:close/>
                </a:path>
                <a:path w="1911984" h="1221104">
                  <a:moveTo>
                    <a:pt x="1910219" y="984084"/>
                  </a:moveTo>
                  <a:lnTo>
                    <a:pt x="1907501" y="981354"/>
                  </a:lnTo>
                  <a:lnTo>
                    <a:pt x="1900783" y="981354"/>
                  </a:lnTo>
                  <a:lnTo>
                    <a:pt x="1898053" y="984084"/>
                  </a:lnTo>
                  <a:lnTo>
                    <a:pt x="1898053" y="990803"/>
                  </a:lnTo>
                  <a:lnTo>
                    <a:pt x="1900783" y="993533"/>
                  </a:lnTo>
                  <a:lnTo>
                    <a:pt x="1907501" y="993533"/>
                  </a:lnTo>
                  <a:lnTo>
                    <a:pt x="1910219" y="990803"/>
                  </a:lnTo>
                  <a:lnTo>
                    <a:pt x="1910219" y="984084"/>
                  </a:lnTo>
                  <a:close/>
                </a:path>
                <a:path w="1911984" h="1221104">
                  <a:moveTo>
                    <a:pt x="1911388" y="932916"/>
                  </a:moveTo>
                  <a:lnTo>
                    <a:pt x="1908657" y="930186"/>
                  </a:lnTo>
                  <a:lnTo>
                    <a:pt x="1901939" y="930186"/>
                  </a:lnTo>
                  <a:lnTo>
                    <a:pt x="1899208" y="932916"/>
                  </a:lnTo>
                  <a:lnTo>
                    <a:pt x="1899208" y="939634"/>
                  </a:lnTo>
                  <a:lnTo>
                    <a:pt x="1901939" y="942352"/>
                  </a:lnTo>
                  <a:lnTo>
                    <a:pt x="1908657" y="942352"/>
                  </a:lnTo>
                  <a:lnTo>
                    <a:pt x="1911388" y="939634"/>
                  </a:lnTo>
                  <a:lnTo>
                    <a:pt x="1911388" y="93291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2879070" y="8810758"/>
              <a:ext cx="1920239" cy="1402715"/>
            </a:xfrm>
            <a:custGeom>
              <a:avLst/>
              <a:gdLst/>
              <a:ahLst/>
              <a:cxnLst/>
              <a:rect l="l" t="t" r="r" b="b"/>
              <a:pathLst>
                <a:path w="1920240" h="1402715">
                  <a:moveTo>
                    <a:pt x="12179" y="1265034"/>
                  </a:moveTo>
                  <a:lnTo>
                    <a:pt x="9436" y="1262303"/>
                  </a:lnTo>
                  <a:lnTo>
                    <a:pt x="2730" y="1262303"/>
                  </a:lnTo>
                  <a:lnTo>
                    <a:pt x="0" y="1265034"/>
                  </a:lnTo>
                  <a:lnTo>
                    <a:pt x="0" y="1271752"/>
                  </a:lnTo>
                  <a:lnTo>
                    <a:pt x="2730" y="1274483"/>
                  </a:lnTo>
                  <a:lnTo>
                    <a:pt x="9436" y="1274483"/>
                  </a:lnTo>
                  <a:lnTo>
                    <a:pt x="12179" y="1271752"/>
                  </a:lnTo>
                  <a:lnTo>
                    <a:pt x="12179" y="1265034"/>
                  </a:lnTo>
                  <a:close/>
                </a:path>
                <a:path w="1920240" h="1402715">
                  <a:moveTo>
                    <a:pt x="24828" y="1287284"/>
                  </a:moveTo>
                  <a:lnTo>
                    <a:pt x="22110" y="1284554"/>
                  </a:lnTo>
                  <a:lnTo>
                    <a:pt x="15392" y="1284554"/>
                  </a:lnTo>
                  <a:lnTo>
                    <a:pt x="12661" y="1287284"/>
                  </a:lnTo>
                  <a:lnTo>
                    <a:pt x="12661" y="1294003"/>
                  </a:lnTo>
                  <a:lnTo>
                    <a:pt x="15392" y="1296733"/>
                  </a:lnTo>
                  <a:lnTo>
                    <a:pt x="22110" y="1296733"/>
                  </a:lnTo>
                  <a:lnTo>
                    <a:pt x="24828" y="1294003"/>
                  </a:lnTo>
                  <a:lnTo>
                    <a:pt x="24828" y="1287284"/>
                  </a:lnTo>
                  <a:close/>
                </a:path>
                <a:path w="1920240" h="1402715">
                  <a:moveTo>
                    <a:pt x="25882" y="1230083"/>
                  </a:moveTo>
                  <a:lnTo>
                    <a:pt x="23152" y="1227353"/>
                  </a:lnTo>
                  <a:lnTo>
                    <a:pt x="16433" y="1227353"/>
                  </a:lnTo>
                  <a:lnTo>
                    <a:pt x="13703" y="1230083"/>
                  </a:lnTo>
                  <a:lnTo>
                    <a:pt x="13703" y="1236802"/>
                  </a:lnTo>
                  <a:lnTo>
                    <a:pt x="16433" y="1239532"/>
                  </a:lnTo>
                  <a:lnTo>
                    <a:pt x="23152" y="1239532"/>
                  </a:lnTo>
                  <a:lnTo>
                    <a:pt x="25882" y="1236802"/>
                  </a:lnTo>
                  <a:lnTo>
                    <a:pt x="25882" y="1230083"/>
                  </a:lnTo>
                  <a:close/>
                </a:path>
                <a:path w="1920240" h="1402715">
                  <a:moveTo>
                    <a:pt x="37934" y="1252651"/>
                  </a:moveTo>
                  <a:lnTo>
                    <a:pt x="35204" y="1249921"/>
                  </a:lnTo>
                  <a:lnTo>
                    <a:pt x="28473" y="1249921"/>
                  </a:lnTo>
                  <a:lnTo>
                    <a:pt x="25755" y="1252651"/>
                  </a:lnTo>
                  <a:lnTo>
                    <a:pt x="25755" y="1259370"/>
                  </a:lnTo>
                  <a:lnTo>
                    <a:pt x="28473" y="1262087"/>
                  </a:lnTo>
                  <a:lnTo>
                    <a:pt x="35204" y="1262087"/>
                  </a:lnTo>
                  <a:lnTo>
                    <a:pt x="37934" y="1259370"/>
                  </a:lnTo>
                  <a:lnTo>
                    <a:pt x="37934" y="1252651"/>
                  </a:lnTo>
                  <a:close/>
                </a:path>
                <a:path w="1920240" h="1402715">
                  <a:moveTo>
                    <a:pt x="38138" y="1309192"/>
                  </a:moveTo>
                  <a:lnTo>
                    <a:pt x="35407" y="1306461"/>
                  </a:lnTo>
                  <a:lnTo>
                    <a:pt x="28702" y="1306461"/>
                  </a:lnTo>
                  <a:lnTo>
                    <a:pt x="25971" y="1309192"/>
                  </a:lnTo>
                  <a:lnTo>
                    <a:pt x="25971" y="1315910"/>
                  </a:lnTo>
                  <a:lnTo>
                    <a:pt x="28702" y="1318641"/>
                  </a:lnTo>
                  <a:lnTo>
                    <a:pt x="35407" y="1318641"/>
                  </a:lnTo>
                  <a:lnTo>
                    <a:pt x="38138" y="1315910"/>
                  </a:lnTo>
                  <a:lnTo>
                    <a:pt x="38138" y="1309192"/>
                  </a:lnTo>
                  <a:close/>
                </a:path>
                <a:path w="1920240" h="1402715">
                  <a:moveTo>
                    <a:pt x="50609" y="1274864"/>
                  </a:moveTo>
                  <a:lnTo>
                    <a:pt x="47866" y="1272133"/>
                  </a:lnTo>
                  <a:lnTo>
                    <a:pt x="41160" y="1272133"/>
                  </a:lnTo>
                  <a:lnTo>
                    <a:pt x="38430" y="1274864"/>
                  </a:lnTo>
                  <a:lnTo>
                    <a:pt x="38430" y="1281595"/>
                  </a:lnTo>
                  <a:lnTo>
                    <a:pt x="41160" y="1284312"/>
                  </a:lnTo>
                  <a:lnTo>
                    <a:pt x="47866" y="1284312"/>
                  </a:lnTo>
                  <a:lnTo>
                    <a:pt x="50609" y="1281595"/>
                  </a:lnTo>
                  <a:lnTo>
                    <a:pt x="50609" y="1274864"/>
                  </a:lnTo>
                  <a:close/>
                </a:path>
                <a:path w="1920240" h="1402715">
                  <a:moveTo>
                    <a:pt x="51968" y="1330718"/>
                  </a:moveTo>
                  <a:lnTo>
                    <a:pt x="49237" y="1327988"/>
                  </a:lnTo>
                  <a:lnTo>
                    <a:pt x="42519" y="1327988"/>
                  </a:lnTo>
                  <a:lnTo>
                    <a:pt x="39789" y="1330718"/>
                  </a:lnTo>
                  <a:lnTo>
                    <a:pt x="39789" y="1337437"/>
                  </a:lnTo>
                  <a:lnTo>
                    <a:pt x="42519" y="1340167"/>
                  </a:lnTo>
                  <a:lnTo>
                    <a:pt x="49237" y="1340167"/>
                  </a:lnTo>
                  <a:lnTo>
                    <a:pt x="51968" y="1337437"/>
                  </a:lnTo>
                  <a:lnTo>
                    <a:pt x="51968" y="1330718"/>
                  </a:lnTo>
                  <a:close/>
                </a:path>
                <a:path w="1920240" h="1402715">
                  <a:moveTo>
                    <a:pt x="63690" y="1240256"/>
                  </a:moveTo>
                  <a:lnTo>
                    <a:pt x="60960" y="1237526"/>
                  </a:lnTo>
                  <a:lnTo>
                    <a:pt x="54241" y="1237526"/>
                  </a:lnTo>
                  <a:lnTo>
                    <a:pt x="51511" y="1240256"/>
                  </a:lnTo>
                  <a:lnTo>
                    <a:pt x="51511" y="1246987"/>
                  </a:lnTo>
                  <a:lnTo>
                    <a:pt x="54241" y="1249705"/>
                  </a:lnTo>
                  <a:lnTo>
                    <a:pt x="60960" y="1249705"/>
                  </a:lnTo>
                  <a:lnTo>
                    <a:pt x="63690" y="1246987"/>
                  </a:lnTo>
                  <a:lnTo>
                    <a:pt x="63690" y="1240256"/>
                  </a:lnTo>
                  <a:close/>
                </a:path>
                <a:path w="1920240" h="1402715">
                  <a:moveTo>
                    <a:pt x="63906" y="1296720"/>
                  </a:moveTo>
                  <a:lnTo>
                    <a:pt x="61163" y="1294003"/>
                  </a:lnTo>
                  <a:lnTo>
                    <a:pt x="54444" y="1294003"/>
                  </a:lnTo>
                  <a:lnTo>
                    <a:pt x="51727" y="1296720"/>
                  </a:lnTo>
                  <a:lnTo>
                    <a:pt x="51727" y="1303451"/>
                  </a:lnTo>
                  <a:lnTo>
                    <a:pt x="54444" y="1306169"/>
                  </a:lnTo>
                  <a:lnTo>
                    <a:pt x="61163" y="1306169"/>
                  </a:lnTo>
                  <a:lnTo>
                    <a:pt x="63906" y="1303451"/>
                  </a:lnTo>
                  <a:lnTo>
                    <a:pt x="63906" y="1296720"/>
                  </a:lnTo>
                  <a:close/>
                </a:path>
                <a:path w="1920240" h="1402715">
                  <a:moveTo>
                    <a:pt x="66408" y="1351851"/>
                  </a:moveTo>
                  <a:lnTo>
                    <a:pt x="63677" y="1349121"/>
                  </a:lnTo>
                  <a:lnTo>
                    <a:pt x="56959" y="1349121"/>
                  </a:lnTo>
                  <a:lnTo>
                    <a:pt x="54241" y="1351851"/>
                  </a:lnTo>
                  <a:lnTo>
                    <a:pt x="54241" y="1358582"/>
                  </a:lnTo>
                  <a:lnTo>
                    <a:pt x="56959" y="1361300"/>
                  </a:lnTo>
                  <a:lnTo>
                    <a:pt x="63677" y="1361300"/>
                  </a:lnTo>
                  <a:lnTo>
                    <a:pt x="66408" y="1358582"/>
                  </a:lnTo>
                  <a:lnTo>
                    <a:pt x="66408" y="1351851"/>
                  </a:lnTo>
                  <a:close/>
                </a:path>
                <a:path w="1920240" h="1402715">
                  <a:moveTo>
                    <a:pt x="76454" y="1262443"/>
                  </a:moveTo>
                  <a:lnTo>
                    <a:pt x="73736" y="1259713"/>
                  </a:lnTo>
                  <a:lnTo>
                    <a:pt x="67005" y="1259713"/>
                  </a:lnTo>
                  <a:lnTo>
                    <a:pt x="64274" y="1262443"/>
                  </a:lnTo>
                  <a:lnTo>
                    <a:pt x="64274" y="1269174"/>
                  </a:lnTo>
                  <a:lnTo>
                    <a:pt x="67005" y="1271892"/>
                  </a:lnTo>
                  <a:lnTo>
                    <a:pt x="73736" y="1271892"/>
                  </a:lnTo>
                  <a:lnTo>
                    <a:pt x="76454" y="1269174"/>
                  </a:lnTo>
                  <a:lnTo>
                    <a:pt x="76454" y="1262443"/>
                  </a:lnTo>
                  <a:close/>
                </a:path>
                <a:path w="1920240" h="1402715">
                  <a:moveTo>
                    <a:pt x="77825" y="1318209"/>
                  </a:moveTo>
                  <a:lnTo>
                    <a:pt x="75095" y="1315478"/>
                  </a:lnTo>
                  <a:lnTo>
                    <a:pt x="68376" y="1315478"/>
                  </a:lnTo>
                  <a:lnTo>
                    <a:pt x="65646" y="1318209"/>
                  </a:lnTo>
                  <a:lnTo>
                    <a:pt x="65646" y="1324927"/>
                  </a:lnTo>
                  <a:lnTo>
                    <a:pt x="68376" y="1327645"/>
                  </a:lnTo>
                  <a:lnTo>
                    <a:pt x="75095" y="1327645"/>
                  </a:lnTo>
                  <a:lnTo>
                    <a:pt x="77825" y="1324927"/>
                  </a:lnTo>
                  <a:lnTo>
                    <a:pt x="77825" y="1318209"/>
                  </a:lnTo>
                  <a:close/>
                </a:path>
                <a:path w="1920240" h="1402715">
                  <a:moveTo>
                    <a:pt x="81381" y="1372603"/>
                  </a:moveTo>
                  <a:lnTo>
                    <a:pt x="78651" y="1369872"/>
                  </a:lnTo>
                  <a:lnTo>
                    <a:pt x="71932" y="1369872"/>
                  </a:lnTo>
                  <a:lnTo>
                    <a:pt x="69202" y="1372603"/>
                  </a:lnTo>
                  <a:lnTo>
                    <a:pt x="69202" y="1379321"/>
                  </a:lnTo>
                  <a:lnTo>
                    <a:pt x="71932" y="1382052"/>
                  </a:lnTo>
                  <a:lnTo>
                    <a:pt x="78651" y="1382052"/>
                  </a:lnTo>
                  <a:lnTo>
                    <a:pt x="81381" y="1379321"/>
                  </a:lnTo>
                  <a:lnTo>
                    <a:pt x="81381" y="1372603"/>
                  </a:lnTo>
                  <a:close/>
                </a:path>
                <a:path w="1920240" h="1402715">
                  <a:moveTo>
                    <a:pt x="89750" y="1284262"/>
                  </a:moveTo>
                  <a:lnTo>
                    <a:pt x="87033" y="1281531"/>
                  </a:lnTo>
                  <a:lnTo>
                    <a:pt x="80314" y="1281531"/>
                  </a:lnTo>
                  <a:lnTo>
                    <a:pt x="77584" y="1284262"/>
                  </a:lnTo>
                  <a:lnTo>
                    <a:pt x="77584" y="1290993"/>
                  </a:lnTo>
                  <a:lnTo>
                    <a:pt x="80314" y="1293710"/>
                  </a:lnTo>
                  <a:lnTo>
                    <a:pt x="87033" y="1293710"/>
                  </a:lnTo>
                  <a:lnTo>
                    <a:pt x="89750" y="1290993"/>
                  </a:lnTo>
                  <a:lnTo>
                    <a:pt x="89750" y="1284262"/>
                  </a:lnTo>
                  <a:close/>
                </a:path>
                <a:path w="1920240" h="1402715">
                  <a:moveTo>
                    <a:pt x="92367" y="1339278"/>
                  </a:moveTo>
                  <a:lnTo>
                    <a:pt x="89649" y="1336548"/>
                  </a:lnTo>
                  <a:lnTo>
                    <a:pt x="82931" y="1336548"/>
                  </a:lnTo>
                  <a:lnTo>
                    <a:pt x="80187" y="1339278"/>
                  </a:lnTo>
                  <a:lnTo>
                    <a:pt x="80187" y="1345996"/>
                  </a:lnTo>
                  <a:lnTo>
                    <a:pt x="82931" y="1348727"/>
                  </a:lnTo>
                  <a:lnTo>
                    <a:pt x="89649" y="1348727"/>
                  </a:lnTo>
                  <a:lnTo>
                    <a:pt x="92367" y="1345996"/>
                  </a:lnTo>
                  <a:lnTo>
                    <a:pt x="92367" y="1339278"/>
                  </a:lnTo>
                  <a:close/>
                </a:path>
                <a:path w="1920240" h="1402715">
                  <a:moveTo>
                    <a:pt x="96875" y="1392936"/>
                  </a:moveTo>
                  <a:lnTo>
                    <a:pt x="94157" y="1390205"/>
                  </a:lnTo>
                  <a:lnTo>
                    <a:pt x="87426" y="1390205"/>
                  </a:lnTo>
                  <a:lnTo>
                    <a:pt x="84709" y="1392936"/>
                  </a:lnTo>
                  <a:lnTo>
                    <a:pt x="84709" y="1399654"/>
                  </a:lnTo>
                  <a:lnTo>
                    <a:pt x="87426" y="1402384"/>
                  </a:lnTo>
                  <a:lnTo>
                    <a:pt x="94157" y="1402384"/>
                  </a:lnTo>
                  <a:lnTo>
                    <a:pt x="96875" y="1399654"/>
                  </a:lnTo>
                  <a:lnTo>
                    <a:pt x="96875" y="1392936"/>
                  </a:lnTo>
                  <a:close/>
                </a:path>
                <a:path w="1920240" h="1402715">
                  <a:moveTo>
                    <a:pt x="102222" y="1250022"/>
                  </a:moveTo>
                  <a:lnTo>
                    <a:pt x="99491" y="1247292"/>
                  </a:lnTo>
                  <a:lnTo>
                    <a:pt x="92773" y="1247292"/>
                  </a:lnTo>
                  <a:lnTo>
                    <a:pt x="90043" y="1250022"/>
                  </a:lnTo>
                  <a:lnTo>
                    <a:pt x="90043" y="1256753"/>
                  </a:lnTo>
                  <a:lnTo>
                    <a:pt x="92773" y="1259471"/>
                  </a:lnTo>
                  <a:lnTo>
                    <a:pt x="99491" y="1259471"/>
                  </a:lnTo>
                  <a:lnTo>
                    <a:pt x="102222" y="1256753"/>
                  </a:lnTo>
                  <a:lnTo>
                    <a:pt x="102222" y="1250022"/>
                  </a:lnTo>
                  <a:close/>
                </a:path>
                <a:path w="1920240" h="1402715">
                  <a:moveTo>
                    <a:pt x="103784" y="1305687"/>
                  </a:moveTo>
                  <a:lnTo>
                    <a:pt x="101053" y="1302956"/>
                  </a:lnTo>
                  <a:lnTo>
                    <a:pt x="94335" y="1302956"/>
                  </a:lnTo>
                  <a:lnTo>
                    <a:pt x="91605" y="1305687"/>
                  </a:lnTo>
                  <a:lnTo>
                    <a:pt x="91605" y="1312405"/>
                  </a:lnTo>
                  <a:lnTo>
                    <a:pt x="94335" y="1315123"/>
                  </a:lnTo>
                  <a:lnTo>
                    <a:pt x="101053" y="1315123"/>
                  </a:lnTo>
                  <a:lnTo>
                    <a:pt x="103784" y="1312405"/>
                  </a:lnTo>
                  <a:lnTo>
                    <a:pt x="103784" y="1305687"/>
                  </a:lnTo>
                  <a:close/>
                </a:path>
                <a:path w="1920240" h="1402715">
                  <a:moveTo>
                    <a:pt x="107454" y="1359928"/>
                  </a:moveTo>
                  <a:lnTo>
                    <a:pt x="104724" y="1357210"/>
                  </a:lnTo>
                  <a:lnTo>
                    <a:pt x="98018" y="1357210"/>
                  </a:lnTo>
                  <a:lnTo>
                    <a:pt x="95288" y="1359928"/>
                  </a:lnTo>
                  <a:lnTo>
                    <a:pt x="95288" y="1366659"/>
                  </a:lnTo>
                  <a:lnTo>
                    <a:pt x="98018" y="1369390"/>
                  </a:lnTo>
                  <a:lnTo>
                    <a:pt x="104724" y="1369390"/>
                  </a:lnTo>
                  <a:lnTo>
                    <a:pt x="107454" y="1366659"/>
                  </a:lnTo>
                  <a:lnTo>
                    <a:pt x="107454" y="1359928"/>
                  </a:lnTo>
                  <a:close/>
                </a:path>
                <a:path w="1920240" h="1402715">
                  <a:moveTo>
                    <a:pt x="115620" y="1271790"/>
                  </a:moveTo>
                  <a:lnTo>
                    <a:pt x="112890" y="1269072"/>
                  </a:lnTo>
                  <a:lnTo>
                    <a:pt x="106172" y="1269072"/>
                  </a:lnTo>
                  <a:lnTo>
                    <a:pt x="103454" y="1271790"/>
                  </a:lnTo>
                  <a:lnTo>
                    <a:pt x="103454" y="1278521"/>
                  </a:lnTo>
                  <a:lnTo>
                    <a:pt x="106172" y="1281239"/>
                  </a:lnTo>
                  <a:lnTo>
                    <a:pt x="112890" y="1281239"/>
                  </a:lnTo>
                  <a:lnTo>
                    <a:pt x="115620" y="1278521"/>
                  </a:lnTo>
                  <a:lnTo>
                    <a:pt x="115620" y="1271790"/>
                  </a:lnTo>
                  <a:close/>
                </a:path>
                <a:path w="1920240" h="1402715">
                  <a:moveTo>
                    <a:pt x="118452" y="1326692"/>
                  </a:moveTo>
                  <a:lnTo>
                    <a:pt x="115722" y="1323949"/>
                  </a:lnTo>
                  <a:lnTo>
                    <a:pt x="109004" y="1323949"/>
                  </a:lnTo>
                  <a:lnTo>
                    <a:pt x="106273" y="1326692"/>
                  </a:lnTo>
                  <a:lnTo>
                    <a:pt x="106273" y="1333411"/>
                  </a:lnTo>
                  <a:lnTo>
                    <a:pt x="109004" y="1336128"/>
                  </a:lnTo>
                  <a:lnTo>
                    <a:pt x="115722" y="1336128"/>
                  </a:lnTo>
                  <a:lnTo>
                    <a:pt x="118452" y="1333411"/>
                  </a:lnTo>
                  <a:lnTo>
                    <a:pt x="118452" y="1326692"/>
                  </a:lnTo>
                  <a:close/>
                </a:path>
                <a:path w="1920240" h="1402715">
                  <a:moveTo>
                    <a:pt x="123164" y="1380172"/>
                  </a:moveTo>
                  <a:lnTo>
                    <a:pt x="120434" y="1377442"/>
                  </a:lnTo>
                  <a:lnTo>
                    <a:pt x="113715" y="1377442"/>
                  </a:lnTo>
                  <a:lnTo>
                    <a:pt x="110985" y="1380172"/>
                  </a:lnTo>
                  <a:lnTo>
                    <a:pt x="110985" y="1386890"/>
                  </a:lnTo>
                  <a:lnTo>
                    <a:pt x="113715" y="1389621"/>
                  </a:lnTo>
                  <a:lnTo>
                    <a:pt x="120434" y="1389621"/>
                  </a:lnTo>
                  <a:lnTo>
                    <a:pt x="123164" y="1386890"/>
                  </a:lnTo>
                  <a:lnTo>
                    <a:pt x="123164" y="1380172"/>
                  </a:lnTo>
                  <a:close/>
                </a:path>
                <a:path w="1920240" h="1402715">
                  <a:moveTo>
                    <a:pt x="129755" y="1293164"/>
                  </a:moveTo>
                  <a:lnTo>
                    <a:pt x="127025" y="1290421"/>
                  </a:lnTo>
                  <a:lnTo>
                    <a:pt x="120307" y="1290421"/>
                  </a:lnTo>
                  <a:lnTo>
                    <a:pt x="117576" y="1293164"/>
                  </a:lnTo>
                  <a:lnTo>
                    <a:pt x="117576" y="1299883"/>
                  </a:lnTo>
                  <a:lnTo>
                    <a:pt x="120307" y="1302600"/>
                  </a:lnTo>
                  <a:lnTo>
                    <a:pt x="127025" y="1302600"/>
                  </a:lnTo>
                  <a:lnTo>
                    <a:pt x="129755" y="1299883"/>
                  </a:lnTo>
                  <a:lnTo>
                    <a:pt x="129755" y="1293164"/>
                  </a:lnTo>
                  <a:close/>
                </a:path>
                <a:path w="1920240" h="1402715">
                  <a:moveTo>
                    <a:pt x="133629" y="1347266"/>
                  </a:moveTo>
                  <a:lnTo>
                    <a:pt x="130898" y="1344536"/>
                  </a:lnTo>
                  <a:lnTo>
                    <a:pt x="124180" y="1344536"/>
                  </a:lnTo>
                  <a:lnTo>
                    <a:pt x="121462" y="1347266"/>
                  </a:lnTo>
                  <a:lnTo>
                    <a:pt x="121462" y="1353985"/>
                  </a:lnTo>
                  <a:lnTo>
                    <a:pt x="124180" y="1356702"/>
                  </a:lnTo>
                  <a:lnTo>
                    <a:pt x="130898" y="1356702"/>
                  </a:lnTo>
                  <a:lnTo>
                    <a:pt x="133629" y="1353985"/>
                  </a:lnTo>
                  <a:lnTo>
                    <a:pt x="133629" y="1347266"/>
                  </a:lnTo>
                  <a:close/>
                </a:path>
                <a:path w="1920240" h="1402715">
                  <a:moveTo>
                    <a:pt x="144526" y="1314081"/>
                  </a:moveTo>
                  <a:lnTo>
                    <a:pt x="141795" y="1311351"/>
                  </a:lnTo>
                  <a:lnTo>
                    <a:pt x="135077" y="1311351"/>
                  </a:lnTo>
                  <a:lnTo>
                    <a:pt x="132346" y="1314081"/>
                  </a:lnTo>
                  <a:lnTo>
                    <a:pt x="132346" y="1320800"/>
                  </a:lnTo>
                  <a:lnTo>
                    <a:pt x="135077" y="1323530"/>
                  </a:lnTo>
                  <a:lnTo>
                    <a:pt x="141795" y="1323530"/>
                  </a:lnTo>
                  <a:lnTo>
                    <a:pt x="144526" y="1320800"/>
                  </a:lnTo>
                  <a:lnTo>
                    <a:pt x="144526" y="1314081"/>
                  </a:lnTo>
                  <a:close/>
                </a:path>
                <a:path w="1920240" h="1402715">
                  <a:moveTo>
                    <a:pt x="155727" y="1280604"/>
                  </a:moveTo>
                  <a:lnTo>
                    <a:pt x="152996" y="1277886"/>
                  </a:lnTo>
                  <a:lnTo>
                    <a:pt x="146291" y="1277886"/>
                  </a:lnTo>
                  <a:lnTo>
                    <a:pt x="143548" y="1280604"/>
                  </a:lnTo>
                  <a:lnTo>
                    <a:pt x="143548" y="1287335"/>
                  </a:lnTo>
                  <a:lnTo>
                    <a:pt x="146291" y="1290066"/>
                  </a:lnTo>
                  <a:lnTo>
                    <a:pt x="152996" y="1290066"/>
                  </a:lnTo>
                  <a:lnTo>
                    <a:pt x="155727" y="1287335"/>
                  </a:lnTo>
                  <a:lnTo>
                    <a:pt x="155727" y="1280604"/>
                  </a:lnTo>
                  <a:close/>
                </a:path>
                <a:path w="1920240" h="1402715">
                  <a:moveTo>
                    <a:pt x="1514017" y="2717"/>
                  </a:moveTo>
                  <a:lnTo>
                    <a:pt x="1511287" y="0"/>
                  </a:lnTo>
                  <a:lnTo>
                    <a:pt x="1504556" y="0"/>
                  </a:lnTo>
                  <a:lnTo>
                    <a:pt x="1501838" y="2717"/>
                  </a:lnTo>
                  <a:lnTo>
                    <a:pt x="1501838" y="9448"/>
                  </a:lnTo>
                  <a:lnTo>
                    <a:pt x="1504556" y="12179"/>
                  </a:lnTo>
                  <a:lnTo>
                    <a:pt x="1511287" y="12179"/>
                  </a:lnTo>
                  <a:lnTo>
                    <a:pt x="1514017" y="9448"/>
                  </a:lnTo>
                  <a:lnTo>
                    <a:pt x="1514017" y="2717"/>
                  </a:lnTo>
                  <a:close/>
                </a:path>
                <a:path w="1920240" h="1402715">
                  <a:moveTo>
                    <a:pt x="1533474" y="19392"/>
                  </a:moveTo>
                  <a:lnTo>
                    <a:pt x="1530756" y="16662"/>
                  </a:lnTo>
                  <a:lnTo>
                    <a:pt x="1524038" y="16662"/>
                  </a:lnTo>
                  <a:lnTo>
                    <a:pt x="1521307" y="19392"/>
                  </a:lnTo>
                  <a:lnTo>
                    <a:pt x="1521307" y="26123"/>
                  </a:lnTo>
                  <a:lnTo>
                    <a:pt x="1524038" y="28841"/>
                  </a:lnTo>
                  <a:lnTo>
                    <a:pt x="1530756" y="28841"/>
                  </a:lnTo>
                  <a:lnTo>
                    <a:pt x="1533474" y="26123"/>
                  </a:lnTo>
                  <a:lnTo>
                    <a:pt x="1533474" y="19392"/>
                  </a:lnTo>
                  <a:close/>
                </a:path>
                <a:path w="1920240" h="1402715">
                  <a:moveTo>
                    <a:pt x="1552435" y="36537"/>
                  </a:moveTo>
                  <a:lnTo>
                    <a:pt x="1549704" y="33807"/>
                  </a:lnTo>
                  <a:lnTo>
                    <a:pt x="1542986" y="33807"/>
                  </a:lnTo>
                  <a:lnTo>
                    <a:pt x="1540256" y="36537"/>
                  </a:lnTo>
                  <a:lnTo>
                    <a:pt x="1540256" y="43256"/>
                  </a:lnTo>
                  <a:lnTo>
                    <a:pt x="1542986" y="45986"/>
                  </a:lnTo>
                  <a:lnTo>
                    <a:pt x="1549704" y="45986"/>
                  </a:lnTo>
                  <a:lnTo>
                    <a:pt x="1552435" y="43256"/>
                  </a:lnTo>
                  <a:lnTo>
                    <a:pt x="1552435" y="36537"/>
                  </a:lnTo>
                  <a:close/>
                </a:path>
                <a:path w="1920240" h="1402715">
                  <a:moveTo>
                    <a:pt x="1571066" y="54114"/>
                  </a:moveTo>
                  <a:lnTo>
                    <a:pt x="1568348" y="51396"/>
                  </a:lnTo>
                  <a:lnTo>
                    <a:pt x="1561630" y="51396"/>
                  </a:lnTo>
                  <a:lnTo>
                    <a:pt x="1558886" y="54114"/>
                  </a:lnTo>
                  <a:lnTo>
                    <a:pt x="1558886" y="60858"/>
                  </a:lnTo>
                  <a:lnTo>
                    <a:pt x="1561630" y="63576"/>
                  </a:lnTo>
                  <a:lnTo>
                    <a:pt x="1568348" y="63576"/>
                  </a:lnTo>
                  <a:lnTo>
                    <a:pt x="1571066" y="60858"/>
                  </a:lnTo>
                  <a:lnTo>
                    <a:pt x="1571066" y="54114"/>
                  </a:lnTo>
                  <a:close/>
                </a:path>
                <a:path w="1920240" h="1402715">
                  <a:moveTo>
                    <a:pt x="1589189" y="72174"/>
                  </a:moveTo>
                  <a:lnTo>
                    <a:pt x="1586458" y="69443"/>
                  </a:lnTo>
                  <a:lnTo>
                    <a:pt x="1579740" y="69443"/>
                  </a:lnTo>
                  <a:lnTo>
                    <a:pt x="1577022" y="72174"/>
                  </a:lnTo>
                  <a:lnTo>
                    <a:pt x="1577022" y="78892"/>
                  </a:lnTo>
                  <a:lnTo>
                    <a:pt x="1579740" y="81610"/>
                  </a:lnTo>
                  <a:lnTo>
                    <a:pt x="1586458" y="81610"/>
                  </a:lnTo>
                  <a:lnTo>
                    <a:pt x="1589189" y="78892"/>
                  </a:lnTo>
                  <a:lnTo>
                    <a:pt x="1589189" y="72174"/>
                  </a:lnTo>
                  <a:close/>
                </a:path>
                <a:path w="1920240" h="1402715">
                  <a:moveTo>
                    <a:pt x="1606880" y="90652"/>
                  </a:moveTo>
                  <a:lnTo>
                    <a:pt x="1604149" y="87922"/>
                  </a:lnTo>
                  <a:lnTo>
                    <a:pt x="1597431" y="87922"/>
                  </a:lnTo>
                  <a:lnTo>
                    <a:pt x="1594700" y="90652"/>
                  </a:lnTo>
                  <a:lnTo>
                    <a:pt x="1594700" y="97370"/>
                  </a:lnTo>
                  <a:lnTo>
                    <a:pt x="1597431" y="100101"/>
                  </a:lnTo>
                  <a:lnTo>
                    <a:pt x="1604149" y="100101"/>
                  </a:lnTo>
                  <a:lnTo>
                    <a:pt x="1606880" y="97370"/>
                  </a:lnTo>
                  <a:lnTo>
                    <a:pt x="1606880" y="90652"/>
                  </a:lnTo>
                  <a:close/>
                </a:path>
                <a:path w="1920240" h="1402715">
                  <a:moveTo>
                    <a:pt x="1624152" y="109537"/>
                  </a:moveTo>
                  <a:lnTo>
                    <a:pt x="1621434" y="106819"/>
                  </a:lnTo>
                  <a:lnTo>
                    <a:pt x="1614716" y="106819"/>
                  </a:lnTo>
                  <a:lnTo>
                    <a:pt x="1611985" y="109537"/>
                  </a:lnTo>
                  <a:lnTo>
                    <a:pt x="1611985" y="116268"/>
                  </a:lnTo>
                  <a:lnTo>
                    <a:pt x="1614716" y="118999"/>
                  </a:lnTo>
                  <a:lnTo>
                    <a:pt x="1621434" y="118999"/>
                  </a:lnTo>
                  <a:lnTo>
                    <a:pt x="1624152" y="116268"/>
                  </a:lnTo>
                  <a:lnTo>
                    <a:pt x="1624152" y="109537"/>
                  </a:lnTo>
                  <a:close/>
                </a:path>
                <a:path w="1920240" h="1402715">
                  <a:moveTo>
                    <a:pt x="1640916" y="128866"/>
                  </a:moveTo>
                  <a:lnTo>
                    <a:pt x="1638185" y="126123"/>
                  </a:lnTo>
                  <a:lnTo>
                    <a:pt x="1631467" y="126123"/>
                  </a:lnTo>
                  <a:lnTo>
                    <a:pt x="1628749" y="128866"/>
                  </a:lnTo>
                  <a:lnTo>
                    <a:pt x="1628749" y="135585"/>
                  </a:lnTo>
                  <a:lnTo>
                    <a:pt x="1631467" y="138303"/>
                  </a:lnTo>
                  <a:lnTo>
                    <a:pt x="1638185" y="138303"/>
                  </a:lnTo>
                  <a:lnTo>
                    <a:pt x="1640916" y="135585"/>
                  </a:lnTo>
                  <a:lnTo>
                    <a:pt x="1640916" y="128866"/>
                  </a:lnTo>
                  <a:close/>
                </a:path>
                <a:path w="1920240" h="1402715">
                  <a:moveTo>
                    <a:pt x="1657248" y="148577"/>
                  </a:moveTo>
                  <a:lnTo>
                    <a:pt x="1654517" y="145846"/>
                  </a:lnTo>
                  <a:lnTo>
                    <a:pt x="1647799" y="145846"/>
                  </a:lnTo>
                  <a:lnTo>
                    <a:pt x="1645081" y="148577"/>
                  </a:lnTo>
                  <a:lnTo>
                    <a:pt x="1645081" y="155295"/>
                  </a:lnTo>
                  <a:lnTo>
                    <a:pt x="1647799" y="158026"/>
                  </a:lnTo>
                  <a:lnTo>
                    <a:pt x="1654517" y="158026"/>
                  </a:lnTo>
                  <a:lnTo>
                    <a:pt x="1657248" y="155295"/>
                  </a:lnTo>
                  <a:lnTo>
                    <a:pt x="1657248" y="148577"/>
                  </a:lnTo>
                  <a:close/>
                </a:path>
                <a:path w="1920240" h="1402715">
                  <a:moveTo>
                    <a:pt x="1673072" y="168668"/>
                  </a:moveTo>
                  <a:lnTo>
                    <a:pt x="1670329" y="165950"/>
                  </a:lnTo>
                  <a:lnTo>
                    <a:pt x="1663623" y="165950"/>
                  </a:lnTo>
                  <a:lnTo>
                    <a:pt x="1660893" y="168668"/>
                  </a:lnTo>
                  <a:lnTo>
                    <a:pt x="1660893" y="175399"/>
                  </a:lnTo>
                  <a:lnTo>
                    <a:pt x="1663623" y="178130"/>
                  </a:lnTo>
                  <a:lnTo>
                    <a:pt x="1670329" y="178130"/>
                  </a:lnTo>
                  <a:lnTo>
                    <a:pt x="1673072" y="175399"/>
                  </a:lnTo>
                  <a:lnTo>
                    <a:pt x="1673072" y="168668"/>
                  </a:lnTo>
                  <a:close/>
                </a:path>
                <a:path w="1920240" h="1402715">
                  <a:moveTo>
                    <a:pt x="1688452" y="189153"/>
                  </a:moveTo>
                  <a:lnTo>
                    <a:pt x="1685721" y="186423"/>
                  </a:lnTo>
                  <a:lnTo>
                    <a:pt x="1679003" y="186423"/>
                  </a:lnTo>
                  <a:lnTo>
                    <a:pt x="1676273" y="189153"/>
                  </a:lnTo>
                  <a:lnTo>
                    <a:pt x="1676273" y="195884"/>
                  </a:lnTo>
                  <a:lnTo>
                    <a:pt x="1679003" y="198602"/>
                  </a:lnTo>
                  <a:lnTo>
                    <a:pt x="1685721" y="198602"/>
                  </a:lnTo>
                  <a:lnTo>
                    <a:pt x="1688452" y="195884"/>
                  </a:lnTo>
                  <a:lnTo>
                    <a:pt x="1688452" y="189153"/>
                  </a:lnTo>
                  <a:close/>
                </a:path>
                <a:path w="1920240" h="1402715">
                  <a:moveTo>
                    <a:pt x="1703311" y="210007"/>
                  </a:moveTo>
                  <a:lnTo>
                    <a:pt x="1700593" y="207289"/>
                  </a:lnTo>
                  <a:lnTo>
                    <a:pt x="1693875" y="207289"/>
                  </a:lnTo>
                  <a:lnTo>
                    <a:pt x="1691144" y="210007"/>
                  </a:lnTo>
                  <a:lnTo>
                    <a:pt x="1691144" y="216738"/>
                  </a:lnTo>
                  <a:lnTo>
                    <a:pt x="1693875" y="219468"/>
                  </a:lnTo>
                  <a:lnTo>
                    <a:pt x="1700593" y="219468"/>
                  </a:lnTo>
                  <a:lnTo>
                    <a:pt x="1703311" y="216738"/>
                  </a:lnTo>
                  <a:lnTo>
                    <a:pt x="1703311" y="210007"/>
                  </a:lnTo>
                  <a:close/>
                </a:path>
                <a:path w="1920240" h="1402715">
                  <a:moveTo>
                    <a:pt x="1717662" y="231216"/>
                  </a:moveTo>
                  <a:lnTo>
                    <a:pt x="1714931" y="228485"/>
                  </a:lnTo>
                  <a:lnTo>
                    <a:pt x="1708213" y="228485"/>
                  </a:lnTo>
                  <a:lnTo>
                    <a:pt x="1705483" y="231216"/>
                  </a:lnTo>
                  <a:lnTo>
                    <a:pt x="1705483" y="237934"/>
                  </a:lnTo>
                  <a:lnTo>
                    <a:pt x="1708213" y="240665"/>
                  </a:lnTo>
                  <a:lnTo>
                    <a:pt x="1714931" y="240665"/>
                  </a:lnTo>
                  <a:lnTo>
                    <a:pt x="1717662" y="237934"/>
                  </a:lnTo>
                  <a:lnTo>
                    <a:pt x="1717662" y="231216"/>
                  </a:lnTo>
                  <a:close/>
                </a:path>
                <a:path w="1920240" h="1402715">
                  <a:moveTo>
                    <a:pt x="1731391" y="252755"/>
                  </a:moveTo>
                  <a:lnTo>
                    <a:pt x="1728660" y="250024"/>
                  </a:lnTo>
                  <a:lnTo>
                    <a:pt x="1721942" y="250024"/>
                  </a:lnTo>
                  <a:lnTo>
                    <a:pt x="1719211" y="252755"/>
                  </a:lnTo>
                  <a:lnTo>
                    <a:pt x="1719211" y="259486"/>
                  </a:lnTo>
                  <a:lnTo>
                    <a:pt x="1721942" y="262204"/>
                  </a:lnTo>
                  <a:lnTo>
                    <a:pt x="1728660" y="262204"/>
                  </a:lnTo>
                  <a:lnTo>
                    <a:pt x="1731391" y="259486"/>
                  </a:lnTo>
                  <a:lnTo>
                    <a:pt x="1731391" y="252755"/>
                  </a:lnTo>
                  <a:close/>
                </a:path>
                <a:path w="1920240" h="1402715">
                  <a:moveTo>
                    <a:pt x="1744675" y="274637"/>
                  </a:moveTo>
                  <a:lnTo>
                    <a:pt x="1741944" y="271907"/>
                  </a:lnTo>
                  <a:lnTo>
                    <a:pt x="1735226" y="271907"/>
                  </a:lnTo>
                  <a:lnTo>
                    <a:pt x="1732495" y="274637"/>
                  </a:lnTo>
                  <a:lnTo>
                    <a:pt x="1732495" y="281355"/>
                  </a:lnTo>
                  <a:lnTo>
                    <a:pt x="1735226" y="284086"/>
                  </a:lnTo>
                  <a:lnTo>
                    <a:pt x="1741944" y="284086"/>
                  </a:lnTo>
                  <a:lnTo>
                    <a:pt x="1744675" y="281355"/>
                  </a:lnTo>
                  <a:lnTo>
                    <a:pt x="1744675" y="274637"/>
                  </a:lnTo>
                  <a:close/>
                </a:path>
                <a:path w="1920240" h="1402715">
                  <a:moveTo>
                    <a:pt x="1757451" y="296811"/>
                  </a:moveTo>
                  <a:lnTo>
                    <a:pt x="1754733" y="294093"/>
                  </a:lnTo>
                  <a:lnTo>
                    <a:pt x="1748002" y="294093"/>
                  </a:lnTo>
                  <a:lnTo>
                    <a:pt x="1745272" y="296811"/>
                  </a:lnTo>
                  <a:lnTo>
                    <a:pt x="1745272" y="303542"/>
                  </a:lnTo>
                  <a:lnTo>
                    <a:pt x="1748002" y="306273"/>
                  </a:lnTo>
                  <a:lnTo>
                    <a:pt x="1754733" y="306273"/>
                  </a:lnTo>
                  <a:lnTo>
                    <a:pt x="1757451" y="303542"/>
                  </a:lnTo>
                  <a:lnTo>
                    <a:pt x="1757451" y="296811"/>
                  </a:lnTo>
                  <a:close/>
                </a:path>
                <a:path w="1920240" h="1402715">
                  <a:moveTo>
                    <a:pt x="1769706" y="319303"/>
                  </a:moveTo>
                  <a:lnTo>
                    <a:pt x="1766963" y="316585"/>
                  </a:lnTo>
                  <a:lnTo>
                    <a:pt x="1760258" y="316585"/>
                  </a:lnTo>
                  <a:lnTo>
                    <a:pt x="1757527" y="319303"/>
                  </a:lnTo>
                  <a:lnTo>
                    <a:pt x="1757527" y="326034"/>
                  </a:lnTo>
                  <a:lnTo>
                    <a:pt x="1760258" y="328764"/>
                  </a:lnTo>
                  <a:lnTo>
                    <a:pt x="1766963" y="328764"/>
                  </a:lnTo>
                  <a:lnTo>
                    <a:pt x="1769706" y="326034"/>
                  </a:lnTo>
                  <a:lnTo>
                    <a:pt x="1769706" y="319303"/>
                  </a:lnTo>
                  <a:close/>
                </a:path>
                <a:path w="1920240" h="1402715">
                  <a:moveTo>
                    <a:pt x="1781327" y="342087"/>
                  </a:moveTo>
                  <a:lnTo>
                    <a:pt x="1778596" y="339369"/>
                  </a:lnTo>
                  <a:lnTo>
                    <a:pt x="1771878" y="339369"/>
                  </a:lnTo>
                  <a:lnTo>
                    <a:pt x="1769148" y="342087"/>
                  </a:lnTo>
                  <a:lnTo>
                    <a:pt x="1769148" y="348818"/>
                  </a:lnTo>
                  <a:lnTo>
                    <a:pt x="1771878" y="351548"/>
                  </a:lnTo>
                  <a:lnTo>
                    <a:pt x="1778596" y="351548"/>
                  </a:lnTo>
                  <a:lnTo>
                    <a:pt x="1781327" y="348818"/>
                  </a:lnTo>
                  <a:lnTo>
                    <a:pt x="1781327" y="342087"/>
                  </a:lnTo>
                  <a:close/>
                </a:path>
                <a:path w="1920240" h="1402715">
                  <a:moveTo>
                    <a:pt x="1792427" y="365163"/>
                  </a:moveTo>
                  <a:lnTo>
                    <a:pt x="1789696" y="362419"/>
                  </a:lnTo>
                  <a:lnTo>
                    <a:pt x="1782978" y="362419"/>
                  </a:lnTo>
                  <a:lnTo>
                    <a:pt x="1780247" y="365163"/>
                  </a:lnTo>
                  <a:lnTo>
                    <a:pt x="1780247" y="371881"/>
                  </a:lnTo>
                  <a:lnTo>
                    <a:pt x="1782978" y="374599"/>
                  </a:lnTo>
                  <a:lnTo>
                    <a:pt x="1789696" y="374599"/>
                  </a:lnTo>
                  <a:lnTo>
                    <a:pt x="1792427" y="371881"/>
                  </a:lnTo>
                  <a:lnTo>
                    <a:pt x="1792427" y="365163"/>
                  </a:lnTo>
                  <a:close/>
                </a:path>
                <a:path w="1920240" h="1402715">
                  <a:moveTo>
                    <a:pt x="1803006" y="388480"/>
                  </a:moveTo>
                  <a:lnTo>
                    <a:pt x="1800275" y="385737"/>
                  </a:lnTo>
                  <a:lnTo>
                    <a:pt x="1793557" y="385737"/>
                  </a:lnTo>
                  <a:lnTo>
                    <a:pt x="1790827" y="388480"/>
                  </a:lnTo>
                  <a:lnTo>
                    <a:pt x="1790827" y="395198"/>
                  </a:lnTo>
                  <a:lnTo>
                    <a:pt x="1793557" y="397916"/>
                  </a:lnTo>
                  <a:lnTo>
                    <a:pt x="1800275" y="397916"/>
                  </a:lnTo>
                  <a:lnTo>
                    <a:pt x="1803006" y="395198"/>
                  </a:lnTo>
                  <a:lnTo>
                    <a:pt x="1803006" y="388480"/>
                  </a:lnTo>
                  <a:close/>
                </a:path>
                <a:path w="1920240" h="1402715">
                  <a:moveTo>
                    <a:pt x="1812950" y="412051"/>
                  </a:moveTo>
                  <a:lnTo>
                    <a:pt x="1810219" y="409308"/>
                  </a:lnTo>
                  <a:lnTo>
                    <a:pt x="1803501" y="409308"/>
                  </a:lnTo>
                  <a:lnTo>
                    <a:pt x="1800783" y="412051"/>
                  </a:lnTo>
                  <a:lnTo>
                    <a:pt x="1800783" y="418769"/>
                  </a:lnTo>
                  <a:lnTo>
                    <a:pt x="1803501" y="421487"/>
                  </a:lnTo>
                  <a:lnTo>
                    <a:pt x="1810219" y="421487"/>
                  </a:lnTo>
                  <a:lnTo>
                    <a:pt x="1812950" y="418769"/>
                  </a:lnTo>
                  <a:lnTo>
                    <a:pt x="1812950" y="412051"/>
                  </a:lnTo>
                  <a:close/>
                </a:path>
                <a:path w="1920240" h="1402715">
                  <a:moveTo>
                    <a:pt x="1822373" y="435851"/>
                  </a:moveTo>
                  <a:lnTo>
                    <a:pt x="1819643" y="433108"/>
                  </a:lnTo>
                  <a:lnTo>
                    <a:pt x="1812925" y="433108"/>
                  </a:lnTo>
                  <a:lnTo>
                    <a:pt x="1810207" y="435851"/>
                  </a:lnTo>
                  <a:lnTo>
                    <a:pt x="1810207" y="442569"/>
                  </a:lnTo>
                  <a:lnTo>
                    <a:pt x="1812925" y="445287"/>
                  </a:lnTo>
                  <a:lnTo>
                    <a:pt x="1819643" y="445287"/>
                  </a:lnTo>
                  <a:lnTo>
                    <a:pt x="1822373" y="442569"/>
                  </a:lnTo>
                  <a:lnTo>
                    <a:pt x="1822373" y="435851"/>
                  </a:lnTo>
                  <a:close/>
                </a:path>
                <a:path w="1920240" h="1402715">
                  <a:moveTo>
                    <a:pt x="1831174" y="459867"/>
                  </a:moveTo>
                  <a:lnTo>
                    <a:pt x="1828444" y="457136"/>
                  </a:lnTo>
                  <a:lnTo>
                    <a:pt x="1821726" y="457136"/>
                  </a:lnTo>
                  <a:lnTo>
                    <a:pt x="1818995" y="459867"/>
                  </a:lnTo>
                  <a:lnTo>
                    <a:pt x="1818995" y="466585"/>
                  </a:lnTo>
                  <a:lnTo>
                    <a:pt x="1821726" y="469315"/>
                  </a:lnTo>
                  <a:lnTo>
                    <a:pt x="1828444" y="469315"/>
                  </a:lnTo>
                  <a:lnTo>
                    <a:pt x="1831174" y="466585"/>
                  </a:lnTo>
                  <a:lnTo>
                    <a:pt x="1831174" y="459867"/>
                  </a:lnTo>
                  <a:close/>
                </a:path>
                <a:path w="1920240" h="1402715">
                  <a:moveTo>
                    <a:pt x="1839455" y="484098"/>
                  </a:moveTo>
                  <a:lnTo>
                    <a:pt x="1836712" y="481368"/>
                  </a:lnTo>
                  <a:lnTo>
                    <a:pt x="1829993" y="481368"/>
                  </a:lnTo>
                  <a:lnTo>
                    <a:pt x="1827276" y="484098"/>
                  </a:lnTo>
                  <a:lnTo>
                    <a:pt x="1827276" y="490816"/>
                  </a:lnTo>
                  <a:lnTo>
                    <a:pt x="1829993" y="493547"/>
                  </a:lnTo>
                  <a:lnTo>
                    <a:pt x="1836712" y="493547"/>
                  </a:lnTo>
                  <a:lnTo>
                    <a:pt x="1839455" y="490816"/>
                  </a:lnTo>
                  <a:lnTo>
                    <a:pt x="1839455" y="484098"/>
                  </a:lnTo>
                  <a:close/>
                </a:path>
                <a:path w="1920240" h="1402715">
                  <a:moveTo>
                    <a:pt x="1847088" y="508508"/>
                  </a:moveTo>
                  <a:lnTo>
                    <a:pt x="1844357" y="505790"/>
                  </a:lnTo>
                  <a:lnTo>
                    <a:pt x="1837639" y="505790"/>
                  </a:lnTo>
                  <a:lnTo>
                    <a:pt x="1834908" y="508508"/>
                  </a:lnTo>
                  <a:lnTo>
                    <a:pt x="1834908" y="515251"/>
                  </a:lnTo>
                  <a:lnTo>
                    <a:pt x="1837639" y="517969"/>
                  </a:lnTo>
                  <a:lnTo>
                    <a:pt x="1844357" y="517969"/>
                  </a:lnTo>
                  <a:lnTo>
                    <a:pt x="1847088" y="515251"/>
                  </a:lnTo>
                  <a:lnTo>
                    <a:pt x="1847088" y="508508"/>
                  </a:lnTo>
                  <a:close/>
                </a:path>
                <a:path w="1920240" h="1402715">
                  <a:moveTo>
                    <a:pt x="1854098" y="533120"/>
                  </a:moveTo>
                  <a:lnTo>
                    <a:pt x="1851380" y="530402"/>
                  </a:lnTo>
                  <a:lnTo>
                    <a:pt x="1844649" y="530402"/>
                  </a:lnTo>
                  <a:lnTo>
                    <a:pt x="1841931" y="533120"/>
                  </a:lnTo>
                  <a:lnTo>
                    <a:pt x="1841931" y="539838"/>
                  </a:lnTo>
                  <a:lnTo>
                    <a:pt x="1844649" y="542582"/>
                  </a:lnTo>
                  <a:lnTo>
                    <a:pt x="1851380" y="542582"/>
                  </a:lnTo>
                  <a:lnTo>
                    <a:pt x="1854098" y="539838"/>
                  </a:lnTo>
                  <a:lnTo>
                    <a:pt x="1854098" y="533120"/>
                  </a:lnTo>
                  <a:close/>
                </a:path>
                <a:path w="1920240" h="1402715">
                  <a:moveTo>
                    <a:pt x="1860486" y="557898"/>
                  </a:moveTo>
                  <a:lnTo>
                    <a:pt x="1857756" y="555167"/>
                  </a:lnTo>
                  <a:lnTo>
                    <a:pt x="1851037" y="555167"/>
                  </a:lnTo>
                  <a:lnTo>
                    <a:pt x="1848307" y="557898"/>
                  </a:lnTo>
                  <a:lnTo>
                    <a:pt x="1848307" y="564616"/>
                  </a:lnTo>
                  <a:lnTo>
                    <a:pt x="1851037" y="567334"/>
                  </a:lnTo>
                  <a:lnTo>
                    <a:pt x="1857756" y="567334"/>
                  </a:lnTo>
                  <a:lnTo>
                    <a:pt x="1860486" y="564616"/>
                  </a:lnTo>
                  <a:lnTo>
                    <a:pt x="1860486" y="557898"/>
                  </a:lnTo>
                  <a:close/>
                </a:path>
                <a:path w="1920240" h="1402715">
                  <a:moveTo>
                    <a:pt x="1866353" y="582803"/>
                  </a:moveTo>
                  <a:lnTo>
                    <a:pt x="1863623" y="580085"/>
                  </a:lnTo>
                  <a:lnTo>
                    <a:pt x="1856917" y="580085"/>
                  </a:lnTo>
                  <a:lnTo>
                    <a:pt x="1854187" y="582803"/>
                  </a:lnTo>
                  <a:lnTo>
                    <a:pt x="1854187" y="589534"/>
                  </a:lnTo>
                  <a:lnTo>
                    <a:pt x="1856917" y="592264"/>
                  </a:lnTo>
                  <a:lnTo>
                    <a:pt x="1863623" y="592264"/>
                  </a:lnTo>
                  <a:lnTo>
                    <a:pt x="1866353" y="589534"/>
                  </a:lnTo>
                  <a:lnTo>
                    <a:pt x="1866353" y="582803"/>
                  </a:lnTo>
                  <a:close/>
                </a:path>
                <a:path w="1920240" h="1402715">
                  <a:moveTo>
                    <a:pt x="1871586" y="607860"/>
                  </a:moveTo>
                  <a:lnTo>
                    <a:pt x="1868855" y="605129"/>
                  </a:lnTo>
                  <a:lnTo>
                    <a:pt x="1862137" y="605129"/>
                  </a:lnTo>
                  <a:lnTo>
                    <a:pt x="1859407" y="607860"/>
                  </a:lnTo>
                  <a:lnTo>
                    <a:pt x="1859407" y="614578"/>
                  </a:lnTo>
                  <a:lnTo>
                    <a:pt x="1862137" y="617308"/>
                  </a:lnTo>
                  <a:lnTo>
                    <a:pt x="1868855" y="617308"/>
                  </a:lnTo>
                  <a:lnTo>
                    <a:pt x="1871586" y="614578"/>
                  </a:lnTo>
                  <a:lnTo>
                    <a:pt x="1871586" y="607860"/>
                  </a:lnTo>
                  <a:close/>
                </a:path>
                <a:path w="1920240" h="1402715">
                  <a:moveTo>
                    <a:pt x="1876298" y="633031"/>
                  </a:moveTo>
                  <a:lnTo>
                    <a:pt x="1873567" y="630301"/>
                  </a:lnTo>
                  <a:lnTo>
                    <a:pt x="1866849" y="630301"/>
                  </a:lnTo>
                  <a:lnTo>
                    <a:pt x="1864118" y="633031"/>
                  </a:lnTo>
                  <a:lnTo>
                    <a:pt x="1864118" y="639749"/>
                  </a:lnTo>
                  <a:lnTo>
                    <a:pt x="1866849" y="642480"/>
                  </a:lnTo>
                  <a:lnTo>
                    <a:pt x="1873567" y="642480"/>
                  </a:lnTo>
                  <a:lnTo>
                    <a:pt x="1876298" y="639749"/>
                  </a:lnTo>
                  <a:lnTo>
                    <a:pt x="1876298" y="633031"/>
                  </a:lnTo>
                  <a:close/>
                </a:path>
                <a:path w="1920240" h="1402715">
                  <a:moveTo>
                    <a:pt x="1876717" y="1114323"/>
                  </a:moveTo>
                  <a:lnTo>
                    <a:pt x="1873986" y="1111592"/>
                  </a:lnTo>
                  <a:lnTo>
                    <a:pt x="1867268" y="1111592"/>
                  </a:lnTo>
                  <a:lnTo>
                    <a:pt x="1864537" y="1114323"/>
                  </a:lnTo>
                  <a:lnTo>
                    <a:pt x="1864537" y="1121054"/>
                  </a:lnTo>
                  <a:lnTo>
                    <a:pt x="1867268" y="1123772"/>
                  </a:lnTo>
                  <a:lnTo>
                    <a:pt x="1873986" y="1123772"/>
                  </a:lnTo>
                  <a:lnTo>
                    <a:pt x="1876717" y="1121054"/>
                  </a:lnTo>
                  <a:lnTo>
                    <a:pt x="1876717" y="1114323"/>
                  </a:lnTo>
                  <a:close/>
                </a:path>
                <a:path w="1920240" h="1402715">
                  <a:moveTo>
                    <a:pt x="1880273" y="658304"/>
                  </a:moveTo>
                  <a:lnTo>
                    <a:pt x="1877542" y="655561"/>
                  </a:lnTo>
                  <a:lnTo>
                    <a:pt x="1870824" y="655561"/>
                  </a:lnTo>
                  <a:lnTo>
                    <a:pt x="1868093" y="658304"/>
                  </a:lnTo>
                  <a:lnTo>
                    <a:pt x="1868093" y="665022"/>
                  </a:lnTo>
                  <a:lnTo>
                    <a:pt x="1870824" y="667740"/>
                  </a:lnTo>
                  <a:lnTo>
                    <a:pt x="1877542" y="667740"/>
                  </a:lnTo>
                  <a:lnTo>
                    <a:pt x="1880273" y="665022"/>
                  </a:lnTo>
                  <a:lnTo>
                    <a:pt x="1880273" y="658304"/>
                  </a:lnTo>
                  <a:close/>
                </a:path>
                <a:path w="1920240" h="1402715">
                  <a:moveTo>
                    <a:pt x="1883537" y="1089660"/>
                  </a:moveTo>
                  <a:lnTo>
                    <a:pt x="1880793" y="1086942"/>
                  </a:lnTo>
                  <a:lnTo>
                    <a:pt x="1874088" y="1086942"/>
                  </a:lnTo>
                  <a:lnTo>
                    <a:pt x="1871357" y="1089660"/>
                  </a:lnTo>
                  <a:lnTo>
                    <a:pt x="1871357" y="1096391"/>
                  </a:lnTo>
                  <a:lnTo>
                    <a:pt x="1874088" y="1099108"/>
                  </a:lnTo>
                  <a:lnTo>
                    <a:pt x="1880793" y="1099108"/>
                  </a:lnTo>
                  <a:lnTo>
                    <a:pt x="1883537" y="1096391"/>
                  </a:lnTo>
                  <a:lnTo>
                    <a:pt x="1883537" y="1089660"/>
                  </a:lnTo>
                  <a:close/>
                </a:path>
                <a:path w="1920240" h="1402715">
                  <a:moveTo>
                    <a:pt x="1883625" y="683666"/>
                  </a:moveTo>
                  <a:lnTo>
                    <a:pt x="1880895" y="680923"/>
                  </a:lnTo>
                  <a:lnTo>
                    <a:pt x="1874177" y="680923"/>
                  </a:lnTo>
                  <a:lnTo>
                    <a:pt x="1871446" y="683666"/>
                  </a:lnTo>
                  <a:lnTo>
                    <a:pt x="1871446" y="690384"/>
                  </a:lnTo>
                  <a:lnTo>
                    <a:pt x="1874177" y="693102"/>
                  </a:lnTo>
                  <a:lnTo>
                    <a:pt x="1880895" y="693102"/>
                  </a:lnTo>
                  <a:lnTo>
                    <a:pt x="1883625" y="690384"/>
                  </a:lnTo>
                  <a:lnTo>
                    <a:pt x="1883625" y="683666"/>
                  </a:lnTo>
                  <a:close/>
                </a:path>
                <a:path w="1920240" h="1402715">
                  <a:moveTo>
                    <a:pt x="1886458" y="709091"/>
                  </a:moveTo>
                  <a:lnTo>
                    <a:pt x="1883727" y="706374"/>
                  </a:lnTo>
                  <a:lnTo>
                    <a:pt x="1877009" y="706374"/>
                  </a:lnTo>
                  <a:lnTo>
                    <a:pt x="1874291" y="709091"/>
                  </a:lnTo>
                  <a:lnTo>
                    <a:pt x="1874291" y="715822"/>
                  </a:lnTo>
                  <a:lnTo>
                    <a:pt x="1877009" y="718553"/>
                  </a:lnTo>
                  <a:lnTo>
                    <a:pt x="1883727" y="718553"/>
                  </a:lnTo>
                  <a:lnTo>
                    <a:pt x="1886458" y="715822"/>
                  </a:lnTo>
                  <a:lnTo>
                    <a:pt x="1886458" y="709091"/>
                  </a:lnTo>
                  <a:close/>
                </a:path>
                <a:path w="1920240" h="1402715">
                  <a:moveTo>
                    <a:pt x="1888667" y="734606"/>
                  </a:moveTo>
                  <a:lnTo>
                    <a:pt x="1885924" y="731862"/>
                  </a:lnTo>
                  <a:lnTo>
                    <a:pt x="1879219" y="731862"/>
                  </a:lnTo>
                  <a:lnTo>
                    <a:pt x="1876488" y="734606"/>
                  </a:lnTo>
                  <a:lnTo>
                    <a:pt x="1876488" y="741324"/>
                  </a:lnTo>
                  <a:lnTo>
                    <a:pt x="1879219" y="744042"/>
                  </a:lnTo>
                  <a:lnTo>
                    <a:pt x="1885924" y="744042"/>
                  </a:lnTo>
                  <a:lnTo>
                    <a:pt x="1888667" y="741324"/>
                  </a:lnTo>
                  <a:lnTo>
                    <a:pt x="1888667" y="734606"/>
                  </a:lnTo>
                  <a:close/>
                </a:path>
                <a:path w="1920240" h="1402715">
                  <a:moveTo>
                    <a:pt x="1889798" y="1064856"/>
                  </a:moveTo>
                  <a:lnTo>
                    <a:pt x="1887067" y="1062126"/>
                  </a:lnTo>
                  <a:lnTo>
                    <a:pt x="1880362" y="1062126"/>
                  </a:lnTo>
                  <a:lnTo>
                    <a:pt x="1877631" y="1064856"/>
                  </a:lnTo>
                  <a:lnTo>
                    <a:pt x="1877631" y="1071587"/>
                  </a:lnTo>
                  <a:lnTo>
                    <a:pt x="1880362" y="1074305"/>
                  </a:lnTo>
                  <a:lnTo>
                    <a:pt x="1887067" y="1074305"/>
                  </a:lnTo>
                  <a:lnTo>
                    <a:pt x="1889798" y="1071587"/>
                  </a:lnTo>
                  <a:lnTo>
                    <a:pt x="1889798" y="1064856"/>
                  </a:lnTo>
                  <a:close/>
                </a:path>
                <a:path w="1920240" h="1402715">
                  <a:moveTo>
                    <a:pt x="1890217" y="760145"/>
                  </a:moveTo>
                  <a:lnTo>
                    <a:pt x="1887499" y="757415"/>
                  </a:lnTo>
                  <a:lnTo>
                    <a:pt x="1880781" y="757415"/>
                  </a:lnTo>
                  <a:lnTo>
                    <a:pt x="1878050" y="760145"/>
                  </a:lnTo>
                  <a:lnTo>
                    <a:pt x="1878050" y="766864"/>
                  </a:lnTo>
                  <a:lnTo>
                    <a:pt x="1880781" y="769594"/>
                  </a:lnTo>
                  <a:lnTo>
                    <a:pt x="1887499" y="769594"/>
                  </a:lnTo>
                  <a:lnTo>
                    <a:pt x="1890217" y="766864"/>
                  </a:lnTo>
                  <a:lnTo>
                    <a:pt x="1890217" y="760145"/>
                  </a:lnTo>
                  <a:close/>
                </a:path>
                <a:path w="1920240" h="1402715">
                  <a:moveTo>
                    <a:pt x="1891068" y="785723"/>
                  </a:moveTo>
                  <a:lnTo>
                    <a:pt x="1888337" y="782993"/>
                  </a:lnTo>
                  <a:lnTo>
                    <a:pt x="1881619" y="782993"/>
                  </a:lnTo>
                  <a:lnTo>
                    <a:pt x="1878888" y="785723"/>
                  </a:lnTo>
                  <a:lnTo>
                    <a:pt x="1878888" y="792454"/>
                  </a:lnTo>
                  <a:lnTo>
                    <a:pt x="1881619" y="795172"/>
                  </a:lnTo>
                  <a:lnTo>
                    <a:pt x="1888337" y="795172"/>
                  </a:lnTo>
                  <a:lnTo>
                    <a:pt x="1891068" y="792454"/>
                  </a:lnTo>
                  <a:lnTo>
                    <a:pt x="1891068" y="785723"/>
                  </a:lnTo>
                  <a:close/>
                </a:path>
                <a:path w="1920240" h="1402715">
                  <a:moveTo>
                    <a:pt x="1895563" y="1039914"/>
                  </a:moveTo>
                  <a:lnTo>
                    <a:pt x="1892833" y="1037183"/>
                  </a:lnTo>
                  <a:lnTo>
                    <a:pt x="1886115" y="1037183"/>
                  </a:lnTo>
                  <a:lnTo>
                    <a:pt x="1883384" y="1039914"/>
                  </a:lnTo>
                  <a:lnTo>
                    <a:pt x="1883384" y="1046632"/>
                  </a:lnTo>
                  <a:lnTo>
                    <a:pt x="1886115" y="1049350"/>
                  </a:lnTo>
                  <a:lnTo>
                    <a:pt x="1892833" y="1049350"/>
                  </a:lnTo>
                  <a:lnTo>
                    <a:pt x="1895563" y="1046632"/>
                  </a:lnTo>
                  <a:lnTo>
                    <a:pt x="1895563" y="1039914"/>
                  </a:lnTo>
                  <a:close/>
                </a:path>
                <a:path w="1920240" h="1402715">
                  <a:moveTo>
                    <a:pt x="1912416" y="938974"/>
                  </a:moveTo>
                  <a:lnTo>
                    <a:pt x="1909699" y="936244"/>
                  </a:lnTo>
                  <a:lnTo>
                    <a:pt x="1902980" y="936244"/>
                  </a:lnTo>
                  <a:lnTo>
                    <a:pt x="1900237" y="938974"/>
                  </a:lnTo>
                  <a:lnTo>
                    <a:pt x="1900237" y="945705"/>
                  </a:lnTo>
                  <a:lnTo>
                    <a:pt x="1902980" y="948423"/>
                  </a:lnTo>
                  <a:lnTo>
                    <a:pt x="1909699" y="948423"/>
                  </a:lnTo>
                  <a:lnTo>
                    <a:pt x="1912416" y="945705"/>
                  </a:lnTo>
                  <a:lnTo>
                    <a:pt x="1912416" y="938974"/>
                  </a:lnTo>
                  <a:close/>
                </a:path>
                <a:path w="1920240" h="1402715">
                  <a:moveTo>
                    <a:pt x="1915160" y="913523"/>
                  </a:moveTo>
                  <a:lnTo>
                    <a:pt x="1912416" y="910805"/>
                  </a:lnTo>
                  <a:lnTo>
                    <a:pt x="1905698" y="910805"/>
                  </a:lnTo>
                  <a:lnTo>
                    <a:pt x="1902980" y="913523"/>
                  </a:lnTo>
                  <a:lnTo>
                    <a:pt x="1902980" y="920254"/>
                  </a:lnTo>
                  <a:lnTo>
                    <a:pt x="1905698" y="922985"/>
                  </a:lnTo>
                  <a:lnTo>
                    <a:pt x="1912416" y="922985"/>
                  </a:lnTo>
                  <a:lnTo>
                    <a:pt x="1915160" y="920254"/>
                  </a:lnTo>
                  <a:lnTo>
                    <a:pt x="1915160" y="913523"/>
                  </a:lnTo>
                  <a:close/>
                </a:path>
                <a:path w="1920240" h="1402715">
                  <a:moveTo>
                    <a:pt x="1917242" y="888034"/>
                  </a:moveTo>
                  <a:lnTo>
                    <a:pt x="1914512" y="885304"/>
                  </a:lnTo>
                  <a:lnTo>
                    <a:pt x="1907794" y="885304"/>
                  </a:lnTo>
                  <a:lnTo>
                    <a:pt x="1905076" y="888034"/>
                  </a:lnTo>
                  <a:lnTo>
                    <a:pt x="1905076" y="894753"/>
                  </a:lnTo>
                  <a:lnTo>
                    <a:pt x="1907794" y="897470"/>
                  </a:lnTo>
                  <a:lnTo>
                    <a:pt x="1914512" y="897470"/>
                  </a:lnTo>
                  <a:lnTo>
                    <a:pt x="1917242" y="894753"/>
                  </a:lnTo>
                  <a:lnTo>
                    <a:pt x="1917242" y="888034"/>
                  </a:lnTo>
                  <a:close/>
                </a:path>
                <a:path w="1920240" h="1402715">
                  <a:moveTo>
                    <a:pt x="1918703" y="862482"/>
                  </a:moveTo>
                  <a:lnTo>
                    <a:pt x="1915972" y="859751"/>
                  </a:lnTo>
                  <a:lnTo>
                    <a:pt x="1909254" y="859751"/>
                  </a:lnTo>
                  <a:lnTo>
                    <a:pt x="1906524" y="862482"/>
                  </a:lnTo>
                  <a:lnTo>
                    <a:pt x="1906524" y="869200"/>
                  </a:lnTo>
                  <a:lnTo>
                    <a:pt x="1909254" y="871931"/>
                  </a:lnTo>
                  <a:lnTo>
                    <a:pt x="1915972" y="871931"/>
                  </a:lnTo>
                  <a:lnTo>
                    <a:pt x="1918703" y="869200"/>
                  </a:lnTo>
                  <a:lnTo>
                    <a:pt x="1918703" y="862482"/>
                  </a:lnTo>
                  <a:close/>
                </a:path>
                <a:path w="1920240" h="1402715">
                  <a:moveTo>
                    <a:pt x="1919960" y="811314"/>
                  </a:moveTo>
                  <a:lnTo>
                    <a:pt x="1917242" y="808583"/>
                  </a:lnTo>
                  <a:lnTo>
                    <a:pt x="1910511" y="808583"/>
                  </a:lnTo>
                  <a:lnTo>
                    <a:pt x="1907781" y="811314"/>
                  </a:lnTo>
                  <a:lnTo>
                    <a:pt x="1907781" y="818032"/>
                  </a:lnTo>
                  <a:lnTo>
                    <a:pt x="1910511" y="820750"/>
                  </a:lnTo>
                  <a:lnTo>
                    <a:pt x="1917242" y="820750"/>
                  </a:lnTo>
                  <a:lnTo>
                    <a:pt x="1919960" y="818032"/>
                  </a:lnTo>
                  <a:lnTo>
                    <a:pt x="1919960" y="81131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2682423" y="9885165"/>
              <a:ext cx="290195" cy="457834"/>
            </a:xfrm>
            <a:custGeom>
              <a:avLst/>
              <a:gdLst/>
              <a:ahLst/>
              <a:cxnLst/>
              <a:rect l="l" t="t" r="r" b="b"/>
              <a:pathLst>
                <a:path w="290195" h="457834">
                  <a:moveTo>
                    <a:pt x="12179" y="2730"/>
                  </a:moveTo>
                  <a:lnTo>
                    <a:pt x="9448" y="0"/>
                  </a:lnTo>
                  <a:lnTo>
                    <a:pt x="2730" y="0"/>
                  </a:lnTo>
                  <a:lnTo>
                    <a:pt x="0" y="2730"/>
                  </a:lnTo>
                  <a:lnTo>
                    <a:pt x="0" y="9448"/>
                  </a:lnTo>
                  <a:lnTo>
                    <a:pt x="2730" y="12166"/>
                  </a:lnTo>
                  <a:lnTo>
                    <a:pt x="9448" y="12166"/>
                  </a:lnTo>
                  <a:lnTo>
                    <a:pt x="12179" y="9448"/>
                  </a:lnTo>
                  <a:lnTo>
                    <a:pt x="12179" y="2730"/>
                  </a:lnTo>
                  <a:close/>
                </a:path>
                <a:path w="290195" h="457834">
                  <a:moveTo>
                    <a:pt x="26314" y="51930"/>
                  </a:moveTo>
                  <a:lnTo>
                    <a:pt x="23583" y="49199"/>
                  </a:lnTo>
                  <a:lnTo>
                    <a:pt x="16865" y="49199"/>
                  </a:lnTo>
                  <a:lnTo>
                    <a:pt x="14135" y="51930"/>
                  </a:lnTo>
                  <a:lnTo>
                    <a:pt x="14135" y="58648"/>
                  </a:lnTo>
                  <a:lnTo>
                    <a:pt x="16865" y="61379"/>
                  </a:lnTo>
                  <a:lnTo>
                    <a:pt x="23583" y="61379"/>
                  </a:lnTo>
                  <a:lnTo>
                    <a:pt x="26314" y="58648"/>
                  </a:lnTo>
                  <a:lnTo>
                    <a:pt x="26314" y="51930"/>
                  </a:lnTo>
                  <a:close/>
                </a:path>
                <a:path w="290195" h="457834">
                  <a:moveTo>
                    <a:pt x="34264" y="76250"/>
                  </a:moveTo>
                  <a:lnTo>
                    <a:pt x="31534" y="73533"/>
                  </a:lnTo>
                  <a:lnTo>
                    <a:pt x="24815" y="73533"/>
                  </a:lnTo>
                  <a:lnTo>
                    <a:pt x="22085" y="76250"/>
                  </a:lnTo>
                  <a:lnTo>
                    <a:pt x="22085" y="82981"/>
                  </a:lnTo>
                  <a:lnTo>
                    <a:pt x="24815" y="85712"/>
                  </a:lnTo>
                  <a:lnTo>
                    <a:pt x="31534" y="85712"/>
                  </a:lnTo>
                  <a:lnTo>
                    <a:pt x="34264" y="82981"/>
                  </a:lnTo>
                  <a:lnTo>
                    <a:pt x="34264" y="76250"/>
                  </a:lnTo>
                  <a:close/>
                </a:path>
                <a:path w="290195" h="457834">
                  <a:moveTo>
                    <a:pt x="42748" y="100393"/>
                  </a:moveTo>
                  <a:lnTo>
                    <a:pt x="40017" y="97663"/>
                  </a:lnTo>
                  <a:lnTo>
                    <a:pt x="33312" y="97663"/>
                  </a:lnTo>
                  <a:lnTo>
                    <a:pt x="30581" y="100393"/>
                  </a:lnTo>
                  <a:lnTo>
                    <a:pt x="30581" y="107111"/>
                  </a:lnTo>
                  <a:lnTo>
                    <a:pt x="33312" y="109829"/>
                  </a:lnTo>
                  <a:lnTo>
                    <a:pt x="40017" y="109829"/>
                  </a:lnTo>
                  <a:lnTo>
                    <a:pt x="42748" y="107111"/>
                  </a:lnTo>
                  <a:lnTo>
                    <a:pt x="42748" y="100393"/>
                  </a:lnTo>
                  <a:close/>
                </a:path>
                <a:path w="290195" h="457834">
                  <a:moveTo>
                    <a:pt x="51866" y="124307"/>
                  </a:moveTo>
                  <a:lnTo>
                    <a:pt x="49136" y="121577"/>
                  </a:lnTo>
                  <a:lnTo>
                    <a:pt x="42418" y="121577"/>
                  </a:lnTo>
                  <a:lnTo>
                    <a:pt x="39687" y="124307"/>
                  </a:lnTo>
                  <a:lnTo>
                    <a:pt x="39687" y="131025"/>
                  </a:lnTo>
                  <a:lnTo>
                    <a:pt x="42418" y="133756"/>
                  </a:lnTo>
                  <a:lnTo>
                    <a:pt x="49136" y="133756"/>
                  </a:lnTo>
                  <a:lnTo>
                    <a:pt x="51866" y="131025"/>
                  </a:lnTo>
                  <a:lnTo>
                    <a:pt x="51866" y="124307"/>
                  </a:lnTo>
                  <a:close/>
                </a:path>
                <a:path w="290195" h="457834">
                  <a:moveTo>
                    <a:pt x="52285" y="39433"/>
                  </a:moveTo>
                  <a:lnTo>
                    <a:pt x="49555" y="36715"/>
                  </a:lnTo>
                  <a:lnTo>
                    <a:pt x="42824" y="36715"/>
                  </a:lnTo>
                  <a:lnTo>
                    <a:pt x="40106" y="39433"/>
                  </a:lnTo>
                  <a:lnTo>
                    <a:pt x="40106" y="46164"/>
                  </a:lnTo>
                  <a:lnTo>
                    <a:pt x="42824" y="48895"/>
                  </a:lnTo>
                  <a:lnTo>
                    <a:pt x="49555" y="48895"/>
                  </a:lnTo>
                  <a:lnTo>
                    <a:pt x="52285" y="46164"/>
                  </a:lnTo>
                  <a:lnTo>
                    <a:pt x="52285" y="39433"/>
                  </a:lnTo>
                  <a:close/>
                </a:path>
                <a:path w="290195" h="457834">
                  <a:moveTo>
                    <a:pt x="60121" y="63817"/>
                  </a:moveTo>
                  <a:lnTo>
                    <a:pt x="57404" y="61087"/>
                  </a:lnTo>
                  <a:lnTo>
                    <a:pt x="50685" y="61087"/>
                  </a:lnTo>
                  <a:lnTo>
                    <a:pt x="47942" y="63817"/>
                  </a:lnTo>
                  <a:lnTo>
                    <a:pt x="47942" y="70535"/>
                  </a:lnTo>
                  <a:lnTo>
                    <a:pt x="50685" y="73266"/>
                  </a:lnTo>
                  <a:lnTo>
                    <a:pt x="57404" y="73266"/>
                  </a:lnTo>
                  <a:lnTo>
                    <a:pt x="60121" y="70535"/>
                  </a:lnTo>
                  <a:lnTo>
                    <a:pt x="60121" y="63817"/>
                  </a:lnTo>
                  <a:close/>
                </a:path>
                <a:path w="290195" h="457834">
                  <a:moveTo>
                    <a:pt x="61595" y="147993"/>
                  </a:moveTo>
                  <a:lnTo>
                    <a:pt x="58864" y="145262"/>
                  </a:lnTo>
                  <a:lnTo>
                    <a:pt x="52158" y="145262"/>
                  </a:lnTo>
                  <a:lnTo>
                    <a:pt x="49428" y="147993"/>
                  </a:lnTo>
                  <a:lnTo>
                    <a:pt x="49428" y="154711"/>
                  </a:lnTo>
                  <a:lnTo>
                    <a:pt x="52158" y="157429"/>
                  </a:lnTo>
                  <a:lnTo>
                    <a:pt x="58864" y="157429"/>
                  </a:lnTo>
                  <a:lnTo>
                    <a:pt x="61595" y="154711"/>
                  </a:lnTo>
                  <a:lnTo>
                    <a:pt x="61595" y="147993"/>
                  </a:lnTo>
                  <a:close/>
                </a:path>
                <a:path w="290195" h="457834">
                  <a:moveTo>
                    <a:pt x="68618" y="87960"/>
                  </a:moveTo>
                  <a:lnTo>
                    <a:pt x="65887" y="85242"/>
                  </a:lnTo>
                  <a:lnTo>
                    <a:pt x="59169" y="85242"/>
                  </a:lnTo>
                  <a:lnTo>
                    <a:pt x="56438" y="87960"/>
                  </a:lnTo>
                  <a:lnTo>
                    <a:pt x="56438" y="94678"/>
                  </a:lnTo>
                  <a:lnTo>
                    <a:pt x="59169" y="97421"/>
                  </a:lnTo>
                  <a:lnTo>
                    <a:pt x="65887" y="97421"/>
                  </a:lnTo>
                  <a:lnTo>
                    <a:pt x="68618" y="94678"/>
                  </a:lnTo>
                  <a:lnTo>
                    <a:pt x="68618" y="87960"/>
                  </a:lnTo>
                  <a:close/>
                </a:path>
                <a:path w="290195" h="457834">
                  <a:moveTo>
                    <a:pt x="71856" y="171437"/>
                  </a:moveTo>
                  <a:lnTo>
                    <a:pt x="69126" y="168706"/>
                  </a:lnTo>
                  <a:lnTo>
                    <a:pt x="62407" y="168706"/>
                  </a:lnTo>
                  <a:lnTo>
                    <a:pt x="59677" y="171437"/>
                  </a:lnTo>
                  <a:lnTo>
                    <a:pt x="59677" y="178155"/>
                  </a:lnTo>
                  <a:lnTo>
                    <a:pt x="62407" y="180886"/>
                  </a:lnTo>
                  <a:lnTo>
                    <a:pt x="69126" y="180886"/>
                  </a:lnTo>
                  <a:lnTo>
                    <a:pt x="71856" y="178155"/>
                  </a:lnTo>
                  <a:lnTo>
                    <a:pt x="71856" y="171437"/>
                  </a:lnTo>
                  <a:close/>
                </a:path>
                <a:path w="290195" h="457834">
                  <a:moveTo>
                    <a:pt x="77622" y="111899"/>
                  </a:moveTo>
                  <a:lnTo>
                    <a:pt x="74891" y="109169"/>
                  </a:lnTo>
                  <a:lnTo>
                    <a:pt x="68173" y="109169"/>
                  </a:lnTo>
                  <a:lnTo>
                    <a:pt x="65443" y="111899"/>
                  </a:lnTo>
                  <a:lnTo>
                    <a:pt x="65443" y="118618"/>
                  </a:lnTo>
                  <a:lnTo>
                    <a:pt x="68173" y="121348"/>
                  </a:lnTo>
                  <a:lnTo>
                    <a:pt x="74891" y="121348"/>
                  </a:lnTo>
                  <a:lnTo>
                    <a:pt x="77622" y="118618"/>
                  </a:lnTo>
                  <a:lnTo>
                    <a:pt x="77622" y="111899"/>
                  </a:lnTo>
                  <a:close/>
                </a:path>
                <a:path w="290195" h="457834">
                  <a:moveTo>
                    <a:pt x="82651" y="194627"/>
                  </a:moveTo>
                  <a:lnTo>
                    <a:pt x="79921" y="191897"/>
                  </a:lnTo>
                  <a:lnTo>
                    <a:pt x="73190" y="191897"/>
                  </a:lnTo>
                  <a:lnTo>
                    <a:pt x="70472" y="194627"/>
                  </a:lnTo>
                  <a:lnTo>
                    <a:pt x="70472" y="201345"/>
                  </a:lnTo>
                  <a:lnTo>
                    <a:pt x="73190" y="204076"/>
                  </a:lnTo>
                  <a:lnTo>
                    <a:pt x="79921" y="204076"/>
                  </a:lnTo>
                  <a:lnTo>
                    <a:pt x="82651" y="201345"/>
                  </a:lnTo>
                  <a:lnTo>
                    <a:pt x="82651" y="194627"/>
                  </a:lnTo>
                  <a:close/>
                </a:path>
                <a:path w="290195" h="457834">
                  <a:moveTo>
                    <a:pt x="86093" y="51358"/>
                  </a:moveTo>
                  <a:lnTo>
                    <a:pt x="83375" y="48628"/>
                  </a:lnTo>
                  <a:lnTo>
                    <a:pt x="76644" y="48628"/>
                  </a:lnTo>
                  <a:lnTo>
                    <a:pt x="73914" y="51358"/>
                  </a:lnTo>
                  <a:lnTo>
                    <a:pt x="73914" y="58089"/>
                  </a:lnTo>
                  <a:lnTo>
                    <a:pt x="76644" y="60807"/>
                  </a:lnTo>
                  <a:lnTo>
                    <a:pt x="83375" y="60807"/>
                  </a:lnTo>
                  <a:lnTo>
                    <a:pt x="86093" y="58089"/>
                  </a:lnTo>
                  <a:lnTo>
                    <a:pt x="86093" y="51358"/>
                  </a:lnTo>
                  <a:close/>
                </a:path>
                <a:path w="290195" h="457834">
                  <a:moveTo>
                    <a:pt x="87249" y="135610"/>
                  </a:moveTo>
                  <a:lnTo>
                    <a:pt x="84518" y="132880"/>
                  </a:lnTo>
                  <a:lnTo>
                    <a:pt x="77800" y="132880"/>
                  </a:lnTo>
                  <a:lnTo>
                    <a:pt x="75069" y="135610"/>
                  </a:lnTo>
                  <a:lnTo>
                    <a:pt x="75069" y="142341"/>
                  </a:lnTo>
                  <a:lnTo>
                    <a:pt x="77800" y="145059"/>
                  </a:lnTo>
                  <a:lnTo>
                    <a:pt x="84518" y="145059"/>
                  </a:lnTo>
                  <a:lnTo>
                    <a:pt x="87249" y="142341"/>
                  </a:lnTo>
                  <a:lnTo>
                    <a:pt x="87249" y="135610"/>
                  </a:lnTo>
                  <a:close/>
                </a:path>
                <a:path w="290195" h="457834">
                  <a:moveTo>
                    <a:pt x="94056" y="217551"/>
                  </a:moveTo>
                  <a:lnTo>
                    <a:pt x="91325" y="214820"/>
                  </a:lnTo>
                  <a:lnTo>
                    <a:pt x="84620" y="214820"/>
                  </a:lnTo>
                  <a:lnTo>
                    <a:pt x="81889" y="217551"/>
                  </a:lnTo>
                  <a:lnTo>
                    <a:pt x="81889" y="224269"/>
                  </a:lnTo>
                  <a:lnTo>
                    <a:pt x="84620" y="226999"/>
                  </a:lnTo>
                  <a:lnTo>
                    <a:pt x="91325" y="226999"/>
                  </a:lnTo>
                  <a:lnTo>
                    <a:pt x="94056" y="224269"/>
                  </a:lnTo>
                  <a:lnTo>
                    <a:pt x="94056" y="217551"/>
                  </a:lnTo>
                  <a:close/>
                </a:path>
                <a:path w="290195" h="457834">
                  <a:moveTo>
                    <a:pt x="94475" y="75539"/>
                  </a:moveTo>
                  <a:lnTo>
                    <a:pt x="91732" y="72809"/>
                  </a:lnTo>
                  <a:lnTo>
                    <a:pt x="85026" y="72809"/>
                  </a:lnTo>
                  <a:lnTo>
                    <a:pt x="82296" y="75539"/>
                  </a:lnTo>
                  <a:lnTo>
                    <a:pt x="82296" y="82270"/>
                  </a:lnTo>
                  <a:lnTo>
                    <a:pt x="85026" y="84988"/>
                  </a:lnTo>
                  <a:lnTo>
                    <a:pt x="91732" y="84988"/>
                  </a:lnTo>
                  <a:lnTo>
                    <a:pt x="94475" y="82270"/>
                  </a:lnTo>
                  <a:lnTo>
                    <a:pt x="94475" y="75539"/>
                  </a:lnTo>
                  <a:close/>
                </a:path>
                <a:path w="290195" h="457834">
                  <a:moveTo>
                    <a:pt x="97510" y="159054"/>
                  </a:moveTo>
                  <a:lnTo>
                    <a:pt x="94767" y="156337"/>
                  </a:lnTo>
                  <a:lnTo>
                    <a:pt x="88061" y="156337"/>
                  </a:lnTo>
                  <a:lnTo>
                    <a:pt x="85331" y="159054"/>
                  </a:lnTo>
                  <a:lnTo>
                    <a:pt x="85331" y="165785"/>
                  </a:lnTo>
                  <a:lnTo>
                    <a:pt x="88061" y="168516"/>
                  </a:lnTo>
                  <a:lnTo>
                    <a:pt x="94767" y="168516"/>
                  </a:lnTo>
                  <a:lnTo>
                    <a:pt x="97510" y="165785"/>
                  </a:lnTo>
                  <a:lnTo>
                    <a:pt x="97510" y="159054"/>
                  </a:lnTo>
                  <a:close/>
                </a:path>
                <a:path w="290195" h="457834">
                  <a:moveTo>
                    <a:pt x="103365" y="99491"/>
                  </a:moveTo>
                  <a:lnTo>
                    <a:pt x="100647" y="96761"/>
                  </a:lnTo>
                  <a:lnTo>
                    <a:pt x="93929" y="96761"/>
                  </a:lnTo>
                  <a:lnTo>
                    <a:pt x="91198" y="99491"/>
                  </a:lnTo>
                  <a:lnTo>
                    <a:pt x="91198" y="106222"/>
                  </a:lnTo>
                  <a:lnTo>
                    <a:pt x="93929" y="108940"/>
                  </a:lnTo>
                  <a:lnTo>
                    <a:pt x="100647" y="108940"/>
                  </a:lnTo>
                  <a:lnTo>
                    <a:pt x="103365" y="106222"/>
                  </a:lnTo>
                  <a:lnTo>
                    <a:pt x="103365" y="99491"/>
                  </a:lnTo>
                  <a:close/>
                </a:path>
                <a:path w="290195" h="457834">
                  <a:moveTo>
                    <a:pt x="105994" y="240182"/>
                  </a:moveTo>
                  <a:lnTo>
                    <a:pt x="103263" y="237451"/>
                  </a:lnTo>
                  <a:lnTo>
                    <a:pt x="96558" y="237451"/>
                  </a:lnTo>
                  <a:lnTo>
                    <a:pt x="93814" y="240182"/>
                  </a:lnTo>
                  <a:lnTo>
                    <a:pt x="93814" y="246913"/>
                  </a:lnTo>
                  <a:lnTo>
                    <a:pt x="96558" y="249631"/>
                  </a:lnTo>
                  <a:lnTo>
                    <a:pt x="103263" y="249631"/>
                  </a:lnTo>
                  <a:lnTo>
                    <a:pt x="105994" y="246913"/>
                  </a:lnTo>
                  <a:lnTo>
                    <a:pt x="105994" y="240182"/>
                  </a:lnTo>
                  <a:close/>
                </a:path>
                <a:path w="290195" h="457834">
                  <a:moveTo>
                    <a:pt x="108305" y="182257"/>
                  </a:moveTo>
                  <a:lnTo>
                    <a:pt x="105562" y="179527"/>
                  </a:lnTo>
                  <a:lnTo>
                    <a:pt x="98856" y="179527"/>
                  </a:lnTo>
                  <a:lnTo>
                    <a:pt x="96126" y="182257"/>
                  </a:lnTo>
                  <a:lnTo>
                    <a:pt x="96126" y="188988"/>
                  </a:lnTo>
                  <a:lnTo>
                    <a:pt x="98856" y="191706"/>
                  </a:lnTo>
                  <a:lnTo>
                    <a:pt x="105562" y="191706"/>
                  </a:lnTo>
                  <a:lnTo>
                    <a:pt x="108305" y="188988"/>
                  </a:lnTo>
                  <a:lnTo>
                    <a:pt x="108305" y="182257"/>
                  </a:lnTo>
                  <a:close/>
                </a:path>
                <a:path w="290195" h="457834">
                  <a:moveTo>
                    <a:pt x="113017" y="123215"/>
                  </a:moveTo>
                  <a:lnTo>
                    <a:pt x="110286" y="120484"/>
                  </a:lnTo>
                  <a:lnTo>
                    <a:pt x="103568" y="120484"/>
                  </a:lnTo>
                  <a:lnTo>
                    <a:pt x="100838" y="123215"/>
                  </a:lnTo>
                  <a:lnTo>
                    <a:pt x="100838" y="129933"/>
                  </a:lnTo>
                  <a:lnTo>
                    <a:pt x="103568" y="132664"/>
                  </a:lnTo>
                  <a:lnTo>
                    <a:pt x="110286" y="132664"/>
                  </a:lnTo>
                  <a:lnTo>
                    <a:pt x="113017" y="129933"/>
                  </a:lnTo>
                  <a:lnTo>
                    <a:pt x="113017" y="123215"/>
                  </a:lnTo>
                  <a:close/>
                </a:path>
                <a:path w="290195" h="457834">
                  <a:moveTo>
                    <a:pt x="118452" y="262534"/>
                  </a:moveTo>
                  <a:lnTo>
                    <a:pt x="115722" y="259803"/>
                  </a:lnTo>
                  <a:lnTo>
                    <a:pt x="109004" y="259803"/>
                  </a:lnTo>
                  <a:lnTo>
                    <a:pt x="106286" y="262534"/>
                  </a:lnTo>
                  <a:lnTo>
                    <a:pt x="106286" y="269252"/>
                  </a:lnTo>
                  <a:lnTo>
                    <a:pt x="109004" y="271970"/>
                  </a:lnTo>
                  <a:lnTo>
                    <a:pt x="115722" y="271970"/>
                  </a:lnTo>
                  <a:lnTo>
                    <a:pt x="118452" y="269252"/>
                  </a:lnTo>
                  <a:lnTo>
                    <a:pt x="118452" y="262534"/>
                  </a:lnTo>
                  <a:close/>
                </a:path>
                <a:path w="290195" h="457834">
                  <a:moveTo>
                    <a:pt x="119710" y="205168"/>
                  </a:moveTo>
                  <a:lnTo>
                    <a:pt x="116979" y="202450"/>
                  </a:lnTo>
                  <a:lnTo>
                    <a:pt x="110261" y="202450"/>
                  </a:lnTo>
                  <a:lnTo>
                    <a:pt x="107530" y="205168"/>
                  </a:lnTo>
                  <a:lnTo>
                    <a:pt x="107530" y="211899"/>
                  </a:lnTo>
                  <a:lnTo>
                    <a:pt x="110261" y="214630"/>
                  </a:lnTo>
                  <a:lnTo>
                    <a:pt x="116979" y="214630"/>
                  </a:lnTo>
                  <a:lnTo>
                    <a:pt x="119710" y="211899"/>
                  </a:lnTo>
                  <a:lnTo>
                    <a:pt x="119710" y="205168"/>
                  </a:lnTo>
                  <a:close/>
                </a:path>
                <a:path w="290195" h="457834">
                  <a:moveTo>
                    <a:pt x="120230" y="63106"/>
                  </a:moveTo>
                  <a:lnTo>
                    <a:pt x="117500" y="60375"/>
                  </a:lnTo>
                  <a:lnTo>
                    <a:pt x="110782" y="60375"/>
                  </a:lnTo>
                  <a:lnTo>
                    <a:pt x="108064" y="63106"/>
                  </a:lnTo>
                  <a:lnTo>
                    <a:pt x="108064" y="69824"/>
                  </a:lnTo>
                  <a:lnTo>
                    <a:pt x="110782" y="72555"/>
                  </a:lnTo>
                  <a:lnTo>
                    <a:pt x="117500" y="72555"/>
                  </a:lnTo>
                  <a:lnTo>
                    <a:pt x="120230" y="69824"/>
                  </a:lnTo>
                  <a:lnTo>
                    <a:pt x="120230" y="63106"/>
                  </a:lnTo>
                  <a:close/>
                </a:path>
                <a:path w="290195" h="457834">
                  <a:moveTo>
                    <a:pt x="123266" y="146697"/>
                  </a:moveTo>
                  <a:lnTo>
                    <a:pt x="120535" y="143954"/>
                  </a:lnTo>
                  <a:lnTo>
                    <a:pt x="113817" y="143954"/>
                  </a:lnTo>
                  <a:lnTo>
                    <a:pt x="111086" y="146697"/>
                  </a:lnTo>
                  <a:lnTo>
                    <a:pt x="111086" y="153416"/>
                  </a:lnTo>
                  <a:lnTo>
                    <a:pt x="113817" y="156133"/>
                  </a:lnTo>
                  <a:lnTo>
                    <a:pt x="120535" y="156133"/>
                  </a:lnTo>
                  <a:lnTo>
                    <a:pt x="123266" y="153416"/>
                  </a:lnTo>
                  <a:lnTo>
                    <a:pt x="123266" y="146697"/>
                  </a:lnTo>
                  <a:close/>
                </a:path>
                <a:path w="290195" h="457834">
                  <a:moveTo>
                    <a:pt x="131445" y="284556"/>
                  </a:moveTo>
                  <a:lnTo>
                    <a:pt x="128714" y="281825"/>
                  </a:lnTo>
                  <a:lnTo>
                    <a:pt x="121996" y="281825"/>
                  </a:lnTo>
                  <a:lnTo>
                    <a:pt x="119265" y="284556"/>
                  </a:lnTo>
                  <a:lnTo>
                    <a:pt x="119265" y="291287"/>
                  </a:lnTo>
                  <a:lnTo>
                    <a:pt x="121996" y="294005"/>
                  </a:lnTo>
                  <a:lnTo>
                    <a:pt x="128714" y="294005"/>
                  </a:lnTo>
                  <a:lnTo>
                    <a:pt x="131445" y="291287"/>
                  </a:lnTo>
                  <a:lnTo>
                    <a:pt x="131445" y="284556"/>
                  </a:lnTo>
                  <a:close/>
                </a:path>
                <a:path w="290195" h="457834">
                  <a:moveTo>
                    <a:pt x="131749" y="227799"/>
                  </a:moveTo>
                  <a:lnTo>
                    <a:pt x="129019" y="225069"/>
                  </a:lnTo>
                  <a:lnTo>
                    <a:pt x="122301" y="225069"/>
                  </a:lnTo>
                  <a:lnTo>
                    <a:pt x="119570" y="227799"/>
                  </a:lnTo>
                  <a:lnTo>
                    <a:pt x="119570" y="234518"/>
                  </a:lnTo>
                  <a:lnTo>
                    <a:pt x="122301" y="237248"/>
                  </a:lnTo>
                  <a:lnTo>
                    <a:pt x="129019" y="237248"/>
                  </a:lnTo>
                  <a:lnTo>
                    <a:pt x="131749" y="234518"/>
                  </a:lnTo>
                  <a:lnTo>
                    <a:pt x="131749" y="227799"/>
                  </a:lnTo>
                  <a:close/>
                </a:path>
                <a:path w="290195" h="457834">
                  <a:moveTo>
                    <a:pt x="134048" y="169887"/>
                  </a:moveTo>
                  <a:lnTo>
                    <a:pt x="131318" y="167157"/>
                  </a:lnTo>
                  <a:lnTo>
                    <a:pt x="124599" y="167157"/>
                  </a:lnTo>
                  <a:lnTo>
                    <a:pt x="121869" y="169887"/>
                  </a:lnTo>
                  <a:lnTo>
                    <a:pt x="121869" y="176606"/>
                  </a:lnTo>
                  <a:lnTo>
                    <a:pt x="124599" y="179324"/>
                  </a:lnTo>
                  <a:lnTo>
                    <a:pt x="131318" y="179324"/>
                  </a:lnTo>
                  <a:lnTo>
                    <a:pt x="134048" y="176606"/>
                  </a:lnTo>
                  <a:lnTo>
                    <a:pt x="134048" y="169887"/>
                  </a:lnTo>
                  <a:close/>
                </a:path>
                <a:path w="290195" h="457834">
                  <a:moveTo>
                    <a:pt x="144208" y="250113"/>
                  </a:moveTo>
                  <a:lnTo>
                    <a:pt x="141478" y="247396"/>
                  </a:lnTo>
                  <a:lnTo>
                    <a:pt x="134759" y="247396"/>
                  </a:lnTo>
                  <a:lnTo>
                    <a:pt x="132041" y="250113"/>
                  </a:lnTo>
                  <a:lnTo>
                    <a:pt x="132041" y="256844"/>
                  </a:lnTo>
                  <a:lnTo>
                    <a:pt x="134759" y="259562"/>
                  </a:lnTo>
                  <a:lnTo>
                    <a:pt x="141478" y="259562"/>
                  </a:lnTo>
                  <a:lnTo>
                    <a:pt x="144208" y="256844"/>
                  </a:lnTo>
                  <a:lnTo>
                    <a:pt x="144208" y="250113"/>
                  </a:lnTo>
                  <a:close/>
                </a:path>
                <a:path w="290195" h="457834">
                  <a:moveTo>
                    <a:pt x="145059" y="306273"/>
                  </a:moveTo>
                  <a:lnTo>
                    <a:pt x="142316" y="303530"/>
                  </a:lnTo>
                  <a:lnTo>
                    <a:pt x="135610" y="303530"/>
                  </a:lnTo>
                  <a:lnTo>
                    <a:pt x="132880" y="306273"/>
                  </a:lnTo>
                  <a:lnTo>
                    <a:pt x="132880" y="312991"/>
                  </a:lnTo>
                  <a:lnTo>
                    <a:pt x="135610" y="315709"/>
                  </a:lnTo>
                  <a:lnTo>
                    <a:pt x="142316" y="315709"/>
                  </a:lnTo>
                  <a:lnTo>
                    <a:pt x="145059" y="312991"/>
                  </a:lnTo>
                  <a:lnTo>
                    <a:pt x="145059" y="306273"/>
                  </a:lnTo>
                  <a:close/>
                </a:path>
                <a:path w="290195" h="457834">
                  <a:moveTo>
                    <a:pt x="145478" y="192811"/>
                  </a:moveTo>
                  <a:lnTo>
                    <a:pt x="142735" y="190068"/>
                  </a:lnTo>
                  <a:lnTo>
                    <a:pt x="136017" y="190068"/>
                  </a:lnTo>
                  <a:lnTo>
                    <a:pt x="133299" y="192811"/>
                  </a:lnTo>
                  <a:lnTo>
                    <a:pt x="133299" y="199529"/>
                  </a:lnTo>
                  <a:lnTo>
                    <a:pt x="136017" y="202247"/>
                  </a:lnTo>
                  <a:lnTo>
                    <a:pt x="142735" y="202247"/>
                  </a:lnTo>
                  <a:lnTo>
                    <a:pt x="145478" y="199529"/>
                  </a:lnTo>
                  <a:lnTo>
                    <a:pt x="145478" y="192811"/>
                  </a:lnTo>
                  <a:close/>
                </a:path>
                <a:path w="290195" h="457834">
                  <a:moveTo>
                    <a:pt x="148920" y="134315"/>
                  </a:moveTo>
                  <a:lnTo>
                    <a:pt x="146189" y="131584"/>
                  </a:lnTo>
                  <a:lnTo>
                    <a:pt x="139471" y="131584"/>
                  </a:lnTo>
                  <a:lnTo>
                    <a:pt x="136740" y="134315"/>
                  </a:lnTo>
                  <a:lnTo>
                    <a:pt x="136740" y="141033"/>
                  </a:lnTo>
                  <a:lnTo>
                    <a:pt x="139471" y="143764"/>
                  </a:lnTo>
                  <a:lnTo>
                    <a:pt x="146189" y="143764"/>
                  </a:lnTo>
                  <a:lnTo>
                    <a:pt x="148920" y="141033"/>
                  </a:lnTo>
                  <a:lnTo>
                    <a:pt x="148920" y="134315"/>
                  </a:lnTo>
                  <a:close/>
                </a:path>
                <a:path w="290195" h="457834">
                  <a:moveTo>
                    <a:pt x="157302" y="272110"/>
                  </a:moveTo>
                  <a:lnTo>
                    <a:pt x="154571" y="269392"/>
                  </a:lnTo>
                  <a:lnTo>
                    <a:pt x="147853" y="269392"/>
                  </a:lnTo>
                  <a:lnTo>
                    <a:pt x="145122" y="272110"/>
                  </a:lnTo>
                  <a:lnTo>
                    <a:pt x="145122" y="278841"/>
                  </a:lnTo>
                  <a:lnTo>
                    <a:pt x="147853" y="281571"/>
                  </a:lnTo>
                  <a:lnTo>
                    <a:pt x="154571" y="281571"/>
                  </a:lnTo>
                  <a:lnTo>
                    <a:pt x="157302" y="278841"/>
                  </a:lnTo>
                  <a:lnTo>
                    <a:pt x="157302" y="272110"/>
                  </a:lnTo>
                  <a:close/>
                </a:path>
                <a:path w="290195" h="457834">
                  <a:moveTo>
                    <a:pt x="157403" y="215417"/>
                  </a:moveTo>
                  <a:lnTo>
                    <a:pt x="154673" y="212674"/>
                  </a:lnTo>
                  <a:lnTo>
                    <a:pt x="147955" y="212674"/>
                  </a:lnTo>
                  <a:lnTo>
                    <a:pt x="145237" y="215417"/>
                  </a:lnTo>
                  <a:lnTo>
                    <a:pt x="145237" y="222135"/>
                  </a:lnTo>
                  <a:lnTo>
                    <a:pt x="147955" y="224853"/>
                  </a:lnTo>
                  <a:lnTo>
                    <a:pt x="154673" y="224853"/>
                  </a:lnTo>
                  <a:lnTo>
                    <a:pt x="157403" y="222135"/>
                  </a:lnTo>
                  <a:lnTo>
                    <a:pt x="157403" y="215417"/>
                  </a:lnTo>
                  <a:close/>
                </a:path>
                <a:path w="290195" h="457834">
                  <a:moveTo>
                    <a:pt x="159080" y="327647"/>
                  </a:moveTo>
                  <a:lnTo>
                    <a:pt x="156349" y="324916"/>
                  </a:lnTo>
                  <a:lnTo>
                    <a:pt x="149631" y="324916"/>
                  </a:lnTo>
                  <a:lnTo>
                    <a:pt x="146900" y="327647"/>
                  </a:lnTo>
                  <a:lnTo>
                    <a:pt x="146900" y="334378"/>
                  </a:lnTo>
                  <a:lnTo>
                    <a:pt x="149631" y="337096"/>
                  </a:lnTo>
                  <a:lnTo>
                    <a:pt x="156349" y="337096"/>
                  </a:lnTo>
                  <a:lnTo>
                    <a:pt x="159080" y="334378"/>
                  </a:lnTo>
                  <a:lnTo>
                    <a:pt x="159080" y="327647"/>
                  </a:lnTo>
                  <a:close/>
                </a:path>
                <a:path w="290195" h="457834">
                  <a:moveTo>
                    <a:pt x="159702" y="157518"/>
                  </a:moveTo>
                  <a:lnTo>
                    <a:pt x="156984" y="154787"/>
                  </a:lnTo>
                  <a:lnTo>
                    <a:pt x="150253" y="154787"/>
                  </a:lnTo>
                  <a:lnTo>
                    <a:pt x="147523" y="157518"/>
                  </a:lnTo>
                  <a:lnTo>
                    <a:pt x="147523" y="164236"/>
                  </a:lnTo>
                  <a:lnTo>
                    <a:pt x="150253" y="166966"/>
                  </a:lnTo>
                  <a:lnTo>
                    <a:pt x="156984" y="166966"/>
                  </a:lnTo>
                  <a:lnTo>
                    <a:pt x="159702" y="164236"/>
                  </a:lnTo>
                  <a:lnTo>
                    <a:pt x="159702" y="157518"/>
                  </a:lnTo>
                  <a:close/>
                </a:path>
                <a:path w="290195" h="457834">
                  <a:moveTo>
                    <a:pt x="169976" y="237705"/>
                  </a:moveTo>
                  <a:lnTo>
                    <a:pt x="167246" y="234975"/>
                  </a:lnTo>
                  <a:lnTo>
                    <a:pt x="160515" y="234975"/>
                  </a:lnTo>
                  <a:lnTo>
                    <a:pt x="157797" y="237705"/>
                  </a:lnTo>
                  <a:lnTo>
                    <a:pt x="157797" y="244424"/>
                  </a:lnTo>
                  <a:lnTo>
                    <a:pt x="160515" y="247154"/>
                  </a:lnTo>
                  <a:lnTo>
                    <a:pt x="167246" y="247154"/>
                  </a:lnTo>
                  <a:lnTo>
                    <a:pt x="169976" y="244424"/>
                  </a:lnTo>
                  <a:lnTo>
                    <a:pt x="169976" y="237705"/>
                  </a:lnTo>
                  <a:close/>
                </a:path>
                <a:path w="290195" h="457834">
                  <a:moveTo>
                    <a:pt x="170903" y="293789"/>
                  </a:moveTo>
                  <a:lnTo>
                    <a:pt x="168186" y="291058"/>
                  </a:lnTo>
                  <a:lnTo>
                    <a:pt x="161467" y="291058"/>
                  </a:lnTo>
                  <a:lnTo>
                    <a:pt x="158724" y="293789"/>
                  </a:lnTo>
                  <a:lnTo>
                    <a:pt x="158724" y="300507"/>
                  </a:lnTo>
                  <a:lnTo>
                    <a:pt x="161467" y="303237"/>
                  </a:lnTo>
                  <a:lnTo>
                    <a:pt x="168186" y="303237"/>
                  </a:lnTo>
                  <a:lnTo>
                    <a:pt x="170903" y="300507"/>
                  </a:lnTo>
                  <a:lnTo>
                    <a:pt x="170903" y="293789"/>
                  </a:lnTo>
                  <a:close/>
                </a:path>
                <a:path w="290195" h="457834">
                  <a:moveTo>
                    <a:pt x="171132" y="180416"/>
                  </a:moveTo>
                  <a:lnTo>
                    <a:pt x="168389" y="177698"/>
                  </a:lnTo>
                  <a:lnTo>
                    <a:pt x="161683" y="177698"/>
                  </a:lnTo>
                  <a:lnTo>
                    <a:pt x="158953" y="180416"/>
                  </a:lnTo>
                  <a:lnTo>
                    <a:pt x="158953" y="187147"/>
                  </a:lnTo>
                  <a:lnTo>
                    <a:pt x="161683" y="189877"/>
                  </a:lnTo>
                  <a:lnTo>
                    <a:pt x="168389" y="189877"/>
                  </a:lnTo>
                  <a:lnTo>
                    <a:pt x="171132" y="187147"/>
                  </a:lnTo>
                  <a:lnTo>
                    <a:pt x="171132" y="180416"/>
                  </a:lnTo>
                  <a:close/>
                </a:path>
                <a:path w="290195" h="457834">
                  <a:moveTo>
                    <a:pt x="173634" y="348665"/>
                  </a:moveTo>
                  <a:lnTo>
                    <a:pt x="170903" y="345948"/>
                  </a:lnTo>
                  <a:lnTo>
                    <a:pt x="164185" y="345948"/>
                  </a:lnTo>
                  <a:lnTo>
                    <a:pt x="161467" y="348665"/>
                  </a:lnTo>
                  <a:lnTo>
                    <a:pt x="161467" y="355396"/>
                  </a:lnTo>
                  <a:lnTo>
                    <a:pt x="164185" y="358114"/>
                  </a:lnTo>
                  <a:lnTo>
                    <a:pt x="170903" y="358114"/>
                  </a:lnTo>
                  <a:lnTo>
                    <a:pt x="173634" y="355396"/>
                  </a:lnTo>
                  <a:lnTo>
                    <a:pt x="173634" y="348665"/>
                  </a:lnTo>
                  <a:close/>
                </a:path>
                <a:path w="290195" h="457834">
                  <a:moveTo>
                    <a:pt x="174574" y="121932"/>
                  </a:moveTo>
                  <a:lnTo>
                    <a:pt x="171843" y="119202"/>
                  </a:lnTo>
                  <a:lnTo>
                    <a:pt x="165125" y="119202"/>
                  </a:lnTo>
                  <a:lnTo>
                    <a:pt x="162394" y="121932"/>
                  </a:lnTo>
                  <a:lnTo>
                    <a:pt x="162394" y="128651"/>
                  </a:lnTo>
                  <a:lnTo>
                    <a:pt x="165125" y="131381"/>
                  </a:lnTo>
                  <a:lnTo>
                    <a:pt x="171843" y="131381"/>
                  </a:lnTo>
                  <a:lnTo>
                    <a:pt x="174574" y="128651"/>
                  </a:lnTo>
                  <a:lnTo>
                    <a:pt x="174574" y="121932"/>
                  </a:lnTo>
                  <a:close/>
                </a:path>
                <a:path w="290195" h="457834">
                  <a:moveTo>
                    <a:pt x="183057" y="259689"/>
                  </a:moveTo>
                  <a:lnTo>
                    <a:pt x="180327" y="256946"/>
                  </a:lnTo>
                  <a:lnTo>
                    <a:pt x="173609" y="256946"/>
                  </a:lnTo>
                  <a:lnTo>
                    <a:pt x="170878" y="259689"/>
                  </a:lnTo>
                  <a:lnTo>
                    <a:pt x="170878" y="266407"/>
                  </a:lnTo>
                  <a:lnTo>
                    <a:pt x="173609" y="269125"/>
                  </a:lnTo>
                  <a:lnTo>
                    <a:pt x="180327" y="269125"/>
                  </a:lnTo>
                  <a:lnTo>
                    <a:pt x="183057" y="266407"/>
                  </a:lnTo>
                  <a:lnTo>
                    <a:pt x="183057" y="259689"/>
                  </a:lnTo>
                  <a:close/>
                </a:path>
                <a:path w="290195" h="457834">
                  <a:moveTo>
                    <a:pt x="183159" y="203022"/>
                  </a:moveTo>
                  <a:lnTo>
                    <a:pt x="180428" y="200291"/>
                  </a:lnTo>
                  <a:lnTo>
                    <a:pt x="173710" y="200291"/>
                  </a:lnTo>
                  <a:lnTo>
                    <a:pt x="170980" y="203022"/>
                  </a:lnTo>
                  <a:lnTo>
                    <a:pt x="170980" y="209753"/>
                  </a:lnTo>
                  <a:lnTo>
                    <a:pt x="173710" y="212471"/>
                  </a:lnTo>
                  <a:lnTo>
                    <a:pt x="180428" y="212471"/>
                  </a:lnTo>
                  <a:lnTo>
                    <a:pt x="183159" y="209753"/>
                  </a:lnTo>
                  <a:lnTo>
                    <a:pt x="183159" y="203022"/>
                  </a:lnTo>
                  <a:close/>
                </a:path>
                <a:path w="290195" h="457834">
                  <a:moveTo>
                    <a:pt x="185039" y="315112"/>
                  </a:moveTo>
                  <a:lnTo>
                    <a:pt x="182321" y="312381"/>
                  </a:lnTo>
                  <a:lnTo>
                    <a:pt x="175602" y="312381"/>
                  </a:lnTo>
                  <a:lnTo>
                    <a:pt x="172859" y="315112"/>
                  </a:lnTo>
                  <a:lnTo>
                    <a:pt x="172859" y="321843"/>
                  </a:lnTo>
                  <a:lnTo>
                    <a:pt x="175602" y="324561"/>
                  </a:lnTo>
                  <a:lnTo>
                    <a:pt x="182321" y="324561"/>
                  </a:lnTo>
                  <a:lnTo>
                    <a:pt x="185039" y="321843"/>
                  </a:lnTo>
                  <a:lnTo>
                    <a:pt x="185039" y="315112"/>
                  </a:lnTo>
                  <a:close/>
                </a:path>
                <a:path w="290195" h="457834">
                  <a:moveTo>
                    <a:pt x="185356" y="145148"/>
                  </a:moveTo>
                  <a:lnTo>
                    <a:pt x="182638" y="142405"/>
                  </a:lnTo>
                  <a:lnTo>
                    <a:pt x="175907" y="142405"/>
                  </a:lnTo>
                  <a:lnTo>
                    <a:pt x="173189" y="145148"/>
                  </a:lnTo>
                  <a:lnTo>
                    <a:pt x="173189" y="151866"/>
                  </a:lnTo>
                  <a:lnTo>
                    <a:pt x="175907" y="154584"/>
                  </a:lnTo>
                  <a:lnTo>
                    <a:pt x="182638" y="154584"/>
                  </a:lnTo>
                  <a:lnTo>
                    <a:pt x="185356" y="151866"/>
                  </a:lnTo>
                  <a:lnTo>
                    <a:pt x="185356" y="145148"/>
                  </a:lnTo>
                  <a:close/>
                </a:path>
                <a:path w="290195" h="457834">
                  <a:moveTo>
                    <a:pt x="188823" y="369341"/>
                  </a:moveTo>
                  <a:lnTo>
                    <a:pt x="186093" y="366610"/>
                  </a:lnTo>
                  <a:lnTo>
                    <a:pt x="179362" y="366610"/>
                  </a:lnTo>
                  <a:lnTo>
                    <a:pt x="176644" y="369341"/>
                  </a:lnTo>
                  <a:lnTo>
                    <a:pt x="176644" y="376059"/>
                  </a:lnTo>
                  <a:lnTo>
                    <a:pt x="179362" y="378790"/>
                  </a:lnTo>
                  <a:lnTo>
                    <a:pt x="186093" y="378790"/>
                  </a:lnTo>
                  <a:lnTo>
                    <a:pt x="188823" y="376059"/>
                  </a:lnTo>
                  <a:lnTo>
                    <a:pt x="188823" y="369341"/>
                  </a:lnTo>
                  <a:close/>
                </a:path>
                <a:path w="290195" h="457834">
                  <a:moveTo>
                    <a:pt x="195719" y="225298"/>
                  </a:moveTo>
                  <a:lnTo>
                    <a:pt x="193001" y="222567"/>
                  </a:lnTo>
                  <a:lnTo>
                    <a:pt x="186283" y="222567"/>
                  </a:lnTo>
                  <a:lnTo>
                    <a:pt x="183553" y="225298"/>
                  </a:lnTo>
                  <a:lnTo>
                    <a:pt x="183553" y="232016"/>
                  </a:lnTo>
                  <a:lnTo>
                    <a:pt x="186283" y="234746"/>
                  </a:lnTo>
                  <a:lnTo>
                    <a:pt x="193001" y="234746"/>
                  </a:lnTo>
                  <a:lnTo>
                    <a:pt x="195719" y="232016"/>
                  </a:lnTo>
                  <a:lnTo>
                    <a:pt x="195719" y="225298"/>
                  </a:lnTo>
                  <a:close/>
                </a:path>
                <a:path w="290195" h="457834">
                  <a:moveTo>
                    <a:pt x="196786" y="281292"/>
                  </a:moveTo>
                  <a:lnTo>
                    <a:pt x="194043" y="278574"/>
                  </a:lnTo>
                  <a:lnTo>
                    <a:pt x="187325" y="278574"/>
                  </a:lnTo>
                  <a:lnTo>
                    <a:pt x="184607" y="281292"/>
                  </a:lnTo>
                  <a:lnTo>
                    <a:pt x="184607" y="288023"/>
                  </a:lnTo>
                  <a:lnTo>
                    <a:pt x="187325" y="290753"/>
                  </a:lnTo>
                  <a:lnTo>
                    <a:pt x="194043" y="290753"/>
                  </a:lnTo>
                  <a:lnTo>
                    <a:pt x="196786" y="288023"/>
                  </a:lnTo>
                  <a:lnTo>
                    <a:pt x="196786" y="281292"/>
                  </a:lnTo>
                  <a:close/>
                </a:path>
                <a:path w="290195" h="457834">
                  <a:moveTo>
                    <a:pt x="196786" y="168059"/>
                  </a:moveTo>
                  <a:lnTo>
                    <a:pt x="194043" y="165315"/>
                  </a:lnTo>
                  <a:lnTo>
                    <a:pt x="187337" y="165315"/>
                  </a:lnTo>
                  <a:lnTo>
                    <a:pt x="184607" y="168059"/>
                  </a:lnTo>
                  <a:lnTo>
                    <a:pt x="184607" y="174777"/>
                  </a:lnTo>
                  <a:lnTo>
                    <a:pt x="187337" y="177495"/>
                  </a:lnTo>
                  <a:lnTo>
                    <a:pt x="194043" y="177495"/>
                  </a:lnTo>
                  <a:lnTo>
                    <a:pt x="196786" y="174777"/>
                  </a:lnTo>
                  <a:lnTo>
                    <a:pt x="196786" y="168059"/>
                  </a:lnTo>
                  <a:close/>
                </a:path>
                <a:path w="290195" h="457834">
                  <a:moveTo>
                    <a:pt x="199707" y="336080"/>
                  </a:moveTo>
                  <a:lnTo>
                    <a:pt x="196977" y="333349"/>
                  </a:lnTo>
                  <a:lnTo>
                    <a:pt x="190258" y="333349"/>
                  </a:lnTo>
                  <a:lnTo>
                    <a:pt x="187540" y="336080"/>
                  </a:lnTo>
                  <a:lnTo>
                    <a:pt x="187540" y="342798"/>
                  </a:lnTo>
                  <a:lnTo>
                    <a:pt x="190258" y="345528"/>
                  </a:lnTo>
                  <a:lnTo>
                    <a:pt x="196977" y="345528"/>
                  </a:lnTo>
                  <a:lnTo>
                    <a:pt x="199707" y="342798"/>
                  </a:lnTo>
                  <a:lnTo>
                    <a:pt x="199707" y="336080"/>
                  </a:lnTo>
                  <a:close/>
                </a:path>
                <a:path w="290195" h="457834">
                  <a:moveTo>
                    <a:pt x="204419" y="389636"/>
                  </a:moveTo>
                  <a:lnTo>
                    <a:pt x="201688" y="386905"/>
                  </a:lnTo>
                  <a:lnTo>
                    <a:pt x="194970" y="386905"/>
                  </a:lnTo>
                  <a:lnTo>
                    <a:pt x="192239" y="389636"/>
                  </a:lnTo>
                  <a:lnTo>
                    <a:pt x="192239" y="396367"/>
                  </a:lnTo>
                  <a:lnTo>
                    <a:pt x="194970" y="399084"/>
                  </a:lnTo>
                  <a:lnTo>
                    <a:pt x="201688" y="399084"/>
                  </a:lnTo>
                  <a:lnTo>
                    <a:pt x="204419" y="396367"/>
                  </a:lnTo>
                  <a:lnTo>
                    <a:pt x="204419" y="389636"/>
                  </a:lnTo>
                  <a:close/>
                </a:path>
                <a:path w="290195" h="457834">
                  <a:moveTo>
                    <a:pt x="208826" y="190627"/>
                  </a:moveTo>
                  <a:lnTo>
                    <a:pt x="206082" y="187896"/>
                  </a:lnTo>
                  <a:lnTo>
                    <a:pt x="199377" y="187896"/>
                  </a:lnTo>
                  <a:lnTo>
                    <a:pt x="196646" y="190627"/>
                  </a:lnTo>
                  <a:lnTo>
                    <a:pt x="196646" y="197345"/>
                  </a:lnTo>
                  <a:lnTo>
                    <a:pt x="199377" y="200075"/>
                  </a:lnTo>
                  <a:lnTo>
                    <a:pt x="206082" y="200075"/>
                  </a:lnTo>
                  <a:lnTo>
                    <a:pt x="208826" y="197345"/>
                  </a:lnTo>
                  <a:lnTo>
                    <a:pt x="208826" y="190627"/>
                  </a:lnTo>
                  <a:close/>
                </a:path>
                <a:path w="290195" h="457834">
                  <a:moveTo>
                    <a:pt x="208927" y="247218"/>
                  </a:moveTo>
                  <a:lnTo>
                    <a:pt x="206197" y="244500"/>
                  </a:lnTo>
                  <a:lnTo>
                    <a:pt x="199466" y="244500"/>
                  </a:lnTo>
                  <a:lnTo>
                    <a:pt x="196748" y="247218"/>
                  </a:lnTo>
                  <a:lnTo>
                    <a:pt x="196748" y="253949"/>
                  </a:lnTo>
                  <a:lnTo>
                    <a:pt x="199466" y="256679"/>
                  </a:lnTo>
                  <a:lnTo>
                    <a:pt x="206197" y="256679"/>
                  </a:lnTo>
                  <a:lnTo>
                    <a:pt x="208927" y="253949"/>
                  </a:lnTo>
                  <a:lnTo>
                    <a:pt x="208927" y="247218"/>
                  </a:lnTo>
                  <a:close/>
                </a:path>
                <a:path w="290195" h="457834">
                  <a:moveTo>
                    <a:pt x="211023" y="302564"/>
                  </a:moveTo>
                  <a:lnTo>
                    <a:pt x="208292" y="299834"/>
                  </a:lnTo>
                  <a:lnTo>
                    <a:pt x="201561" y="299834"/>
                  </a:lnTo>
                  <a:lnTo>
                    <a:pt x="198843" y="302564"/>
                  </a:lnTo>
                  <a:lnTo>
                    <a:pt x="198843" y="309295"/>
                  </a:lnTo>
                  <a:lnTo>
                    <a:pt x="201561" y="312013"/>
                  </a:lnTo>
                  <a:lnTo>
                    <a:pt x="208292" y="312013"/>
                  </a:lnTo>
                  <a:lnTo>
                    <a:pt x="211023" y="309295"/>
                  </a:lnTo>
                  <a:lnTo>
                    <a:pt x="211023" y="302564"/>
                  </a:lnTo>
                  <a:close/>
                </a:path>
                <a:path w="290195" h="457834">
                  <a:moveTo>
                    <a:pt x="214884" y="356666"/>
                  </a:moveTo>
                  <a:lnTo>
                    <a:pt x="212153" y="353936"/>
                  </a:lnTo>
                  <a:lnTo>
                    <a:pt x="205435" y="353936"/>
                  </a:lnTo>
                  <a:lnTo>
                    <a:pt x="202704" y="356666"/>
                  </a:lnTo>
                  <a:lnTo>
                    <a:pt x="202704" y="363385"/>
                  </a:lnTo>
                  <a:lnTo>
                    <a:pt x="205435" y="366115"/>
                  </a:lnTo>
                  <a:lnTo>
                    <a:pt x="212153" y="366115"/>
                  </a:lnTo>
                  <a:lnTo>
                    <a:pt x="214884" y="363385"/>
                  </a:lnTo>
                  <a:lnTo>
                    <a:pt x="214884" y="356666"/>
                  </a:lnTo>
                  <a:close/>
                </a:path>
                <a:path w="290195" h="457834">
                  <a:moveTo>
                    <a:pt x="220433" y="409549"/>
                  </a:moveTo>
                  <a:lnTo>
                    <a:pt x="217716" y="406819"/>
                  </a:lnTo>
                  <a:lnTo>
                    <a:pt x="210985" y="406819"/>
                  </a:lnTo>
                  <a:lnTo>
                    <a:pt x="208267" y="409549"/>
                  </a:lnTo>
                  <a:lnTo>
                    <a:pt x="208267" y="416267"/>
                  </a:lnTo>
                  <a:lnTo>
                    <a:pt x="210985" y="418998"/>
                  </a:lnTo>
                  <a:lnTo>
                    <a:pt x="217716" y="418998"/>
                  </a:lnTo>
                  <a:lnTo>
                    <a:pt x="220433" y="416267"/>
                  </a:lnTo>
                  <a:lnTo>
                    <a:pt x="220433" y="409549"/>
                  </a:lnTo>
                  <a:close/>
                </a:path>
                <a:path w="290195" h="457834">
                  <a:moveTo>
                    <a:pt x="222631" y="268808"/>
                  </a:moveTo>
                  <a:lnTo>
                    <a:pt x="219913" y="266077"/>
                  </a:lnTo>
                  <a:lnTo>
                    <a:pt x="213182" y="266077"/>
                  </a:lnTo>
                  <a:lnTo>
                    <a:pt x="210451" y="268808"/>
                  </a:lnTo>
                  <a:lnTo>
                    <a:pt x="210451" y="275539"/>
                  </a:lnTo>
                  <a:lnTo>
                    <a:pt x="213182" y="278257"/>
                  </a:lnTo>
                  <a:lnTo>
                    <a:pt x="219913" y="278257"/>
                  </a:lnTo>
                  <a:lnTo>
                    <a:pt x="222631" y="275539"/>
                  </a:lnTo>
                  <a:lnTo>
                    <a:pt x="222631" y="268808"/>
                  </a:lnTo>
                  <a:close/>
                </a:path>
                <a:path w="290195" h="457834">
                  <a:moveTo>
                    <a:pt x="225780" y="323456"/>
                  </a:moveTo>
                  <a:lnTo>
                    <a:pt x="223050" y="320738"/>
                  </a:lnTo>
                  <a:lnTo>
                    <a:pt x="216344" y="320738"/>
                  </a:lnTo>
                  <a:lnTo>
                    <a:pt x="213601" y="323456"/>
                  </a:lnTo>
                  <a:lnTo>
                    <a:pt x="213601" y="330187"/>
                  </a:lnTo>
                  <a:lnTo>
                    <a:pt x="216344" y="332917"/>
                  </a:lnTo>
                  <a:lnTo>
                    <a:pt x="223050" y="332917"/>
                  </a:lnTo>
                  <a:lnTo>
                    <a:pt x="225780" y="330187"/>
                  </a:lnTo>
                  <a:lnTo>
                    <a:pt x="225780" y="323456"/>
                  </a:lnTo>
                  <a:close/>
                </a:path>
                <a:path w="290195" h="457834">
                  <a:moveTo>
                    <a:pt x="230606" y="376872"/>
                  </a:moveTo>
                  <a:lnTo>
                    <a:pt x="227863" y="374142"/>
                  </a:lnTo>
                  <a:lnTo>
                    <a:pt x="221157" y="374142"/>
                  </a:lnTo>
                  <a:lnTo>
                    <a:pt x="218427" y="376872"/>
                  </a:lnTo>
                  <a:lnTo>
                    <a:pt x="218427" y="383603"/>
                  </a:lnTo>
                  <a:lnTo>
                    <a:pt x="221157" y="386321"/>
                  </a:lnTo>
                  <a:lnTo>
                    <a:pt x="227863" y="386321"/>
                  </a:lnTo>
                  <a:lnTo>
                    <a:pt x="230606" y="383603"/>
                  </a:lnTo>
                  <a:lnTo>
                    <a:pt x="230606" y="376872"/>
                  </a:lnTo>
                  <a:close/>
                </a:path>
                <a:path w="290195" h="457834">
                  <a:moveTo>
                    <a:pt x="236982" y="429069"/>
                  </a:moveTo>
                  <a:lnTo>
                    <a:pt x="234251" y="426326"/>
                  </a:lnTo>
                  <a:lnTo>
                    <a:pt x="227533" y="426326"/>
                  </a:lnTo>
                  <a:lnTo>
                    <a:pt x="224815" y="429069"/>
                  </a:lnTo>
                  <a:lnTo>
                    <a:pt x="224815" y="435787"/>
                  </a:lnTo>
                  <a:lnTo>
                    <a:pt x="227533" y="438505"/>
                  </a:lnTo>
                  <a:lnTo>
                    <a:pt x="234251" y="438505"/>
                  </a:lnTo>
                  <a:lnTo>
                    <a:pt x="236982" y="435787"/>
                  </a:lnTo>
                  <a:lnTo>
                    <a:pt x="236982" y="429069"/>
                  </a:lnTo>
                  <a:close/>
                </a:path>
                <a:path w="290195" h="457834">
                  <a:moveTo>
                    <a:pt x="236994" y="290017"/>
                  </a:moveTo>
                  <a:lnTo>
                    <a:pt x="234251" y="287286"/>
                  </a:lnTo>
                  <a:lnTo>
                    <a:pt x="227545" y="287286"/>
                  </a:lnTo>
                  <a:lnTo>
                    <a:pt x="224815" y="290017"/>
                  </a:lnTo>
                  <a:lnTo>
                    <a:pt x="224815" y="296735"/>
                  </a:lnTo>
                  <a:lnTo>
                    <a:pt x="227545" y="299466"/>
                  </a:lnTo>
                  <a:lnTo>
                    <a:pt x="234251" y="299466"/>
                  </a:lnTo>
                  <a:lnTo>
                    <a:pt x="236994" y="296735"/>
                  </a:lnTo>
                  <a:lnTo>
                    <a:pt x="236994" y="290017"/>
                  </a:lnTo>
                  <a:close/>
                </a:path>
                <a:path w="290195" h="457834">
                  <a:moveTo>
                    <a:pt x="241058" y="343979"/>
                  </a:moveTo>
                  <a:lnTo>
                    <a:pt x="238340" y="341249"/>
                  </a:lnTo>
                  <a:lnTo>
                    <a:pt x="231622" y="341249"/>
                  </a:lnTo>
                  <a:lnTo>
                    <a:pt x="228892" y="343979"/>
                  </a:lnTo>
                  <a:lnTo>
                    <a:pt x="228892" y="350710"/>
                  </a:lnTo>
                  <a:lnTo>
                    <a:pt x="231622" y="353428"/>
                  </a:lnTo>
                  <a:lnTo>
                    <a:pt x="238340" y="353428"/>
                  </a:lnTo>
                  <a:lnTo>
                    <a:pt x="241058" y="350710"/>
                  </a:lnTo>
                  <a:lnTo>
                    <a:pt x="241058" y="343979"/>
                  </a:lnTo>
                  <a:close/>
                </a:path>
                <a:path w="290195" h="457834">
                  <a:moveTo>
                    <a:pt x="246824" y="396671"/>
                  </a:moveTo>
                  <a:lnTo>
                    <a:pt x="244094" y="393954"/>
                  </a:lnTo>
                  <a:lnTo>
                    <a:pt x="237375" y="393954"/>
                  </a:lnTo>
                  <a:lnTo>
                    <a:pt x="234657" y="396671"/>
                  </a:lnTo>
                  <a:lnTo>
                    <a:pt x="234657" y="403402"/>
                  </a:lnTo>
                  <a:lnTo>
                    <a:pt x="237375" y="406133"/>
                  </a:lnTo>
                  <a:lnTo>
                    <a:pt x="244094" y="406133"/>
                  </a:lnTo>
                  <a:lnTo>
                    <a:pt x="246824" y="403402"/>
                  </a:lnTo>
                  <a:lnTo>
                    <a:pt x="246824" y="396671"/>
                  </a:lnTo>
                  <a:close/>
                </a:path>
                <a:path w="290195" h="457834">
                  <a:moveTo>
                    <a:pt x="251853" y="310845"/>
                  </a:moveTo>
                  <a:lnTo>
                    <a:pt x="249123" y="308114"/>
                  </a:lnTo>
                  <a:lnTo>
                    <a:pt x="242417" y="308114"/>
                  </a:lnTo>
                  <a:lnTo>
                    <a:pt x="239674" y="310845"/>
                  </a:lnTo>
                  <a:lnTo>
                    <a:pt x="239674" y="317563"/>
                  </a:lnTo>
                  <a:lnTo>
                    <a:pt x="242417" y="320294"/>
                  </a:lnTo>
                  <a:lnTo>
                    <a:pt x="249123" y="320294"/>
                  </a:lnTo>
                  <a:lnTo>
                    <a:pt x="251853" y="317563"/>
                  </a:lnTo>
                  <a:lnTo>
                    <a:pt x="251853" y="310845"/>
                  </a:lnTo>
                  <a:close/>
                </a:path>
                <a:path w="290195" h="457834">
                  <a:moveTo>
                    <a:pt x="254050" y="448170"/>
                  </a:moveTo>
                  <a:lnTo>
                    <a:pt x="251320" y="445439"/>
                  </a:lnTo>
                  <a:lnTo>
                    <a:pt x="244602" y="445439"/>
                  </a:lnTo>
                  <a:lnTo>
                    <a:pt x="241871" y="448170"/>
                  </a:lnTo>
                  <a:lnTo>
                    <a:pt x="241871" y="454888"/>
                  </a:lnTo>
                  <a:lnTo>
                    <a:pt x="244602" y="457619"/>
                  </a:lnTo>
                  <a:lnTo>
                    <a:pt x="251320" y="457619"/>
                  </a:lnTo>
                  <a:lnTo>
                    <a:pt x="254050" y="454888"/>
                  </a:lnTo>
                  <a:lnTo>
                    <a:pt x="254050" y="448170"/>
                  </a:lnTo>
                  <a:close/>
                </a:path>
                <a:path w="290195" h="457834">
                  <a:moveTo>
                    <a:pt x="256971" y="364083"/>
                  </a:moveTo>
                  <a:lnTo>
                    <a:pt x="254254" y="361353"/>
                  </a:lnTo>
                  <a:lnTo>
                    <a:pt x="247535" y="361353"/>
                  </a:lnTo>
                  <a:lnTo>
                    <a:pt x="244805" y="364083"/>
                  </a:lnTo>
                  <a:lnTo>
                    <a:pt x="244805" y="370814"/>
                  </a:lnTo>
                  <a:lnTo>
                    <a:pt x="247535" y="373532"/>
                  </a:lnTo>
                  <a:lnTo>
                    <a:pt x="254254" y="373532"/>
                  </a:lnTo>
                  <a:lnTo>
                    <a:pt x="256971" y="370814"/>
                  </a:lnTo>
                  <a:lnTo>
                    <a:pt x="256971" y="364083"/>
                  </a:lnTo>
                  <a:close/>
                </a:path>
                <a:path w="290195" h="457834">
                  <a:moveTo>
                    <a:pt x="263575" y="416077"/>
                  </a:moveTo>
                  <a:lnTo>
                    <a:pt x="260845" y="413346"/>
                  </a:lnTo>
                  <a:lnTo>
                    <a:pt x="254127" y="413346"/>
                  </a:lnTo>
                  <a:lnTo>
                    <a:pt x="251396" y="416077"/>
                  </a:lnTo>
                  <a:lnTo>
                    <a:pt x="251396" y="422808"/>
                  </a:lnTo>
                  <a:lnTo>
                    <a:pt x="254127" y="425526"/>
                  </a:lnTo>
                  <a:lnTo>
                    <a:pt x="260845" y="425526"/>
                  </a:lnTo>
                  <a:lnTo>
                    <a:pt x="263575" y="422808"/>
                  </a:lnTo>
                  <a:lnTo>
                    <a:pt x="263575" y="416077"/>
                  </a:lnTo>
                  <a:close/>
                </a:path>
                <a:path w="290195" h="457834">
                  <a:moveTo>
                    <a:pt x="267347" y="331266"/>
                  </a:moveTo>
                  <a:lnTo>
                    <a:pt x="264617" y="328536"/>
                  </a:lnTo>
                  <a:lnTo>
                    <a:pt x="257898" y="328536"/>
                  </a:lnTo>
                  <a:lnTo>
                    <a:pt x="255168" y="331266"/>
                  </a:lnTo>
                  <a:lnTo>
                    <a:pt x="255168" y="337985"/>
                  </a:lnTo>
                  <a:lnTo>
                    <a:pt x="257898" y="340715"/>
                  </a:lnTo>
                  <a:lnTo>
                    <a:pt x="264617" y="340715"/>
                  </a:lnTo>
                  <a:lnTo>
                    <a:pt x="267347" y="337985"/>
                  </a:lnTo>
                  <a:lnTo>
                    <a:pt x="267347" y="331266"/>
                  </a:lnTo>
                  <a:close/>
                </a:path>
                <a:path w="290195" h="457834">
                  <a:moveTo>
                    <a:pt x="273316" y="383781"/>
                  </a:moveTo>
                  <a:lnTo>
                    <a:pt x="270586" y="381050"/>
                  </a:lnTo>
                  <a:lnTo>
                    <a:pt x="263867" y="381050"/>
                  </a:lnTo>
                  <a:lnTo>
                    <a:pt x="261137" y="383781"/>
                  </a:lnTo>
                  <a:lnTo>
                    <a:pt x="261137" y="390512"/>
                  </a:lnTo>
                  <a:lnTo>
                    <a:pt x="263867" y="393230"/>
                  </a:lnTo>
                  <a:lnTo>
                    <a:pt x="270586" y="393230"/>
                  </a:lnTo>
                  <a:lnTo>
                    <a:pt x="273316" y="390512"/>
                  </a:lnTo>
                  <a:lnTo>
                    <a:pt x="273316" y="383781"/>
                  </a:lnTo>
                  <a:close/>
                </a:path>
                <a:path w="290195" h="457834">
                  <a:moveTo>
                    <a:pt x="283260" y="351256"/>
                  </a:moveTo>
                  <a:lnTo>
                    <a:pt x="280543" y="348538"/>
                  </a:lnTo>
                  <a:lnTo>
                    <a:pt x="273812" y="348538"/>
                  </a:lnTo>
                  <a:lnTo>
                    <a:pt x="271094" y="351256"/>
                  </a:lnTo>
                  <a:lnTo>
                    <a:pt x="271094" y="358000"/>
                  </a:lnTo>
                  <a:lnTo>
                    <a:pt x="273812" y="360718"/>
                  </a:lnTo>
                  <a:lnTo>
                    <a:pt x="280543" y="360718"/>
                  </a:lnTo>
                  <a:lnTo>
                    <a:pt x="283260" y="358000"/>
                  </a:lnTo>
                  <a:lnTo>
                    <a:pt x="283260" y="351256"/>
                  </a:lnTo>
                  <a:close/>
                </a:path>
                <a:path w="290195" h="457834">
                  <a:moveTo>
                    <a:pt x="290080" y="403059"/>
                  </a:moveTo>
                  <a:lnTo>
                    <a:pt x="287337" y="400329"/>
                  </a:lnTo>
                  <a:lnTo>
                    <a:pt x="280631" y="400329"/>
                  </a:lnTo>
                  <a:lnTo>
                    <a:pt x="277901" y="403059"/>
                  </a:lnTo>
                  <a:lnTo>
                    <a:pt x="277901" y="409778"/>
                  </a:lnTo>
                  <a:lnTo>
                    <a:pt x="280631" y="412496"/>
                  </a:lnTo>
                  <a:lnTo>
                    <a:pt x="287337" y="412496"/>
                  </a:lnTo>
                  <a:lnTo>
                    <a:pt x="290080" y="409778"/>
                  </a:lnTo>
                  <a:lnTo>
                    <a:pt x="290080" y="40305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2649962" y="8648795"/>
              <a:ext cx="2030730" cy="1725930"/>
            </a:xfrm>
            <a:custGeom>
              <a:avLst/>
              <a:gdLst/>
              <a:ahLst/>
              <a:cxnLst/>
              <a:rect l="l" t="t" r="r" b="b"/>
              <a:pathLst>
                <a:path w="2030730" h="1725929">
                  <a:moveTo>
                    <a:pt x="12166" y="1226820"/>
                  </a:moveTo>
                  <a:lnTo>
                    <a:pt x="9448" y="1224089"/>
                  </a:lnTo>
                  <a:lnTo>
                    <a:pt x="2730" y="1224089"/>
                  </a:lnTo>
                  <a:lnTo>
                    <a:pt x="0" y="1226820"/>
                  </a:lnTo>
                  <a:lnTo>
                    <a:pt x="0" y="1233551"/>
                  </a:lnTo>
                  <a:lnTo>
                    <a:pt x="2730" y="1236268"/>
                  </a:lnTo>
                  <a:lnTo>
                    <a:pt x="9448" y="1236268"/>
                  </a:lnTo>
                  <a:lnTo>
                    <a:pt x="12166" y="1233551"/>
                  </a:lnTo>
                  <a:lnTo>
                    <a:pt x="12166" y="1226820"/>
                  </a:lnTo>
                  <a:close/>
                </a:path>
                <a:path w="2030730" h="1725929">
                  <a:moveTo>
                    <a:pt x="18453" y="1251623"/>
                  </a:moveTo>
                  <a:lnTo>
                    <a:pt x="15722" y="1248905"/>
                  </a:lnTo>
                  <a:lnTo>
                    <a:pt x="9004" y="1248905"/>
                  </a:lnTo>
                  <a:lnTo>
                    <a:pt x="6273" y="1251623"/>
                  </a:lnTo>
                  <a:lnTo>
                    <a:pt x="6273" y="1258354"/>
                  </a:lnTo>
                  <a:lnTo>
                    <a:pt x="9004" y="1261071"/>
                  </a:lnTo>
                  <a:lnTo>
                    <a:pt x="15722" y="1261071"/>
                  </a:lnTo>
                  <a:lnTo>
                    <a:pt x="18453" y="1258354"/>
                  </a:lnTo>
                  <a:lnTo>
                    <a:pt x="18453" y="1251623"/>
                  </a:lnTo>
                  <a:close/>
                </a:path>
                <a:path w="2030730" h="1725929">
                  <a:moveTo>
                    <a:pt x="25361" y="1276286"/>
                  </a:moveTo>
                  <a:lnTo>
                    <a:pt x="22644" y="1273556"/>
                  </a:lnTo>
                  <a:lnTo>
                    <a:pt x="15913" y="1273556"/>
                  </a:lnTo>
                  <a:lnTo>
                    <a:pt x="13195" y="1276286"/>
                  </a:lnTo>
                  <a:lnTo>
                    <a:pt x="13195" y="1283017"/>
                  </a:lnTo>
                  <a:lnTo>
                    <a:pt x="15913" y="1285735"/>
                  </a:lnTo>
                  <a:lnTo>
                    <a:pt x="22644" y="1285735"/>
                  </a:lnTo>
                  <a:lnTo>
                    <a:pt x="25361" y="1283017"/>
                  </a:lnTo>
                  <a:lnTo>
                    <a:pt x="25361" y="1276286"/>
                  </a:lnTo>
                  <a:close/>
                </a:path>
                <a:path w="2030730" h="1725929">
                  <a:moveTo>
                    <a:pt x="32804" y="1300759"/>
                  </a:moveTo>
                  <a:lnTo>
                    <a:pt x="30073" y="1298041"/>
                  </a:lnTo>
                  <a:lnTo>
                    <a:pt x="23368" y="1298041"/>
                  </a:lnTo>
                  <a:lnTo>
                    <a:pt x="20624" y="1300759"/>
                  </a:lnTo>
                  <a:lnTo>
                    <a:pt x="20624" y="1307490"/>
                  </a:lnTo>
                  <a:lnTo>
                    <a:pt x="23368" y="1310220"/>
                  </a:lnTo>
                  <a:lnTo>
                    <a:pt x="30073" y="1310220"/>
                  </a:lnTo>
                  <a:lnTo>
                    <a:pt x="32804" y="1307490"/>
                  </a:lnTo>
                  <a:lnTo>
                    <a:pt x="32804" y="1300759"/>
                  </a:lnTo>
                  <a:close/>
                </a:path>
                <a:path w="2030730" h="1725929">
                  <a:moveTo>
                    <a:pt x="40855" y="1325067"/>
                  </a:moveTo>
                  <a:lnTo>
                    <a:pt x="38138" y="1322336"/>
                  </a:lnTo>
                  <a:lnTo>
                    <a:pt x="31419" y="1322336"/>
                  </a:lnTo>
                  <a:lnTo>
                    <a:pt x="28689" y="1325067"/>
                  </a:lnTo>
                  <a:lnTo>
                    <a:pt x="28689" y="1331798"/>
                  </a:lnTo>
                  <a:lnTo>
                    <a:pt x="31419" y="1334516"/>
                  </a:lnTo>
                  <a:lnTo>
                    <a:pt x="38138" y="1334516"/>
                  </a:lnTo>
                  <a:lnTo>
                    <a:pt x="40855" y="1331798"/>
                  </a:lnTo>
                  <a:lnTo>
                    <a:pt x="40855" y="1325067"/>
                  </a:lnTo>
                  <a:close/>
                </a:path>
                <a:path w="2030730" h="1725929">
                  <a:moveTo>
                    <a:pt x="44640" y="1239100"/>
                  </a:moveTo>
                  <a:lnTo>
                    <a:pt x="41910" y="1236370"/>
                  </a:lnTo>
                  <a:lnTo>
                    <a:pt x="35191" y="1236370"/>
                  </a:lnTo>
                  <a:lnTo>
                    <a:pt x="32461" y="1239100"/>
                  </a:lnTo>
                  <a:lnTo>
                    <a:pt x="32461" y="1245819"/>
                  </a:lnTo>
                  <a:lnTo>
                    <a:pt x="35191" y="1248537"/>
                  </a:lnTo>
                  <a:lnTo>
                    <a:pt x="41910" y="1248537"/>
                  </a:lnTo>
                  <a:lnTo>
                    <a:pt x="44640" y="1245819"/>
                  </a:lnTo>
                  <a:lnTo>
                    <a:pt x="44640" y="1239100"/>
                  </a:lnTo>
                  <a:close/>
                </a:path>
                <a:path w="2030730" h="1725929">
                  <a:moveTo>
                    <a:pt x="49453" y="1349171"/>
                  </a:moveTo>
                  <a:lnTo>
                    <a:pt x="46723" y="1346441"/>
                  </a:lnTo>
                  <a:lnTo>
                    <a:pt x="40017" y="1346441"/>
                  </a:lnTo>
                  <a:lnTo>
                    <a:pt x="37274" y="1349171"/>
                  </a:lnTo>
                  <a:lnTo>
                    <a:pt x="37274" y="1355902"/>
                  </a:lnTo>
                  <a:lnTo>
                    <a:pt x="40017" y="1358620"/>
                  </a:lnTo>
                  <a:lnTo>
                    <a:pt x="46723" y="1358620"/>
                  </a:lnTo>
                  <a:lnTo>
                    <a:pt x="49453" y="1355902"/>
                  </a:lnTo>
                  <a:lnTo>
                    <a:pt x="49453" y="1349171"/>
                  </a:lnTo>
                  <a:close/>
                </a:path>
                <a:path w="2030730" h="1725929">
                  <a:moveTo>
                    <a:pt x="49453" y="597369"/>
                  </a:moveTo>
                  <a:lnTo>
                    <a:pt x="46723" y="594639"/>
                  </a:lnTo>
                  <a:lnTo>
                    <a:pt x="40017" y="594639"/>
                  </a:lnTo>
                  <a:lnTo>
                    <a:pt x="37274" y="597369"/>
                  </a:lnTo>
                  <a:lnTo>
                    <a:pt x="37274" y="604088"/>
                  </a:lnTo>
                  <a:lnTo>
                    <a:pt x="40017" y="606818"/>
                  </a:lnTo>
                  <a:lnTo>
                    <a:pt x="46723" y="606818"/>
                  </a:lnTo>
                  <a:lnTo>
                    <a:pt x="49453" y="604088"/>
                  </a:lnTo>
                  <a:lnTo>
                    <a:pt x="49453" y="597369"/>
                  </a:lnTo>
                  <a:close/>
                </a:path>
                <a:path w="2030730" h="1725929">
                  <a:moveTo>
                    <a:pt x="58572" y="1373073"/>
                  </a:moveTo>
                  <a:lnTo>
                    <a:pt x="55829" y="1370342"/>
                  </a:lnTo>
                  <a:lnTo>
                    <a:pt x="49123" y="1370342"/>
                  </a:lnTo>
                  <a:lnTo>
                    <a:pt x="46393" y="1373073"/>
                  </a:lnTo>
                  <a:lnTo>
                    <a:pt x="46393" y="1379791"/>
                  </a:lnTo>
                  <a:lnTo>
                    <a:pt x="49123" y="1382522"/>
                  </a:lnTo>
                  <a:lnTo>
                    <a:pt x="55829" y="1382522"/>
                  </a:lnTo>
                  <a:lnTo>
                    <a:pt x="58572" y="1379791"/>
                  </a:lnTo>
                  <a:lnTo>
                    <a:pt x="58572" y="1373073"/>
                  </a:lnTo>
                  <a:close/>
                </a:path>
                <a:path w="2030730" h="1725929">
                  <a:moveTo>
                    <a:pt x="58572" y="573468"/>
                  </a:moveTo>
                  <a:lnTo>
                    <a:pt x="55829" y="570738"/>
                  </a:lnTo>
                  <a:lnTo>
                    <a:pt x="49123" y="570738"/>
                  </a:lnTo>
                  <a:lnTo>
                    <a:pt x="46393" y="573468"/>
                  </a:lnTo>
                  <a:lnTo>
                    <a:pt x="46393" y="580199"/>
                  </a:lnTo>
                  <a:lnTo>
                    <a:pt x="49123" y="582917"/>
                  </a:lnTo>
                  <a:lnTo>
                    <a:pt x="55829" y="582917"/>
                  </a:lnTo>
                  <a:lnTo>
                    <a:pt x="58572" y="580199"/>
                  </a:lnTo>
                  <a:lnTo>
                    <a:pt x="58572" y="573468"/>
                  </a:lnTo>
                  <a:close/>
                </a:path>
                <a:path w="2030730" h="1725929">
                  <a:moveTo>
                    <a:pt x="68300" y="1396746"/>
                  </a:moveTo>
                  <a:lnTo>
                    <a:pt x="65570" y="1394015"/>
                  </a:lnTo>
                  <a:lnTo>
                    <a:pt x="58864" y="1394015"/>
                  </a:lnTo>
                  <a:lnTo>
                    <a:pt x="56121" y="1396746"/>
                  </a:lnTo>
                  <a:lnTo>
                    <a:pt x="56121" y="1403464"/>
                  </a:lnTo>
                  <a:lnTo>
                    <a:pt x="58864" y="1406194"/>
                  </a:lnTo>
                  <a:lnTo>
                    <a:pt x="65570" y="1406194"/>
                  </a:lnTo>
                  <a:lnTo>
                    <a:pt x="68300" y="1403464"/>
                  </a:lnTo>
                  <a:lnTo>
                    <a:pt x="68300" y="1396746"/>
                  </a:lnTo>
                  <a:close/>
                </a:path>
                <a:path w="2030730" h="1725929">
                  <a:moveTo>
                    <a:pt x="68300" y="549808"/>
                  </a:moveTo>
                  <a:lnTo>
                    <a:pt x="65570" y="547077"/>
                  </a:lnTo>
                  <a:lnTo>
                    <a:pt x="58864" y="547077"/>
                  </a:lnTo>
                  <a:lnTo>
                    <a:pt x="56121" y="549808"/>
                  </a:lnTo>
                  <a:lnTo>
                    <a:pt x="56121" y="556526"/>
                  </a:lnTo>
                  <a:lnTo>
                    <a:pt x="58864" y="559257"/>
                  </a:lnTo>
                  <a:lnTo>
                    <a:pt x="65570" y="559257"/>
                  </a:lnTo>
                  <a:lnTo>
                    <a:pt x="68300" y="556526"/>
                  </a:lnTo>
                  <a:lnTo>
                    <a:pt x="68300" y="549808"/>
                  </a:lnTo>
                  <a:close/>
                </a:path>
                <a:path w="2030730" h="1725929">
                  <a:moveTo>
                    <a:pt x="75209" y="609803"/>
                  </a:moveTo>
                  <a:lnTo>
                    <a:pt x="72478" y="607060"/>
                  </a:lnTo>
                  <a:lnTo>
                    <a:pt x="65773" y="607060"/>
                  </a:lnTo>
                  <a:lnTo>
                    <a:pt x="63042" y="609803"/>
                  </a:lnTo>
                  <a:lnTo>
                    <a:pt x="63042" y="616521"/>
                  </a:lnTo>
                  <a:lnTo>
                    <a:pt x="65773" y="619239"/>
                  </a:lnTo>
                  <a:lnTo>
                    <a:pt x="72478" y="619239"/>
                  </a:lnTo>
                  <a:lnTo>
                    <a:pt x="75209" y="616521"/>
                  </a:lnTo>
                  <a:lnTo>
                    <a:pt x="75209" y="609803"/>
                  </a:lnTo>
                  <a:close/>
                </a:path>
                <a:path w="2030730" h="1725929">
                  <a:moveTo>
                    <a:pt x="78549" y="1420177"/>
                  </a:moveTo>
                  <a:lnTo>
                    <a:pt x="75831" y="1417447"/>
                  </a:lnTo>
                  <a:lnTo>
                    <a:pt x="69113" y="1417447"/>
                  </a:lnTo>
                  <a:lnTo>
                    <a:pt x="66382" y="1420177"/>
                  </a:lnTo>
                  <a:lnTo>
                    <a:pt x="66382" y="1426908"/>
                  </a:lnTo>
                  <a:lnTo>
                    <a:pt x="69113" y="1429626"/>
                  </a:lnTo>
                  <a:lnTo>
                    <a:pt x="75831" y="1429626"/>
                  </a:lnTo>
                  <a:lnTo>
                    <a:pt x="78549" y="1426908"/>
                  </a:lnTo>
                  <a:lnTo>
                    <a:pt x="78549" y="1420177"/>
                  </a:lnTo>
                  <a:close/>
                </a:path>
                <a:path w="2030730" h="1725929">
                  <a:moveTo>
                    <a:pt x="78549" y="526364"/>
                  </a:moveTo>
                  <a:lnTo>
                    <a:pt x="75831" y="523633"/>
                  </a:lnTo>
                  <a:lnTo>
                    <a:pt x="69113" y="523633"/>
                  </a:lnTo>
                  <a:lnTo>
                    <a:pt x="66382" y="526364"/>
                  </a:lnTo>
                  <a:lnTo>
                    <a:pt x="66382" y="533082"/>
                  </a:lnTo>
                  <a:lnTo>
                    <a:pt x="69113" y="535813"/>
                  </a:lnTo>
                  <a:lnTo>
                    <a:pt x="75831" y="535813"/>
                  </a:lnTo>
                  <a:lnTo>
                    <a:pt x="78549" y="533082"/>
                  </a:lnTo>
                  <a:lnTo>
                    <a:pt x="78549" y="526364"/>
                  </a:lnTo>
                  <a:close/>
                </a:path>
                <a:path w="2030730" h="1725929">
                  <a:moveTo>
                    <a:pt x="84328" y="585876"/>
                  </a:moveTo>
                  <a:lnTo>
                    <a:pt x="81597" y="583133"/>
                  </a:lnTo>
                  <a:lnTo>
                    <a:pt x="74879" y="583133"/>
                  </a:lnTo>
                  <a:lnTo>
                    <a:pt x="72148" y="585876"/>
                  </a:lnTo>
                  <a:lnTo>
                    <a:pt x="72148" y="592594"/>
                  </a:lnTo>
                  <a:lnTo>
                    <a:pt x="74879" y="595312"/>
                  </a:lnTo>
                  <a:lnTo>
                    <a:pt x="81597" y="595312"/>
                  </a:lnTo>
                  <a:lnTo>
                    <a:pt x="84328" y="592594"/>
                  </a:lnTo>
                  <a:lnTo>
                    <a:pt x="84328" y="585876"/>
                  </a:lnTo>
                  <a:close/>
                </a:path>
                <a:path w="2030730" h="1725929">
                  <a:moveTo>
                    <a:pt x="89446" y="1443367"/>
                  </a:moveTo>
                  <a:lnTo>
                    <a:pt x="86728" y="1440637"/>
                  </a:lnTo>
                  <a:lnTo>
                    <a:pt x="79997" y="1440637"/>
                  </a:lnTo>
                  <a:lnTo>
                    <a:pt x="77279" y="1443367"/>
                  </a:lnTo>
                  <a:lnTo>
                    <a:pt x="77279" y="1450086"/>
                  </a:lnTo>
                  <a:lnTo>
                    <a:pt x="79997" y="1452803"/>
                  </a:lnTo>
                  <a:lnTo>
                    <a:pt x="86728" y="1452803"/>
                  </a:lnTo>
                  <a:lnTo>
                    <a:pt x="89446" y="1450086"/>
                  </a:lnTo>
                  <a:lnTo>
                    <a:pt x="89446" y="1443367"/>
                  </a:lnTo>
                  <a:close/>
                </a:path>
                <a:path w="2030730" h="1725929">
                  <a:moveTo>
                    <a:pt x="94056" y="562190"/>
                  </a:moveTo>
                  <a:lnTo>
                    <a:pt x="91325" y="559460"/>
                  </a:lnTo>
                  <a:lnTo>
                    <a:pt x="84620" y="559460"/>
                  </a:lnTo>
                  <a:lnTo>
                    <a:pt x="81889" y="562190"/>
                  </a:lnTo>
                  <a:lnTo>
                    <a:pt x="81889" y="568909"/>
                  </a:lnTo>
                  <a:lnTo>
                    <a:pt x="84620" y="571639"/>
                  </a:lnTo>
                  <a:lnTo>
                    <a:pt x="91325" y="571639"/>
                  </a:lnTo>
                  <a:lnTo>
                    <a:pt x="94056" y="568909"/>
                  </a:lnTo>
                  <a:lnTo>
                    <a:pt x="94056" y="562190"/>
                  </a:lnTo>
                  <a:close/>
                </a:path>
                <a:path w="2030730" h="1725929">
                  <a:moveTo>
                    <a:pt x="100761" y="1466291"/>
                  </a:moveTo>
                  <a:lnTo>
                    <a:pt x="98031" y="1463560"/>
                  </a:lnTo>
                  <a:lnTo>
                    <a:pt x="91313" y="1463560"/>
                  </a:lnTo>
                  <a:lnTo>
                    <a:pt x="88582" y="1466291"/>
                  </a:lnTo>
                  <a:lnTo>
                    <a:pt x="88582" y="1473022"/>
                  </a:lnTo>
                  <a:lnTo>
                    <a:pt x="91313" y="1475740"/>
                  </a:lnTo>
                  <a:lnTo>
                    <a:pt x="98031" y="1475740"/>
                  </a:lnTo>
                  <a:lnTo>
                    <a:pt x="100761" y="1473022"/>
                  </a:lnTo>
                  <a:lnTo>
                    <a:pt x="100761" y="1466291"/>
                  </a:lnTo>
                  <a:close/>
                </a:path>
                <a:path w="2030730" h="1725929">
                  <a:moveTo>
                    <a:pt x="112699" y="1488948"/>
                  </a:moveTo>
                  <a:lnTo>
                    <a:pt x="109969" y="1486217"/>
                  </a:lnTo>
                  <a:lnTo>
                    <a:pt x="103251" y="1486217"/>
                  </a:lnTo>
                  <a:lnTo>
                    <a:pt x="100520" y="1488948"/>
                  </a:lnTo>
                  <a:lnTo>
                    <a:pt x="100520" y="1495666"/>
                  </a:lnTo>
                  <a:lnTo>
                    <a:pt x="103251" y="1498384"/>
                  </a:lnTo>
                  <a:lnTo>
                    <a:pt x="109969" y="1498384"/>
                  </a:lnTo>
                  <a:lnTo>
                    <a:pt x="112699" y="1495666"/>
                  </a:lnTo>
                  <a:lnTo>
                    <a:pt x="112699" y="1488948"/>
                  </a:lnTo>
                  <a:close/>
                </a:path>
                <a:path w="2030730" h="1725929">
                  <a:moveTo>
                    <a:pt x="125145" y="1511300"/>
                  </a:moveTo>
                  <a:lnTo>
                    <a:pt x="122415" y="1508582"/>
                  </a:lnTo>
                  <a:lnTo>
                    <a:pt x="115709" y="1508582"/>
                  </a:lnTo>
                  <a:lnTo>
                    <a:pt x="112979" y="1511300"/>
                  </a:lnTo>
                  <a:lnTo>
                    <a:pt x="112979" y="1518031"/>
                  </a:lnTo>
                  <a:lnTo>
                    <a:pt x="115709" y="1520748"/>
                  </a:lnTo>
                  <a:lnTo>
                    <a:pt x="122415" y="1520748"/>
                  </a:lnTo>
                  <a:lnTo>
                    <a:pt x="125145" y="1518031"/>
                  </a:lnTo>
                  <a:lnTo>
                    <a:pt x="125145" y="1511300"/>
                  </a:lnTo>
                  <a:close/>
                </a:path>
                <a:path w="2030730" h="1725929">
                  <a:moveTo>
                    <a:pt x="138137" y="1533372"/>
                  </a:moveTo>
                  <a:lnTo>
                    <a:pt x="135407" y="1530642"/>
                  </a:lnTo>
                  <a:lnTo>
                    <a:pt x="128689" y="1530642"/>
                  </a:lnTo>
                  <a:lnTo>
                    <a:pt x="125971" y="1533372"/>
                  </a:lnTo>
                  <a:lnTo>
                    <a:pt x="125971" y="1540090"/>
                  </a:lnTo>
                  <a:lnTo>
                    <a:pt x="128689" y="1542821"/>
                  </a:lnTo>
                  <a:lnTo>
                    <a:pt x="135407" y="1542821"/>
                  </a:lnTo>
                  <a:lnTo>
                    <a:pt x="138137" y="1540090"/>
                  </a:lnTo>
                  <a:lnTo>
                    <a:pt x="138137" y="1533372"/>
                  </a:lnTo>
                  <a:close/>
                </a:path>
                <a:path w="2030730" h="1725929">
                  <a:moveTo>
                    <a:pt x="151638" y="1555115"/>
                  </a:moveTo>
                  <a:lnTo>
                    <a:pt x="148920" y="1552384"/>
                  </a:lnTo>
                  <a:lnTo>
                    <a:pt x="142201" y="1552384"/>
                  </a:lnTo>
                  <a:lnTo>
                    <a:pt x="139471" y="1555115"/>
                  </a:lnTo>
                  <a:lnTo>
                    <a:pt x="139471" y="1561846"/>
                  </a:lnTo>
                  <a:lnTo>
                    <a:pt x="142201" y="1564563"/>
                  </a:lnTo>
                  <a:lnTo>
                    <a:pt x="148920" y="1564563"/>
                  </a:lnTo>
                  <a:lnTo>
                    <a:pt x="151638" y="1561846"/>
                  </a:lnTo>
                  <a:lnTo>
                    <a:pt x="151638" y="1555115"/>
                  </a:lnTo>
                  <a:close/>
                </a:path>
                <a:path w="2030730" h="1725929">
                  <a:moveTo>
                    <a:pt x="165569" y="1576539"/>
                  </a:moveTo>
                  <a:lnTo>
                    <a:pt x="162852" y="1573809"/>
                  </a:lnTo>
                  <a:lnTo>
                    <a:pt x="156121" y="1573809"/>
                  </a:lnTo>
                  <a:lnTo>
                    <a:pt x="153403" y="1576539"/>
                  </a:lnTo>
                  <a:lnTo>
                    <a:pt x="153403" y="1583270"/>
                  </a:lnTo>
                  <a:lnTo>
                    <a:pt x="156121" y="1585988"/>
                  </a:lnTo>
                  <a:lnTo>
                    <a:pt x="162852" y="1585988"/>
                  </a:lnTo>
                  <a:lnTo>
                    <a:pt x="165569" y="1583270"/>
                  </a:lnTo>
                  <a:lnTo>
                    <a:pt x="165569" y="1576539"/>
                  </a:lnTo>
                  <a:close/>
                </a:path>
                <a:path w="2030730" h="1725929">
                  <a:moveTo>
                    <a:pt x="180124" y="1597634"/>
                  </a:moveTo>
                  <a:lnTo>
                    <a:pt x="177406" y="1594904"/>
                  </a:lnTo>
                  <a:lnTo>
                    <a:pt x="170675" y="1594904"/>
                  </a:lnTo>
                  <a:lnTo>
                    <a:pt x="167944" y="1597634"/>
                  </a:lnTo>
                  <a:lnTo>
                    <a:pt x="167944" y="1604352"/>
                  </a:lnTo>
                  <a:lnTo>
                    <a:pt x="170675" y="1607070"/>
                  </a:lnTo>
                  <a:lnTo>
                    <a:pt x="177406" y="1607070"/>
                  </a:lnTo>
                  <a:lnTo>
                    <a:pt x="180124" y="1604352"/>
                  </a:lnTo>
                  <a:lnTo>
                    <a:pt x="180124" y="1597634"/>
                  </a:lnTo>
                  <a:close/>
                </a:path>
                <a:path w="2030730" h="1725929">
                  <a:moveTo>
                    <a:pt x="195097" y="1618373"/>
                  </a:moveTo>
                  <a:lnTo>
                    <a:pt x="192379" y="1615630"/>
                  </a:lnTo>
                  <a:lnTo>
                    <a:pt x="185648" y="1615630"/>
                  </a:lnTo>
                  <a:lnTo>
                    <a:pt x="182930" y="1618373"/>
                  </a:lnTo>
                  <a:lnTo>
                    <a:pt x="182930" y="1625092"/>
                  </a:lnTo>
                  <a:lnTo>
                    <a:pt x="185648" y="1627809"/>
                  </a:lnTo>
                  <a:lnTo>
                    <a:pt x="192379" y="1627809"/>
                  </a:lnTo>
                  <a:lnTo>
                    <a:pt x="195097" y="1625092"/>
                  </a:lnTo>
                  <a:lnTo>
                    <a:pt x="195097" y="1618373"/>
                  </a:lnTo>
                  <a:close/>
                </a:path>
                <a:path w="2030730" h="1725929">
                  <a:moveTo>
                    <a:pt x="210591" y="1638744"/>
                  </a:moveTo>
                  <a:lnTo>
                    <a:pt x="207873" y="1636014"/>
                  </a:lnTo>
                  <a:lnTo>
                    <a:pt x="201142" y="1636014"/>
                  </a:lnTo>
                  <a:lnTo>
                    <a:pt x="198424" y="1638744"/>
                  </a:lnTo>
                  <a:lnTo>
                    <a:pt x="198424" y="1645475"/>
                  </a:lnTo>
                  <a:lnTo>
                    <a:pt x="201142" y="1648193"/>
                  </a:lnTo>
                  <a:lnTo>
                    <a:pt x="207873" y="1648193"/>
                  </a:lnTo>
                  <a:lnTo>
                    <a:pt x="210591" y="1645475"/>
                  </a:lnTo>
                  <a:lnTo>
                    <a:pt x="210591" y="1638744"/>
                  </a:lnTo>
                  <a:close/>
                </a:path>
                <a:path w="2030730" h="1725929">
                  <a:moveTo>
                    <a:pt x="210591" y="307809"/>
                  </a:moveTo>
                  <a:lnTo>
                    <a:pt x="207873" y="305079"/>
                  </a:lnTo>
                  <a:lnTo>
                    <a:pt x="201142" y="305079"/>
                  </a:lnTo>
                  <a:lnTo>
                    <a:pt x="198424" y="307809"/>
                  </a:lnTo>
                  <a:lnTo>
                    <a:pt x="198424" y="314528"/>
                  </a:lnTo>
                  <a:lnTo>
                    <a:pt x="201142" y="317246"/>
                  </a:lnTo>
                  <a:lnTo>
                    <a:pt x="207873" y="317246"/>
                  </a:lnTo>
                  <a:lnTo>
                    <a:pt x="210591" y="314528"/>
                  </a:lnTo>
                  <a:lnTo>
                    <a:pt x="210591" y="307809"/>
                  </a:lnTo>
                  <a:close/>
                </a:path>
                <a:path w="2030730" h="1725929">
                  <a:moveTo>
                    <a:pt x="226517" y="1658747"/>
                  </a:moveTo>
                  <a:lnTo>
                    <a:pt x="223786" y="1656029"/>
                  </a:lnTo>
                  <a:lnTo>
                    <a:pt x="217068" y="1656029"/>
                  </a:lnTo>
                  <a:lnTo>
                    <a:pt x="214337" y="1658747"/>
                  </a:lnTo>
                  <a:lnTo>
                    <a:pt x="214337" y="1665478"/>
                  </a:lnTo>
                  <a:lnTo>
                    <a:pt x="217068" y="1668208"/>
                  </a:lnTo>
                  <a:lnTo>
                    <a:pt x="223786" y="1668208"/>
                  </a:lnTo>
                  <a:lnTo>
                    <a:pt x="226517" y="1665478"/>
                  </a:lnTo>
                  <a:lnTo>
                    <a:pt x="226517" y="1658747"/>
                  </a:lnTo>
                  <a:close/>
                </a:path>
                <a:path w="2030730" h="1725929">
                  <a:moveTo>
                    <a:pt x="226517" y="287782"/>
                  </a:moveTo>
                  <a:lnTo>
                    <a:pt x="223786" y="285064"/>
                  </a:lnTo>
                  <a:lnTo>
                    <a:pt x="217068" y="285064"/>
                  </a:lnTo>
                  <a:lnTo>
                    <a:pt x="214337" y="287782"/>
                  </a:lnTo>
                  <a:lnTo>
                    <a:pt x="214337" y="294525"/>
                  </a:lnTo>
                  <a:lnTo>
                    <a:pt x="217068" y="297243"/>
                  </a:lnTo>
                  <a:lnTo>
                    <a:pt x="223786" y="297243"/>
                  </a:lnTo>
                  <a:lnTo>
                    <a:pt x="226517" y="294525"/>
                  </a:lnTo>
                  <a:lnTo>
                    <a:pt x="226517" y="287782"/>
                  </a:lnTo>
                  <a:close/>
                </a:path>
                <a:path w="2030730" h="1725929">
                  <a:moveTo>
                    <a:pt x="242951" y="1678381"/>
                  </a:moveTo>
                  <a:lnTo>
                    <a:pt x="240220" y="1675650"/>
                  </a:lnTo>
                  <a:lnTo>
                    <a:pt x="233502" y="1675650"/>
                  </a:lnTo>
                  <a:lnTo>
                    <a:pt x="230771" y="1678381"/>
                  </a:lnTo>
                  <a:lnTo>
                    <a:pt x="230771" y="1685112"/>
                  </a:lnTo>
                  <a:lnTo>
                    <a:pt x="233502" y="1687830"/>
                  </a:lnTo>
                  <a:lnTo>
                    <a:pt x="240220" y="1687830"/>
                  </a:lnTo>
                  <a:lnTo>
                    <a:pt x="242951" y="1685112"/>
                  </a:lnTo>
                  <a:lnTo>
                    <a:pt x="242951" y="1678381"/>
                  </a:lnTo>
                  <a:close/>
                </a:path>
                <a:path w="2030730" h="1725929">
                  <a:moveTo>
                    <a:pt x="242951" y="268173"/>
                  </a:moveTo>
                  <a:lnTo>
                    <a:pt x="240220" y="265442"/>
                  </a:lnTo>
                  <a:lnTo>
                    <a:pt x="233502" y="265442"/>
                  </a:lnTo>
                  <a:lnTo>
                    <a:pt x="230771" y="268173"/>
                  </a:lnTo>
                  <a:lnTo>
                    <a:pt x="230771" y="274891"/>
                  </a:lnTo>
                  <a:lnTo>
                    <a:pt x="233502" y="277622"/>
                  </a:lnTo>
                  <a:lnTo>
                    <a:pt x="240220" y="277622"/>
                  </a:lnTo>
                  <a:lnTo>
                    <a:pt x="242951" y="274891"/>
                  </a:lnTo>
                  <a:lnTo>
                    <a:pt x="242951" y="268173"/>
                  </a:lnTo>
                  <a:close/>
                </a:path>
                <a:path w="2030730" h="1725929">
                  <a:moveTo>
                    <a:pt x="259803" y="1697621"/>
                  </a:moveTo>
                  <a:lnTo>
                    <a:pt x="257086" y="1694878"/>
                  </a:lnTo>
                  <a:lnTo>
                    <a:pt x="250355" y="1694878"/>
                  </a:lnTo>
                  <a:lnTo>
                    <a:pt x="247624" y="1697621"/>
                  </a:lnTo>
                  <a:lnTo>
                    <a:pt x="247624" y="1704340"/>
                  </a:lnTo>
                  <a:lnTo>
                    <a:pt x="250355" y="1707057"/>
                  </a:lnTo>
                  <a:lnTo>
                    <a:pt x="257086" y="1707057"/>
                  </a:lnTo>
                  <a:lnTo>
                    <a:pt x="259803" y="1704340"/>
                  </a:lnTo>
                  <a:lnTo>
                    <a:pt x="259803" y="1697621"/>
                  </a:lnTo>
                  <a:close/>
                </a:path>
                <a:path w="2030730" h="1725929">
                  <a:moveTo>
                    <a:pt x="259803" y="248945"/>
                  </a:moveTo>
                  <a:lnTo>
                    <a:pt x="257086" y="246202"/>
                  </a:lnTo>
                  <a:lnTo>
                    <a:pt x="250355" y="246202"/>
                  </a:lnTo>
                  <a:lnTo>
                    <a:pt x="247624" y="248945"/>
                  </a:lnTo>
                  <a:lnTo>
                    <a:pt x="247624" y="255663"/>
                  </a:lnTo>
                  <a:lnTo>
                    <a:pt x="250355" y="258381"/>
                  </a:lnTo>
                  <a:lnTo>
                    <a:pt x="257086" y="258381"/>
                  </a:lnTo>
                  <a:lnTo>
                    <a:pt x="259803" y="255663"/>
                  </a:lnTo>
                  <a:lnTo>
                    <a:pt x="259803" y="248945"/>
                  </a:lnTo>
                  <a:close/>
                </a:path>
                <a:path w="2030730" h="1725929">
                  <a:moveTo>
                    <a:pt x="277190" y="1716443"/>
                  </a:moveTo>
                  <a:lnTo>
                    <a:pt x="274459" y="1713712"/>
                  </a:lnTo>
                  <a:lnTo>
                    <a:pt x="267741" y="1713712"/>
                  </a:lnTo>
                  <a:lnTo>
                    <a:pt x="265010" y="1716443"/>
                  </a:lnTo>
                  <a:lnTo>
                    <a:pt x="265010" y="1723161"/>
                  </a:lnTo>
                  <a:lnTo>
                    <a:pt x="267741" y="1725891"/>
                  </a:lnTo>
                  <a:lnTo>
                    <a:pt x="274459" y="1725891"/>
                  </a:lnTo>
                  <a:lnTo>
                    <a:pt x="277190" y="1723161"/>
                  </a:lnTo>
                  <a:lnTo>
                    <a:pt x="277190" y="1716443"/>
                  </a:lnTo>
                  <a:close/>
                </a:path>
                <a:path w="2030730" h="1725929">
                  <a:moveTo>
                    <a:pt x="277190" y="230098"/>
                  </a:moveTo>
                  <a:lnTo>
                    <a:pt x="274459" y="227380"/>
                  </a:lnTo>
                  <a:lnTo>
                    <a:pt x="267741" y="227380"/>
                  </a:lnTo>
                  <a:lnTo>
                    <a:pt x="265010" y="230098"/>
                  </a:lnTo>
                  <a:lnTo>
                    <a:pt x="265010" y="236829"/>
                  </a:lnTo>
                  <a:lnTo>
                    <a:pt x="267741" y="239560"/>
                  </a:lnTo>
                  <a:lnTo>
                    <a:pt x="274459" y="239560"/>
                  </a:lnTo>
                  <a:lnTo>
                    <a:pt x="277190" y="236829"/>
                  </a:lnTo>
                  <a:lnTo>
                    <a:pt x="277190" y="230098"/>
                  </a:lnTo>
                  <a:close/>
                </a:path>
                <a:path w="2030730" h="1725929">
                  <a:moveTo>
                    <a:pt x="294982" y="211696"/>
                  </a:moveTo>
                  <a:lnTo>
                    <a:pt x="292265" y="208965"/>
                  </a:lnTo>
                  <a:lnTo>
                    <a:pt x="285546" y="208965"/>
                  </a:lnTo>
                  <a:lnTo>
                    <a:pt x="282816" y="211696"/>
                  </a:lnTo>
                  <a:lnTo>
                    <a:pt x="282816" y="218414"/>
                  </a:lnTo>
                  <a:lnTo>
                    <a:pt x="285546" y="221145"/>
                  </a:lnTo>
                  <a:lnTo>
                    <a:pt x="292265" y="221145"/>
                  </a:lnTo>
                  <a:lnTo>
                    <a:pt x="294982" y="218414"/>
                  </a:lnTo>
                  <a:lnTo>
                    <a:pt x="294982" y="211696"/>
                  </a:lnTo>
                  <a:close/>
                </a:path>
                <a:path w="2030730" h="1725929">
                  <a:moveTo>
                    <a:pt x="313207" y="193700"/>
                  </a:moveTo>
                  <a:lnTo>
                    <a:pt x="310489" y="190969"/>
                  </a:lnTo>
                  <a:lnTo>
                    <a:pt x="303758" y="190969"/>
                  </a:lnTo>
                  <a:lnTo>
                    <a:pt x="301040" y="193700"/>
                  </a:lnTo>
                  <a:lnTo>
                    <a:pt x="301040" y="200431"/>
                  </a:lnTo>
                  <a:lnTo>
                    <a:pt x="303758" y="203149"/>
                  </a:lnTo>
                  <a:lnTo>
                    <a:pt x="310489" y="203149"/>
                  </a:lnTo>
                  <a:lnTo>
                    <a:pt x="313207" y="200431"/>
                  </a:lnTo>
                  <a:lnTo>
                    <a:pt x="313207" y="193700"/>
                  </a:lnTo>
                  <a:close/>
                </a:path>
                <a:path w="2030730" h="1725929">
                  <a:moveTo>
                    <a:pt x="331736" y="176161"/>
                  </a:moveTo>
                  <a:lnTo>
                    <a:pt x="329018" y="173418"/>
                  </a:lnTo>
                  <a:lnTo>
                    <a:pt x="322300" y="173418"/>
                  </a:lnTo>
                  <a:lnTo>
                    <a:pt x="319570" y="176161"/>
                  </a:lnTo>
                  <a:lnTo>
                    <a:pt x="319570" y="182880"/>
                  </a:lnTo>
                  <a:lnTo>
                    <a:pt x="322300" y="185597"/>
                  </a:lnTo>
                  <a:lnTo>
                    <a:pt x="329018" y="185597"/>
                  </a:lnTo>
                  <a:lnTo>
                    <a:pt x="331736" y="182880"/>
                  </a:lnTo>
                  <a:lnTo>
                    <a:pt x="331736" y="176161"/>
                  </a:lnTo>
                  <a:close/>
                </a:path>
                <a:path w="2030730" h="1725929">
                  <a:moveTo>
                    <a:pt x="350812" y="159042"/>
                  </a:moveTo>
                  <a:lnTo>
                    <a:pt x="348081" y="156311"/>
                  </a:lnTo>
                  <a:lnTo>
                    <a:pt x="341363" y="156311"/>
                  </a:lnTo>
                  <a:lnTo>
                    <a:pt x="338632" y="159042"/>
                  </a:lnTo>
                  <a:lnTo>
                    <a:pt x="338632" y="165773"/>
                  </a:lnTo>
                  <a:lnTo>
                    <a:pt x="341363" y="168490"/>
                  </a:lnTo>
                  <a:lnTo>
                    <a:pt x="348081" y="168490"/>
                  </a:lnTo>
                  <a:lnTo>
                    <a:pt x="350812" y="165773"/>
                  </a:lnTo>
                  <a:lnTo>
                    <a:pt x="350812" y="159042"/>
                  </a:lnTo>
                  <a:close/>
                </a:path>
                <a:path w="2030730" h="1725929">
                  <a:moveTo>
                    <a:pt x="370268" y="142392"/>
                  </a:moveTo>
                  <a:lnTo>
                    <a:pt x="367538" y="139661"/>
                  </a:lnTo>
                  <a:lnTo>
                    <a:pt x="360832" y="139661"/>
                  </a:lnTo>
                  <a:lnTo>
                    <a:pt x="358101" y="142392"/>
                  </a:lnTo>
                  <a:lnTo>
                    <a:pt x="358101" y="149110"/>
                  </a:lnTo>
                  <a:lnTo>
                    <a:pt x="360832" y="151828"/>
                  </a:lnTo>
                  <a:lnTo>
                    <a:pt x="367538" y="151828"/>
                  </a:lnTo>
                  <a:lnTo>
                    <a:pt x="370268" y="149110"/>
                  </a:lnTo>
                  <a:lnTo>
                    <a:pt x="370268" y="142392"/>
                  </a:lnTo>
                  <a:close/>
                </a:path>
                <a:path w="2030730" h="1725929">
                  <a:moveTo>
                    <a:pt x="390067" y="126187"/>
                  </a:moveTo>
                  <a:lnTo>
                    <a:pt x="387337" y="123469"/>
                  </a:lnTo>
                  <a:lnTo>
                    <a:pt x="380619" y="123469"/>
                  </a:lnTo>
                  <a:lnTo>
                    <a:pt x="377888" y="126187"/>
                  </a:lnTo>
                  <a:lnTo>
                    <a:pt x="377888" y="132918"/>
                  </a:lnTo>
                  <a:lnTo>
                    <a:pt x="380619" y="135648"/>
                  </a:lnTo>
                  <a:lnTo>
                    <a:pt x="387337" y="135648"/>
                  </a:lnTo>
                  <a:lnTo>
                    <a:pt x="390067" y="132918"/>
                  </a:lnTo>
                  <a:lnTo>
                    <a:pt x="390067" y="126187"/>
                  </a:lnTo>
                  <a:close/>
                </a:path>
                <a:path w="2030730" h="1725929">
                  <a:moveTo>
                    <a:pt x="410273" y="110490"/>
                  </a:moveTo>
                  <a:lnTo>
                    <a:pt x="407543" y="107746"/>
                  </a:lnTo>
                  <a:lnTo>
                    <a:pt x="400824" y="107746"/>
                  </a:lnTo>
                  <a:lnTo>
                    <a:pt x="398094" y="110490"/>
                  </a:lnTo>
                  <a:lnTo>
                    <a:pt x="398094" y="117208"/>
                  </a:lnTo>
                  <a:lnTo>
                    <a:pt x="400824" y="119926"/>
                  </a:lnTo>
                  <a:lnTo>
                    <a:pt x="407543" y="119926"/>
                  </a:lnTo>
                  <a:lnTo>
                    <a:pt x="410273" y="117208"/>
                  </a:lnTo>
                  <a:lnTo>
                    <a:pt x="410273" y="110490"/>
                  </a:lnTo>
                  <a:close/>
                </a:path>
                <a:path w="2030730" h="1725929">
                  <a:moveTo>
                    <a:pt x="430809" y="95237"/>
                  </a:moveTo>
                  <a:lnTo>
                    <a:pt x="428078" y="92506"/>
                  </a:lnTo>
                  <a:lnTo>
                    <a:pt x="421360" y="92506"/>
                  </a:lnTo>
                  <a:lnTo>
                    <a:pt x="418630" y="95237"/>
                  </a:lnTo>
                  <a:lnTo>
                    <a:pt x="418630" y="101955"/>
                  </a:lnTo>
                  <a:lnTo>
                    <a:pt x="421360" y="104686"/>
                  </a:lnTo>
                  <a:lnTo>
                    <a:pt x="428078" y="104686"/>
                  </a:lnTo>
                  <a:lnTo>
                    <a:pt x="430809" y="101955"/>
                  </a:lnTo>
                  <a:lnTo>
                    <a:pt x="430809" y="95237"/>
                  </a:lnTo>
                  <a:close/>
                </a:path>
                <a:path w="2030730" h="1725929">
                  <a:moveTo>
                    <a:pt x="451739" y="80492"/>
                  </a:moveTo>
                  <a:lnTo>
                    <a:pt x="449021" y="77762"/>
                  </a:lnTo>
                  <a:lnTo>
                    <a:pt x="442290" y="77762"/>
                  </a:lnTo>
                  <a:lnTo>
                    <a:pt x="439559" y="80492"/>
                  </a:lnTo>
                  <a:lnTo>
                    <a:pt x="439559" y="87223"/>
                  </a:lnTo>
                  <a:lnTo>
                    <a:pt x="442290" y="89941"/>
                  </a:lnTo>
                  <a:lnTo>
                    <a:pt x="449021" y="89941"/>
                  </a:lnTo>
                  <a:lnTo>
                    <a:pt x="451739" y="87223"/>
                  </a:lnTo>
                  <a:lnTo>
                    <a:pt x="451739" y="80492"/>
                  </a:lnTo>
                  <a:close/>
                </a:path>
                <a:path w="2030730" h="1725929">
                  <a:moveTo>
                    <a:pt x="472998" y="66243"/>
                  </a:moveTo>
                  <a:lnTo>
                    <a:pt x="470268" y="63512"/>
                  </a:lnTo>
                  <a:lnTo>
                    <a:pt x="463550" y="63512"/>
                  </a:lnTo>
                  <a:lnTo>
                    <a:pt x="460819" y="66243"/>
                  </a:lnTo>
                  <a:lnTo>
                    <a:pt x="460819" y="72961"/>
                  </a:lnTo>
                  <a:lnTo>
                    <a:pt x="463550" y="75692"/>
                  </a:lnTo>
                  <a:lnTo>
                    <a:pt x="470268" y="75692"/>
                  </a:lnTo>
                  <a:lnTo>
                    <a:pt x="472998" y="72961"/>
                  </a:lnTo>
                  <a:lnTo>
                    <a:pt x="472998" y="66243"/>
                  </a:lnTo>
                  <a:close/>
                </a:path>
                <a:path w="2030730" h="1725929">
                  <a:moveTo>
                    <a:pt x="494563" y="52501"/>
                  </a:moveTo>
                  <a:lnTo>
                    <a:pt x="491845" y="49758"/>
                  </a:lnTo>
                  <a:lnTo>
                    <a:pt x="485114" y="49758"/>
                  </a:lnTo>
                  <a:lnTo>
                    <a:pt x="482396" y="52501"/>
                  </a:lnTo>
                  <a:lnTo>
                    <a:pt x="482396" y="59220"/>
                  </a:lnTo>
                  <a:lnTo>
                    <a:pt x="485114" y="61937"/>
                  </a:lnTo>
                  <a:lnTo>
                    <a:pt x="491845" y="61937"/>
                  </a:lnTo>
                  <a:lnTo>
                    <a:pt x="494563" y="59220"/>
                  </a:lnTo>
                  <a:lnTo>
                    <a:pt x="494563" y="52501"/>
                  </a:lnTo>
                  <a:close/>
                </a:path>
                <a:path w="2030730" h="1725929">
                  <a:moveTo>
                    <a:pt x="516458" y="39268"/>
                  </a:moveTo>
                  <a:lnTo>
                    <a:pt x="513727" y="36537"/>
                  </a:lnTo>
                  <a:lnTo>
                    <a:pt x="506996" y="36537"/>
                  </a:lnTo>
                  <a:lnTo>
                    <a:pt x="504278" y="39268"/>
                  </a:lnTo>
                  <a:lnTo>
                    <a:pt x="504278" y="45999"/>
                  </a:lnTo>
                  <a:lnTo>
                    <a:pt x="506996" y="48717"/>
                  </a:lnTo>
                  <a:lnTo>
                    <a:pt x="513727" y="48717"/>
                  </a:lnTo>
                  <a:lnTo>
                    <a:pt x="516458" y="45999"/>
                  </a:lnTo>
                  <a:lnTo>
                    <a:pt x="516458" y="39268"/>
                  </a:lnTo>
                  <a:close/>
                </a:path>
                <a:path w="2030730" h="1725929">
                  <a:moveTo>
                    <a:pt x="538746" y="26555"/>
                  </a:moveTo>
                  <a:lnTo>
                    <a:pt x="536028" y="23825"/>
                  </a:lnTo>
                  <a:lnTo>
                    <a:pt x="529310" y="23825"/>
                  </a:lnTo>
                  <a:lnTo>
                    <a:pt x="526567" y="26555"/>
                  </a:lnTo>
                  <a:lnTo>
                    <a:pt x="526567" y="33286"/>
                  </a:lnTo>
                  <a:lnTo>
                    <a:pt x="529310" y="36004"/>
                  </a:lnTo>
                  <a:lnTo>
                    <a:pt x="536028" y="36004"/>
                  </a:lnTo>
                  <a:lnTo>
                    <a:pt x="538746" y="33286"/>
                  </a:lnTo>
                  <a:lnTo>
                    <a:pt x="538746" y="26555"/>
                  </a:lnTo>
                  <a:close/>
                </a:path>
                <a:path w="2030730" h="1725929">
                  <a:moveTo>
                    <a:pt x="561263" y="14376"/>
                  </a:moveTo>
                  <a:lnTo>
                    <a:pt x="558546" y="11645"/>
                  </a:lnTo>
                  <a:lnTo>
                    <a:pt x="551815" y="11645"/>
                  </a:lnTo>
                  <a:lnTo>
                    <a:pt x="549097" y="14376"/>
                  </a:lnTo>
                  <a:lnTo>
                    <a:pt x="549097" y="21107"/>
                  </a:lnTo>
                  <a:lnTo>
                    <a:pt x="551815" y="23825"/>
                  </a:lnTo>
                  <a:lnTo>
                    <a:pt x="558546" y="23825"/>
                  </a:lnTo>
                  <a:lnTo>
                    <a:pt x="561263" y="21107"/>
                  </a:lnTo>
                  <a:lnTo>
                    <a:pt x="561263" y="14376"/>
                  </a:lnTo>
                  <a:close/>
                </a:path>
                <a:path w="2030730" h="1725929">
                  <a:moveTo>
                    <a:pt x="583996" y="2743"/>
                  </a:moveTo>
                  <a:lnTo>
                    <a:pt x="581266" y="0"/>
                  </a:lnTo>
                  <a:lnTo>
                    <a:pt x="574548" y="0"/>
                  </a:lnTo>
                  <a:lnTo>
                    <a:pt x="571817" y="2743"/>
                  </a:lnTo>
                  <a:lnTo>
                    <a:pt x="571817" y="9461"/>
                  </a:lnTo>
                  <a:lnTo>
                    <a:pt x="574548" y="12179"/>
                  </a:lnTo>
                  <a:lnTo>
                    <a:pt x="581266" y="12179"/>
                  </a:lnTo>
                  <a:lnTo>
                    <a:pt x="583996" y="9461"/>
                  </a:lnTo>
                  <a:lnTo>
                    <a:pt x="583996" y="2743"/>
                  </a:lnTo>
                  <a:close/>
                </a:path>
                <a:path w="2030730" h="1725929">
                  <a:moveTo>
                    <a:pt x="1720926" y="110490"/>
                  </a:moveTo>
                  <a:lnTo>
                    <a:pt x="1718195" y="107746"/>
                  </a:lnTo>
                  <a:lnTo>
                    <a:pt x="1711464" y="107746"/>
                  </a:lnTo>
                  <a:lnTo>
                    <a:pt x="1708746" y="110490"/>
                  </a:lnTo>
                  <a:lnTo>
                    <a:pt x="1708746" y="117208"/>
                  </a:lnTo>
                  <a:lnTo>
                    <a:pt x="1711464" y="119926"/>
                  </a:lnTo>
                  <a:lnTo>
                    <a:pt x="1718195" y="119926"/>
                  </a:lnTo>
                  <a:lnTo>
                    <a:pt x="1720926" y="117208"/>
                  </a:lnTo>
                  <a:lnTo>
                    <a:pt x="1720926" y="110490"/>
                  </a:lnTo>
                  <a:close/>
                </a:path>
                <a:path w="2030730" h="1725929">
                  <a:moveTo>
                    <a:pt x="1741119" y="126187"/>
                  </a:moveTo>
                  <a:lnTo>
                    <a:pt x="1738401" y="123469"/>
                  </a:lnTo>
                  <a:lnTo>
                    <a:pt x="1731683" y="123469"/>
                  </a:lnTo>
                  <a:lnTo>
                    <a:pt x="1728952" y="126187"/>
                  </a:lnTo>
                  <a:lnTo>
                    <a:pt x="1728952" y="132918"/>
                  </a:lnTo>
                  <a:lnTo>
                    <a:pt x="1731683" y="135648"/>
                  </a:lnTo>
                  <a:lnTo>
                    <a:pt x="1738401" y="135648"/>
                  </a:lnTo>
                  <a:lnTo>
                    <a:pt x="1741119" y="132918"/>
                  </a:lnTo>
                  <a:lnTo>
                    <a:pt x="1741119" y="126187"/>
                  </a:lnTo>
                  <a:close/>
                </a:path>
                <a:path w="2030730" h="1725929">
                  <a:moveTo>
                    <a:pt x="1760918" y="142392"/>
                  </a:moveTo>
                  <a:lnTo>
                    <a:pt x="1758188" y="139661"/>
                  </a:lnTo>
                  <a:lnTo>
                    <a:pt x="1751482" y="139661"/>
                  </a:lnTo>
                  <a:lnTo>
                    <a:pt x="1748739" y="142392"/>
                  </a:lnTo>
                  <a:lnTo>
                    <a:pt x="1748739" y="149110"/>
                  </a:lnTo>
                  <a:lnTo>
                    <a:pt x="1751482" y="151828"/>
                  </a:lnTo>
                  <a:lnTo>
                    <a:pt x="1758188" y="151828"/>
                  </a:lnTo>
                  <a:lnTo>
                    <a:pt x="1760918" y="149110"/>
                  </a:lnTo>
                  <a:lnTo>
                    <a:pt x="1760918" y="142392"/>
                  </a:lnTo>
                  <a:close/>
                </a:path>
                <a:path w="2030730" h="1725929">
                  <a:moveTo>
                    <a:pt x="1780387" y="159042"/>
                  </a:moveTo>
                  <a:lnTo>
                    <a:pt x="1777657" y="156311"/>
                  </a:lnTo>
                  <a:lnTo>
                    <a:pt x="1770938" y="156311"/>
                  </a:lnTo>
                  <a:lnTo>
                    <a:pt x="1768208" y="159042"/>
                  </a:lnTo>
                  <a:lnTo>
                    <a:pt x="1768208" y="165773"/>
                  </a:lnTo>
                  <a:lnTo>
                    <a:pt x="1770938" y="168490"/>
                  </a:lnTo>
                  <a:lnTo>
                    <a:pt x="1777657" y="168490"/>
                  </a:lnTo>
                  <a:lnTo>
                    <a:pt x="1780387" y="165773"/>
                  </a:lnTo>
                  <a:lnTo>
                    <a:pt x="1780387" y="159042"/>
                  </a:lnTo>
                  <a:close/>
                </a:path>
                <a:path w="2030730" h="1725929">
                  <a:moveTo>
                    <a:pt x="1799450" y="176161"/>
                  </a:moveTo>
                  <a:lnTo>
                    <a:pt x="1796719" y="173418"/>
                  </a:lnTo>
                  <a:lnTo>
                    <a:pt x="1790001" y="173418"/>
                  </a:lnTo>
                  <a:lnTo>
                    <a:pt x="1787271" y="176161"/>
                  </a:lnTo>
                  <a:lnTo>
                    <a:pt x="1787271" y="182880"/>
                  </a:lnTo>
                  <a:lnTo>
                    <a:pt x="1790001" y="185597"/>
                  </a:lnTo>
                  <a:lnTo>
                    <a:pt x="1796719" y="185597"/>
                  </a:lnTo>
                  <a:lnTo>
                    <a:pt x="1799450" y="182880"/>
                  </a:lnTo>
                  <a:lnTo>
                    <a:pt x="1799450" y="176161"/>
                  </a:lnTo>
                  <a:close/>
                </a:path>
                <a:path w="2030730" h="1725929">
                  <a:moveTo>
                    <a:pt x="1817979" y="193700"/>
                  </a:moveTo>
                  <a:lnTo>
                    <a:pt x="1815261" y="190969"/>
                  </a:lnTo>
                  <a:lnTo>
                    <a:pt x="1808530" y="190969"/>
                  </a:lnTo>
                  <a:lnTo>
                    <a:pt x="1805813" y="193700"/>
                  </a:lnTo>
                  <a:lnTo>
                    <a:pt x="1805813" y="200431"/>
                  </a:lnTo>
                  <a:lnTo>
                    <a:pt x="1808530" y="203149"/>
                  </a:lnTo>
                  <a:lnTo>
                    <a:pt x="1815261" y="203149"/>
                  </a:lnTo>
                  <a:lnTo>
                    <a:pt x="1817979" y="200431"/>
                  </a:lnTo>
                  <a:lnTo>
                    <a:pt x="1817979" y="193700"/>
                  </a:lnTo>
                  <a:close/>
                </a:path>
                <a:path w="2030730" h="1725929">
                  <a:moveTo>
                    <a:pt x="1836204" y="211696"/>
                  </a:moveTo>
                  <a:lnTo>
                    <a:pt x="1833473" y="208965"/>
                  </a:lnTo>
                  <a:lnTo>
                    <a:pt x="1826755" y="208965"/>
                  </a:lnTo>
                  <a:lnTo>
                    <a:pt x="1824024" y="211696"/>
                  </a:lnTo>
                  <a:lnTo>
                    <a:pt x="1824024" y="218414"/>
                  </a:lnTo>
                  <a:lnTo>
                    <a:pt x="1826755" y="221145"/>
                  </a:lnTo>
                  <a:lnTo>
                    <a:pt x="1833473" y="221145"/>
                  </a:lnTo>
                  <a:lnTo>
                    <a:pt x="1836204" y="218414"/>
                  </a:lnTo>
                  <a:lnTo>
                    <a:pt x="1836204" y="211696"/>
                  </a:lnTo>
                  <a:close/>
                </a:path>
                <a:path w="2030730" h="1725929">
                  <a:moveTo>
                    <a:pt x="1854009" y="230098"/>
                  </a:moveTo>
                  <a:lnTo>
                    <a:pt x="1851279" y="227380"/>
                  </a:lnTo>
                  <a:lnTo>
                    <a:pt x="1844548" y="227380"/>
                  </a:lnTo>
                  <a:lnTo>
                    <a:pt x="1841830" y="230098"/>
                  </a:lnTo>
                  <a:lnTo>
                    <a:pt x="1841830" y="236829"/>
                  </a:lnTo>
                  <a:lnTo>
                    <a:pt x="1844548" y="239560"/>
                  </a:lnTo>
                  <a:lnTo>
                    <a:pt x="1851279" y="239560"/>
                  </a:lnTo>
                  <a:lnTo>
                    <a:pt x="1854009" y="236829"/>
                  </a:lnTo>
                  <a:lnTo>
                    <a:pt x="1854009" y="230098"/>
                  </a:lnTo>
                  <a:close/>
                </a:path>
                <a:path w="2030730" h="1725929">
                  <a:moveTo>
                    <a:pt x="1871281" y="248945"/>
                  </a:moveTo>
                  <a:lnTo>
                    <a:pt x="1868551" y="246202"/>
                  </a:lnTo>
                  <a:lnTo>
                    <a:pt x="1861832" y="246202"/>
                  </a:lnTo>
                  <a:lnTo>
                    <a:pt x="1859102" y="248945"/>
                  </a:lnTo>
                  <a:lnTo>
                    <a:pt x="1859102" y="255663"/>
                  </a:lnTo>
                  <a:lnTo>
                    <a:pt x="1861832" y="258381"/>
                  </a:lnTo>
                  <a:lnTo>
                    <a:pt x="1868551" y="258381"/>
                  </a:lnTo>
                  <a:lnTo>
                    <a:pt x="1871281" y="255663"/>
                  </a:lnTo>
                  <a:lnTo>
                    <a:pt x="1871281" y="248945"/>
                  </a:lnTo>
                  <a:close/>
                </a:path>
                <a:path w="2030730" h="1725929">
                  <a:moveTo>
                    <a:pt x="1888248" y="268173"/>
                  </a:moveTo>
                  <a:lnTo>
                    <a:pt x="1885518" y="265442"/>
                  </a:lnTo>
                  <a:lnTo>
                    <a:pt x="1878799" y="265442"/>
                  </a:lnTo>
                  <a:lnTo>
                    <a:pt x="1876069" y="268173"/>
                  </a:lnTo>
                  <a:lnTo>
                    <a:pt x="1876069" y="274891"/>
                  </a:lnTo>
                  <a:lnTo>
                    <a:pt x="1878799" y="277622"/>
                  </a:lnTo>
                  <a:lnTo>
                    <a:pt x="1885518" y="277622"/>
                  </a:lnTo>
                  <a:lnTo>
                    <a:pt x="1888248" y="274891"/>
                  </a:lnTo>
                  <a:lnTo>
                    <a:pt x="1888248" y="268173"/>
                  </a:lnTo>
                  <a:close/>
                </a:path>
                <a:path w="2030730" h="1725929">
                  <a:moveTo>
                    <a:pt x="1904682" y="287782"/>
                  </a:moveTo>
                  <a:lnTo>
                    <a:pt x="1901939" y="285064"/>
                  </a:lnTo>
                  <a:lnTo>
                    <a:pt x="1895233" y="285064"/>
                  </a:lnTo>
                  <a:lnTo>
                    <a:pt x="1892503" y="287782"/>
                  </a:lnTo>
                  <a:lnTo>
                    <a:pt x="1892503" y="294525"/>
                  </a:lnTo>
                  <a:lnTo>
                    <a:pt x="1895233" y="297243"/>
                  </a:lnTo>
                  <a:lnTo>
                    <a:pt x="1901939" y="297243"/>
                  </a:lnTo>
                  <a:lnTo>
                    <a:pt x="1904682" y="294525"/>
                  </a:lnTo>
                  <a:lnTo>
                    <a:pt x="1904682" y="287782"/>
                  </a:lnTo>
                  <a:close/>
                </a:path>
                <a:path w="2030730" h="1725929">
                  <a:moveTo>
                    <a:pt x="1920595" y="307809"/>
                  </a:moveTo>
                  <a:lnTo>
                    <a:pt x="1917865" y="305079"/>
                  </a:lnTo>
                  <a:lnTo>
                    <a:pt x="1911146" y="305079"/>
                  </a:lnTo>
                  <a:lnTo>
                    <a:pt x="1908429" y="307809"/>
                  </a:lnTo>
                  <a:lnTo>
                    <a:pt x="1908429" y="314528"/>
                  </a:lnTo>
                  <a:lnTo>
                    <a:pt x="1911146" y="317246"/>
                  </a:lnTo>
                  <a:lnTo>
                    <a:pt x="1917865" y="317246"/>
                  </a:lnTo>
                  <a:lnTo>
                    <a:pt x="1920595" y="314528"/>
                  </a:lnTo>
                  <a:lnTo>
                    <a:pt x="1920595" y="307809"/>
                  </a:lnTo>
                  <a:close/>
                </a:path>
                <a:path w="2030730" h="1725929">
                  <a:moveTo>
                    <a:pt x="1936089" y="328180"/>
                  </a:moveTo>
                  <a:lnTo>
                    <a:pt x="1933359" y="325450"/>
                  </a:lnTo>
                  <a:lnTo>
                    <a:pt x="1926640" y="325450"/>
                  </a:lnTo>
                  <a:lnTo>
                    <a:pt x="1923910" y="328180"/>
                  </a:lnTo>
                  <a:lnTo>
                    <a:pt x="1923910" y="334911"/>
                  </a:lnTo>
                  <a:lnTo>
                    <a:pt x="1926640" y="337629"/>
                  </a:lnTo>
                  <a:lnTo>
                    <a:pt x="1933359" y="337629"/>
                  </a:lnTo>
                  <a:lnTo>
                    <a:pt x="1936089" y="334911"/>
                  </a:lnTo>
                  <a:lnTo>
                    <a:pt x="1936089" y="328180"/>
                  </a:lnTo>
                  <a:close/>
                </a:path>
                <a:path w="2030730" h="1725929">
                  <a:moveTo>
                    <a:pt x="1951062" y="348919"/>
                  </a:moveTo>
                  <a:lnTo>
                    <a:pt x="1948345" y="346189"/>
                  </a:lnTo>
                  <a:lnTo>
                    <a:pt x="1941614" y="346189"/>
                  </a:lnTo>
                  <a:lnTo>
                    <a:pt x="1938896" y="348919"/>
                  </a:lnTo>
                  <a:lnTo>
                    <a:pt x="1938896" y="355650"/>
                  </a:lnTo>
                  <a:lnTo>
                    <a:pt x="1941614" y="358368"/>
                  </a:lnTo>
                  <a:lnTo>
                    <a:pt x="1948345" y="358368"/>
                  </a:lnTo>
                  <a:lnTo>
                    <a:pt x="1951062" y="355650"/>
                  </a:lnTo>
                  <a:lnTo>
                    <a:pt x="1951062" y="348919"/>
                  </a:lnTo>
                  <a:close/>
                </a:path>
                <a:path w="2030730" h="1725929">
                  <a:moveTo>
                    <a:pt x="1965515" y="370014"/>
                  </a:moveTo>
                  <a:lnTo>
                    <a:pt x="1962785" y="367284"/>
                  </a:lnTo>
                  <a:lnTo>
                    <a:pt x="1956066" y="367284"/>
                  </a:lnTo>
                  <a:lnTo>
                    <a:pt x="1953348" y="370014"/>
                  </a:lnTo>
                  <a:lnTo>
                    <a:pt x="1953348" y="376732"/>
                  </a:lnTo>
                  <a:lnTo>
                    <a:pt x="1956066" y="379463"/>
                  </a:lnTo>
                  <a:lnTo>
                    <a:pt x="1962785" y="379463"/>
                  </a:lnTo>
                  <a:lnTo>
                    <a:pt x="1965515" y="376732"/>
                  </a:lnTo>
                  <a:lnTo>
                    <a:pt x="1965515" y="370014"/>
                  </a:lnTo>
                  <a:close/>
                </a:path>
                <a:path w="2030730" h="1725929">
                  <a:moveTo>
                    <a:pt x="1979549" y="391426"/>
                  </a:moveTo>
                  <a:lnTo>
                    <a:pt x="1976818" y="388708"/>
                  </a:lnTo>
                  <a:lnTo>
                    <a:pt x="1970100" y="388708"/>
                  </a:lnTo>
                  <a:lnTo>
                    <a:pt x="1967369" y="391426"/>
                  </a:lnTo>
                  <a:lnTo>
                    <a:pt x="1967369" y="398157"/>
                  </a:lnTo>
                  <a:lnTo>
                    <a:pt x="1970100" y="400888"/>
                  </a:lnTo>
                  <a:lnTo>
                    <a:pt x="1976818" y="400888"/>
                  </a:lnTo>
                  <a:lnTo>
                    <a:pt x="1979549" y="398157"/>
                  </a:lnTo>
                  <a:lnTo>
                    <a:pt x="1979549" y="391426"/>
                  </a:lnTo>
                  <a:close/>
                </a:path>
                <a:path w="2030730" h="1725929">
                  <a:moveTo>
                    <a:pt x="1993049" y="413181"/>
                  </a:moveTo>
                  <a:lnTo>
                    <a:pt x="1990331" y="410451"/>
                  </a:lnTo>
                  <a:lnTo>
                    <a:pt x="1983613" y="410451"/>
                  </a:lnTo>
                  <a:lnTo>
                    <a:pt x="1980869" y="413181"/>
                  </a:lnTo>
                  <a:lnTo>
                    <a:pt x="1980869" y="419912"/>
                  </a:lnTo>
                  <a:lnTo>
                    <a:pt x="1983613" y="422630"/>
                  </a:lnTo>
                  <a:lnTo>
                    <a:pt x="1990331" y="422630"/>
                  </a:lnTo>
                  <a:lnTo>
                    <a:pt x="1993049" y="419912"/>
                  </a:lnTo>
                  <a:lnTo>
                    <a:pt x="1993049" y="413181"/>
                  </a:lnTo>
                  <a:close/>
                </a:path>
                <a:path w="2030730" h="1725929">
                  <a:moveTo>
                    <a:pt x="2006041" y="435241"/>
                  </a:moveTo>
                  <a:lnTo>
                    <a:pt x="2003310" y="432511"/>
                  </a:lnTo>
                  <a:lnTo>
                    <a:pt x="1996605" y="432511"/>
                  </a:lnTo>
                  <a:lnTo>
                    <a:pt x="1993874" y="435241"/>
                  </a:lnTo>
                  <a:lnTo>
                    <a:pt x="1993874" y="441972"/>
                  </a:lnTo>
                  <a:lnTo>
                    <a:pt x="1996605" y="444690"/>
                  </a:lnTo>
                  <a:lnTo>
                    <a:pt x="2003310" y="444690"/>
                  </a:lnTo>
                  <a:lnTo>
                    <a:pt x="2006041" y="441972"/>
                  </a:lnTo>
                  <a:lnTo>
                    <a:pt x="2006041" y="435241"/>
                  </a:lnTo>
                  <a:close/>
                </a:path>
                <a:path w="2030730" h="1725929">
                  <a:moveTo>
                    <a:pt x="2018512" y="457606"/>
                  </a:moveTo>
                  <a:lnTo>
                    <a:pt x="2015769" y="454875"/>
                  </a:lnTo>
                  <a:lnTo>
                    <a:pt x="2009051" y="454875"/>
                  </a:lnTo>
                  <a:lnTo>
                    <a:pt x="2006333" y="457606"/>
                  </a:lnTo>
                  <a:lnTo>
                    <a:pt x="2006333" y="464324"/>
                  </a:lnTo>
                  <a:lnTo>
                    <a:pt x="2009051" y="467042"/>
                  </a:lnTo>
                  <a:lnTo>
                    <a:pt x="2015769" y="467042"/>
                  </a:lnTo>
                  <a:lnTo>
                    <a:pt x="2018512" y="464324"/>
                  </a:lnTo>
                  <a:lnTo>
                    <a:pt x="2018512" y="457606"/>
                  </a:lnTo>
                  <a:close/>
                </a:path>
                <a:path w="2030730" h="1725929">
                  <a:moveTo>
                    <a:pt x="2030336" y="480250"/>
                  </a:moveTo>
                  <a:lnTo>
                    <a:pt x="2027605" y="477520"/>
                  </a:lnTo>
                  <a:lnTo>
                    <a:pt x="2020900" y="477520"/>
                  </a:lnTo>
                  <a:lnTo>
                    <a:pt x="2018157" y="480250"/>
                  </a:lnTo>
                  <a:lnTo>
                    <a:pt x="2018157" y="486968"/>
                  </a:lnTo>
                  <a:lnTo>
                    <a:pt x="2020900" y="489699"/>
                  </a:lnTo>
                  <a:lnTo>
                    <a:pt x="2027605" y="489699"/>
                  </a:lnTo>
                  <a:lnTo>
                    <a:pt x="2030336" y="486968"/>
                  </a:lnTo>
                  <a:lnTo>
                    <a:pt x="2030336" y="48025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612586" y="8682958"/>
              <a:ext cx="2215515" cy="1685925"/>
            </a:xfrm>
            <a:custGeom>
              <a:avLst/>
              <a:gdLst/>
              <a:ahLst/>
              <a:cxnLst/>
              <a:rect l="l" t="t" r="r" b="b"/>
              <a:pathLst>
                <a:path w="2215515" h="1685925">
                  <a:moveTo>
                    <a:pt x="12166" y="1155255"/>
                  </a:moveTo>
                  <a:lnTo>
                    <a:pt x="9436" y="1152525"/>
                  </a:lnTo>
                  <a:lnTo>
                    <a:pt x="2717" y="1152525"/>
                  </a:lnTo>
                  <a:lnTo>
                    <a:pt x="0" y="1155255"/>
                  </a:lnTo>
                  <a:lnTo>
                    <a:pt x="0" y="1161986"/>
                  </a:lnTo>
                  <a:lnTo>
                    <a:pt x="2717" y="1164704"/>
                  </a:lnTo>
                  <a:lnTo>
                    <a:pt x="9436" y="1164704"/>
                  </a:lnTo>
                  <a:lnTo>
                    <a:pt x="12166" y="1161986"/>
                  </a:lnTo>
                  <a:lnTo>
                    <a:pt x="12166" y="1155255"/>
                  </a:lnTo>
                  <a:close/>
                </a:path>
                <a:path w="2215515" h="1685925">
                  <a:moveTo>
                    <a:pt x="17500" y="1180312"/>
                  </a:moveTo>
                  <a:lnTo>
                    <a:pt x="14770" y="1177569"/>
                  </a:lnTo>
                  <a:lnTo>
                    <a:pt x="8064" y="1177569"/>
                  </a:lnTo>
                  <a:lnTo>
                    <a:pt x="5321" y="1180312"/>
                  </a:lnTo>
                  <a:lnTo>
                    <a:pt x="5321" y="1187030"/>
                  </a:lnTo>
                  <a:lnTo>
                    <a:pt x="8064" y="1189748"/>
                  </a:lnTo>
                  <a:lnTo>
                    <a:pt x="14770" y="1189748"/>
                  </a:lnTo>
                  <a:lnTo>
                    <a:pt x="17500" y="1187030"/>
                  </a:lnTo>
                  <a:lnTo>
                    <a:pt x="17500" y="1180312"/>
                  </a:lnTo>
                  <a:close/>
                </a:path>
                <a:path w="2215515" h="1685925">
                  <a:moveTo>
                    <a:pt x="23266" y="1205217"/>
                  </a:moveTo>
                  <a:lnTo>
                    <a:pt x="20535" y="1202499"/>
                  </a:lnTo>
                  <a:lnTo>
                    <a:pt x="13817" y="1202499"/>
                  </a:lnTo>
                  <a:lnTo>
                    <a:pt x="11087" y="1205217"/>
                  </a:lnTo>
                  <a:lnTo>
                    <a:pt x="11087" y="1211935"/>
                  </a:lnTo>
                  <a:lnTo>
                    <a:pt x="13817" y="1214678"/>
                  </a:lnTo>
                  <a:lnTo>
                    <a:pt x="20535" y="1214678"/>
                  </a:lnTo>
                  <a:lnTo>
                    <a:pt x="23266" y="1211935"/>
                  </a:lnTo>
                  <a:lnTo>
                    <a:pt x="23266" y="1205217"/>
                  </a:lnTo>
                  <a:close/>
                </a:path>
                <a:path w="2215515" h="1685925">
                  <a:moveTo>
                    <a:pt x="29768" y="1229995"/>
                  </a:moveTo>
                  <a:lnTo>
                    <a:pt x="27038" y="1227264"/>
                  </a:lnTo>
                  <a:lnTo>
                    <a:pt x="20320" y="1227264"/>
                  </a:lnTo>
                  <a:lnTo>
                    <a:pt x="17589" y="1229995"/>
                  </a:lnTo>
                  <a:lnTo>
                    <a:pt x="17589" y="1236713"/>
                  </a:lnTo>
                  <a:lnTo>
                    <a:pt x="20320" y="1239443"/>
                  </a:lnTo>
                  <a:lnTo>
                    <a:pt x="27038" y="1239443"/>
                  </a:lnTo>
                  <a:lnTo>
                    <a:pt x="29768" y="1236713"/>
                  </a:lnTo>
                  <a:lnTo>
                    <a:pt x="29768" y="1229995"/>
                  </a:lnTo>
                  <a:close/>
                </a:path>
                <a:path w="2215515" h="1685925">
                  <a:moveTo>
                    <a:pt x="36664" y="1254620"/>
                  </a:moveTo>
                  <a:lnTo>
                    <a:pt x="33947" y="1251889"/>
                  </a:lnTo>
                  <a:lnTo>
                    <a:pt x="27216" y="1251889"/>
                  </a:lnTo>
                  <a:lnTo>
                    <a:pt x="24498" y="1254620"/>
                  </a:lnTo>
                  <a:lnTo>
                    <a:pt x="24498" y="1261338"/>
                  </a:lnTo>
                  <a:lnTo>
                    <a:pt x="27216" y="1264069"/>
                  </a:lnTo>
                  <a:lnTo>
                    <a:pt x="33947" y="1264069"/>
                  </a:lnTo>
                  <a:lnTo>
                    <a:pt x="36664" y="1261338"/>
                  </a:lnTo>
                  <a:lnTo>
                    <a:pt x="36664" y="1254620"/>
                  </a:lnTo>
                  <a:close/>
                </a:path>
                <a:path w="2215515" h="1685925">
                  <a:moveTo>
                    <a:pt x="44208" y="1279080"/>
                  </a:moveTo>
                  <a:lnTo>
                    <a:pt x="41478" y="1276350"/>
                  </a:lnTo>
                  <a:lnTo>
                    <a:pt x="34759" y="1276350"/>
                  </a:lnTo>
                  <a:lnTo>
                    <a:pt x="32029" y="1279080"/>
                  </a:lnTo>
                  <a:lnTo>
                    <a:pt x="32029" y="1285798"/>
                  </a:lnTo>
                  <a:lnTo>
                    <a:pt x="34759" y="1288529"/>
                  </a:lnTo>
                  <a:lnTo>
                    <a:pt x="41478" y="1288529"/>
                  </a:lnTo>
                  <a:lnTo>
                    <a:pt x="44208" y="1285798"/>
                  </a:lnTo>
                  <a:lnTo>
                    <a:pt x="44208" y="1279080"/>
                  </a:lnTo>
                  <a:close/>
                </a:path>
                <a:path w="2215515" h="1685925">
                  <a:moveTo>
                    <a:pt x="44208" y="599147"/>
                  </a:moveTo>
                  <a:lnTo>
                    <a:pt x="41478" y="596417"/>
                  </a:lnTo>
                  <a:lnTo>
                    <a:pt x="34759" y="596417"/>
                  </a:lnTo>
                  <a:lnTo>
                    <a:pt x="32029" y="599147"/>
                  </a:lnTo>
                  <a:lnTo>
                    <a:pt x="32029" y="605878"/>
                  </a:lnTo>
                  <a:lnTo>
                    <a:pt x="34759" y="608596"/>
                  </a:lnTo>
                  <a:lnTo>
                    <a:pt x="41478" y="608596"/>
                  </a:lnTo>
                  <a:lnTo>
                    <a:pt x="44208" y="605878"/>
                  </a:lnTo>
                  <a:lnTo>
                    <a:pt x="44208" y="599147"/>
                  </a:lnTo>
                  <a:close/>
                </a:path>
                <a:path w="2215515" h="1685925">
                  <a:moveTo>
                    <a:pt x="52387" y="1303350"/>
                  </a:moveTo>
                  <a:lnTo>
                    <a:pt x="49644" y="1300619"/>
                  </a:lnTo>
                  <a:lnTo>
                    <a:pt x="42926" y="1300619"/>
                  </a:lnTo>
                  <a:lnTo>
                    <a:pt x="40208" y="1303350"/>
                  </a:lnTo>
                  <a:lnTo>
                    <a:pt x="40208" y="1310068"/>
                  </a:lnTo>
                  <a:lnTo>
                    <a:pt x="42926" y="1312799"/>
                  </a:lnTo>
                  <a:lnTo>
                    <a:pt x="49644" y="1312799"/>
                  </a:lnTo>
                  <a:lnTo>
                    <a:pt x="52387" y="1310068"/>
                  </a:lnTo>
                  <a:lnTo>
                    <a:pt x="52387" y="1303350"/>
                  </a:lnTo>
                  <a:close/>
                </a:path>
                <a:path w="2215515" h="1685925">
                  <a:moveTo>
                    <a:pt x="52387" y="574865"/>
                  </a:moveTo>
                  <a:lnTo>
                    <a:pt x="49644" y="572147"/>
                  </a:lnTo>
                  <a:lnTo>
                    <a:pt x="42926" y="572147"/>
                  </a:lnTo>
                  <a:lnTo>
                    <a:pt x="40208" y="574865"/>
                  </a:lnTo>
                  <a:lnTo>
                    <a:pt x="40208" y="581596"/>
                  </a:lnTo>
                  <a:lnTo>
                    <a:pt x="42926" y="584327"/>
                  </a:lnTo>
                  <a:lnTo>
                    <a:pt x="49644" y="584327"/>
                  </a:lnTo>
                  <a:lnTo>
                    <a:pt x="52387" y="581596"/>
                  </a:lnTo>
                  <a:lnTo>
                    <a:pt x="52387" y="574865"/>
                  </a:lnTo>
                  <a:close/>
                </a:path>
                <a:path w="2215515" h="1685925">
                  <a:moveTo>
                    <a:pt x="60972" y="1327429"/>
                  </a:moveTo>
                  <a:lnTo>
                    <a:pt x="58242" y="1324698"/>
                  </a:lnTo>
                  <a:lnTo>
                    <a:pt x="51511" y="1324698"/>
                  </a:lnTo>
                  <a:lnTo>
                    <a:pt x="48793" y="1327429"/>
                  </a:lnTo>
                  <a:lnTo>
                    <a:pt x="48793" y="1334160"/>
                  </a:lnTo>
                  <a:lnTo>
                    <a:pt x="51511" y="1336878"/>
                  </a:lnTo>
                  <a:lnTo>
                    <a:pt x="58242" y="1336878"/>
                  </a:lnTo>
                  <a:lnTo>
                    <a:pt x="60972" y="1334160"/>
                  </a:lnTo>
                  <a:lnTo>
                    <a:pt x="60972" y="1327429"/>
                  </a:lnTo>
                  <a:close/>
                </a:path>
                <a:path w="2215515" h="1685925">
                  <a:moveTo>
                    <a:pt x="70167" y="1351305"/>
                  </a:moveTo>
                  <a:lnTo>
                    <a:pt x="67449" y="1348574"/>
                  </a:lnTo>
                  <a:lnTo>
                    <a:pt x="60731" y="1348574"/>
                  </a:lnTo>
                  <a:lnTo>
                    <a:pt x="58000" y="1351305"/>
                  </a:lnTo>
                  <a:lnTo>
                    <a:pt x="58000" y="1358036"/>
                  </a:lnTo>
                  <a:lnTo>
                    <a:pt x="60731" y="1360754"/>
                  </a:lnTo>
                  <a:lnTo>
                    <a:pt x="67449" y="1360754"/>
                  </a:lnTo>
                  <a:lnTo>
                    <a:pt x="70167" y="1358036"/>
                  </a:lnTo>
                  <a:lnTo>
                    <a:pt x="70167" y="1351305"/>
                  </a:lnTo>
                  <a:close/>
                </a:path>
                <a:path w="2215515" h="1685925">
                  <a:moveTo>
                    <a:pt x="70167" y="526910"/>
                  </a:moveTo>
                  <a:lnTo>
                    <a:pt x="67449" y="524192"/>
                  </a:lnTo>
                  <a:lnTo>
                    <a:pt x="60731" y="524192"/>
                  </a:lnTo>
                  <a:lnTo>
                    <a:pt x="58000" y="526910"/>
                  </a:lnTo>
                  <a:lnTo>
                    <a:pt x="58000" y="533641"/>
                  </a:lnTo>
                  <a:lnTo>
                    <a:pt x="60731" y="536371"/>
                  </a:lnTo>
                  <a:lnTo>
                    <a:pt x="67449" y="536371"/>
                  </a:lnTo>
                  <a:lnTo>
                    <a:pt x="70167" y="533641"/>
                  </a:lnTo>
                  <a:lnTo>
                    <a:pt x="70167" y="526910"/>
                  </a:lnTo>
                  <a:close/>
                </a:path>
                <a:path w="2215515" h="1685925">
                  <a:moveTo>
                    <a:pt x="80022" y="1374965"/>
                  </a:moveTo>
                  <a:lnTo>
                    <a:pt x="77292" y="1372235"/>
                  </a:lnTo>
                  <a:lnTo>
                    <a:pt x="70586" y="1372235"/>
                  </a:lnTo>
                  <a:lnTo>
                    <a:pt x="67843" y="1374965"/>
                  </a:lnTo>
                  <a:lnTo>
                    <a:pt x="67843" y="1381683"/>
                  </a:lnTo>
                  <a:lnTo>
                    <a:pt x="70586" y="1384401"/>
                  </a:lnTo>
                  <a:lnTo>
                    <a:pt x="77292" y="1384401"/>
                  </a:lnTo>
                  <a:lnTo>
                    <a:pt x="80022" y="1381683"/>
                  </a:lnTo>
                  <a:lnTo>
                    <a:pt x="80022" y="1374965"/>
                  </a:lnTo>
                  <a:close/>
                </a:path>
                <a:path w="2215515" h="1685925">
                  <a:moveTo>
                    <a:pt x="80022" y="503262"/>
                  </a:moveTo>
                  <a:lnTo>
                    <a:pt x="77292" y="500532"/>
                  </a:lnTo>
                  <a:lnTo>
                    <a:pt x="70586" y="500532"/>
                  </a:lnTo>
                  <a:lnTo>
                    <a:pt x="67843" y="503262"/>
                  </a:lnTo>
                  <a:lnTo>
                    <a:pt x="67843" y="509981"/>
                  </a:lnTo>
                  <a:lnTo>
                    <a:pt x="70586" y="512699"/>
                  </a:lnTo>
                  <a:lnTo>
                    <a:pt x="77292" y="512699"/>
                  </a:lnTo>
                  <a:lnTo>
                    <a:pt x="80022" y="509981"/>
                  </a:lnTo>
                  <a:lnTo>
                    <a:pt x="80022" y="503262"/>
                  </a:lnTo>
                  <a:close/>
                </a:path>
                <a:path w="2215515" h="1685925">
                  <a:moveTo>
                    <a:pt x="90271" y="1398397"/>
                  </a:moveTo>
                  <a:lnTo>
                    <a:pt x="87553" y="1395666"/>
                  </a:lnTo>
                  <a:lnTo>
                    <a:pt x="80835" y="1395666"/>
                  </a:lnTo>
                  <a:lnTo>
                    <a:pt x="78105" y="1398397"/>
                  </a:lnTo>
                  <a:lnTo>
                    <a:pt x="78105" y="1405115"/>
                  </a:lnTo>
                  <a:lnTo>
                    <a:pt x="80835" y="1407845"/>
                  </a:lnTo>
                  <a:lnTo>
                    <a:pt x="87553" y="1407845"/>
                  </a:lnTo>
                  <a:lnTo>
                    <a:pt x="90271" y="1405115"/>
                  </a:lnTo>
                  <a:lnTo>
                    <a:pt x="90271" y="1398397"/>
                  </a:lnTo>
                  <a:close/>
                </a:path>
                <a:path w="2215515" h="1685925">
                  <a:moveTo>
                    <a:pt x="90271" y="479831"/>
                  </a:moveTo>
                  <a:lnTo>
                    <a:pt x="87553" y="477100"/>
                  </a:lnTo>
                  <a:lnTo>
                    <a:pt x="80835" y="477100"/>
                  </a:lnTo>
                  <a:lnTo>
                    <a:pt x="78105" y="479831"/>
                  </a:lnTo>
                  <a:lnTo>
                    <a:pt x="78105" y="486562"/>
                  </a:lnTo>
                  <a:lnTo>
                    <a:pt x="80835" y="489280"/>
                  </a:lnTo>
                  <a:lnTo>
                    <a:pt x="87553" y="489280"/>
                  </a:lnTo>
                  <a:lnTo>
                    <a:pt x="90271" y="486562"/>
                  </a:lnTo>
                  <a:lnTo>
                    <a:pt x="90271" y="479831"/>
                  </a:lnTo>
                  <a:close/>
                </a:path>
                <a:path w="2215515" h="1685925">
                  <a:moveTo>
                    <a:pt x="101168" y="1421574"/>
                  </a:moveTo>
                  <a:lnTo>
                    <a:pt x="98437" y="1418844"/>
                  </a:lnTo>
                  <a:lnTo>
                    <a:pt x="91719" y="1418844"/>
                  </a:lnTo>
                  <a:lnTo>
                    <a:pt x="88988" y="1421574"/>
                  </a:lnTo>
                  <a:lnTo>
                    <a:pt x="88988" y="1428305"/>
                  </a:lnTo>
                  <a:lnTo>
                    <a:pt x="91719" y="1431023"/>
                  </a:lnTo>
                  <a:lnTo>
                    <a:pt x="98437" y="1431023"/>
                  </a:lnTo>
                  <a:lnTo>
                    <a:pt x="101168" y="1428305"/>
                  </a:lnTo>
                  <a:lnTo>
                    <a:pt x="101168" y="1421574"/>
                  </a:lnTo>
                  <a:close/>
                </a:path>
                <a:path w="2215515" h="1685925">
                  <a:moveTo>
                    <a:pt x="101168" y="456641"/>
                  </a:moveTo>
                  <a:lnTo>
                    <a:pt x="98437" y="453923"/>
                  </a:lnTo>
                  <a:lnTo>
                    <a:pt x="91719" y="453923"/>
                  </a:lnTo>
                  <a:lnTo>
                    <a:pt x="88988" y="456641"/>
                  </a:lnTo>
                  <a:lnTo>
                    <a:pt x="88988" y="463372"/>
                  </a:lnTo>
                  <a:lnTo>
                    <a:pt x="91719" y="466102"/>
                  </a:lnTo>
                  <a:lnTo>
                    <a:pt x="98437" y="466102"/>
                  </a:lnTo>
                  <a:lnTo>
                    <a:pt x="101168" y="463372"/>
                  </a:lnTo>
                  <a:lnTo>
                    <a:pt x="101168" y="456641"/>
                  </a:lnTo>
                  <a:close/>
                </a:path>
                <a:path w="2215515" h="1685925">
                  <a:moveTo>
                    <a:pt x="112471" y="1444498"/>
                  </a:moveTo>
                  <a:lnTo>
                    <a:pt x="109740" y="1441780"/>
                  </a:lnTo>
                  <a:lnTo>
                    <a:pt x="103035" y="1441780"/>
                  </a:lnTo>
                  <a:lnTo>
                    <a:pt x="100291" y="1444498"/>
                  </a:lnTo>
                  <a:lnTo>
                    <a:pt x="100291" y="1451229"/>
                  </a:lnTo>
                  <a:lnTo>
                    <a:pt x="103035" y="1453959"/>
                  </a:lnTo>
                  <a:lnTo>
                    <a:pt x="109740" y="1453959"/>
                  </a:lnTo>
                  <a:lnTo>
                    <a:pt x="112471" y="1451229"/>
                  </a:lnTo>
                  <a:lnTo>
                    <a:pt x="112471" y="1444498"/>
                  </a:lnTo>
                  <a:close/>
                </a:path>
                <a:path w="2215515" h="1685925">
                  <a:moveTo>
                    <a:pt x="124409" y="1467154"/>
                  </a:moveTo>
                  <a:lnTo>
                    <a:pt x="121678" y="1464437"/>
                  </a:lnTo>
                  <a:lnTo>
                    <a:pt x="114973" y="1464437"/>
                  </a:lnTo>
                  <a:lnTo>
                    <a:pt x="112229" y="1467154"/>
                  </a:lnTo>
                  <a:lnTo>
                    <a:pt x="112229" y="1473885"/>
                  </a:lnTo>
                  <a:lnTo>
                    <a:pt x="114973" y="1476616"/>
                  </a:lnTo>
                  <a:lnTo>
                    <a:pt x="121678" y="1476616"/>
                  </a:lnTo>
                  <a:lnTo>
                    <a:pt x="124409" y="1473885"/>
                  </a:lnTo>
                  <a:lnTo>
                    <a:pt x="124409" y="1467154"/>
                  </a:lnTo>
                  <a:close/>
                </a:path>
                <a:path w="2215515" h="1685925">
                  <a:moveTo>
                    <a:pt x="136779" y="1489544"/>
                  </a:moveTo>
                  <a:lnTo>
                    <a:pt x="134048" y="1486814"/>
                  </a:lnTo>
                  <a:lnTo>
                    <a:pt x="127330" y="1486814"/>
                  </a:lnTo>
                  <a:lnTo>
                    <a:pt x="124599" y="1489544"/>
                  </a:lnTo>
                  <a:lnTo>
                    <a:pt x="124599" y="1496263"/>
                  </a:lnTo>
                  <a:lnTo>
                    <a:pt x="127330" y="1498993"/>
                  </a:lnTo>
                  <a:lnTo>
                    <a:pt x="134048" y="1498993"/>
                  </a:lnTo>
                  <a:lnTo>
                    <a:pt x="136779" y="1496263"/>
                  </a:lnTo>
                  <a:lnTo>
                    <a:pt x="136779" y="1489544"/>
                  </a:lnTo>
                  <a:close/>
                </a:path>
                <a:path w="2215515" h="1685925">
                  <a:moveTo>
                    <a:pt x="149758" y="1511642"/>
                  </a:moveTo>
                  <a:lnTo>
                    <a:pt x="147027" y="1508899"/>
                  </a:lnTo>
                  <a:lnTo>
                    <a:pt x="140309" y="1508899"/>
                  </a:lnTo>
                  <a:lnTo>
                    <a:pt x="137579" y="1511642"/>
                  </a:lnTo>
                  <a:lnTo>
                    <a:pt x="137579" y="1518361"/>
                  </a:lnTo>
                  <a:lnTo>
                    <a:pt x="140309" y="1521079"/>
                  </a:lnTo>
                  <a:lnTo>
                    <a:pt x="147027" y="1521079"/>
                  </a:lnTo>
                  <a:lnTo>
                    <a:pt x="149758" y="1518361"/>
                  </a:lnTo>
                  <a:lnTo>
                    <a:pt x="149758" y="1511642"/>
                  </a:lnTo>
                  <a:close/>
                </a:path>
                <a:path w="2215515" h="1685925">
                  <a:moveTo>
                    <a:pt x="163169" y="1533423"/>
                  </a:moveTo>
                  <a:lnTo>
                    <a:pt x="160426" y="1530680"/>
                  </a:lnTo>
                  <a:lnTo>
                    <a:pt x="153720" y="1530680"/>
                  </a:lnTo>
                  <a:lnTo>
                    <a:pt x="150990" y="1533423"/>
                  </a:lnTo>
                  <a:lnTo>
                    <a:pt x="150990" y="1540141"/>
                  </a:lnTo>
                  <a:lnTo>
                    <a:pt x="153720" y="1542859"/>
                  </a:lnTo>
                  <a:lnTo>
                    <a:pt x="160426" y="1542859"/>
                  </a:lnTo>
                  <a:lnTo>
                    <a:pt x="163169" y="1540141"/>
                  </a:lnTo>
                  <a:lnTo>
                    <a:pt x="163169" y="1533423"/>
                  </a:lnTo>
                  <a:close/>
                </a:path>
                <a:path w="2215515" h="1685925">
                  <a:moveTo>
                    <a:pt x="177088" y="1554899"/>
                  </a:moveTo>
                  <a:lnTo>
                    <a:pt x="174358" y="1552155"/>
                  </a:lnTo>
                  <a:lnTo>
                    <a:pt x="167640" y="1552155"/>
                  </a:lnTo>
                  <a:lnTo>
                    <a:pt x="164909" y="1554899"/>
                  </a:lnTo>
                  <a:lnTo>
                    <a:pt x="164909" y="1561617"/>
                  </a:lnTo>
                  <a:lnTo>
                    <a:pt x="167640" y="1564335"/>
                  </a:lnTo>
                  <a:lnTo>
                    <a:pt x="174358" y="1564335"/>
                  </a:lnTo>
                  <a:lnTo>
                    <a:pt x="177088" y="1561617"/>
                  </a:lnTo>
                  <a:lnTo>
                    <a:pt x="177088" y="1554899"/>
                  </a:lnTo>
                  <a:close/>
                </a:path>
                <a:path w="2215515" h="1685925">
                  <a:moveTo>
                    <a:pt x="191528" y="1576031"/>
                  </a:moveTo>
                  <a:lnTo>
                    <a:pt x="188810" y="1573301"/>
                  </a:lnTo>
                  <a:lnTo>
                    <a:pt x="182092" y="1573301"/>
                  </a:lnTo>
                  <a:lnTo>
                    <a:pt x="179362" y="1576031"/>
                  </a:lnTo>
                  <a:lnTo>
                    <a:pt x="179362" y="1582762"/>
                  </a:lnTo>
                  <a:lnTo>
                    <a:pt x="182092" y="1585480"/>
                  </a:lnTo>
                  <a:lnTo>
                    <a:pt x="188810" y="1585480"/>
                  </a:lnTo>
                  <a:lnTo>
                    <a:pt x="191528" y="1582762"/>
                  </a:lnTo>
                  <a:lnTo>
                    <a:pt x="191528" y="1576031"/>
                  </a:lnTo>
                  <a:close/>
                </a:path>
                <a:path w="2215515" h="1685925">
                  <a:moveTo>
                    <a:pt x="206413" y="1596847"/>
                  </a:moveTo>
                  <a:lnTo>
                    <a:pt x="203682" y="1594104"/>
                  </a:lnTo>
                  <a:lnTo>
                    <a:pt x="196951" y="1594104"/>
                  </a:lnTo>
                  <a:lnTo>
                    <a:pt x="194233" y="1596847"/>
                  </a:lnTo>
                  <a:lnTo>
                    <a:pt x="194233" y="1603565"/>
                  </a:lnTo>
                  <a:lnTo>
                    <a:pt x="196951" y="1606283"/>
                  </a:lnTo>
                  <a:lnTo>
                    <a:pt x="203682" y="1606283"/>
                  </a:lnTo>
                  <a:lnTo>
                    <a:pt x="206413" y="1603565"/>
                  </a:lnTo>
                  <a:lnTo>
                    <a:pt x="206413" y="1596847"/>
                  </a:lnTo>
                  <a:close/>
                </a:path>
                <a:path w="2215515" h="1685925">
                  <a:moveTo>
                    <a:pt x="206413" y="281381"/>
                  </a:moveTo>
                  <a:lnTo>
                    <a:pt x="203682" y="278650"/>
                  </a:lnTo>
                  <a:lnTo>
                    <a:pt x="196951" y="278650"/>
                  </a:lnTo>
                  <a:lnTo>
                    <a:pt x="194233" y="281381"/>
                  </a:lnTo>
                  <a:lnTo>
                    <a:pt x="194233" y="288099"/>
                  </a:lnTo>
                  <a:lnTo>
                    <a:pt x="196951" y="290830"/>
                  </a:lnTo>
                  <a:lnTo>
                    <a:pt x="203682" y="290830"/>
                  </a:lnTo>
                  <a:lnTo>
                    <a:pt x="206413" y="288099"/>
                  </a:lnTo>
                  <a:lnTo>
                    <a:pt x="206413" y="281381"/>
                  </a:lnTo>
                  <a:close/>
                </a:path>
                <a:path w="2215515" h="1685925">
                  <a:moveTo>
                    <a:pt x="221792" y="1617306"/>
                  </a:moveTo>
                  <a:lnTo>
                    <a:pt x="219075" y="1614576"/>
                  </a:lnTo>
                  <a:lnTo>
                    <a:pt x="212344" y="1614576"/>
                  </a:lnTo>
                  <a:lnTo>
                    <a:pt x="209613" y="1617306"/>
                  </a:lnTo>
                  <a:lnTo>
                    <a:pt x="209613" y="1624025"/>
                  </a:lnTo>
                  <a:lnTo>
                    <a:pt x="212344" y="1626743"/>
                  </a:lnTo>
                  <a:lnTo>
                    <a:pt x="219075" y="1626743"/>
                  </a:lnTo>
                  <a:lnTo>
                    <a:pt x="221792" y="1624025"/>
                  </a:lnTo>
                  <a:lnTo>
                    <a:pt x="221792" y="1617306"/>
                  </a:lnTo>
                  <a:close/>
                </a:path>
                <a:path w="2215515" h="1685925">
                  <a:moveTo>
                    <a:pt x="221792" y="260921"/>
                  </a:moveTo>
                  <a:lnTo>
                    <a:pt x="219075" y="258191"/>
                  </a:lnTo>
                  <a:lnTo>
                    <a:pt x="212344" y="258191"/>
                  </a:lnTo>
                  <a:lnTo>
                    <a:pt x="209613" y="260921"/>
                  </a:lnTo>
                  <a:lnTo>
                    <a:pt x="209613" y="267639"/>
                  </a:lnTo>
                  <a:lnTo>
                    <a:pt x="212344" y="270370"/>
                  </a:lnTo>
                  <a:lnTo>
                    <a:pt x="219075" y="270370"/>
                  </a:lnTo>
                  <a:lnTo>
                    <a:pt x="221792" y="267639"/>
                  </a:lnTo>
                  <a:lnTo>
                    <a:pt x="221792" y="260921"/>
                  </a:lnTo>
                  <a:close/>
                </a:path>
                <a:path w="2215515" h="1685925">
                  <a:moveTo>
                    <a:pt x="237604" y="1637398"/>
                  </a:moveTo>
                  <a:lnTo>
                    <a:pt x="234886" y="1634667"/>
                  </a:lnTo>
                  <a:lnTo>
                    <a:pt x="228155" y="1634667"/>
                  </a:lnTo>
                  <a:lnTo>
                    <a:pt x="225437" y="1637398"/>
                  </a:lnTo>
                  <a:lnTo>
                    <a:pt x="225437" y="1644129"/>
                  </a:lnTo>
                  <a:lnTo>
                    <a:pt x="228155" y="1646847"/>
                  </a:lnTo>
                  <a:lnTo>
                    <a:pt x="234886" y="1646847"/>
                  </a:lnTo>
                  <a:lnTo>
                    <a:pt x="237604" y="1644129"/>
                  </a:lnTo>
                  <a:lnTo>
                    <a:pt x="237604" y="1637398"/>
                  </a:lnTo>
                  <a:close/>
                </a:path>
                <a:path w="2215515" h="1685925">
                  <a:moveTo>
                    <a:pt x="237604" y="240817"/>
                  </a:moveTo>
                  <a:lnTo>
                    <a:pt x="234886" y="238086"/>
                  </a:lnTo>
                  <a:lnTo>
                    <a:pt x="228155" y="238086"/>
                  </a:lnTo>
                  <a:lnTo>
                    <a:pt x="225437" y="240817"/>
                  </a:lnTo>
                  <a:lnTo>
                    <a:pt x="225437" y="247535"/>
                  </a:lnTo>
                  <a:lnTo>
                    <a:pt x="228155" y="250266"/>
                  </a:lnTo>
                  <a:lnTo>
                    <a:pt x="234886" y="250266"/>
                  </a:lnTo>
                  <a:lnTo>
                    <a:pt x="237604" y="247535"/>
                  </a:lnTo>
                  <a:lnTo>
                    <a:pt x="237604" y="240817"/>
                  </a:lnTo>
                  <a:close/>
                </a:path>
                <a:path w="2215515" h="1685925">
                  <a:moveTo>
                    <a:pt x="253936" y="1657134"/>
                  </a:moveTo>
                  <a:lnTo>
                    <a:pt x="251218" y="1654403"/>
                  </a:lnTo>
                  <a:lnTo>
                    <a:pt x="244487" y="1654403"/>
                  </a:lnTo>
                  <a:lnTo>
                    <a:pt x="241769" y="1657134"/>
                  </a:lnTo>
                  <a:lnTo>
                    <a:pt x="241769" y="1663852"/>
                  </a:lnTo>
                  <a:lnTo>
                    <a:pt x="244487" y="1666582"/>
                  </a:lnTo>
                  <a:lnTo>
                    <a:pt x="251218" y="1666582"/>
                  </a:lnTo>
                  <a:lnTo>
                    <a:pt x="253936" y="1663852"/>
                  </a:lnTo>
                  <a:lnTo>
                    <a:pt x="253936" y="1657134"/>
                  </a:lnTo>
                  <a:close/>
                </a:path>
                <a:path w="2215515" h="1685925">
                  <a:moveTo>
                    <a:pt x="253936" y="221094"/>
                  </a:moveTo>
                  <a:lnTo>
                    <a:pt x="251218" y="218363"/>
                  </a:lnTo>
                  <a:lnTo>
                    <a:pt x="244487" y="218363"/>
                  </a:lnTo>
                  <a:lnTo>
                    <a:pt x="241769" y="221094"/>
                  </a:lnTo>
                  <a:lnTo>
                    <a:pt x="241769" y="227812"/>
                  </a:lnTo>
                  <a:lnTo>
                    <a:pt x="244487" y="230530"/>
                  </a:lnTo>
                  <a:lnTo>
                    <a:pt x="251218" y="230530"/>
                  </a:lnTo>
                  <a:lnTo>
                    <a:pt x="253936" y="227812"/>
                  </a:lnTo>
                  <a:lnTo>
                    <a:pt x="253936" y="221094"/>
                  </a:lnTo>
                  <a:close/>
                </a:path>
                <a:path w="2215515" h="1685925">
                  <a:moveTo>
                    <a:pt x="270687" y="1676488"/>
                  </a:moveTo>
                  <a:lnTo>
                    <a:pt x="267970" y="1673745"/>
                  </a:lnTo>
                  <a:lnTo>
                    <a:pt x="261251" y="1673745"/>
                  </a:lnTo>
                  <a:lnTo>
                    <a:pt x="258508" y="1676488"/>
                  </a:lnTo>
                  <a:lnTo>
                    <a:pt x="258508" y="1683207"/>
                  </a:lnTo>
                  <a:lnTo>
                    <a:pt x="261251" y="1685925"/>
                  </a:lnTo>
                  <a:lnTo>
                    <a:pt x="267970" y="1685925"/>
                  </a:lnTo>
                  <a:lnTo>
                    <a:pt x="270687" y="1683207"/>
                  </a:lnTo>
                  <a:lnTo>
                    <a:pt x="270687" y="1676488"/>
                  </a:lnTo>
                  <a:close/>
                </a:path>
                <a:path w="2215515" h="1685925">
                  <a:moveTo>
                    <a:pt x="270687" y="201739"/>
                  </a:moveTo>
                  <a:lnTo>
                    <a:pt x="267970" y="199009"/>
                  </a:lnTo>
                  <a:lnTo>
                    <a:pt x="261251" y="199009"/>
                  </a:lnTo>
                  <a:lnTo>
                    <a:pt x="258508" y="201739"/>
                  </a:lnTo>
                  <a:lnTo>
                    <a:pt x="258508" y="208457"/>
                  </a:lnTo>
                  <a:lnTo>
                    <a:pt x="261251" y="211188"/>
                  </a:lnTo>
                  <a:lnTo>
                    <a:pt x="267970" y="211188"/>
                  </a:lnTo>
                  <a:lnTo>
                    <a:pt x="270687" y="208457"/>
                  </a:lnTo>
                  <a:lnTo>
                    <a:pt x="270687" y="201739"/>
                  </a:lnTo>
                  <a:close/>
                </a:path>
                <a:path w="2215515" h="1685925">
                  <a:moveTo>
                    <a:pt x="287858" y="182791"/>
                  </a:moveTo>
                  <a:lnTo>
                    <a:pt x="285140" y="180060"/>
                  </a:lnTo>
                  <a:lnTo>
                    <a:pt x="278422" y="180060"/>
                  </a:lnTo>
                  <a:lnTo>
                    <a:pt x="275691" y="182791"/>
                  </a:lnTo>
                  <a:lnTo>
                    <a:pt x="275691" y="189509"/>
                  </a:lnTo>
                  <a:lnTo>
                    <a:pt x="278422" y="192227"/>
                  </a:lnTo>
                  <a:lnTo>
                    <a:pt x="285140" y="192227"/>
                  </a:lnTo>
                  <a:lnTo>
                    <a:pt x="287858" y="189509"/>
                  </a:lnTo>
                  <a:lnTo>
                    <a:pt x="287858" y="182791"/>
                  </a:lnTo>
                  <a:close/>
                </a:path>
                <a:path w="2215515" h="1685925">
                  <a:moveTo>
                    <a:pt x="305460" y="164223"/>
                  </a:moveTo>
                  <a:lnTo>
                    <a:pt x="302729" y="161505"/>
                  </a:lnTo>
                  <a:lnTo>
                    <a:pt x="296011" y="161505"/>
                  </a:lnTo>
                  <a:lnTo>
                    <a:pt x="293281" y="164223"/>
                  </a:lnTo>
                  <a:lnTo>
                    <a:pt x="293281" y="170954"/>
                  </a:lnTo>
                  <a:lnTo>
                    <a:pt x="296011" y="173685"/>
                  </a:lnTo>
                  <a:lnTo>
                    <a:pt x="302729" y="173685"/>
                  </a:lnTo>
                  <a:lnTo>
                    <a:pt x="305460" y="170954"/>
                  </a:lnTo>
                  <a:lnTo>
                    <a:pt x="305460" y="164223"/>
                  </a:lnTo>
                  <a:close/>
                </a:path>
                <a:path w="2215515" h="1685925">
                  <a:moveTo>
                    <a:pt x="323469" y="146075"/>
                  </a:moveTo>
                  <a:lnTo>
                    <a:pt x="320738" y="143344"/>
                  </a:lnTo>
                  <a:lnTo>
                    <a:pt x="314020" y="143344"/>
                  </a:lnTo>
                  <a:lnTo>
                    <a:pt x="311289" y="146075"/>
                  </a:lnTo>
                  <a:lnTo>
                    <a:pt x="311289" y="152793"/>
                  </a:lnTo>
                  <a:lnTo>
                    <a:pt x="314020" y="155524"/>
                  </a:lnTo>
                  <a:lnTo>
                    <a:pt x="320738" y="155524"/>
                  </a:lnTo>
                  <a:lnTo>
                    <a:pt x="323469" y="152793"/>
                  </a:lnTo>
                  <a:lnTo>
                    <a:pt x="323469" y="146075"/>
                  </a:lnTo>
                  <a:close/>
                </a:path>
                <a:path w="2215515" h="1685925">
                  <a:moveTo>
                    <a:pt x="341998" y="128346"/>
                  </a:moveTo>
                  <a:lnTo>
                    <a:pt x="339280" y="125615"/>
                  </a:lnTo>
                  <a:lnTo>
                    <a:pt x="332549" y="125615"/>
                  </a:lnTo>
                  <a:lnTo>
                    <a:pt x="329819" y="128346"/>
                  </a:lnTo>
                  <a:lnTo>
                    <a:pt x="329819" y="135064"/>
                  </a:lnTo>
                  <a:lnTo>
                    <a:pt x="332549" y="137795"/>
                  </a:lnTo>
                  <a:lnTo>
                    <a:pt x="339280" y="137795"/>
                  </a:lnTo>
                  <a:lnTo>
                    <a:pt x="341998" y="135064"/>
                  </a:lnTo>
                  <a:lnTo>
                    <a:pt x="341998" y="128346"/>
                  </a:lnTo>
                  <a:close/>
                </a:path>
                <a:path w="2215515" h="1685925">
                  <a:moveTo>
                    <a:pt x="360845" y="111048"/>
                  </a:moveTo>
                  <a:lnTo>
                    <a:pt x="358127" y="108318"/>
                  </a:lnTo>
                  <a:lnTo>
                    <a:pt x="351396" y="108318"/>
                  </a:lnTo>
                  <a:lnTo>
                    <a:pt x="348678" y="111048"/>
                  </a:lnTo>
                  <a:lnTo>
                    <a:pt x="348678" y="117779"/>
                  </a:lnTo>
                  <a:lnTo>
                    <a:pt x="351396" y="120497"/>
                  </a:lnTo>
                  <a:lnTo>
                    <a:pt x="358127" y="120497"/>
                  </a:lnTo>
                  <a:lnTo>
                    <a:pt x="360845" y="117779"/>
                  </a:lnTo>
                  <a:lnTo>
                    <a:pt x="360845" y="111048"/>
                  </a:lnTo>
                  <a:close/>
                </a:path>
                <a:path w="2215515" h="1685925">
                  <a:moveTo>
                    <a:pt x="380111" y="94183"/>
                  </a:moveTo>
                  <a:lnTo>
                    <a:pt x="377393" y="91452"/>
                  </a:lnTo>
                  <a:lnTo>
                    <a:pt x="370662" y="91452"/>
                  </a:lnTo>
                  <a:lnTo>
                    <a:pt x="367944" y="94183"/>
                  </a:lnTo>
                  <a:lnTo>
                    <a:pt x="367944" y="100901"/>
                  </a:lnTo>
                  <a:lnTo>
                    <a:pt x="370662" y="103632"/>
                  </a:lnTo>
                  <a:lnTo>
                    <a:pt x="377393" y="103632"/>
                  </a:lnTo>
                  <a:lnTo>
                    <a:pt x="380111" y="100901"/>
                  </a:lnTo>
                  <a:lnTo>
                    <a:pt x="380111" y="94183"/>
                  </a:lnTo>
                  <a:close/>
                </a:path>
                <a:path w="2215515" h="1685925">
                  <a:moveTo>
                    <a:pt x="399707" y="77774"/>
                  </a:moveTo>
                  <a:lnTo>
                    <a:pt x="396963" y="75044"/>
                  </a:lnTo>
                  <a:lnTo>
                    <a:pt x="390258" y="75044"/>
                  </a:lnTo>
                  <a:lnTo>
                    <a:pt x="387527" y="77774"/>
                  </a:lnTo>
                  <a:lnTo>
                    <a:pt x="387527" y="84493"/>
                  </a:lnTo>
                  <a:lnTo>
                    <a:pt x="390258" y="87223"/>
                  </a:lnTo>
                  <a:lnTo>
                    <a:pt x="396963" y="87223"/>
                  </a:lnTo>
                  <a:lnTo>
                    <a:pt x="399707" y="84493"/>
                  </a:lnTo>
                  <a:lnTo>
                    <a:pt x="399707" y="77774"/>
                  </a:lnTo>
                  <a:close/>
                </a:path>
                <a:path w="2215515" h="1685925">
                  <a:moveTo>
                    <a:pt x="419696" y="61823"/>
                  </a:moveTo>
                  <a:lnTo>
                    <a:pt x="416966" y="59093"/>
                  </a:lnTo>
                  <a:lnTo>
                    <a:pt x="410248" y="59093"/>
                  </a:lnTo>
                  <a:lnTo>
                    <a:pt x="407530" y="61823"/>
                  </a:lnTo>
                  <a:lnTo>
                    <a:pt x="407530" y="68541"/>
                  </a:lnTo>
                  <a:lnTo>
                    <a:pt x="410248" y="71272"/>
                  </a:lnTo>
                  <a:lnTo>
                    <a:pt x="416966" y="71272"/>
                  </a:lnTo>
                  <a:lnTo>
                    <a:pt x="419696" y="68541"/>
                  </a:lnTo>
                  <a:lnTo>
                    <a:pt x="419696" y="61823"/>
                  </a:lnTo>
                  <a:close/>
                </a:path>
                <a:path w="2215515" h="1685925">
                  <a:moveTo>
                    <a:pt x="440105" y="46329"/>
                  </a:moveTo>
                  <a:lnTo>
                    <a:pt x="437388" y="43599"/>
                  </a:lnTo>
                  <a:lnTo>
                    <a:pt x="430669" y="43599"/>
                  </a:lnTo>
                  <a:lnTo>
                    <a:pt x="427939" y="46329"/>
                  </a:lnTo>
                  <a:lnTo>
                    <a:pt x="427939" y="53060"/>
                  </a:lnTo>
                  <a:lnTo>
                    <a:pt x="430669" y="55778"/>
                  </a:lnTo>
                  <a:lnTo>
                    <a:pt x="437388" y="55778"/>
                  </a:lnTo>
                  <a:lnTo>
                    <a:pt x="440105" y="53060"/>
                  </a:lnTo>
                  <a:lnTo>
                    <a:pt x="440105" y="46329"/>
                  </a:lnTo>
                  <a:close/>
                </a:path>
                <a:path w="2215515" h="1685925">
                  <a:moveTo>
                    <a:pt x="460857" y="31318"/>
                  </a:moveTo>
                  <a:lnTo>
                    <a:pt x="458114" y="28587"/>
                  </a:lnTo>
                  <a:lnTo>
                    <a:pt x="451408" y="28587"/>
                  </a:lnTo>
                  <a:lnTo>
                    <a:pt x="448678" y="31318"/>
                  </a:lnTo>
                  <a:lnTo>
                    <a:pt x="448678" y="38036"/>
                  </a:lnTo>
                  <a:lnTo>
                    <a:pt x="451408" y="40767"/>
                  </a:lnTo>
                  <a:lnTo>
                    <a:pt x="458114" y="40767"/>
                  </a:lnTo>
                  <a:lnTo>
                    <a:pt x="460857" y="38036"/>
                  </a:lnTo>
                  <a:lnTo>
                    <a:pt x="460857" y="31318"/>
                  </a:lnTo>
                  <a:close/>
                </a:path>
                <a:path w="2215515" h="1685925">
                  <a:moveTo>
                    <a:pt x="481901" y="16776"/>
                  </a:moveTo>
                  <a:lnTo>
                    <a:pt x="479171" y="14046"/>
                  </a:lnTo>
                  <a:lnTo>
                    <a:pt x="472440" y="14046"/>
                  </a:lnTo>
                  <a:lnTo>
                    <a:pt x="469722" y="16776"/>
                  </a:lnTo>
                  <a:lnTo>
                    <a:pt x="469722" y="23507"/>
                  </a:lnTo>
                  <a:lnTo>
                    <a:pt x="472440" y="26225"/>
                  </a:lnTo>
                  <a:lnTo>
                    <a:pt x="479171" y="26225"/>
                  </a:lnTo>
                  <a:lnTo>
                    <a:pt x="481901" y="23507"/>
                  </a:lnTo>
                  <a:lnTo>
                    <a:pt x="481901" y="16776"/>
                  </a:lnTo>
                  <a:close/>
                </a:path>
                <a:path w="2215515" h="1685925">
                  <a:moveTo>
                    <a:pt x="503262" y="2730"/>
                  </a:moveTo>
                  <a:lnTo>
                    <a:pt x="500532" y="0"/>
                  </a:lnTo>
                  <a:lnTo>
                    <a:pt x="493801" y="0"/>
                  </a:lnTo>
                  <a:lnTo>
                    <a:pt x="491083" y="2730"/>
                  </a:lnTo>
                  <a:lnTo>
                    <a:pt x="491083" y="9448"/>
                  </a:lnTo>
                  <a:lnTo>
                    <a:pt x="493801" y="12179"/>
                  </a:lnTo>
                  <a:lnTo>
                    <a:pt x="500532" y="12179"/>
                  </a:lnTo>
                  <a:lnTo>
                    <a:pt x="503262" y="9448"/>
                  </a:lnTo>
                  <a:lnTo>
                    <a:pt x="503262" y="2730"/>
                  </a:lnTo>
                  <a:close/>
                </a:path>
                <a:path w="2215515" h="1685925">
                  <a:moveTo>
                    <a:pt x="2067712" y="446087"/>
                  </a:moveTo>
                  <a:lnTo>
                    <a:pt x="2064981" y="443357"/>
                  </a:lnTo>
                  <a:lnTo>
                    <a:pt x="2058276" y="443357"/>
                  </a:lnTo>
                  <a:lnTo>
                    <a:pt x="2055533" y="446087"/>
                  </a:lnTo>
                  <a:lnTo>
                    <a:pt x="2055533" y="452805"/>
                  </a:lnTo>
                  <a:lnTo>
                    <a:pt x="2058276" y="455536"/>
                  </a:lnTo>
                  <a:lnTo>
                    <a:pt x="2064981" y="455536"/>
                  </a:lnTo>
                  <a:lnTo>
                    <a:pt x="2067712" y="452805"/>
                  </a:lnTo>
                  <a:lnTo>
                    <a:pt x="2067712" y="446087"/>
                  </a:lnTo>
                  <a:close/>
                </a:path>
                <a:path w="2215515" h="1685925">
                  <a:moveTo>
                    <a:pt x="2079117" y="469023"/>
                  </a:moveTo>
                  <a:lnTo>
                    <a:pt x="2076399" y="466293"/>
                  </a:lnTo>
                  <a:lnTo>
                    <a:pt x="2069668" y="466293"/>
                  </a:lnTo>
                  <a:lnTo>
                    <a:pt x="2066937" y="469023"/>
                  </a:lnTo>
                  <a:lnTo>
                    <a:pt x="2066937" y="475742"/>
                  </a:lnTo>
                  <a:lnTo>
                    <a:pt x="2069668" y="478459"/>
                  </a:lnTo>
                  <a:lnTo>
                    <a:pt x="2076399" y="478459"/>
                  </a:lnTo>
                  <a:lnTo>
                    <a:pt x="2079117" y="475742"/>
                  </a:lnTo>
                  <a:lnTo>
                    <a:pt x="2079117" y="469023"/>
                  </a:lnTo>
                  <a:close/>
                </a:path>
                <a:path w="2215515" h="1685925">
                  <a:moveTo>
                    <a:pt x="2089899" y="492201"/>
                  </a:moveTo>
                  <a:lnTo>
                    <a:pt x="2087181" y="489470"/>
                  </a:lnTo>
                  <a:lnTo>
                    <a:pt x="2080463" y="489470"/>
                  </a:lnTo>
                  <a:lnTo>
                    <a:pt x="2077732" y="492201"/>
                  </a:lnTo>
                  <a:lnTo>
                    <a:pt x="2077732" y="498919"/>
                  </a:lnTo>
                  <a:lnTo>
                    <a:pt x="2080463" y="501650"/>
                  </a:lnTo>
                  <a:lnTo>
                    <a:pt x="2087181" y="501650"/>
                  </a:lnTo>
                  <a:lnTo>
                    <a:pt x="2089899" y="498919"/>
                  </a:lnTo>
                  <a:lnTo>
                    <a:pt x="2089899" y="492201"/>
                  </a:lnTo>
                  <a:close/>
                </a:path>
                <a:path w="2215515" h="1685925">
                  <a:moveTo>
                    <a:pt x="2100275" y="515645"/>
                  </a:moveTo>
                  <a:lnTo>
                    <a:pt x="2097544" y="512914"/>
                  </a:lnTo>
                  <a:lnTo>
                    <a:pt x="2090839" y="512914"/>
                  </a:lnTo>
                  <a:lnTo>
                    <a:pt x="2088095" y="515645"/>
                  </a:lnTo>
                  <a:lnTo>
                    <a:pt x="2088095" y="522363"/>
                  </a:lnTo>
                  <a:lnTo>
                    <a:pt x="2090839" y="525094"/>
                  </a:lnTo>
                  <a:lnTo>
                    <a:pt x="2097544" y="525094"/>
                  </a:lnTo>
                  <a:lnTo>
                    <a:pt x="2100275" y="522363"/>
                  </a:lnTo>
                  <a:lnTo>
                    <a:pt x="2100275" y="515645"/>
                  </a:lnTo>
                  <a:close/>
                </a:path>
                <a:path w="2215515" h="1685925">
                  <a:moveTo>
                    <a:pt x="2109914" y="539305"/>
                  </a:moveTo>
                  <a:lnTo>
                    <a:pt x="2107184" y="536575"/>
                  </a:lnTo>
                  <a:lnTo>
                    <a:pt x="2100453" y="536575"/>
                  </a:lnTo>
                  <a:lnTo>
                    <a:pt x="2097735" y="539305"/>
                  </a:lnTo>
                  <a:lnTo>
                    <a:pt x="2097735" y="546036"/>
                  </a:lnTo>
                  <a:lnTo>
                    <a:pt x="2100453" y="548754"/>
                  </a:lnTo>
                  <a:lnTo>
                    <a:pt x="2107184" y="548754"/>
                  </a:lnTo>
                  <a:lnTo>
                    <a:pt x="2109914" y="546036"/>
                  </a:lnTo>
                  <a:lnTo>
                    <a:pt x="2109914" y="539305"/>
                  </a:lnTo>
                  <a:close/>
                </a:path>
                <a:path w="2215515" h="1685925">
                  <a:moveTo>
                    <a:pt x="2119122" y="563206"/>
                  </a:moveTo>
                  <a:lnTo>
                    <a:pt x="2116391" y="560476"/>
                  </a:lnTo>
                  <a:lnTo>
                    <a:pt x="2109673" y="560476"/>
                  </a:lnTo>
                  <a:lnTo>
                    <a:pt x="2106955" y="563206"/>
                  </a:lnTo>
                  <a:lnTo>
                    <a:pt x="2106955" y="569925"/>
                  </a:lnTo>
                  <a:lnTo>
                    <a:pt x="2109673" y="572655"/>
                  </a:lnTo>
                  <a:lnTo>
                    <a:pt x="2116391" y="572655"/>
                  </a:lnTo>
                  <a:lnTo>
                    <a:pt x="2119122" y="569925"/>
                  </a:lnTo>
                  <a:lnTo>
                    <a:pt x="2119122" y="563206"/>
                  </a:lnTo>
                  <a:close/>
                </a:path>
                <a:path w="2215515" h="1685925">
                  <a:moveTo>
                    <a:pt x="2127707" y="587324"/>
                  </a:moveTo>
                  <a:lnTo>
                    <a:pt x="2124976" y="584593"/>
                  </a:lnTo>
                  <a:lnTo>
                    <a:pt x="2118258" y="584593"/>
                  </a:lnTo>
                  <a:lnTo>
                    <a:pt x="2115528" y="587324"/>
                  </a:lnTo>
                  <a:lnTo>
                    <a:pt x="2115528" y="594042"/>
                  </a:lnTo>
                  <a:lnTo>
                    <a:pt x="2118258" y="596760"/>
                  </a:lnTo>
                  <a:lnTo>
                    <a:pt x="2124976" y="596760"/>
                  </a:lnTo>
                  <a:lnTo>
                    <a:pt x="2127707" y="594042"/>
                  </a:lnTo>
                  <a:lnTo>
                    <a:pt x="2127707" y="587324"/>
                  </a:lnTo>
                  <a:close/>
                </a:path>
                <a:path w="2215515" h="1685925">
                  <a:moveTo>
                    <a:pt x="2135759" y="611619"/>
                  </a:moveTo>
                  <a:lnTo>
                    <a:pt x="2133028" y="608888"/>
                  </a:lnTo>
                  <a:lnTo>
                    <a:pt x="2126323" y="608888"/>
                  </a:lnTo>
                  <a:lnTo>
                    <a:pt x="2123592" y="611619"/>
                  </a:lnTo>
                  <a:lnTo>
                    <a:pt x="2123592" y="618350"/>
                  </a:lnTo>
                  <a:lnTo>
                    <a:pt x="2126323" y="621068"/>
                  </a:lnTo>
                  <a:lnTo>
                    <a:pt x="2133028" y="621068"/>
                  </a:lnTo>
                  <a:lnTo>
                    <a:pt x="2135759" y="618350"/>
                  </a:lnTo>
                  <a:lnTo>
                    <a:pt x="2135759" y="611619"/>
                  </a:lnTo>
                  <a:close/>
                </a:path>
                <a:path w="2215515" h="1685925">
                  <a:moveTo>
                    <a:pt x="2143201" y="636092"/>
                  </a:moveTo>
                  <a:lnTo>
                    <a:pt x="2140470" y="633374"/>
                  </a:lnTo>
                  <a:lnTo>
                    <a:pt x="2133752" y="633374"/>
                  </a:lnTo>
                  <a:lnTo>
                    <a:pt x="2131022" y="636092"/>
                  </a:lnTo>
                  <a:lnTo>
                    <a:pt x="2131022" y="642823"/>
                  </a:lnTo>
                  <a:lnTo>
                    <a:pt x="2133752" y="645553"/>
                  </a:lnTo>
                  <a:lnTo>
                    <a:pt x="2140470" y="645553"/>
                  </a:lnTo>
                  <a:lnTo>
                    <a:pt x="2143201" y="642823"/>
                  </a:lnTo>
                  <a:lnTo>
                    <a:pt x="2143201" y="636092"/>
                  </a:lnTo>
                  <a:close/>
                </a:path>
                <a:path w="2215515" h="1685925">
                  <a:moveTo>
                    <a:pt x="2150021" y="660742"/>
                  </a:moveTo>
                  <a:lnTo>
                    <a:pt x="2147278" y="658025"/>
                  </a:lnTo>
                  <a:lnTo>
                    <a:pt x="2140572" y="658025"/>
                  </a:lnTo>
                  <a:lnTo>
                    <a:pt x="2137841" y="660742"/>
                  </a:lnTo>
                  <a:lnTo>
                    <a:pt x="2137841" y="667473"/>
                  </a:lnTo>
                  <a:lnTo>
                    <a:pt x="2140572" y="670191"/>
                  </a:lnTo>
                  <a:lnTo>
                    <a:pt x="2147278" y="670191"/>
                  </a:lnTo>
                  <a:lnTo>
                    <a:pt x="2150021" y="667473"/>
                  </a:lnTo>
                  <a:lnTo>
                    <a:pt x="2150021" y="660742"/>
                  </a:lnTo>
                  <a:close/>
                </a:path>
                <a:path w="2215515" h="1685925">
                  <a:moveTo>
                    <a:pt x="2156282" y="685571"/>
                  </a:moveTo>
                  <a:lnTo>
                    <a:pt x="2153551" y="682840"/>
                  </a:lnTo>
                  <a:lnTo>
                    <a:pt x="2146846" y="682840"/>
                  </a:lnTo>
                  <a:lnTo>
                    <a:pt x="2144115" y="685571"/>
                  </a:lnTo>
                  <a:lnTo>
                    <a:pt x="2144115" y="692289"/>
                  </a:lnTo>
                  <a:lnTo>
                    <a:pt x="2146846" y="695020"/>
                  </a:lnTo>
                  <a:lnTo>
                    <a:pt x="2153551" y="695020"/>
                  </a:lnTo>
                  <a:lnTo>
                    <a:pt x="2156282" y="692289"/>
                  </a:lnTo>
                  <a:lnTo>
                    <a:pt x="2156282" y="685571"/>
                  </a:lnTo>
                  <a:close/>
                </a:path>
                <a:path w="2215515" h="1685925">
                  <a:moveTo>
                    <a:pt x="2162048" y="710514"/>
                  </a:moveTo>
                  <a:lnTo>
                    <a:pt x="2159317" y="707783"/>
                  </a:lnTo>
                  <a:lnTo>
                    <a:pt x="2152599" y="707783"/>
                  </a:lnTo>
                  <a:lnTo>
                    <a:pt x="2149868" y="710514"/>
                  </a:lnTo>
                  <a:lnTo>
                    <a:pt x="2149868" y="717232"/>
                  </a:lnTo>
                  <a:lnTo>
                    <a:pt x="2152599" y="719950"/>
                  </a:lnTo>
                  <a:lnTo>
                    <a:pt x="2159317" y="719950"/>
                  </a:lnTo>
                  <a:lnTo>
                    <a:pt x="2162048" y="717232"/>
                  </a:lnTo>
                  <a:lnTo>
                    <a:pt x="2162048" y="710514"/>
                  </a:lnTo>
                  <a:close/>
                </a:path>
                <a:path w="2215515" h="1685925">
                  <a:moveTo>
                    <a:pt x="2167178" y="735584"/>
                  </a:moveTo>
                  <a:lnTo>
                    <a:pt x="2164461" y="732853"/>
                  </a:lnTo>
                  <a:lnTo>
                    <a:pt x="2157730" y="732853"/>
                  </a:lnTo>
                  <a:lnTo>
                    <a:pt x="2154999" y="735584"/>
                  </a:lnTo>
                  <a:lnTo>
                    <a:pt x="2154999" y="742315"/>
                  </a:lnTo>
                  <a:lnTo>
                    <a:pt x="2157730" y="745032"/>
                  </a:lnTo>
                  <a:lnTo>
                    <a:pt x="2164461" y="745032"/>
                  </a:lnTo>
                  <a:lnTo>
                    <a:pt x="2167178" y="742315"/>
                  </a:lnTo>
                  <a:lnTo>
                    <a:pt x="2167178" y="735584"/>
                  </a:lnTo>
                  <a:close/>
                </a:path>
                <a:path w="2215515" h="1685925">
                  <a:moveTo>
                    <a:pt x="2171674" y="760780"/>
                  </a:moveTo>
                  <a:lnTo>
                    <a:pt x="2168944" y="758050"/>
                  </a:lnTo>
                  <a:lnTo>
                    <a:pt x="2162238" y="758050"/>
                  </a:lnTo>
                  <a:lnTo>
                    <a:pt x="2159508" y="760780"/>
                  </a:lnTo>
                  <a:lnTo>
                    <a:pt x="2159508" y="767499"/>
                  </a:lnTo>
                  <a:lnTo>
                    <a:pt x="2162238" y="770229"/>
                  </a:lnTo>
                  <a:lnTo>
                    <a:pt x="2168944" y="770229"/>
                  </a:lnTo>
                  <a:lnTo>
                    <a:pt x="2171674" y="767499"/>
                  </a:lnTo>
                  <a:lnTo>
                    <a:pt x="2171674" y="760780"/>
                  </a:lnTo>
                  <a:close/>
                </a:path>
                <a:path w="2215515" h="1685925">
                  <a:moveTo>
                    <a:pt x="2175548" y="786066"/>
                  </a:moveTo>
                  <a:lnTo>
                    <a:pt x="2172817" y="783348"/>
                  </a:lnTo>
                  <a:lnTo>
                    <a:pt x="2166112" y="783348"/>
                  </a:lnTo>
                  <a:lnTo>
                    <a:pt x="2163381" y="786066"/>
                  </a:lnTo>
                  <a:lnTo>
                    <a:pt x="2163381" y="792797"/>
                  </a:lnTo>
                  <a:lnTo>
                    <a:pt x="2166112" y="795528"/>
                  </a:lnTo>
                  <a:lnTo>
                    <a:pt x="2172817" y="795528"/>
                  </a:lnTo>
                  <a:lnTo>
                    <a:pt x="2175548" y="792797"/>
                  </a:lnTo>
                  <a:lnTo>
                    <a:pt x="2175548" y="786066"/>
                  </a:lnTo>
                  <a:close/>
                </a:path>
                <a:path w="2215515" h="1685925">
                  <a:moveTo>
                    <a:pt x="2178901" y="811441"/>
                  </a:moveTo>
                  <a:lnTo>
                    <a:pt x="2176183" y="808723"/>
                  </a:lnTo>
                  <a:lnTo>
                    <a:pt x="2169464" y="808723"/>
                  </a:lnTo>
                  <a:lnTo>
                    <a:pt x="2166721" y="811441"/>
                  </a:lnTo>
                  <a:lnTo>
                    <a:pt x="2166721" y="818172"/>
                  </a:lnTo>
                  <a:lnTo>
                    <a:pt x="2169464" y="820889"/>
                  </a:lnTo>
                  <a:lnTo>
                    <a:pt x="2176183" y="820889"/>
                  </a:lnTo>
                  <a:lnTo>
                    <a:pt x="2178901" y="818172"/>
                  </a:lnTo>
                  <a:lnTo>
                    <a:pt x="2178901" y="811441"/>
                  </a:lnTo>
                  <a:close/>
                </a:path>
                <a:path w="2215515" h="1685925">
                  <a:moveTo>
                    <a:pt x="2181644" y="836891"/>
                  </a:moveTo>
                  <a:lnTo>
                    <a:pt x="2178901" y="834161"/>
                  </a:lnTo>
                  <a:lnTo>
                    <a:pt x="2172182" y="834161"/>
                  </a:lnTo>
                  <a:lnTo>
                    <a:pt x="2169464" y="836891"/>
                  </a:lnTo>
                  <a:lnTo>
                    <a:pt x="2169464" y="843622"/>
                  </a:lnTo>
                  <a:lnTo>
                    <a:pt x="2172182" y="846340"/>
                  </a:lnTo>
                  <a:lnTo>
                    <a:pt x="2178901" y="846340"/>
                  </a:lnTo>
                  <a:lnTo>
                    <a:pt x="2181644" y="843622"/>
                  </a:lnTo>
                  <a:lnTo>
                    <a:pt x="2181644" y="836891"/>
                  </a:lnTo>
                  <a:close/>
                </a:path>
                <a:path w="2215515" h="1685925">
                  <a:moveTo>
                    <a:pt x="2183727" y="862406"/>
                  </a:moveTo>
                  <a:lnTo>
                    <a:pt x="2180996" y="859663"/>
                  </a:lnTo>
                  <a:lnTo>
                    <a:pt x="2174278" y="859663"/>
                  </a:lnTo>
                  <a:lnTo>
                    <a:pt x="2171560" y="862406"/>
                  </a:lnTo>
                  <a:lnTo>
                    <a:pt x="2171560" y="869124"/>
                  </a:lnTo>
                  <a:lnTo>
                    <a:pt x="2174278" y="871842"/>
                  </a:lnTo>
                  <a:lnTo>
                    <a:pt x="2180996" y="871842"/>
                  </a:lnTo>
                  <a:lnTo>
                    <a:pt x="2183727" y="869124"/>
                  </a:lnTo>
                  <a:lnTo>
                    <a:pt x="2183727" y="862406"/>
                  </a:lnTo>
                  <a:close/>
                </a:path>
                <a:path w="2215515" h="1685925">
                  <a:moveTo>
                    <a:pt x="2185187" y="887945"/>
                  </a:moveTo>
                  <a:lnTo>
                    <a:pt x="2182457" y="885215"/>
                  </a:lnTo>
                  <a:lnTo>
                    <a:pt x="2175738" y="885215"/>
                  </a:lnTo>
                  <a:lnTo>
                    <a:pt x="2173008" y="887945"/>
                  </a:lnTo>
                  <a:lnTo>
                    <a:pt x="2173008" y="894676"/>
                  </a:lnTo>
                  <a:lnTo>
                    <a:pt x="2175738" y="897394"/>
                  </a:lnTo>
                  <a:lnTo>
                    <a:pt x="2182457" y="897394"/>
                  </a:lnTo>
                  <a:lnTo>
                    <a:pt x="2185187" y="894676"/>
                  </a:lnTo>
                  <a:lnTo>
                    <a:pt x="2185187" y="887945"/>
                  </a:lnTo>
                  <a:close/>
                </a:path>
                <a:path w="2215515" h="1685925">
                  <a:moveTo>
                    <a:pt x="2186140" y="913523"/>
                  </a:moveTo>
                  <a:lnTo>
                    <a:pt x="2183409" y="910793"/>
                  </a:lnTo>
                  <a:lnTo>
                    <a:pt x="2176691" y="910793"/>
                  </a:lnTo>
                  <a:lnTo>
                    <a:pt x="2173960" y="913523"/>
                  </a:lnTo>
                  <a:lnTo>
                    <a:pt x="2173960" y="920254"/>
                  </a:lnTo>
                  <a:lnTo>
                    <a:pt x="2176691" y="922972"/>
                  </a:lnTo>
                  <a:lnTo>
                    <a:pt x="2183409" y="922972"/>
                  </a:lnTo>
                  <a:lnTo>
                    <a:pt x="2186140" y="920254"/>
                  </a:lnTo>
                  <a:lnTo>
                    <a:pt x="2186140" y="913523"/>
                  </a:lnTo>
                  <a:close/>
                </a:path>
                <a:path w="2215515" h="1685925">
                  <a:moveTo>
                    <a:pt x="2210219" y="1041336"/>
                  </a:moveTo>
                  <a:lnTo>
                    <a:pt x="2207488" y="1038606"/>
                  </a:lnTo>
                  <a:lnTo>
                    <a:pt x="2200770" y="1038606"/>
                  </a:lnTo>
                  <a:lnTo>
                    <a:pt x="2198039" y="1041336"/>
                  </a:lnTo>
                  <a:lnTo>
                    <a:pt x="2198039" y="1048054"/>
                  </a:lnTo>
                  <a:lnTo>
                    <a:pt x="2200770" y="1050785"/>
                  </a:lnTo>
                  <a:lnTo>
                    <a:pt x="2207488" y="1050785"/>
                  </a:lnTo>
                  <a:lnTo>
                    <a:pt x="2210219" y="1048054"/>
                  </a:lnTo>
                  <a:lnTo>
                    <a:pt x="2210219" y="1041336"/>
                  </a:lnTo>
                  <a:close/>
                </a:path>
                <a:path w="2215515" h="1685925">
                  <a:moveTo>
                    <a:pt x="2212302" y="1015822"/>
                  </a:moveTo>
                  <a:lnTo>
                    <a:pt x="2209584" y="1013104"/>
                  </a:lnTo>
                  <a:lnTo>
                    <a:pt x="2202865" y="1013104"/>
                  </a:lnTo>
                  <a:lnTo>
                    <a:pt x="2200135" y="1015822"/>
                  </a:lnTo>
                  <a:lnTo>
                    <a:pt x="2200135" y="1022553"/>
                  </a:lnTo>
                  <a:lnTo>
                    <a:pt x="2202865" y="1025271"/>
                  </a:lnTo>
                  <a:lnTo>
                    <a:pt x="2209584" y="1025271"/>
                  </a:lnTo>
                  <a:lnTo>
                    <a:pt x="2212302" y="1022553"/>
                  </a:lnTo>
                  <a:lnTo>
                    <a:pt x="2212302" y="1015822"/>
                  </a:lnTo>
                  <a:close/>
                </a:path>
                <a:path w="2215515" h="1685925">
                  <a:moveTo>
                    <a:pt x="2213775" y="990282"/>
                  </a:moveTo>
                  <a:lnTo>
                    <a:pt x="2211044" y="987552"/>
                  </a:lnTo>
                  <a:lnTo>
                    <a:pt x="2204326" y="987552"/>
                  </a:lnTo>
                  <a:lnTo>
                    <a:pt x="2201608" y="990282"/>
                  </a:lnTo>
                  <a:lnTo>
                    <a:pt x="2201608" y="997000"/>
                  </a:lnTo>
                  <a:lnTo>
                    <a:pt x="2204326" y="999731"/>
                  </a:lnTo>
                  <a:lnTo>
                    <a:pt x="2211044" y="999731"/>
                  </a:lnTo>
                  <a:lnTo>
                    <a:pt x="2213775" y="997000"/>
                  </a:lnTo>
                  <a:lnTo>
                    <a:pt x="2213775" y="990282"/>
                  </a:lnTo>
                  <a:close/>
                </a:path>
                <a:path w="2215515" h="1685925">
                  <a:moveTo>
                    <a:pt x="2214930" y="939114"/>
                  </a:moveTo>
                  <a:lnTo>
                    <a:pt x="2212200" y="936383"/>
                  </a:lnTo>
                  <a:lnTo>
                    <a:pt x="2205482" y="936383"/>
                  </a:lnTo>
                  <a:lnTo>
                    <a:pt x="2202751" y="939114"/>
                  </a:lnTo>
                  <a:lnTo>
                    <a:pt x="2202751" y="945832"/>
                  </a:lnTo>
                  <a:lnTo>
                    <a:pt x="2205482" y="948550"/>
                  </a:lnTo>
                  <a:lnTo>
                    <a:pt x="2212200" y="948550"/>
                  </a:lnTo>
                  <a:lnTo>
                    <a:pt x="2214930" y="945832"/>
                  </a:lnTo>
                  <a:lnTo>
                    <a:pt x="2214930" y="93911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626924" y="8609311"/>
              <a:ext cx="2229485" cy="1791970"/>
            </a:xfrm>
            <a:custGeom>
              <a:avLst/>
              <a:gdLst/>
              <a:ahLst/>
              <a:cxnLst/>
              <a:rect l="l" t="t" r="r" b="b"/>
              <a:pathLst>
                <a:path w="2229484" h="1791970">
                  <a:moveTo>
                    <a:pt x="12179" y="1389430"/>
                  </a:moveTo>
                  <a:lnTo>
                    <a:pt x="9448" y="1386700"/>
                  </a:lnTo>
                  <a:lnTo>
                    <a:pt x="2730" y="1386700"/>
                  </a:lnTo>
                  <a:lnTo>
                    <a:pt x="0" y="1389430"/>
                  </a:lnTo>
                  <a:lnTo>
                    <a:pt x="0" y="1396161"/>
                  </a:lnTo>
                  <a:lnTo>
                    <a:pt x="2730" y="1398879"/>
                  </a:lnTo>
                  <a:lnTo>
                    <a:pt x="9448" y="1398879"/>
                  </a:lnTo>
                  <a:lnTo>
                    <a:pt x="12179" y="1396161"/>
                  </a:lnTo>
                  <a:lnTo>
                    <a:pt x="12179" y="1389430"/>
                  </a:lnTo>
                  <a:close/>
                </a:path>
                <a:path w="2229484" h="1791970">
                  <a:moveTo>
                    <a:pt x="20878" y="1413484"/>
                  </a:moveTo>
                  <a:lnTo>
                    <a:pt x="18135" y="1410766"/>
                  </a:lnTo>
                  <a:lnTo>
                    <a:pt x="11417" y="1410766"/>
                  </a:lnTo>
                  <a:lnTo>
                    <a:pt x="8699" y="1413484"/>
                  </a:lnTo>
                  <a:lnTo>
                    <a:pt x="8699" y="1420228"/>
                  </a:lnTo>
                  <a:lnTo>
                    <a:pt x="11417" y="1422946"/>
                  </a:lnTo>
                  <a:lnTo>
                    <a:pt x="18135" y="1422946"/>
                  </a:lnTo>
                  <a:lnTo>
                    <a:pt x="20878" y="1420228"/>
                  </a:lnTo>
                  <a:lnTo>
                    <a:pt x="20878" y="1413484"/>
                  </a:lnTo>
                  <a:close/>
                </a:path>
                <a:path w="2229484" h="1791970">
                  <a:moveTo>
                    <a:pt x="30175" y="1437347"/>
                  </a:moveTo>
                  <a:lnTo>
                    <a:pt x="27457" y="1434617"/>
                  </a:lnTo>
                  <a:lnTo>
                    <a:pt x="20739" y="1434617"/>
                  </a:lnTo>
                  <a:lnTo>
                    <a:pt x="18008" y="1437347"/>
                  </a:lnTo>
                  <a:lnTo>
                    <a:pt x="18008" y="1444078"/>
                  </a:lnTo>
                  <a:lnTo>
                    <a:pt x="20739" y="1446796"/>
                  </a:lnTo>
                  <a:lnTo>
                    <a:pt x="27457" y="1446796"/>
                  </a:lnTo>
                  <a:lnTo>
                    <a:pt x="30175" y="1444078"/>
                  </a:lnTo>
                  <a:lnTo>
                    <a:pt x="30175" y="1437347"/>
                  </a:lnTo>
                  <a:close/>
                </a:path>
                <a:path w="2229484" h="1791970">
                  <a:moveTo>
                    <a:pt x="39916" y="1460995"/>
                  </a:moveTo>
                  <a:lnTo>
                    <a:pt x="37185" y="1458264"/>
                  </a:lnTo>
                  <a:lnTo>
                    <a:pt x="30480" y="1458264"/>
                  </a:lnTo>
                  <a:lnTo>
                    <a:pt x="27736" y="1460995"/>
                  </a:lnTo>
                  <a:lnTo>
                    <a:pt x="27736" y="1467713"/>
                  </a:lnTo>
                  <a:lnTo>
                    <a:pt x="30480" y="1470444"/>
                  </a:lnTo>
                  <a:lnTo>
                    <a:pt x="37185" y="1470444"/>
                  </a:lnTo>
                  <a:lnTo>
                    <a:pt x="39916" y="1467713"/>
                  </a:lnTo>
                  <a:lnTo>
                    <a:pt x="39916" y="1460995"/>
                  </a:lnTo>
                  <a:close/>
                </a:path>
                <a:path w="2229484" h="1791970">
                  <a:moveTo>
                    <a:pt x="50279" y="1484414"/>
                  </a:moveTo>
                  <a:lnTo>
                    <a:pt x="47561" y="1481683"/>
                  </a:lnTo>
                  <a:lnTo>
                    <a:pt x="40843" y="1481683"/>
                  </a:lnTo>
                  <a:lnTo>
                    <a:pt x="38112" y="1484414"/>
                  </a:lnTo>
                  <a:lnTo>
                    <a:pt x="38112" y="1491145"/>
                  </a:lnTo>
                  <a:lnTo>
                    <a:pt x="40843" y="1493862"/>
                  </a:lnTo>
                  <a:lnTo>
                    <a:pt x="47561" y="1493862"/>
                  </a:lnTo>
                  <a:lnTo>
                    <a:pt x="50279" y="1491145"/>
                  </a:lnTo>
                  <a:lnTo>
                    <a:pt x="50279" y="1484414"/>
                  </a:lnTo>
                  <a:close/>
                </a:path>
                <a:path w="2229484" h="1791970">
                  <a:moveTo>
                    <a:pt x="61074" y="1507591"/>
                  </a:moveTo>
                  <a:lnTo>
                    <a:pt x="58343" y="1504873"/>
                  </a:lnTo>
                  <a:lnTo>
                    <a:pt x="51625" y="1504873"/>
                  </a:lnTo>
                  <a:lnTo>
                    <a:pt x="48895" y="1507591"/>
                  </a:lnTo>
                  <a:lnTo>
                    <a:pt x="48895" y="1514322"/>
                  </a:lnTo>
                  <a:lnTo>
                    <a:pt x="51625" y="1517053"/>
                  </a:lnTo>
                  <a:lnTo>
                    <a:pt x="58343" y="1517053"/>
                  </a:lnTo>
                  <a:lnTo>
                    <a:pt x="61074" y="1514322"/>
                  </a:lnTo>
                  <a:lnTo>
                    <a:pt x="61074" y="1507591"/>
                  </a:lnTo>
                  <a:close/>
                </a:path>
                <a:path w="2229484" h="1791970">
                  <a:moveTo>
                    <a:pt x="72478" y="1530527"/>
                  </a:moveTo>
                  <a:lnTo>
                    <a:pt x="69761" y="1527797"/>
                  </a:lnTo>
                  <a:lnTo>
                    <a:pt x="63042" y="1527797"/>
                  </a:lnTo>
                  <a:lnTo>
                    <a:pt x="60312" y="1530527"/>
                  </a:lnTo>
                  <a:lnTo>
                    <a:pt x="60312" y="1537258"/>
                  </a:lnTo>
                  <a:lnTo>
                    <a:pt x="63042" y="1539976"/>
                  </a:lnTo>
                  <a:lnTo>
                    <a:pt x="69761" y="1539976"/>
                  </a:lnTo>
                  <a:lnTo>
                    <a:pt x="72478" y="1537258"/>
                  </a:lnTo>
                  <a:lnTo>
                    <a:pt x="72478" y="1530527"/>
                  </a:lnTo>
                  <a:close/>
                </a:path>
                <a:path w="2229484" h="1791970">
                  <a:moveTo>
                    <a:pt x="84315" y="1553197"/>
                  </a:moveTo>
                  <a:lnTo>
                    <a:pt x="81597" y="1550466"/>
                  </a:lnTo>
                  <a:lnTo>
                    <a:pt x="74866" y="1550466"/>
                  </a:lnTo>
                  <a:lnTo>
                    <a:pt x="72148" y="1553197"/>
                  </a:lnTo>
                  <a:lnTo>
                    <a:pt x="72148" y="1559928"/>
                  </a:lnTo>
                  <a:lnTo>
                    <a:pt x="74866" y="1562646"/>
                  </a:lnTo>
                  <a:lnTo>
                    <a:pt x="81597" y="1562646"/>
                  </a:lnTo>
                  <a:lnTo>
                    <a:pt x="84315" y="1559928"/>
                  </a:lnTo>
                  <a:lnTo>
                    <a:pt x="84315" y="1553197"/>
                  </a:lnTo>
                  <a:close/>
                </a:path>
                <a:path w="2229484" h="1791970">
                  <a:moveTo>
                    <a:pt x="96672" y="1575587"/>
                  </a:moveTo>
                  <a:lnTo>
                    <a:pt x="93941" y="1572869"/>
                  </a:lnTo>
                  <a:lnTo>
                    <a:pt x="87223" y="1572869"/>
                  </a:lnTo>
                  <a:lnTo>
                    <a:pt x="84493" y="1575587"/>
                  </a:lnTo>
                  <a:lnTo>
                    <a:pt x="84493" y="1582318"/>
                  </a:lnTo>
                  <a:lnTo>
                    <a:pt x="87223" y="1585048"/>
                  </a:lnTo>
                  <a:lnTo>
                    <a:pt x="93941" y="1585048"/>
                  </a:lnTo>
                  <a:lnTo>
                    <a:pt x="96672" y="1582318"/>
                  </a:lnTo>
                  <a:lnTo>
                    <a:pt x="96672" y="1575587"/>
                  </a:lnTo>
                  <a:close/>
                </a:path>
                <a:path w="2229484" h="1791970">
                  <a:moveTo>
                    <a:pt x="109550" y="1597710"/>
                  </a:moveTo>
                  <a:lnTo>
                    <a:pt x="106832" y="1594980"/>
                  </a:lnTo>
                  <a:lnTo>
                    <a:pt x="100101" y="1594980"/>
                  </a:lnTo>
                  <a:lnTo>
                    <a:pt x="97383" y="1597710"/>
                  </a:lnTo>
                  <a:lnTo>
                    <a:pt x="97383" y="1604441"/>
                  </a:lnTo>
                  <a:lnTo>
                    <a:pt x="100101" y="1607159"/>
                  </a:lnTo>
                  <a:lnTo>
                    <a:pt x="106832" y="1607159"/>
                  </a:lnTo>
                  <a:lnTo>
                    <a:pt x="109550" y="1604441"/>
                  </a:lnTo>
                  <a:lnTo>
                    <a:pt x="109550" y="1597710"/>
                  </a:lnTo>
                  <a:close/>
                </a:path>
                <a:path w="2229484" h="1791970">
                  <a:moveTo>
                    <a:pt x="122948" y="1619542"/>
                  </a:moveTo>
                  <a:lnTo>
                    <a:pt x="120218" y="1616798"/>
                  </a:lnTo>
                  <a:lnTo>
                    <a:pt x="113512" y="1616798"/>
                  </a:lnTo>
                  <a:lnTo>
                    <a:pt x="110782" y="1619542"/>
                  </a:lnTo>
                  <a:lnTo>
                    <a:pt x="110782" y="1626260"/>
                  </a:lnTo>
                  <a:lnTo>
                    <a:pt x="113512" y="1628978"/>
                  </a:lnTo>
                  <a:lnTo>
                    <a:pt x="120218" y="1628978"/>
                  </a:lnTo>
                  <a:lnTo>
                    <a:pt x="122948" y="1626260"/>
                  </a:lnTo>
                  <a:lnTo>
                    <a:pt x="122948" y="1619542"/>
                  </a:lnTo>
                  <a:close/>
                </a:path>
                <a:path w="2229484" h="1791970">
                  <a:moveTo>
                    <a:pt x="136779" y="1641043"/>
                  </a:moveTo>
                  <a:lnTo>
                    <a:pt x="134048" y="1638312"/>
                  </a:lnTo>
                  <a:lnTo>
                    <a:pt x="127330" y="1638312"/>
                  </a:lnTo>
                  <a:lnTo>
                    <a:pt x="124599" y="1641043"/>
                  </a:lnTo>
                  <a:lnTo>
                    <a:pt x="124599" y="1647761"/>
                  </a:lnTo>
                  <a:lnTo>
                    <a:pt x="127330" y="1650492"/>
                  </a:lnTo>
                  <a:lnTo>
                    <a:pt x="134048" y="1650492"/>
                  </a:lnTo>
                  <a:lnTo>
                    <a:pt x="136779" y="1647761"/>
                  </a:lnTo>
                  <a:lnTo>
                    <a:pt x="136779" y="1641043"/>
                  </a:lnTo>
                  <a:close/>
                </a:path>
                <a:path w="2229484" h="1791970">
                  <a:moveTo>
                    <a:pt x="151117" y="1662239"/>
                  </a:moveTo>
                  <a:lnTo>
                    <a:pt x="148399" y="1659521"/>
                  </a:lnTo>
                  <a:lnTo>
                    <a:pt x="141681" y="1659521"/>
                  </a:lnTo>
                  <a:lnTo>
                    <a:pt x="138950" y="1662239"/>
                  </a:lnTo>
                  <a:lnTo>
                    <a:pt x="138950" y="1668970"/>
                  </a:lnTo>
                  <a:lnTo>
                    <a:pt x="141681" y="1671688"/>
                  </a:lnTo>
                  <a:lnTo>
                    <a:pt x="148399" y="1671688"/>
                  </a:lnTo>
                  <a:lnTo>
                    <a:pt x="151117" y="1668970"/>
                  </a:lnTo>
                  <a:lnTo>
                    <a:pt x="151117" y="1662239"/>
                  </a:lnTo>
                  <a:close/>
                </a:path>
                <a:path w="2229484" h="1791970">
                  <a:moveTo>
                    <a:pt x="166001" y="1683105"/>
                  </a:moveTo>
                  <a:lnTo>
                    <a:pt x="163271" y="1680387"/>
                  </a:lnTo>
                  <a:lnTo>
                    <a:pt x="156540" y="1680387"/>
                  </a:lnTo>
                  <a:lnTo>
                    <a:pt x="153822" y="1683105"/>
                  </a:lnTo>
                  <a:lnTo>
                    <a:pt x="153822" y="1689836"/>
                  </a:lnTo>
                  <a:lnTo>
                    <a:pt x="156540" y="1692567"/>
                  </a:lnTo>
                  <a:lnTo>
                    <a:pt x="163271" y="1692567"/>
                  </a:lnTo>
                  <a:lnTo>
                    <a:pt x="166001" y="1689836"/>
                  </a:lnTo>
                  <a:lnTo>
                    <a:pt x="166001" y="1683105"/>
                  </a:lnTo>
                  <a:close/>
                </a:path>
                <a:path w="2229484" h="1791970">
                  <a:moveTo>
                    <a:pt x="181279" y="1703654"/>
                  </a:moveTo>
                  <a:lnTo>
                    <a:pt x="178549" y="1700923"/>
                  </a:lnTo>
                  <a:lnTo>
                    <a:pt x="171831" y="1700923"/>
                  </a:lnTo>
                  <a:lnTo>
                    <a:pt x="169113" y="1703654"/>
                  </a:lnTo>
                  <a:lnTo>
                    <a:pt x="169113" y="1710372"/>
                  </a:lnTo>
                  <a:lnTo>
                    <a:pt x="171831" y="1713090"/>
                  </a:lnTo>
                  <a:lnTo>
                    <a:pt x="178549" y="1713090"/>
                  </a:lnTo>
                  <a:lnTo>
                    <a:pt x="181279" y="1710372"/>
                  </a:lnTo>
                  <a:lnTo>
                    <a:pt x="181279" y="1703654"/>
                  </a:lnTo>
                  <a:close/>
                </a:path>
                <a:path w="2229484" h="1791970">
                  <a:moveTo>
                    <a:pt x="196989" y="1723834"/>
                  </a:moveTo>
                  <a:lnTo>
                    <a:pt x="194259" y="1721104"/>
                  </a:lnTo>
                  <a:lnTo>
                    <a:pt x="187540" y="1721104"/>
                  </a:lnTo>
                  <a:lnTo>
                    <a:pt x="184810" y="1723834"/>
                  </a:lnTo>
                  <a:lnTo>
                    <a:pt x="184810" y="1730565"/>
                  </a:lnTo>
                  <a:lnTo>
                    <a:pt x="187540" y="1733283"/>
                  </a:lnTo>
                  <a:lnTo>
                    <a:pt x="194259" y="1733283"/>
                  </a:lnTo>
                  <a:lnTo>
                    <a:pt x="196989" y="1730565"/>
                  </a:lnTo>
                  <a:lnTo>
                    <a:pt x="196989" y="1723834"/>
                  </a:lnTo>
                  <a:close/>
                </a:path>
                <a:path w="2229484" h="1791970">
                  <a:moveTo>
                    <a:pt x="213106" y="1743659"/>
                  </a:moveTo>
                  <a:lnTo>
                    <a:pt x="210388" y="1740941"/>
                  </a:lnTo>
                  <a:lnTo>
                    <a:pt x="203657" y="1740941"/>
                  </a:lnTo>
                  <a:lnTo>
                    <a:pt x="200926" y="1743659"/>
                  </a:lnTo>
                  <a:lnTo>
                    <a:pt x="200926" y="1750377"/>
                  </a:lnTo>
                  <a:lnTo>
                    <a:pt x="203657" y="1753108"/>
                  </a:lnTo>
                  <a:lnTo>
                    <a:pt x="210388" y="1753108"/>
                  </a:lnTo>
                  <a:lnTo>
                    <a:pt x="213106" y="1750377"/>
                  </a:lnTo>
                  <a:lnTo>
                    <a:pt x="213106" y="1743659"/>
                  </a:lnTo>
                  <a:close/>
                </a:path>
                <a:path w="2229484" h="1791970">
                  <a:moveTo>
                    <a:pt x="229755" y="1763115"/>
                  </a:moveTo>
                  <a:lnTo>
                    <a:pt x="227037" y="1760397"/>
                  </a:lnTo>
                  <a:lnTo>
                    <a:pt x="220306" y="1760397"/>
                  </a:lnTo>
                  <a:lnTo>
                    <a:pt x="217589" y="1763115"/>
                  </a:lnTo>
                  <a:lnTo>
                    <a:pt x="217589" y="1769846"/>
                  </a:lnTo>
                  <a:lnTo>
                    <a:pt x="220306" y="1772577"/>
                  </a:lnTo>
                  <a:lnTo>
                    <a:pt x="227037" y="1772577"/>
                  </a:lnTo>
                  <a:lnTo>
                    <a:pt x="229755" y="1769846"/>
                  </a:lnTo>
                  <a:lnTo>
                    <a:pt x="229755" y="1763115"/>
                  </a:lnTo>
                  <a:close/>
                </a:path>
                <a:path w="2229484" h="1791970">
                  <a:moveTo>
                    <a:pt x="246824" y="1782203"/>
                  </a:moveTo>
                  <a:lnTo>
                    <a:pt x="244106" y="1779473"/>
                  </a:lnTo>
                  <a:lnTo>
                    <a:pt x="237375" y="1779473"/>
                  </a:lnTo>
                  <a:lnTo>
                    <a:pt x="234645" y="1782203"/>
                  </a:lnTo>
                  <a:lnTo>
                    <a:pt x="234645" y="1788934"/>
                  </a:lnTo>
                  <a:lnTo>
                    <a:pt x="237375" y="1791652"/>
                  </a:lnTo>
                  <a:lnTo>
                    <a:pt x="244106" y="1791652"/>
                  </a:lnTo>
                  <a:lnTo>
                    <a:pt x="246824" y="1788934"/>
                  </a:lnTo>
                  <a:lnTo>
                    <a:pt x="246824" y="1782203"/>
                  </a:lnTo>
                  <a:close/>
                </a:path>
                <a:path w="2229484" h="1791970">
                  <a:moveTo>
                    <a:pt x="488924" y="76377"/>
                  </a:moveTo>
                  <a:lnTo>
                    <a:pt x="486194" y="73647"/>
                  </a:lnTo>
                  <a:lnTo>
                    <a:pt x="479463" y="73647"/>
                  </a:lnTo>
                  <a:lnTo>
                    <a:pt x="476745" y="76377"/>
                  </a:lnTo>
                  <a:lnTo>
                    <a:pt x="476745" y="83096"/>
                  </a:lnTo>
                  <a:lnTo>
                    <a:pt x="479463" y="85826"/>
                  </a:lnTo>
                  <a:lnTo>
                    <a:pt x="486194" y="85826"/>
                  </a:lnTo>
                  <a:lnTo>
                    <a:pt x="488924" y="83096"/>
                  </a:lnTo>
                  <a:lnTo>
                    <a:pt x="488924" y="76377"/>
                  </a:lnTo>
                  <a:close/>
                </a:path>
                <a:path w="2229484" h="1791970">
                  <a:moveTo>
                    <a:pt x="510590" y="62814"/>
                  </a:moveTo>
                  <a:lnTo>
                    <a:pt x="507860" y="60083"/>
                  </a:lnTo>
                  <a:lnTo>
                    <a:pt x="501142" y="60083"/>
                  </a:lnTo>
                  <a:lnTo>
                    <a:pt x="498424" y="62814"/>
                  </a:lnTo>
                  <a:lnTo>
                    <a:pt x="498424" y="69545"/>
                  </a:lnTo>
                  <a:lnTo>
                    <a:pt x="501142" y="72263"/>
                  </a:lnTo>
                  <a:lnTo>
                    <a:pt x="507860" y="72263"/>
                  </a:lnTo>
                  <a:lnTo>
                    <a:pt x="510590" y="69545"/>
                  </a:lnTo>
                  <a:lnTo>
                    <a:pt x="510590" y="62814"/>
                  </a:lnTo>
                  <a:close/>
                </a:path>
                <a:path w="2229484" h="1791970">
                  <a:moveTo>
                    <a:pt x="532676" y="49771"/>
                  </a:moveTo>
                  <a:lnTo>
                    <a:pt x="529958" y="47040"/>
                  </a:lnTo>
                  <a:lnTo>
                    <a:pt x="523240" y="47040"/>
                  </a:lnTo>
                  <a:lnTo>
                    <a:pt x="520509" y="49771"/>
                  </a:lnTo>
                  <a:lnTo>
                    <a:pt x="520509" y="56489"/>
                  </a:lnTo>
                  <a:lnTo>
                    <a:pt x="523240" y="59220"/>
                  </a:lnTo>
                  <a:lnTo>
                    <a:pt x="529958" y="59220"/>
                  </a:lnTo>
                  <a:lnTo>
                    <a:pt x="532676" y="56489"/>
                  </a:lnTo>
                  <a:lnTo>
                    <a:pt x="532676" y="49771"/>
                  </a:lnTo>
                  <a:close/>
                </a:path>
                <a:path w="2229484" h="1791970">
                  <a:moveTo>
                    <a:pt x="554977" y="37223"/>
                  </a:moveTo>
                  <a:lnTo>
                    <a:pt x="552259" y="34493"/>
                  </a:lnTo>
                  <a:lnTo>
                    <a:pt x="545541" y="34493"/>
                  </a:lnTo>
                  <a:lnTo>
                    <a:pt x="542810" y="37223"/>
                  </a:lnTo>
                  <a:lnTo>
                    <a:pt x="542810" y="43954"/>
                  </a:lnTo>
                  <a:lnTo>
                    <a:pt x="545541" y="46672"/>
                  </a:lnTo>
                  <a:lnTo>
                    <a:pt x="552259" y="46672"/>
                  </a:lnTo>
                  <a:lnTo>
                    <a:pt x="554977" y="43954"/>
                  </a:lnTo>
                  <a:lnTo>
                    <a:pt x="554977" y="37223"/>
                  </a:lnTo>
                  <a:close/>
                </a:path>
                <a:path w="2229484" h="1791970">
                  <a:moveTo>
                    <a:pt x="577494" y="25209"/>
                  </a:moveTo>
                  <a:lnTo>
                    <a:pt x="574776" y="22479"/>
                  </a:lnTo>
                  <a:lnTo>
                    <a:pt x="568045" y="22479"/>
                  </a:lnTo>
                  <a:lnTo>
                    <a:pt x="565327" y="25209"/>
                  </a:lnTo>
                  <a:lnTo>
                    <a:pt x="565327" y="31927"/>
                  </a:lnTo>
                  <a:lnTo>
                    <a:pt x="568045" y="34658"/>
                  </a:lnTo>
                  <a:lnTo>
                    <a:pt x="574776" y="34658"/>
                  </a:lnTo>
                  <a:lnTo>
                    <a:pt x="577494" y="31927"/>
                  </a:lnTo>
                  <a:lnTo>
                    <a:pt x="577494" y="25209"/>
                  </a:lnTo>
                  <a:close/>
                </a:path>
                <a:path w="2229484" h="1791970">
                  <a:moveTo>
                    <a:pt x="600430" y="13703"/>
                  </a:moveTo>
                  <a:lnTo>
                    <a:pt x="597700" y="10972"/>
                  </a:lnTo>
                  <a:lnTo>
                    <a:pt x="590981" y="10972"/>
                  </a:lnTo>
                  <a:lnTo>
                    <a:pt x="588264" y="13703"/>
                  </a:lnTo>
                  <a:lnTo>
                    <a:pt x="588264" y="20434"/>
                  </a:lnTo>
                  <a:lnTo>
                    <a:pt x="590981" y="23152"/>
                  </a:lnTo>
                  <a:lnTo>
                    <a:pt x="597700" y="23152"/>
                  </a:lnTo>
                  <a:lnTo>
                    <a:pt x="600430" y="20434"/>
                  </a:lnTo>
                  <a:lnTo>
                    <a:pt x="600430" y="13703"/>
                  </a:lnTo>
                  <a:close/>
                </a:path>
                <a:path w="2229484" h="1791970">
                  <a:moveTo>
                    <a:pt x="623570" y="2743"/>
                  </a:moveTo>
                  <a:lnTo>
                    <a:pt x="620839" y="0"/>
                  </a:lnTo>
                  <a:lnTo>
                    <a:pt x="614121" y="0"/>
                  </a:lnTo>
                  <a:lnTo>
                    <a:pt x="611403" y="2743"/>
                  </a:lnTo>
                  <a:lnTo>
                    <a:pt x="611403" y="9461"/>
                  </a:lnTo>
                  <a:lnTo>
                    <a:pt x="614121" y="12179"/>
                  </a:lnTo>
                  <a:lnTo>
                    <a:pt x="620839" y="12179"/>
                  </a:lnTo>
                  <a:lnTo>
                    <a:pt x="623570" y="9461"/>
                  </a:lnTo>
                  <a:lnTo>
                    <a:pt x="623570" y="2743"/>
                  </a:lnTo>
                  <a:close/>
                </a:path>
                <a:path w="2229484" h="1791970">
                  <a:moveTo>
                    <a:pt x="1677568" y="69532"/>
                  </a:moveTo>
                  <a:lnTo>
                    <a:pt x="1674837" y="66802"/>
                  </a:lnTo>
                  <a:lnTo>
                    <a:pt x="1668119" y="66802"/>
                  </a:lnTo>
                  <a:lnTo>
                    <a:pt x="1665401" y="69532"/>
                  </a:lnTo>
                  <a:lnTo>
                    <a:pt x="1665401" y="76250"/>
                  </a:lnTo>
                  <a:lnTo>
                    <a:pt x="1668119" y="78981"/>
                  </a:lnTo>
                  <a:lnTo>
                    <a:pt x="1674837" y="78981"/>
                  </a:lnTo>
                  <a:lnTo>
                    <a:pt x="1677568" y="76250"/>
                  </a:lnTo>
                  <a:lnTo>
                    <a:pt x="1677568" y="69532"/>
                  </a:lnTo>
                  <a:close/>
                </a:path>
                <a:path w="2229484" h="1791970">
                  <a:moveTo>
                    <a:pt x="1699031" y="83337"/>
                  </a:moveTo>
                  <a:lnTo>
                    <a:pt x="1696300" y="80594"/>
                  </a:lnTo>
                  <a:lnTo>
                    <a:pt x="1689582" y="80594"/>
                  </a:lnTo>
                  <a:lnTo>
                    <a:pt x="1686852" y="83337"/>
                  </a:lnTo>
                  <a:lnTo>
                    <a:pt x="1686852" y="90055"/>
                  </a:lnTo>
                  <a:lnTo>
                    <a:pt x="1689582" y="92773"/>
                  </a:lnTo>
                  <a:lnTo>
                    <a:pt x="1696300" y="92773"/>
                  </a:lnTo>
                  <a:lnTo>
                    <a:pt x="1699031" y="90055"/>
                  </a:lnTo>
                  <a:lnTo>
                    <a:pt x="1699031" y="83337"/>
                  </a:lnTo>
                  <a:close/>
                </a:path>
                <a:path w="2229484" h="1791970">
                  <a:moveTo>
                    <a:pt x="1720291" y="97624"/>
                  </a:moveTo>
                  <a:lnTo>
                    <a:pt x="1717548" y="94907"/>
                  </a:lnTo>
                  <a:lnTo>
                    <a:pt x="1710842" y="94907"/>
                  </a:lnTo>
                  <a:lnTo>
                    <a:pt x="1708111" y="97624"/>
                  </a:lnTo>
                  <a:lnTo>
                    <a:pt x="1708111" y="104343"/>
                  </a:lnTo>
                  <a:lnTo>
                    <a:pt x="1710842" y="107073"/>
                  </a:lnTo>
                  <a:lnTo>
                    <a:pt x="1717548" y="107073"/>
                  </a:lnTo>
                  <a:lnTo>
                    <a:pt x="1720291" y="104343"/>
                  </a:lnTo>
                  <a:lnTo>
                    <a:pt x="1720291" y="97624"/>
                  </a:lnTo>
                  <a:close/>
                </a:path>
                <a:path w="2229484" h="1791970">
                  <a:moveTo>
                    <a:pt x="1781962" y="143383"/>
                  </a:moveTo>
                  <a:lnTo>
                    <a:pt x="1779231" y="140665"/>
                  </a:lnTo>
                  <a:lnTo>
                    <a:pt x="1772513" y="140665"/>
                  </a:lnTo>
                  <a:lnTo>
                    <a:pt x="1769783" y="143383"/>
                  </a:lnTo>
                  <a:lnTo>
                    <a:pt x="1769783" y="150114"/>
                  </a:lnTo>
                  <a:lnTo>
                    <a:pt x="1772513" y="152831"/>
                  </a:lnTo>
                  <a:lnTo>
                    <a:pt x="1779231" y="152831"/>
                  </a:lnTo>
                  <a:lnTo>
                    <a:pt x="1781962" y="150114"/>
                  </a:lnTo>
                  <a:lnTo>
                    <a:pt x="1781962" y="143383"/>
                  </a:lnTo>
                  <a:close/>
                </a:path>
                <a:path w="2229484" h="1791970">
                  <a:moveTo>
                    <a:pt x="1801761" y="159575"/>
                  </a:moveTo>
                  <a:lnTo>
                    <a:pt x="1799031" y="156845"/>
                  </a:lnTo>
                  <a:lnTo>
                    <a:pt x="1792312" y="156845"/>
                  </a:lnTo>
                  <a:lnTo>
                    <a:pt x="1789582" y="159575"/>
                  </a:lnTo>
                  <a:lnTo>
                    <a:pt x="1789582" y="166306"/>
                  </a:lnTo>
                  <a:lnTo>
                    <a:pt x="1792312" y="169024"/>
                  </a:lnTo>
                  <a:lnTo>
                    <a:pt x="1799031" y="169024"/>
                  </a:lnTo>
                  <a:lnTo>
                    <a:pt x="1801761" y="166306"/>
                  </a:lnTo>
                  <a:lnTo>
                    <a:pt x="1801761" y="159575"/>
                  </a:lnTo>
                  <a:close/>
                </a:path>
                <a:path w="2229484" h="1791970">
                  <a:moveTo>
                    <a:pt x="1821230" y="176212"/>
                  </a:moveTo>
                  <a:lnTo>
                    <a:pt x="1818500" y="173482"/>
                  </a:lnTo>
                  <a:lnTo>
                    <a:pt x="1811782" y="173482"/>
                  </a:lnTo>
                  <a:lnTo>
                    <a:pt x="1809064" y="176212"/>
                  </a:lnTo>
                  <a:lnTo>
                    <a:pt x="1809064" y="182930"/>
                  </a:lnTo>
                  <a:lnTo>
                    <a:pt x="1811782" y="185661"/>
                  </a:lnTo>
                  <a:lnTo>
                    <a:pt x="1818500" y="185661"/>
                  </a:lnTo>
                  <a:lnTo>
                    <a:pt x="1821230" y="182930"/>
                  </a:lnTo>
                  <a:lnTo>
                    <a:pt x="1821230" y="176212"/>
                  </a:lnTo>
                  <a:close/>
                </a:path>
                <a:path w="2229484" h="1791970">
                  <a:moveTo>
                    <a:pt x="1840280" y="193294"/>
                  </a:moveTo>
                  <a:lnTo>
                    <a:pt x="1837563" y="190563"/>
                  </a:lnTo>
                  <a:lnTo>
                    <a:pt x="1830844" y="190563"/>
                  </a:lnTo>
                  <a:lnTo>
                    <a:pt x="1828101" y="193294"/>
                  </a:lnTo>
                  <a:lnTo>
                    <a:pt x="1828101" y="200025"/>
                  </a:lnTo>
                  <a:lnTo>
                    <a:pt x="1830844" y="202742"/>
                  </a:lnTo>
                  <a:lnTo>
                    <a:pt x="1837563" y="202742"/>
                  </a:lnTo>
                  <a:lnTo>
                    <a:pt x="1840280" y="200025"/>
                  </a:lnTo>
                  <a:lnTo>
                    <a:pt x="1840280" y="193294"/>
                  </a:lnTo>
                  <a:close/>
                </a:path>
                <a:path w="2229484" h="1791970">
                  <a:moveTo>
                    <a:pt x="1858924" y="210807"/>
                  </a:moveTo>
                  <a:lnTo>
                    <a:pt x="1856193" y="208076"/>
                  </a:lnTo>
                  <a:lnTo>
                    <a:pt x="1849475" y="208076"/>
                  </a:lnTo>
                  <a:lnTo>
                    <a:pt x="1846745" y="210807"/>
                  </a:lnTo>
                  <a:lnTo>
                    <a:pt x="1846745" y="217538"/>
                  </a:lnTo>
                  <a:lnTo>
                    <a:pt x="1849475" y="220256"/>
                  </a:lnTo>
                  <a:lnTo>
                    <a:pt x="1856193" y="220256"/>
                  </a:lnTo>
                  <a:lnTo>
                    <a:pt x="1858924" y="217538"/>
                  </a:lnTo>
                  <a:lnTo>
                    <a:pt x="1858924" y="210807"/>
                  </a:lnTo>
                  <a:close/>
                </a:path>
                <a:path w="2229484" h="1791970">
                  <a:moveTo>
                    <a:pt x="1877148" y="228739"/>
                  </a:moveTo>
                  <a:lnTo>
                    <a:pt x="1874418" y="226009"/>
                  </a:lnTo>
                  <a:lnTo>
                    <a:pt x="1867712" y="226009"/>
                  </a:lnTo>
                  <a:lnTo>
                    <a:pt x="1864969" y="228739"/>
                  </a:lnTo>
                  <a:lnTo>
                    <a:pt x="1864969" y="235458"/>
                  </a:lnTo>
                  <a:lnTo>
                    <a:pt x="1867712" y="238188"/>
                  </a:lnTo>
                  <a:lnTo>
                    <a:pt x="1874418" y="238188"/>
                  </a:lnTo>
                  <a:lnTo>
                    <a:pt x="1877148" y="235458"/>
                  </a:lnTo>
                  <a:lnTo>
                    <a:pt x="1877148" y="228739"/>
                  </a:lnTo>
                  <a:close/>
                </a:path>
                <a:path w="2229484" h="1791970">
                  <a:moveTo>
                    <a:pt x="1895043" y="247091"/>
                  </a:moveTo>
                  <a:lnTo>
                    <a:pt x="1892312" y="244373"/>
                  </a:lnTo>
                  <a:lnTo>
                    <a:pt x="1885607" y="244373"/>
                  </a:lnTo>
                  <a:lnTo>
                    <a:pt x="1882863" y="247091"/>
                  </a:lnTo>
                  <a:lnTo>
                    <a:pt x="1882863" y="253834"/>
                  </a:lnTo>
                  <a:lnTo>
                    <a:pt x="1885607" y="256552"/>
                  </a:lnTo>
                  <a:lnTo>
                    <a:pt x="1892312" y="256552"/>
                  </a:lnTo>
                  <a:lnTo>
                    <a:pt x="1895043" y="253834"/>
                  </a:lnTo>
                  <a:lnTo>
                    <a:pt x="1895043" y="247091"/>
                  </a:lnTo>
                  <a:close/>
                </a:path>
                <a:path w="2229484" h="1791970">
                  <a:moveTo>
                    <a:pt x="1912429" y="265849"/>
                  </a:moveTo>
                  <a:lnTo>
                    <a:pt x="1909711" y="263131"/>
                  </a:lnTo>
                  <a:lnTo>
                    <a:pt x="1902980" y="263131"/>
                  </a:lnTo>
                  <a:lnTo>
                    <a:pt x="1900262" y="265849"/>
                  </a:lnTo>
                  <a:lnTo>
                    <a:pt x="1900262" y="272580"/>
                  </a:lnTo>
                  <a:lnTo>
                    <a:pt x="1902980" y="275310"/>
                  </a:lnTo>
                  <a:lnTo>
                    <a:pt x="1909711" y="275310"/>
                  </a:lnTo>
                  <a:lnTo>
                    <a:pt x="1912429" y="272580"/>
                  </a:lnTo>
                  <a:lnTo>
                    <a:pt x="1912429" y="265849"/>
                  </a:lnTo>
                  <a:close/>
                </a:path>
                <a:path w="2229484" h="1791970">
                  <a:moveTo>
                    <a:pt x="1929396" y="285013"/>
                  </a:moveTo>
                  <a:lnTo>
                    <a:pt x="1926666" y="282282"/>
                  </a:lnTo>
                  <a:lnTo>
                    <a:pt x="1919960" y="282282"/>
                  </a:lnTo>
                  <a:lnTo>
                    <a:pt x="1917217" y="285013"/>
                  </a:lnTo>
                  <a:lnTo>
                    <a:pt x="1917217" y="291731"/>
                  </a:lnTo>
                  <a:lnTo>
                    <a:pt x="1919960" y="294449"/>
                  </a:lnTo>
                  <a:lnTo>
                    <a:pt x="1926666" y="294449"/>
                  </a:lnTo>
                  <a:lnTo>
                    <a:pt x="1929396" y="291731"/>
                  </a:lnTo>
                  <a:lnTo>
                    <a:pt x="1929396" y="285013"/>
                  </a:lnTo>
                  <a:close/>
                </a:path>
                <a:path w="2229484" h="1791970">
                  <a:moveTo>
                    <a:pt x="1945932" y="304546"/>
                  </a:moveTo>
                  <a:lnTo>
                    <a:pt x="1943201" y="301828"/>
                  </a:lnTo>
                  <a:lnTo>
                    <a:pt x="1936496" y="301828"/>
                  </a:lnTo>
                  <a:lnTo>
                    <a:pt x="1933752" y="304546"/>
                  </a:lnTo>
                  <a:lnTo>
                    <a:pt x="1933752" y="311277"/>
                  </a:lnTo>
                  <a:lnTo>
                    <a:pt x="1936496" y="314007"/>
                  </a:lnTo>
                  <a:lnTo>
                    <a:pt x="1943201" y="314007"/>
                  </a:lnTo>
                  <a:lnTo>
                    <a:pt x="1945932" y="311277"/>
                  </a:lnTo>
                  <a:lnTo>
                    <a:pt x="1945932" y="304546"/>
                  </a:lnTo>
                  <a:close/>
                </a:path>
                <a:path w="2229484" h="1791970">
                  <a:moveTo>
                    <a:pt x="1961959" y="324459"/>
                  </a:moveTo>
                  <a:lnTo>
                    <a:pt x="1959229" y="321741"/>
                  </a:lnTo>
                  <a:lnTo>
                    <a:pt x="1952510" y="321741"/>
                  </a:lnTo>
                  <a:lnTo>
                    <a:pt x="1949792" y="324459"/>
                  </a:lnTo>
                  <a:lnTo>
                    <a:pt x="1949792" y="331203"/>
                  </a:lnTo>
                  <a:lnTo>
                    <a:pt x="1952510" y="333921"/>
                  </a:lnTo>
                  <a:lnTo>
                    <a:pt x="1959229" y="333921"/>
                  </a:lnTo>
                  <a:lnTo>
                    <a:pt x="1961959" y="331203"/>
                  </a:lnTo>
                  <a:lnTo>
                    <a:pt x="1961959" y="324459"/>
                  </a:lnTo>
                  <a:close/>
                </a:path>
                <a:path w="2229484" h="1791970">
                  <a:moveTo>
                    <a:pt x="1977555" y="344741"/>
                  </a:moveTo>
                  <a:lnTo>
                    <a:pt x="1974824" y="342023"/>
                  </a:lnTo>
                  <a:lnTo>
                    <a:pt x="1968106" y="342023"/>
                  </a:lnTo>
                  <a:lnTo>
                    <a:pt x="1965375" y="344741"/>
                  </a:lnTo>
                  <a:lnTo>
                    <a:pt x="1965375" y="351472"/>
                  </a:lnTo>
                  <a:lnTo>
                    <a:pt x="1968106" y="354203"/>
                  </a:lnTo>
                  <a:lnTo>
                    <a:pt x="1974824" y="354203"/>
                  </a:lnTo>
                  <a:lnTo>
                    <a:pt x="1977555" y="351472"/>
                  </a:lnTo>
                  <a:lnTo>
                    <a:pt x="1977555" y="344741"/>
                  </a:lnTo>
                  <a:close/>
                </a:path>
                <a:path w="2229484" h="1791970">
                  <a:moveTo>
                    <a:pt x="1992744" y="365391"/>
                  </a:moveTo>
                  <a:lnTo>
                    <a:pt x="1990013" y="362661"/>
                  </a:lnTo>
                  <a:lnTo>
                    <a:pt x="1983295" y="362661"/>
                  </a:lnTo>
                  <a:lnTo>
                    <a:pt x="1980577" y="365391"/>
                  </a:lnTo>
                  <a:lnTo>
                    <a:pt x="1980577" y="372122"/>
                  </a:lnTo>
                  <a:lnTo>
                    <a:pt x="1983295" y="374840"/>
                  </a:lnTo>
                  <a:lnTo>
                    <a:pt x="1990013" y="374840"/>
                  </a:lnTo>
                  <a:lnTo>
                    <a:pt x="1992744" y="372122"/>
                  </a:lnTo>
                  <a:lnTo>
                    <a:pt x="1992744" y="365391"/>
                  </a:lnTo>
                  <a:close/>
                </a:path>
                <a:path w="2229484" h="1791970">
                  <a:moveTo>
                    <a:pt x="2007400" y="386359"/>
                  </a:moveTo>
                  <a:lnTo>
                    <a:pt x="2004669" y="383641"/>
                  </a:lnTo>
                  <a:lnTo>
                    <a:pt x="1997951" y="383641"/>
                  </a:lnTo>
                  <a:lnTo>
                    <a:pt x="1995220" y="386359"/>
                  </a:lnTo>
                  <a:lnTo>
                    <a:pt x="1995220" y="393090"/>
                  </a:lnTo>
                  <a:lnTo>
                    <a:pt x="1997951" y="395808"/>
                  </a:lnTo>
                  <a:lnTo>
                    <a:pt x="2004669" y="395808"/>
                  </a:lnTo>
                  <a:lnTo>
                    <a:pt x="2007400" y="393090"/>
                  </a:lnTo>
                  <a:lnTo>
                    <a:pt x="2007400" y="386359"/>
                  </a:lnTo>
                  <a:close/>
                </a:path>
                <a:path w="2229484" h="1791970">
                  <a:moveTo>
                    <a:pt x="2021535" y="407670"/>
                  </a:moveTo>
                  <a:lnTo>
                    <a:pt x="2018804" y="404939"/>
                  </a:lnTo>
                  <a:lnTo>
                    <a:pt x="2012086" y="404939"/>
                  </a:lnTo>
                  <a:lnTo>
                    <a:pt x="2009355" y="407670"/>
                  </a:lnTo>
                  <a:lnTo>
                    <a:pt x="2009355" y="414401"/>
                  </a:lnTo>
                  <a:lnTo>
                    <a:pt x="2012086" y="417118"/>
                  </a:lnTo>
                  <a:lnTo>
                    <a:pt x="2018804" y="417118"/>
                  </a:lnTo>
                  <a:lnTo>
                    <a:pt x="2021535" y="414401"/>
                  </a:lnTo>
                  <a:lnTo>
                    <a:pt x="2021535" y="407670"/>
                  </a:lnTo>
                  <a:close/>
                </a:path>
                <a:path w="2229484" h="1791970">
                  <a:moveTo>
                    <a:pt x="2035263" y="429310"/>
                  </a:moveTo>
                  <a:lnTo>
                    <a:pt x="2032533" y="426580"/>
                  </a:lnTo>
                  <a:lnTo>
                    <a:pt x="2025802" y="426580"/>
                  </a:lnTo>
                  <a:lnTo>
                    <a:pt x="2023084" y="429310"/>
                  </a:lnTo>
                  <a:lnTo>
                    <a:pt x="2023084" y="436029"/>
                  </a:lnTo>
                  <a:lnTo>
                    <a:pt x="2025802" y="438759"/>
                  </a:lnTo>
                  <a:lnTo>
                    <a:pt x="2032533" y="438759"/>
                  </a:lnTo>
                  <a:lnTo>
                    <a:pt x="2035263" y="436029"/>
                  </a:lnTo>
                  <a:lnTo>
                    <a:pt x="2035263" y="429310"/>
                  </a:lnTo>
                  <a:close/>
                </a:path>
                <a:path w="2229484" h="1791970">
                  <a:moveTo>
                    <a:pt x="2048446" y="451243"/>
                  </a:moveTo>
                  <a:lnTo>
                    <a:pt x="2045716" y="448513"/>
                  </a:lnTo>
                  <a:lnTo>
                    <a:pt x="2038997" y="448513"/>
                  </a:lnTo>
                  <a:lnTo>
                    <a:pt x="2036267" y="451243"/>
                  </a:lnTo>
                  <a:lnTo>
                    <a:pt x="2036267" y="457974"/>
                  </a:lnTo>
                  <a:lnTo>
                    <a:pt x="2038997" y="460692"/>
                  </a:lnTo>
                  <a:lnTo>
                    <a:pt x="2045716" y="460692"/>
                  </a:lnTo>
                  <a:lnTo>
                    <a:pt x="2048446" y="457974"/>
                  </a:lnTo>
                  <a:lnTo>
                    <a:pt x="2048446" y="451243"/>
                  </a:lnTo>
                  <a:close/>
                </a:path>
                <a:path w="2229484" h="1791970">
                  <a:moveTo>
                    <a:pt x="2061108" y="473481"/>
                  </a:moveTo>
                  <a:lnTo>
                    <a:pt x="2058377" y="470750"/>
                  </a:lnTo>
                  <a:lnTo>
                    <a:pt x="2051672" y="470750"/>
                  </a:lnTo>
                  <a:lnTo>
                    <a:pt x="2048941" y="473481"/>
                  </a:lnTo>
                  <a:lnTo>
                    <a:pt x="2048941" y="480212"/>
                  </a:lnTo>
                  <a:lnTo>
                    <a:pt x="2051672" y="482930"/>
                  </a:lnTo>
                  <a:lnTo>
                    <a:pt x="2058377" y="482930"/>
                  </a:lnTo>
                  <a:lnTo>
                    <a:pt x="2061108" y="480212"/>
                  </a:lnTo>
                  <a:lnTo>
                    <a:pt x="2061108" y="473481"/>
                  </a:lnTo>
                  <a:close/>
                </a:path>
                <a:path w="2229484" h="1791970">
                  <a:moveTo>
                    <a:pt x="2073262" y="495998"/>
                  </a:moveTo>
                  <a:lnTo>
                    <a:pt x="2070544" y="493268"/>
                  </a:lnTo>
                  <a:lnTo>
                    <a:pt x="2063813" y="493268"/>
                  </a:lnTo>
                  <a:lnTo>
                    <a:pt x="2061095" y="495998"/>
                  </a:lnTo>
                  <a:lnTo>
                    <a:pt x="2061095" y="502716"/>
                  </a:lnTo>
                  <a:lnTo>
                    <a:pt x="2063813" y="505447"/>
                  </a:lnTo>
                  <a:lnTo>
                    <a:pt x="2070544" y="505447"/>
                  </a:lnTo>
                  <a:lnTo>
                    <a:pt x="2073262" y="502716"/>
                  </a:lnTo>
                  <a:lnTo>
                    <a:pt x="2073262" y="495998"/>
                  </a:lnTo>
                  <a:close/>
                </a:path>
                <a:path w="2229484" h="1791970">
                  <a:moveTo>
                    <a:pt x="2084882" y="518807"/>
                  </a:moveTo>
                  <a:lnTo>
                    <a:pt x="2082152" y="516077"/>
                  </a:lnTo>
                  <a:lnTo>
                    <a:pt x="2075434" y="516077"/>
                  </a:lnTo>
                  <a:lnTo>
                    <a:pt x="2072703" y="518807"/>
                  </a:lnTo>
                  <a:lnTo>
                    <a:pt x="2072703" y="525526"/>
                  </a:lnTo>
                  <a:lnTo>
                    <a:pt x="2075434" y="528243"/>
                  </a:lnTo>
                  <a:lnTo>
                    <a:pt x="2082152" y="528243"/>
                  </a:lnTo>
                  <a:lnTo>
                    <a:pt x="2084882" y="525526"/>
                  </a:lnTo>
                  <a:lnTo>
                    <a:pt x="2084882" y="518807"/>
                  </a:lnTo>
                  <a:close/>
                </a:path>
                <a:path w="2229484" h="1791970">
                  <a:moveTo>
                    <a:pt x="2095982" y="541858"/>
                  </a:moveTo>
                  <a:lnTo>
                    <a:pt x="2093252" y="539127"/>
                  </a:lnTo>
                  <a:lnTo>
                    <a:pt x="2086533" y="539127"/>
                  </a:lnTo>
                  <a:lnTo>
                    <a:pt x="2083803" y="541858"/>
                  </a:lnTo>
                  <a:lnTo>
                    <a:pt x="2083803" y="548589"/>
                  </a:lnTo>
                  <a:lnTo>
                    <a:pt x="2086533" y="551307"/>
                  </a:lnTo>
                  <a:lnTo>
                    <a:pt x="2093252" y="551307"/>
                  </a:lnTo>
                  <a:lnTo>
                    <a:pt x="2095982" y="548589"/>
                  </a:lnTo>
                  <a:lnTo>
                    <a:pt x="2095982" y="541858"/>
                  </a:lnTo>
                  <a:close/>
                </a:path>
                <a:path w="2229484" h="1791970">
                  <a:moveTo>
                    <a:pt x="2106574" y="565162"/>
                  </a:moveTo>
                  <a:lnTo>
                    <a:pt x="2103831" y="562432"/>
                  </a:lnTo>
                  <a:lnTo>
                    <a:pt x="2097125" y="562432"/>
                  </a:lnTo>
                  <a:lnTo>
                    <a:pt x="2094395" y="565162"/>
                  </a:lnTo>
                  <a:lnTo>
                    <a:pt x="2094395" y="571881"/>
                  </a:lnTo>
                  <a:lnTo>
                    <a:pt x="2097125" y="574598"/>
                  </a:lnTo>
                  <a:lnTo>
                    <a:pt x="2103831" y="574598"/>
                  </a:lnTo>
                  <a:lnTo>
                    <a:pt x="2106574" y="571881"/>
                  </a:lnTo>
                  <a:lnTo>
                    <a:pt x="2106574" y="565162"/>
                  </a:lnTo>
                  <a:close/>
                </a:path>
                <a:path w="2229484" h="1791970">
                  <a:moveTo>
                    <a:pt x="2116518" y="588708"/>
                  </a:moveTo>
                  <a:lnTo>
                    <a:pt x="2113788" y="585978"/>
                  </a:lnTo>
                  <a:lnTo>
                    <a:pt x="2107057" y="585978"/>
                  </a:lnTo>
                  <a:lnTo>
                    <a:pt x="2104339" y="588708"/>
                  </a:lnTo>
                  <a:lnTo>
                    <a:pt x="2104339" y="595426"/>
                  </a:lnTo>
                  <a:lnTo>
                    <a:pt x="2107057" y="598157"/>
                  </a:lnTo>
                  <a:lnTo>
                    <a:pt x="2113788" y="598157"/>
                  </a:lnTo>
                  <a:lnTo>
                    <a:pt x="2116518" y="595426"/>
                  </a:lnTo>
                  <a:lnTo>
                    <a:pt x="2116518" y="588708"/>
                  </a:lnTo>
                  <a:close/>
                </a:path>
                <a:path w="2229484" h="1791970">
                  <a:moveTo>
                    <a:pt x="2126030" y="612482"/>
                  </a:moveTo>
                  <a:lnTo>
                    <a:pt x="2123313" y="609739"/>
                  </a:lnTo>
                  <a:lnTo>
                    <a:pt x="2116594" y="609739"/>
                  </a:lnTo>
                  <a:lnTo>
                    <a:pt x="2113864" y="612482"/>
                  </a:lnTo>
                  <a:lnTo>
                    <a:pt x="2113864" y="619201"/>
                  </a:lnTo>
                  <a:lnTo>
                    <a:pt x="2116594" y="621919"/>
                  </a:lnTo>
                  <a:lnTo>
                    <a:pt x="2123313" y="621919"/>
                  </a:lnTo>
                  <a:lnTo>
                    <a:pt x="2126030" y="619201"/>
                  </a:lnTo>
                  <a:lnTo>
                    <a:pt x="2126030" y="612482"/>
                  </a:lnTo>
                  <a:close/>
                </a:path>
                <a:path w="2229484" h="1791970">
                  <a:moveTo>
                    <a:pt x="2134933" y="636447"/>
                  </a:moveTo>
                  <a:lnTo>
                    <a:pt x="2132215" y="633717"/>
                  </a:lnTo>
                  <a:lnTo>
                    <a:pt x="2125484" y="633717"/>
                  </a:lnTo>
                  <a:lnTo>
                    <a:pt x="2122767" y="636447"/>
                  </a:lnTo>
                  <a:lnTo>
                    <a:pt x="2122767" y="643166"/>
                  </a:lnTo>
                  <a:lnTo>
                    <a:pt x="2125484" y="645896"/>
                  </a:lnTo>
                  <a:lnTo>
                    <a:pt x="2132215" y="645896"/>
                  </a:lnTo>
                  <a:lnTo>
                    <a:pt x="2134933" y="643166"/>
                  </a:lnTo>
                  <a:lnTo>
                    <a:pt x="2134933" y="636447"/>
                  </a:lnTo>
                  <a:close/>
                </a:path>
                <a:path w="2229484" h="1791970">
                  <a:moveTo>
                    <a:pt x="2143417" y="660628"/>
                  </a:moveTo>
                  <a:lnTo>
                    <a:pt x="2140699" y="657910"/>
                  </a:lnTo>
                  <a:lnTo>
                    <a:pt x="2133968" y="657910"/>
                  </a:lnTo>
                  <a:lnTo>
                    <a:pt x="2131237" y="660628"/>
                  </a:lnTo>
                  <a:lnTo>
                    <a:pt x="2131237" y="667359"/>
                  </a:lnTo>
                  <a:lnTo>
                    <a:pt x="2133968" y="670090"/>
                  </a:lnTo>
                  <a:lnTo>
                    <a:pt x="2140699" y="670090"/>
                  </a:lnTo>
                  <a:lnTo>
                    <a:pt x="2143417" y="667359"/>
                  </a:lnTo>
                  <a:lnTo>
                    <a:pt x="2143417" y="660628"/>
                  </a:lnTo>
                  <a:close/>
                </a:path>
                <a:path w="2229484" h="1791970">
                  <a:moveTo>
                    <a:pt x="2151164" y="684999"/>
                  </a:moveTo>
                  <a:lnTo>
                    <a:pt x="2148446" y="682282"/>
                  </a:lnTo>
                  <a:lnTo>
                    <a:pt x="2141715" y="682282"/>
                  </a:lnTo>
                  <a:lnTo>
                    <a:pt x="2138997" y="684999"/>
                  </a:lnTo>
                  <a:lnTo>
                    <a:pt x="2138997" y="691718"/>
                  </a:lnTo>
                  <a:lnTo>
                    <a:pt x="2141715" y="694448"/>
                  </a:lnTo>
                  <a:lnTo>
                    <a:pt x="2148446" y="694448"/>
                  </a:lnTo>
                  <a:lnTo>
                    <a:pt x="2151164" y="691718"/>
                  </a:lnTo>
                  <a:lnTo>
                    <a:pt x="2151164" y="684999"/>
                  </a:lnTo>
                  <a:close/>
                </a:path>
                <a:path w="2229484" h="1791970">
                  <a:moveTo>
                    <a:pt x="2158492" y="709536"/>
                  </a:moveTo>
                  <a:lnTo>
                    <a:pt x="2155774" y="706805"/>
                  </a:lnTo>
                  <a:lnTo>
                    <a:pt x="2149043" y="706805"/>
                  </a:lnTo>
                  <a:lnTo>
                    <a:pt x="2146325" y="709536"/>
                  </a:lnTo>
                  <a:lnTo>
                    <a:pt x="2146325" y="716267"/>
                  </a:lnTo>
                  <a:lnTo>
                    <a:pt x="2149043" y="718985"/>
                  </a:lnTo>
                  <a:lnTo>
                    <a:pt x="2155774" y="718985"/>
                  </a:lnTo>
                  <a:lnTo>
                    <a:pt x="2158492" y="716267"/>
                  </a:lnTo>
                  <a:lnTo>
                    <a:pt x="2158492" y="709536"/>
                  </a:lnTo>
                  <a:close/>
                </a:path>
                <a:path w="2229484" h="1791970">
                  <a:moveTo>
                    <a:pt x="2165197" y="734237"/>
                  </a:moveTo>
                  <a:lnTo>
                    <a:pt x="2162467" y="731507"/>
                  </a:lnTo>
                  <a:lnTo>
                    <a:pt x="2155748" y="731507"/>
                  </a:lnTo>
                  <a:lnTo>
                    <a:pt x="2153031" y="734237"/>
                  </a:lnTo>
                  <a:lnTo>
                    <a:pt x="2153031" y="740956"/>
                  </a:lnTo>
                  <a:lnTo>
                    <a:pt x="2155748" y="743686"/>
                  </a:lnTo>
                  <a:lnTo>
                    <a:pt x="2162467" y="743686"/>
                  </a:lnTo>
                  <a:lnTo>
                    <a:pt x="2165197" y="740956"/>
                  </a:lnTo>
                  <a:lnTo>
                    <a:pt x="2165197" y="734237"/>
                  </a:lnTo>
                  <a:close/>
                </a:path>
                <a:path w="2229484" h="1791970">
                  <a:moveTo>
                    <a:pt x="2171268" y="759079"/>
                  </a:moveTo>
                  <a:lnTo>
                    <a:pt x="2168537" y="756361"/>
                  </a:lnTo>
                  <a:lnTo>
                    <a:pt x="2161819" y="756361"/>
                  </a:lnTo>
                  <a:lnTo>
                    <a:pt x="2159089" y="759079"/>
                  </a:lnTo>
                  <a:lnTo>
                    <a:pt x="2159089" y="765810"/>
                  </a:lnTo>
                  <a:lnTo>
                    <a:pt x="2161819" y="768540"/>
                  </a:lnTo>
                  <a:lnTo>
                    <a:pt x="2168537" y="768540"/>
                  </a:lnTo>
                  <a:lnTo>
                    <a:pt x="2171268" y="765810"/>
                  </a:lnTo>
                  <a:lnTo>
                    <a:pt x="2171268" y="759079"/>
                  </a:lnTo>
                  <a:close/>
                </a:path>
                <a:path w="2229484" h="1791970">
                  <a:moveTo>
                    <a:pt x="2176818" y="784072"/>
                  </a:moveTo>
                  <a:lnTo>
                    <a:pt x="2174087" y="781342"/>
                  </a:lnTo>
                  <a:lnTo>
                    <a:pt x="2167369" y="781342"/>
                  </a:lnTo>
                  <a:lnTo>
                    <a:pt x="2164638" y="784072"/>
                  </a:lnTo>
                  <a:lnTo>
                    <a:pt x="2164638" y="790790"/>
                  </a:lnTo>
                  <a:lnTo>
                    <a:pt x="2167369" y="793521"/>
                  </a:lnTo>
                  <a:lnTo>
                    <a:pt x="2174087" y="793521"/>
                  </a:lnTo>
                  <a:lnTo>
                    <a:pt x="2176818" y="790790"/>
                  </a:lnTo>
                  <a:lnTo>
                    <a:pt x="2176818" y="784072"/>
                  </a:lnTo>
                  <a:close/>
                </a:path>
                <a:path w="2229484" h="1791970">
                  <a:moveTo>
                    <a:pt x="2181847" y="809180"/>
                  </a:moveTo>
                  <a:lnTo>
                    <a:pt x="2179116" y="806450"/>
                  </a:lnTo>
                  <a:lnTo>
                    <a:pt x="2172398" y="806450"/>
                  </a:lnTo>
                  <a:lnTo>
                    <a:pt x="2169680" y="809180"/>
                  </a:lnTo>
                  <a:lnTo>
                    <a:pt x="2169680" y="815911"/>
                  </a:lnTo>
                  <a:lnTo>
                    <a:pt x="2172398" y="818629"/>
                  </a:lnTo>
                  <a:lnTo>
                    <a:pt x="2179116" y="818629"/>
                  </a:lnTo>
                  <a:lnTo>
                    <a:pt x="2181847" y="815911"/>
                  </a:lnTo>
                  <a:lnTo>
                    <a:pt x="2181847" y="809180"/>
                  </a:lnTo>
                  <a:close/>
                </a:path>
                <a:path w="2229484" h="1791970">
                  <a:moveTo>
                    <a:pt x="2186241" y="834390"/>
                  </a:moveTo>
                  <a:lnTo>
                    <a:pt x="2183523" y="831659"/>
                  </a:lnTo>
                  <a:lnTo>
                    <a:pt x="2176792" y="831659"/>
                  </a:lnTo>
                  <a:lnTo>
                    <a:pt x="2174075" y="834390"/>
                  </a:lnTo>
                  <a:lnTo>
                    <a:pt x="2174075" y="841108"/>
                  </a:lnTo>
                  <a:lnTo>
                    <a:pt x="2176792" y="843826"/>
                  </a:lnTo>
                  <a:lnTo>
                    <a:pt x="2183523" y="843826"/>
                  </a:lnTo>
                  <a:lnTo>
                    <a:pt x="2186241" y="841108"/>
                  </a:lnTo>
                  <a:lnTo>
                    <a:pt x="2186241" y="834390"/>
                  </a:lnTo>
                  <a:close/>
                </a:path>
                <a:path w="2229484" h="1791970">
                  <a:moveTo>
                    <a:pt x="2190013" y="859688"/>
                  </a:moveTo>
                  <a:lnTo>
                    <a:pt x="2187283" y="856957"/>
                  </a:lnTo>
                  <a:lnTo>
                    <a:pt x="2180564" y="856957"/>
                  </a:lnTo>
                  <a:lnTo>
                    <a:pt x="2177846" y="859688"/>
                  </a:lnTo>
                  <a:lnTo>
                    <a:pt x="2177846" y="866419"/>
                  </a:lnTo>
                  <a:lnTo>
                    <a:pt x="2180564" y="869137"/>
                  </a:lnTo>
                  <a:lnTo>
                    <a:pt x="2187283" y="869137"/>
                  </a:lnTo>
                  <a:lnTo>
                    <a:pt x="2190013" y="866419"/>
                  </a:lnTo>
                  <a:lnTo>
                    <a:pt x="2190013" y="859688"/>
                  </a:lnTo>
                  <a:close/>
                </a:path>
                <a:path w="2229484" h="1791970">
                  <a:moveTo>
                    <a:pt x="2193252" y="885088"/>
                  </a:moveTo>
                  <a:lnTo>
                    <a:pt x="2190534" y="882357"/>
                  </a:lnTo>
                  <a:lnTo>
                    <a:pt x="2183815" y="882357"/>
                  </a:lnTo>
                  <a:lnTo>
                    <a:pt x="2181085" y="885088"/>
                  </a:lnTo>
                  <a:lnTo>
                    <a:pt x="2181085" y="891806"/>
                  </a:lnTo>
                  <a:lnTo>
                    <a:pt x="2183815" y="894537"/>
                  </a:lnTo>
                  <a:lnTo>
                    <a:pt x="2190534" y="894537"/>
                  </a:lnTo>
                  <a:lnTo>
                    <a:pt x="2193252" y="891806"/>
                  </a:lnTo>
                  <a:lnTo>
                    <a:pt x="2193252" y="885088"/>
                  </a:lnTo>
                  <a:close/>
                </a:path>
                <a:path w="2229484" h="1791970">
                  <a:moveTo>
                    <a:pt x="2195880" y="910526"/>
                  </a:moveTo>
                  <a:lnTo>
                    <a:pt x="2193150" y="907808"/>
                  </a:lnTo>
                  <a:lnTo>
                    <a:pt x="2186432" y="907808"/>
                  </a:lnTo>
                  <a:lnTo>
                    <a:pt x="2183701" y="910526"/>
                  </a:lnTo>
                  <a:lnTo>
                    <a:pt x="2183701" y="917270"/>
                  </a:lnTo>
                  <a:lnTo>
                    <a:pt x="2186432" y="919988"/>
                  </a:lnTo>
                  <a:lnTo>
                    <a:pt x="2193150" y="919988"/>
                  </a:lnTo>
                  <a:lnTo>
                    <a:pt x="2195880" y="917270"/>
                  </a:lnTo>
                  <a:lnTo>
                    <a:pt x="2195880" y="910526"/>
                  </a:lnTo>
                  <a:close/>
                </a:path>
                <a:path w="2229484" h="1791970">
                  <a:moveTo>
                    <a:pt x="2197963" y="936040"/>
                  </a:moveTo>
                  <a:lnTo>
                    <a:pt x="2195245" y="933310"/>
                  </a:lnTo>
                  <a:lnTo>
                    <a:pt x="2188527" y="933310"/>
                  </a:lnTo>
                  <a:lnTo>
                    <a:pt x="2185797" y="936040"/>
                  </a:lnTo>
                  <a:lnTo>
                    <a:pt x="2185797" y="942771"/>
                  </a:lnTo>
                  <a:lnTo>
                    <a:pt x="2188527" y="945489"/>
                  </a:lnTo>
                  <a:lnTo>
                    <a:pt x="2195245" y="945489"/>
                  </a:lnTo>
                  <a:lnTo>
                    <a:pt x="2197963" y="942771"/>
                  </a:lnTo>
                  <a:lnTo>
                    <a:pt x="2197963" y="936040"/>
                  </a:lnTo>
                  <a:close/>
                </a:path>
                <a:path w="2229484" h="1791970">
                  <a:moveTo>
                    <a:pt x="2199436" y="961593"/>
                  </a:moveTo>
                  <a:lnTo>
                    <a:pt x="2196706" y="958862"/>
                  </a:lnTo>
                  <a:lnTo>
                    <a:pt x="2189988" y="958862"/>
                  </a:lnTo>
                  <a:lnTo>
                    <a:pt x="2187270" y="961593"/>
                  </a:lnTo>
                  <a:lnTo>
                    <a:pt x="2187270" y="968324"/>
                  </a:lnTo>
                  <a:lnTo>
                    <a:pt x="2189988" y="971042"/>
                  </a:lnTo>
                  <a:lnTo>
                    <a:pt x="2196706" y="971042"/>
                  </a:lnTo>
                  <a:lnTo>
                    <a:pt x="2199436" y="968324"/>
                  </a:lnTo>
                  <a:lnTo>
                    <a:pt x="2199436" y="961593"/>
                  </a:lnTo>
                  <a:close/>
                </a:path>
                <a:path w="2229484" h="1791970">
                  <a:moveTo>
                    <a:pt x="2200287" y="987171"/>
                  </a:moveTo>
                  <a:lnTo>
                    <a:pt x="2197544" y="984440"/>
                  </a:lnTo>
                  <a:lnTo>
                    <a:pt x="2190839" y="984440"/>
                  </a:lnTo>
                  <a:lnTo>
                    <a:pt x="2188108" y="987171"/>
                  </a:lnTo>
                  <a:lnTo>
                    <a:pt x="2188108" y="993902"/>
                  </a:lnTo>
                  <a:lnTo>
                    <a:pt x="2190839" y="996619"/>
                  </a:lnTo>
                  <a:lnTo>
                    <a:pt x="2197544" y="996619"/>
                  </a:lnTo>
                  <a:lnTo>
                    <a:pt x="2200287" y="993902"/>
                  </a:lnTo>
                  <a:lnTo>
                    <a:pt x="2200287" y="987171"/>
                  </a:lnTo>
                  <a:close/>
                </a:path>
                <a:path w="2229484" h="1791970">
                  <a:moveTo>
                    <a:pt x="2226551" y="1089482"/>
                  </a:moveTo>
                  <a:lnTo>
                    <a:pt x="2223833" y="1086751"/>
                  </a:lnTo>
                  <a:lnTo>
                    <a:pt x="2217115" y="1086751"/>
                  </a:lnTo>
                  <a:lnTo>
                    <a:pt x="2214372" y="1089482"/>
                  </a:lnTo>
                  <a:lnTo>
                    <a:pt x="2214372" y="1096200"/>
                  </a:lnTo>
                  <a:lnTo>
                    <a:pt x="2217115" y="1098918"/>
                  </a:lnTo>
                  <a:lnTo>
                    <a:pt x="2223833" y="1098918"/>
                  </a:lnTo>
                  <a:lnTo>
                    <a:pt x="2226551" y="1096200"/>
                  </a:lnTo>
                  <a:lnTo>
                    <a:pt x="2226551" y="1089482"/>
                  </a:lnTo>
                  <a:close/>
                </a:path>
                <a:path w="2229484" h="1791970">
                  <a:moveTo>
                    <a:pt x="2227923" y="1063917"/>
                  </a:moveTo>
                  <a:lnTo>
                    <a:pt x="2225192" y="1061199"/>
                  </a:lnTo>
                  <a:lnTo>
                    <a:pt x="2218474" y="1061199"/>
                  </a:lnTo>
                  <a:lnTo>
                    <a:pt x="2215743" y="1063917"/>
                  </a:lnTo>
                  <a:lnTo>
                    <a:pt x="2215743" y="1070648"/>
                  </a:lnTo>
                  <a:lnTo>
                    <a:pt x="2218474" y="1073378"/>
                  </a:lnTo>
                  <a:lnTo>
                    <a:pt x="2225192" y="1073378"/>
                  </a:lnTo>
                  <a:lnTo>
                    <a:pt x="2227923" y="1070648"/>
                  </a:lnTo>
                  <a:lnTo>
                    <a:pt x="2227923" y="1063917"/>
                  </a:lnTo>
                  <a:close/>
                </a:path>
                <a:path w="2229484" h="1791970">
                  <a:moveTo>
                    <a:pt x="2229066" y="1012761"/>
                  </a:moveTo>
                  <a:lnTo>
                    <a:pt x="2226335" y="1010031"/>
                  </a:lnTo>
                  <a:lnTo>
                    <a:pt x="2219617" y="1010031"/>
                  </a:lnTo>
                  <a:lnTo>
                    <a:pt x="2216886" y="1012761"/>
                  </a:lnTo>
                  <a:lnTo>
                    <a:pt x="2216886" y="1019479"/>
                  </a:lnTo>
                  <a:lnTo>
                    <a:pt x="2219617" y="1022197"/>
                  </a:lnTo>
                  <a:lnTo>
                    <a:pt x="2226335" y="1022197"/>
                  </a:lnTo>
                  <a:lnTo>
                    <a:pt x="2229066" y="1019479"/>
                  </a:lnTo>
                  <a:lnTo>
                    <a:pt x="2229066" y="1012761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567450" y="8580964"/>
              <a:ext cx="2233295" cy="1427480"/>
            </a:xfrm>
            <a:custGeom>
              <a:avLst/>
              <a:gdLst/>
              <a:ahLst/>
              <a:cxnLst/>
              <a:rect l="l" t="t" r="r" b="b"/>
              <a:pathLst>
                <a:path w="2233294" h="1427479">
                  <a:moveTo>
                    <a:pt x="12179" y="1143342"/>
                  </a:moveTo>
                  <a:lnTo>
                    <a:pt x="9448" y="1140612"/>
                  </a:lnTo>
                  <a:lnTo>
                    <a:pt x="2730" y="1140612"/>
                  </a:lnTo>
                  <a:lnTo>
                    <a:pt x="0" y="1143342"/>
                  </a:lnTo>
                  <a:lnTo>
                    <a:pt x="0" y="1150061"/>
                  </a:lnTo>
                  <a:lnTo>
                    <a:pt x="2730" y="1152791"/>
                  </a:lnTo>
                  <a:lnTo>
                    <a:pt x="9448" y="1152791"/>
                  </a:lnTo>
                  <a:lnTo>
                    <a:pt x="12179" y="1150061"/>
                  </a:lnTo>
                  <a:lnTo>
                    <a:pt x="12179" y="1143342"/>
                  </a:lnTo>
                  <a:close/>
                </a:path>
                <a:path w="2233294" h="1427479">
                  <a:moveTo>
                    <a:pt x="30822" y="1269873"/>
                  </a:moveTo>
                  <a:lnTo>
                    <a:pt x="28092" y="1267155"/>
                  </a:lnTo>
                  <a:lnTo>
                    <a:pt x="21361" y="1267155"/>
                  </a:lnTo>
                  <a:lnTo>
                    <a:pt x="18643" y="1269873"/>
                  </a:lnTo>
                  <a:lnTo>
                    <a:pt x="18643" y="1276604"/>
                  </a:lnTo>
                  <a:lnTo>
                    <a:pt x="21361" y="1279321"/>
                  </a:lnTo>
                  <a:lnTo>
                    <a:pt x="28092" y="1279321"/>
                  </a:lnTo>
                  <a:lnTo>
                    <a:pt x="30822" y="1276604"/>
                  </a:lnTo>
                  <a:lnTo>
                    <a:pt x="30822" y="1269873"/>
                  </a:lnTo>
                  <a:close/>
                </a:path>
                <a:path w="2233294" h="1427479">
                  <a:moveTo>
                    <a:pt x="36258" y="1294879"/>
                  </a:moveTo>
                  <a:lnTo>
                    <a:pt x="33528" y="1292148"/>
                  </a:lnTo>
                  <a:lnTo>
                    <a:pt x="26809" y="1292148"/>
                  </a:lnTo>
                  <a:lnTo>
                    <a:pt x="24079" y="1294879"/>
                  </a:lnTo>
                  <a:lnTo>
                    <a:pt x="24079" y="1301610"/>
                  </a:lnTo>
                  <a:lnTo>
                    <a:pt x="26809" y="1304328"/>
                  </a:lnTo>
                  <a:lnTo>
                    <a:pt x="33528" y="1304328"/>
                  </a:lnTo>
                  <a:lnTo>
                    <a:pt x="36258" y="1301610"/>
                  </a:lnTo>
                  <a:lnTo>
                    <a:pt x="36258" y="1294879"/>
                  </a:lnTo>
                  <a:close/>
                </a:path>
                <a:path w="2233294" h="1427479">
                  <a:moveTo>
                    <a:pt x="42227" y="1319771"/>
                  </a:moveTo>
                  <a:lnTo>
                    <a:pt x="39497" y="1317040"/>
                  </a:lnTo>
                  <a:lnTo>
                    <a:pt x="32778" y="1317040"/>
                  </a:lnTo>
                  <a:lnTo>
                    <a:pt x="30060" y="1319771"/>
                  </a:lnTo>
                  <a:lnTo>
                    <a:pt x="30060" y="1326502"/>
                  </a:lnTo>
                  <a:lnTo>
                    <a:pt x="32778" y="1329220"/>
                  </a:lnTo>
                  <a:lnTo>
                    <a:pt x="39497" y="1329220"/>
                  </a:lnTo>
                  <a:lnTo>
                    <a:pt x="42227" y="1326502"/>
                  </a:lnTo>
                  <a:lnTo>
                    <a:pt x="42227" y="1319771"/>
                  </a:lnTo>
                  <a:close/>
                </a:path>
                <a:path w="2233294" h="1427479">
                  <a:moveTo>
                    <a:pt x="48717" y="1344510"/>
                  </a:moveTo>
                  <a:lnTo>
                    <a:pt x="45986" y="1341793"/>
                  </a:lnTo>
                  <a:lnTo>
                    <a:pt x="39268" y="1341793"/>
                  </a:lnTo>
                  <a:lnTo>
                    <a:pt x="36537" y="1344510"/>
                  </a:lnTo>
                  <a:lnTo>
                    <a:pt x="36537" y="1351241"/>
                  </a:lnTo>
                  <a:lnTo>
                    <a:pt x="39268" y="1353959"/>
                  </a:lnTo>
                  <a:lnTo>
                    <a:pt x="45986" y="1353959"/>
                  </a:lnTo>
                  <a:lnTo>
                    <a:pt x="48717" y="1351241"/>
                  </a:lnTo>
                  <a:lnTo>
                    <a:pt x="48717" y="1344510"/>
                  </a:lnTo>
                  <a:close/>
                </a:path>
                <a:path w="2233294" h="1427479">
                  <a:moveTo>
                    <a:pt x="55841" y="1369110"/>
                  </a:moveTo>
                  <a:lnTo>
                    <a:pt x="53111" y="1366367"/>
                  </a:lnTo>
                  <a:lnTo>
                    <a:pt x="46405" y="1366367"/>
                  </a:lnTo>
                  <a:lnTo>
                    <a:pt x="43662" y="1369110"/>
                  </a:lnTo>
                  <a:lnTo>
                    <a:pt x="43662" y="1375829"/>
                  </a:lnTo>
                  <a:lnTo>
                    <a:pt x="46405" y="1378546"/>
                  </a:lnTo>
                  <a:lnTo>
                    <a:pt x="53111" y="1378546"/>
                  </a:lnTo>
                  <a:lnTo>
                    <a:pt x="55841" y="1375829"/>
                  </a:lnTo>
                  <a:lnTo>
                    <a:pt x="55841" y="1369110"/>
                  </a:lnTo>
                  <a:close/>
                </a:path>
                <a:path w="2233294" h="1427479">
                  <a:moveTo>
                    <a:pt x="63474" y="1393532"/>
                  </a:moveTo>
                  <a:lnTo>
                    <a:pt x="60756" y="1390802"/>
                  </a:lnTo>
                  <a:lnTo>
                    <a:pt x="54038" y="1390802"/>
                  </a:lnTo>
                  <a:lnTo>
                    <a:pt x="51308" y="1393532"/>
                  </a:lnTo>
                  <a:lnTo>
                    <a:pt x="51308" y="1400251"/>
                  </a:lnTo>
                  <a:lnTo>
                    <a:pt x="54038" y="1402981"/>
                  </a:lnTo>
                  <a:lnTo>
                    <a:pt x="60756" y="1402981"/>
                  </a:lnTo>
                  <a:lnTo>
                    <a:pt x="63474" y="1400251"/>
                  </a:lnTo>
                  <a:lnTo>
                    <a:pt x="63474" y="1393532"/>
                  </a:lnTo>
                  <a:close/>
                </a:path>
                <a:path w="2233294" h="1427479">
                  <a:moveTo>
                    <a:pt x="63474" y="688670"/>
                  </a:moveTo>
                  <a:lnTo>
                    <a:pt x="60756" y="685952"/>
                  </a:lnTo>
                  <a:lnTo>
                    <a:pt x="54038" y="685952"/>
                  </a:lnTo>
                  <a:lnTo>
                    <a:pt x="51308" y="688670"/>
                  </a:lnTo>
                  <a:lnTo>
                    <a:pt x="51308" y="695401"/>
                  </a:lnTo>
                  <a:lnTo>
                    <a:pt x="54038" y="698131"/>
                  </a:lnTo>
                  <a:lnTo>
                    <a:pt x="60756" y="698131"/>
                  </a:lnTo>
                  <a:lnTo>
                    <a:pt x="63474" y="695401"/>
                  </a:lnTo>
                  <a:lnTo>
                    <a:pt x="63474" y="688670"/>
                  </a:lnTo>
                  <a:close/>
                </a:path>
                <a:path w="2233294" h="1427479">
                  <a:moveTo>
                    <a:pt x="71653" y="1417777"/>
                  </a:moveTo>
                  <a:lnTo>
                    <a:pt x="68922" y="1415046"/>
                  </a:lnTo>
                  <a:lnTo>
                    <a:pt x="62204" y="1415046"/>
                  </a:lnTo>
                  <a:lnTo>
                    <a:pt x="59474" y="1417777"/>
                  </a:lnTo>
                  <a:lnTo>
                    <a:pt x="59474" y="1424508"/>
                  </a:lnTo>
                  <a:lnTo>
                    <a:pt x="62204" y="1427226"/>
                  </a:lnTo>
                  <a:lnTo>
                    <a:pt x="68922" y="1427226"/>
                  </a:lnTo>
                  <a:lnTo>
                    <a:pt x="71653" y="1424508"/>
                  </a:lnTo>
                  <a:lnTo>
                    <a:pt x="71653" y="1417777"/>
                  </a:lnTo>
                  <a:close/>
                </a:path>
                <a:path w="2233294" h="1427479">
                  <a:moveTo>
                    <a:pt x="71653" y="664425"/>
                  </a:moveTo>
                  <a:lnTo>
                    <a:pt x="68922" y="661708"/>
                  </a:lnTo>
                  <a:lnTo>
                    <a:pt x="62204" y="661708"/>
                  </a:lnTo>
                  <a:lnTo>
                    <a:pt x="59474" y="664425"/>
                  </a:lnTo>
                  <a:lnTo>
                    <a:pt x="59474" y="671156"/>
                  </a:lnTo>
                  <a:lnTo>
                    <a:pt x="62204" y="673874"/>
                  </a:lnTo>
                  <a:lnTo>
                    <a:pt x="68922" y="673874"/>
                  </a:lnTo>
                  <a:lnTo>
                    <a:pt x="71653" y="671156"/>
                  </a:lnTo>
                  <a:lnTo>
                    <a:pt x="71653" y="664425"/>
                  </a:lnTo>
                  <a:close/>
                </a:path>
                <a:path w="2233294" h="1427479">
                  <a:moveTo>
                    <a:pt x="80352" y="640372"/>
                  </a:moveTo>
                  <a:lnTo>
                    <a:pt x="77609" y="637641"/>
                  </a:lnTo>
                  <a:lnTo>
                    <a:pt x="70891" y="637641"/>
                  </a:lnTo>
                  <a:lnTo>
                    <a:pt x="68173" y="640372"/>
                  </a:lnTo>
                  <a:lnTo>
                    <a:pt x="68173" y="647090"/>
                  </a:lnTo>
                  <a:lnTo>
                    <a:pt x="70891" y="649820"/>
                  </a:lnTo>
                  <a:lnTo>
                    <a:pt x="77609" y="649820"/>
                  </a:lnTo>
                  <a:lnTo>
                    <a:pt x="80352" y="647090"/>
                  </a:lnTo>
                  <a:lnTo>
                    <a:pt x="80352" y="640372"/>
                  </a:lnTo>
                  <a:close/>
                </a:path>
                <a:path w="2233294" h="1427479">
                  <a:moveTo>
                    <a:pt x="89649" y="616508"/>
                  </a:moveTo>
                  <a:lnTo>
                    <a:pt x="86931" y="613791"/>
                  </a:lnTo>
                  <a:lnTo>
                    <a:pt x="80213" y="613791"/>
                  </a:lnTo>
                  <a:lnTo>
                    <a:pt x="77482" y="616508"/>
                  </a:lnTo>
                  <a:lnTo>
                    <a:pt x="77482" y="623239"/>
                  </a:lnTo>
                  <a:lnTo>
                    <a:pt x="80213" y="625970"/>
                  </a:lnTo>
                  <a:lnTo>
                    <a:pt x="86931" y="625970"/>
                  </a:lnTo>
                  <a:lnTo>
                    <a:pt x="89649" y="623239"/>
                  </a:lnTo>
                  <a:lnTo>
                    <a:pt x="89649" y="616508"/>
                  </a:lnTo>
                  <a:close/>
                </a:path>
                <a:path w="2233294" h="1427479">
                  <a:moveTo>
                    <a:pt x="99390" y="592861"/>
                  </a:moveTo>
                  <a:lnTo>
                    <a:pt x="96659" y="590130"/>
                  </a:lnTo>
                  <a:lnTo>
                    <a:pt x="89954" y="590130"/>
                  </a:lnTo>
                  <a:lnTo>
                    <a:pt x="87210" y="592861"/>
                  </a:lnTo>
                  <a:lnTo>
                    <a:pt x="87210" y="599592"/>
                  </a:lnTo>
                  <a:lnTo>
                    <a:pt x="89954" y="602310"/>
                  </a:lnTo>
                  <a:lnTo>
                    <a:pt x="96659" y="602310"/>
                  </a:lnTo>
                  <a:lnTo>
                    <a:pt x="99390" y="599592"/>
                  </a:lnTo>
                  <a:lnTo>
                    <a:pt x="99390" y="592861"/>
                  </a:lnTo>
                  <a:close/>
                </a:path>
                <a:path w="2233294" h="1427479">
                  <a:moveTo>
                    <a:pt x="109753" y="569455"/>
                  </a:moveTo>
                  <a:lnTo>
                    <a:pt x="107035" y="566724"/>
                  </a:lnTo>
                  <a:lnTo>
                    <a:pt x="100317" y="566724"/>
                  </a:lnTo>
                  <a:lnTo>
                    <a:pt x="97586" y="569455"/>
                  </a:lnTo>
                  <a:lnTo>
                    <a:pt x="97586" y="576173"/>
                  </a:lnTo>
                  <a:lnTo>
                    <a:pt x="100317" y="578904"/>
                  </a:lnTo>
                  <a:lnTo>
                    <a:pt x="107035" y="578904"/>
                  </a:lnTo>
                  <a:lnTo>
                    <a:pt x="109753" y="576173"/>
                  </a:lnTo>
                  <a:lnTo>
                    <a:pt x="109753" y="569455"/>
                  </a:lnTo>
                  <a:close/>
                </a:path>
                <a:path w="2233294" h="1427479">
                  <a:moveTo>
                    <a:pt x="120548" y="546277"/>
                  </a:moveTo>
                  <a:lnTo>
                    <a:pt x="117817" y="543534"/>
                  </a:lnTo>
                  <a:lnTo>
                    <a:pt x="111099" y="543534"/>
                  </a:lnTo>
                  <a:lnTo>
                    <a:pt x="108369" y="546277"/>
                  </a:lnTo>
                  <a:lnTo>
                    <a:pt x="108369" y="552996"/>
                  </a:lnTo>
                  <a:lnTo>
                    <a:pt x="111099" y="555713"/>
                  </a:lnTo>
                  <a:lnTo>
                    <a:pt x="117817" y="555713"/>
                  </a:lnTo>
                  <a:lnTo>
                    <a:pt x="120548" y="552996"/>
                  </a:lnTo>
                  <a:lnTo>
                    <a:pt x="120548" y="546277"/>
                  </a:lnTo>
                  <a:close/>
                </a:path>
                <a:path w="2233294" h="1427479">
                  <a:moveTo>
                    <a:pt x="131953" y="523341"/>
                  </a:moveTo>
                  <a:lnTo>
                    <a:pt x="129235" y="520611"/>
                  </a:lnTo>
                  <a:lnTo>
                    <a:pt x="122516" y="520611"/>
                  </a:lnTo>
                  <a:lnTo>
                    <a:pt x="119786" y="523341"/>
                  </a:lnTo>
                  <a:lnTo>
                    <a:pt x="119786" y="530059"/>
                  </a:lnTo>
                  <a:lnTo>
                    <a:pt x="122516" y="532790"/>
                  </a:lnTo>
                  <a:lnTo>
                    <a:pt x="129235" y="532790"/>
                  </a:lnTo>
                  <a:lnTo>
                    <a:pt x="131953" y="530059"/>
                  </a:lnTo>
                  <a:lnTo>
                    <a:pt x="131953" y="523341"/>
                  </a:lnTo>
                  <a:close/>
                </a:path>
                <a:path w="2233294" h="1427479">
                  <a:moveTo>
                    <a:pt x="240753" y="350215"/>
                  </a:moveTo>
                  <a:lnTo>
                    <a:pt x="238023" y="347484"/>
                  </a:lnTo>
                  <a:lnTo>
                    <a:pt x="231305" y="347484"/>
                  </a:lnTo>
                  <a:lnTo>
                    <a:pt x="228587" y="350215"/>
                  </a:lnTo>
                  <a:lnTo>
                    <a:pt x="228587" y="356933"/>
                  </a:lnTo>
                  <a:lnTo>
                    <a:pt x="231305" y="359664"/>
                  </a:lnTo>
                  <a:lnTo>
                    <a:pt x="238023" y="359664"/>
                  </a:lnTo>
                  <a:lnTo>
                    <a:pt x="240753" y="356933"/>
                  </a:lnTo>
                  <a:lnTo>
                    <a:pt x="240753" y="350215"/>
                  </a:lnTo>
                  <a:close/>
                </a:path>
                <a:path w="2233294" h="1427479">
                  <a:moveTo>
                    <a:pt x="256463" y="330022"/>
                  </a:moveTo>
                  <a:lnTo>
                    <a:pt x="253733" y="327291"/>
                  </a:lnTo>
                  <a:lnTo>
                    <a:pt x="247015" y="327291"/>
                  </a:lnTo>
                  <a:lnTo>
                    <a:pt x="244284" y="330022"/>
                  </a:lnTo>
                  <a:lnTo>
                    <a:pt x="244284" y="336753"/>
                  </a:lnTo>
                  <a:lnTo>
                    <a:pt x="247015" y="339471"/>
                  </a:lnTo>
                  <a:lnTo>
                    <a:pt x="253733" y="339471"/>
                  </a:lnTo>
                  <a:lnTo>
                    <a:pt x="256463" y="336753"/>
                  </a:lnTo>
                  <a:lnTo>
                    <a:pt x="256463" y="330022"/>
                  </a:lnTo>
                  <a:close/>
                </a:path>
                <a:path w="2233294" h="1427479">
                  <a:moveTo>
                    <a:pt x="272580" y="310210"/>
                  </a:moveTo>
                  <a:lnTo>
                    <a:pt x="269862" y="307467"/>
                  </a:lnTo>
                  <a:lnTo>
                    <a:pt x="263131" y="307467"/>
                  </a:lnTo>
                  <a:lnTo>
                    <a:pt x="260400" y="310210"/>
                  </a:lnTo>
                  <a:lnTo>
                    <a:pt x="260400" y="316928"/>
                  </a:lnTo>
                  <a:lnTo>
                    <a:pt x="263131" y="319646"/>
                  </a:lnTo>
                  <a:lnTo>
                    <a:pt x="269862" y="319646"/>
                  </a:lnTo>
                  <a:lnTo>
                    <a:pt x="272580" y="316928"/>
                  </a:lnTo>
                  <a:lnTo>
                    <a:pt x="272580" y="310210"/>
                  </a:lnTo>
                  <a:close/>
                </a:path>
                <a:path w="2233294" h="1427479">
                  <a:moveTo>
                    <a:pt x="289229" y="290741"/>
                  </a:moveTo>
                  <a:lnTo>
                    <a:pt x="286512" y="288010"/>
                  </a:lnTo>
                  <a:lnTo>
                    <a:pt x="279781" y="288010"/>
                  </a:lnTo>
                  <a:lnTo>
                    <a:pt x="277063" y="290741"/>
                  </a:lnTo>
                  <a:lnTo>
                    <a:pt x="277063" y="297459"/>
                  </a:lnTo>
                  <a:lnTo>
                    <a:pt x="279781" y="300189"/>
                  </a:lnTo>
                  <a:lnTo>
                    <a:pt x="286512" y="300189"/>
                  </a:lnTo>
                  <a:lnTo>
                    <a:pt x="289229" y="297459"/>
                  </a:lnTo>
                  <a:lnTo>
                    <a:pt x="289229" y="290741"/>
                  </a:lnTo>
                  <a:close/>
                </a:path>
                <a:path w="2233294" h="1427479">
                  <a:moveTo>
                    <a:pt x="306298" y="271653"/>
                  </a:moveTo>
                  <a:lnTo>
                    <a:pt x="303580" y="268935"/>
                  </a:lnTo>
                  <a:lnTo>
                    <a:pt x="296849" y="268935"/>
                  </a:lnTo>
                  <a:lnTo>
                    <a:pt x="294119" y="271653"/>
                  </a:lnTo>
                  <a:lnTo>
                    <a:pt x="294119" y="278384"/>
                  </a:lnTo>
                  <a:lnTo>
                    <a:pt x="296849" y="281101"/>
                  </a:lnTo>
                  <a:lnTo>
                    <a:pt x="303580" y="281101"/>
                  </a:lnTo>
                  <a:lnTo>
                    <a:pt x="306298" y="278384"/>
                  </a:lnTo>
                  <a:lnTo>
                    <a:pt x="306298" y="271653"/>
                  </a:lnTo>
                  <a:close/>
                </a:path>
                <a:path w="2233294" h="1427479">
                  <a:moveTo>
                    <a:pt x="323786" y="252958"/>
                  </a:moveTo>
                  <a:lnTo>
                    <a:pt x="321056" y="250228"/>
                  </a:lnTo>
                  <a:lnTo>
                    <a:pt x="314337" y="250228"/>
                  </a:lnTo>
                  <a:lnTo>
                    <a:pt x="311619" y="252958"/>
                  </a:lnTo>
                  <a:lnTo>
                    <a:pt x="311619" y="259689"/>
                  </a:lnTo>
                  <a:lnTo>
                    <a:pt x="314337" y="262407"/>
                  </a:lnTo>
                  <a:lnTo>
                    <a:pt x="321056" y="262407"/>
                  </a:lnTo>
                  <a:lnTo>
                    <a:pt x="323786" y="259689"/>
                  </a:lnTo>
                  <a:lnTo>
                    <a:pt x="323786" y="252958"/>
                  </a:lnTo>
                  <a:close/>
                </a:path>
                <a:path w="2233294" h="1427479">
                  <a:moveTo>
                    <a:pt x="341693" y="234670"/>
                  </a:moveTo>
                  <a:lnTo>
                    <a:pt x="338963" y="231940"/>
                  </a:lnTo>
                  <a:lnTo>
                    <a:pt x="332244" y="231940"/>
                  </a:lnTo>
                  <a:lnTo>
                    <a:pt x="329514" y="234670"/>
                  </a:lnTo>
                  <a:lnTo>
                    <a:pt x="329514" y="241388"/>
                  </a:lnTo>
                  <a:lnTo>
                    <a:pt x="332244" y="244119"/>
                  </a:lnTo>
                  <a:lnTo>
                    <a:pt x="338963" y="244119"/>
                  </a:lnTo>
                  <a:lnTo>
                    <a:pt x="341693" y="241388"/>
                  </a:lnTo>
                  <a:lnTo>
                    <a:pt x="341693" y="234670"/>
                  </a:lnTo>
                  <a:close/>
                </a:path>
                <a:path w="2233294" h="1427479">
                  <a:moveTo>
                    <a:pt x="359905" y="216763"/>
                  </a:moveTo>
                  <a:lnTo>
                    <a:pt x="357187" y="214045"/>
                  </a:lnTo>
                  <a:lnTo>
                    <a:pt x="350469" y="214045"/>
                  </a:lnTo>
                  <a:lnTo>
                    <a:pt x="347738" y="216763"/>
                  </a:lnTo>
                  <a:lnTo>
                    <a:pt x="347738" y="223494"/>
                  </a:lnTo>
                  <a:lnTo>
                    <a:pt x="350469" y="226212"/>
                  </a:lnTo>
                  <a:lnTo>
                    <a:pt x="357187" y="226212"/>
                  </a:lnTo>
                  <a:lnTo>
                    <a:pt x="359905" y="223494"/>
                  </a:lnTo>
                  <a:lnTo>
                    <a:pt x="359905" y="216763"/>
                  </a:lnTo>
                  <a:close/>
                </a:path>
                <a:path w="2233294" h="1427479">
                  <a:moveTo>
                    <a:pt x="378663" y="199301"/>
                  </a:moveTo>
                  <a:lnTo>
                    <a:pt x="375932" y="196570"/>
                  </a:lnTo>
                  <a:lnTo>
                    <a:pt x="369201" y="196570"/>
                  </a:lnTo>
                  <a:lnTo>
                    <a:pt x="366483" y="199301"/>
                  </a:lnTo>
                  <a:lnTo>
                    <a:pt x="366483" y="206019"/>
                  </a:lnTo>
                  <a:lnTo>
                    <a:pt x="369201" y="208737"/>
                  </a:lnTo>
                  <a:lnTo>
                    <a:pt x="375932" y="208737"/>
                  </a:lnTo>
                  <a:lnTo>
                    <a:pt x="378663" y="206019"/>
                  </a:lnTo>
                  <a:lnTo>
                    <a:pt x="378663" y="199301"/>
                  </a:lnTo>
                  <a:close/>
                </a:path>
                <a:path w="2233294" h="1427479">
                  <a:moveTo>
                    <a:pt x="397713" y="182257"/>
                  </a:moveTo>
                  <a:lnTo>
                    <a:pt x="394982" y="179514"/>
                  </a:lnTo>
                  <a:lnTo>
                    <a:pt x="388277" y="179514"/>
                  </a:lnTo>
                  <a:lnTo>
                    <a:pt x="385546" y="182257"/>
                  </a:lnTo>
                  <a:lnTo>
                    <a:pt x="385546" y="188976"/>
                  </a:lnTo>
                  <a:lnTo>
                    <a:pt x="388277" y="191693"/>
                  </a:lnTo>
                  <a:lnTo>
                    <a:pt x="394982" y="191693"/>
                  </a:lnTo>
                  <a:lnTo>
                    <a:pt x="397713" y="188976"/>
                  </a:lnTo>
                  <a:lnTo>
                    <a:pt x="397713" y="182257"/>
                  </a:lnTo>
                  <a:close/>
                </a:path>
                <a:path w="2233294" h="1427479">
                  <a:moveTo>
                    <a:pt x="417195" y="165620"/>
                  </a:moveTo>
                  <a:lnTo>
                    <a:pt x="414464" y="162890"/>
                  </a:lnTo>
                  <a:lnTo>
                    <a:pt x="407746" y="162890"/>
                  </a:lnTo>
                  <a:lnTo>
                    <a:pt x="405015" y="165620"/>
                  </a:lnTo>
                  <a:lnTo>
                    <a:pt x="405015" y="172351"/>
                  </a:lnTo>
                  <a:lnTo>
                    <a:pt x="407746" y="175069"/>
                  </a:lnTo>
                  <a:lnTo>
                    <a:pt x="414464" y="175069"/>
                  </a:lnTo>
                  <a:lnTo>
                    <a:pt x="417195" y="172351"/>
                  </a:lnTo>
                  <a:lnTo>
                    <a:pt x="417195" y="165620"/>
                  </a:lnTo>
                  <a:close/>
                </a:path>
                <a:path w="2233294" h="1427479">
                  <a:moveTo>
                    <a:pt x="436968" y="149440"/>
                  </a:moveTo>
                  <a:lnTo>
                    <a:pt x="434238" y="146710"/>
                  </a:lnTo>
                  <a:lnTo>
                    <a:pt x="427532" y="146710"/>
                  </a:lnTo>
                  <a:lnTo>
                    <a:pt x="424802" y="149440"/>
                  </a:lnTo>
                  <a:lnTo>
                    <a:pt x="424802" y="156171"/>
                  </a:lnTo>
                  <a:lnTo>
                    <a:pt x="427532" y="158889"/>
                  </a:lnTo>
                  <a:lnTo>
                    <a:pt x="434238" y="158889"/>
                  </a:lnTo>
                  <a:lnTo>
                    <a:pt x="436968" y="156171"/>
                  </a:lnTo>
                  <a:lnTo>
                    <a:pt x="436968" y="149440"/>
                  </a:lnTo>
                  <a:close/>
                </a:path>
                <a:path w="2233294" h="1427479">
                  <a:moveTo>
                    <a:pt x="457187" y="133705"/>
                  </a:moveTo>
                  <a:lnTo>
                    <a:pt x="454456" y="130987"/>
                  </a:lnTo>
                  <a:lnTo>
                    <a:pt x="447738" y="130987"/>
                  </a:lnTo>
                  <a:lnTo>
                    <a:pt x="445008" y="133705"/>
                  </a:lnTo>
                  <a:lnTo>
                    <a:pt x="445008" y="140436"/>
                  </a:lnTo>
                  <a:lnTo>
                    <a:pt x="447738" y="143167"/>
                  </a:lnTo>
                  <a:lnTo>
                    <a:pt x="454456" y="143167"/>
                  </a:lnTo>
                  <a:lnTo>
                    <a:pt x="457187" y="140436"/>
                  </a:lnTo>
                  <a:lnTo>
                    <a:pt x="457187" y="133705"/>
                  </a:lnTo>
                  <a:close/>
                </a:path>
                <a:path w="2233294" h="1427479">
                  <a:moveTo>
                    <a:pt x="477710" y="118440"/>
                  </a:moveTo>
                  <a:lnTo>
                    <a:pt x="474980" y="115709"/>
                  </a:lnTo>
                  <a:lnTo>
                    <a:pt x="468261" y="115709"/>
                  </a:lnTo>
                  <a:lnTo>
                    <a:pt x="465531" y="118440"/>
                  </a:lnTo>
                  <a:lnTo>
                    <a:pt x="465531" y="125158"/>
                  </a:lnTo>
                  <a:lnTo>
                    <a:pt x="468261" y="127889"/>
                  </a:lnTo>
                  <a:lnTo>
                    <a:pt x="474980" y="127889"/>
                  </a:lnTo>
                  <a:lnTo>
                    <a:pt x="477710" y="125158"/>
                  </a:lnTo>
                  <a:lnTo>
                    <a:pt x="477710" y="118440"/>
                  </a:lnTo>
                  <a:close/>
                </a:path>
                <a:path w="2233294" h="1427479">
                  <a:moveTo>
                    <a:pt x="498652" y="103619"/>
                  </a:moveTo>
                  <a:lnTo>
                    <a:pt x="495922" y="100901"/>
                  </a:lnTo>
                  <a:lnTo>
                    <a:pt x="489204" y="100901"/>
                  </a:lnTo>
                  <a:lnTo>
                    <a:pt x="486486" y="103619"/>
                  </a:lnTo>
                  <a:lnTo>
                    <a:pt x="486486" y="110363"/>
                  </a:lnTo>
                  <a:lnTo>
                    <a:pt x="489204" y="113080"/>
                  </a:lnTo>
                  <a:lnTo>
                    <a:pt x="495922" y="113080"/>
                  </a:lnTo>
                  <a:lnTo>
                    <a:pt x="498652" y="110363"/>
                  </a:lnTo>
                  <a:lnTo>
                    <a:pt x="498652" y="103619"/>
                  </a:lnTo>
                  <a:close/>
                </a:path>
                <a:path w="2233294" h="1427479">
                  <a:moveTo>
                    <a:pt x="519811" y="89293"/>
                  </a:moveTo>
                  <a:lnTo>
                    <a:pt x="517080" y="86563"/>
                  </a:lnTo>
                  <a:lnTo>
                    <a:pt x="510349" y="86563"/>
                  </a:lnTo>
                  <a:lnTo>
                    <a:pt x="507631" y="89293"/>
                  </a:lnTo>
                  <a:lnTo>
                    <a:pt x="507631" y="96024"/>
                  </a:lnTo>
                  <a:lnTo>
                    <a:pt x="510349" y="98742"/>
                  </a:lnTo>
                  <a:lnTo>
                    <a:pt x="517080" y="98742"/>
                  </a:lnTo>
                  <a:lnTo>
                    <a:pt x="519811" y="96024"/>
                  </a:lnTo>
                  <a:lnTo>
                    <a:pt x="519811" y="89293"/>
                  </a:lnTo>
                  <a:close/>
                </a:path>
                <a:path w="2233294" h="1427479">
                  <a:moveTo>
                    <a:pt x="541375" y="75438"/>
                  </a:moveTo>
                  <a:lnTo>
                    <a:pt x="538645" y="72707"/>
                  </a:lnTo>
                  <a:lnTo>
                    <a:pt x="531926" y="72707"/>
                  </a:lnTo>
                  <a:lnTo>
                    <a:pt x="529196" y="75438"/>
                  </a:lnTo>
                  <a:lnTo>
                    <a:pt x="529196" y="82156"/>
                  </a:lnTo>
                  <a:lnTo>
                    <a:pt x="531926" y="84886"/>
                  </a:lnTo>
                  <a:lnTo>
                    <a:pt x="538645" y="84886"/>
                  </a:lnTo>
                  <a:lnTo>
                    <a:pt x="541375" y="82156"/>
                  </a:lnTo>
                  <a:lnTo>
                    <a:pt x="541375" y="75438"/>
                  </a:lnTo>
                  <a:close/>
                </a:path>
                <a:path w="2233294" h="1427479">
                  <a:moveTo>
                    <a:pt x="563156" y="62052"/>
                  </a:moveTo>
                  <a:lnTo>
                    <a:pt x="560425" y="59334"/>
                  </a:lnTo>
                  <a:lnTo>
                    <a:pt x="553707" y="59334"/>
                  </a:lnTo>
                  <a:lnTo>
                    <a:pt x="550976" y="62052"/>
                  </a:lnTo>
                  <a:lnTo>
                    <a:pt x="550976" y="68783"/>
                  </a:lnTo>
                  <a:lnTo>
                    <a:pt x="553707" y="71513"/>
                  </a:lnTo>
                  <a:lnTo>
                    <a:pt x="560425" y="71513"/>
                  </a:lnTo>
                  <a:lnTo>
                    <a:pt x="563156" y="68783"/>
                  </a:lnTo>
                  <a:lnTo>
                    <a:pt x="563156" y="62052"/>
                  </a:lnTo>
                  <a:close/>
                </a:path>
                <a:path w="2233294" h="1427479">
                  <a:moveTo>
                    <a:pt x="585241" y="49187"/>
                  </a:moveTo>
                  <a:lnTo>
                    <a:pt x="582523" y="46456"/>
                  </a:lnTo>
                  <a:lnTo>
                    <a:pt x="575792" y="46456"/>
                  </a:lnTo>
                  <a:lnTo>
                    <a:pt x="573074" y="49187"/>
                  </a:lnTo>
                  <a:lnTo>
                    <a:pt x="573074" y="55905"/>
                  </a:lnTo>
                  <a:lnTo>
                    <a:pt x="575792" y="58635"/>
                  </a:lnTo>
                  <a:lnTo>
                    <a:pt x="582523" y="58635"/>
                  </a:lnTo>
                  <a:lnTo>
                    <a:pt x="585241" y="55905"/>
                  </a:lnTo>
                  <a:lnTo>
                    <a:pt x="585241" y="49187"/>
                  </a:lnTo>
                  <a:close/>
                </a:path>
                <a:path w="2233294" h="1427479">
                  <a:moveTo>
                    <a:pt x="607656" y="36804"/>
                  </a:moveTo>
                  <a:lnTo>
                    <a:pt x="604926" y="34074"/>
                  </a:lnTo>
                  <a:lnTo>
                    <a:pt x="598220" y="34074"/>
                  </a:lnTo>
                  <a:lnTo>
                    <a:pt x="595477" y="36804"/>
                  </a:lnTo>
                  <a:lnTo>
                    <a:pt x="595477" y="43535"/>
                  </a:lnTo>
                  <a:lnTo>
                    <a:pt x="598220" y="46253"/>
                  </a:lnTo>
                  <a:lnTo>
                    <a:pt x="604926" y="46253"/>
                  </a:lnTo>
                  <a:lnTo>
                    <a:pt x="607656" y="43535"/>
                  </a:lnTo>
                  <a:lnTo>
                    <a:pt x="607656" y="36804"/>
                  </a:lnTo>
                  <a:close/>
                </a:path>
                <a:path w="2233294" h="1427479">
                  <a:moveTo>
                    <a:pt x="630377" y="24930"/>
                  </a:moveTo>
                  <a:lnTo>
                    <a:pt x="627634" y="22199"/>
                  </a:lnTo>
                  <a:lnTo>
                    <a:pt x="620928" y="22199"/>
                  </a:lnTo>
                  <a:lnTo>
                    <a:pt x="618197" y="24930"/>
                  </a:lnTo>
                  <a:lnTo>
                    <a:pt x="618197" y="31648"/>
                  </a:lnTo>
                  <a:lnTo>
                    <a:pt x="620928" y="34378"/>
                  </a:lnTo>
                  <a:lnTo>
                    <a:pt x="627634" y="34378"/>
                  </a:lnTo>
                  <a:lnTo>
                    <a:pt x="630377" y="31648"/>
                  </a:lnTo>
                  <a:lnTo>
                    <a:pt x="630377" y="24930"/>
                  </a:lnTo>
                  <a:close/>
                </a:path>
                <a:path w="2233294" h="1427479">
                  <a:moveTo>
                    <a:pt x="653300" y="13576"/>
                  </a:moveTo>
                  <a:lnTo>
                    <a:pt x="650582" y="10845"/>
                  </a:lnTo>
                  <a:lnTo>
                    <a:pt x="643864" y="10845"/>
                  </a:lnTo>
                  <a:lnTo>
                    <a:pt x="641134" y="13576"/>
                  </a:lnTo>
                  <a:lnTo>
                    <a:pt x="641134" y="20294"/>
                  </a:lnTo>
                  <a:lnTo>
                    <a:pt x="643864" y="23025"/>
                  </a:lnTo>
                  <a:lnTo>
                    <a:pt x="650582" y="23025"/>
                  </a:lnTo>
                  <a:lnTo>
                    <a:pt x="653300" y="20294"/>
                  </a:lnTo>
                  <a:lnTo>
                    <a:pt x="653300" y="13576"/>
                  </a:lnTo>
                  <a:close/>
                </a:path>
                <a:path w="2233294" h="1427479">
                  <a:moveTo>
                    <a:pt x="676440" y="2730"/>
                  </a:moveTo>
                  <a:lnTo>
                    <a:pt x="673722" y="0"/>
                  </a:lnTo>
                  <a:lnTo>
                    <a:pt x="667004" y="0"/>
                  </a:lnTo>
                  <a:lnTo>
                    <a:pt x="664273" y="2730"/>
                  </a:lnTo>
                  <a:lnTo>
                    <a:pt x="664273" y="9448"/>
                  </a:lnTo>
                  <a:lnTo>
                    <a:pt x="667004" y="12166"/>
                  </a:lnTo>
                  <a:lnTo>
                    <a:pt x="673722" y="12166"/>
                  </a:lnTo>
                  <a:lnTo>
                    <a:pt x="676440" y="9448"/>
                  </a:lnTo>
                  <a:lnTo>
                    <a:pt x="676440" y="2730"/>
                  </a:lnTo>
                  <a:close/>
                </a:path>
                <a:path w="2233294" h="1427479">
                  <a:moveTo>
                    <a:pt x="1754835" y="75438"/>
                  </a:moveTo>
                  <a:lnTo>
                    <a:pt x="1752104" y="72707"/>
                  </a:lnTo>
                  <a:lnTo>
                    <a:pt x="1745399" y="72707"/>
                  </a:lnTo>
                  <a:lnTo>
                    <a:pt x="1742668" y="75438"/>
                  </a:lnTo>
                  <a:lnTo>
                    <a:pt x="1742668" y="82156"/>
                  </a:lnTo>
                  <a:lnTo>
                    <a:pt x="1745399" y="84886"/>
                  </a:lnTo>
                  <a:lnTo>
                    <a:pt x="1752104" y="84886"/>
                  </a:lnTo>
                  <a:lnTo>
                    <a:pt x="1754835" y="82156"/>
                  </a:lnTo>
                  <a:lnTo>
                    <a:pt x="1754835" y="75438"/>
                  </a:lnTo>
                  <a:close/>
                </a:path>
                <a:path w="2233294" h="1427479">
                  <a:moveTo>
                    <a:pt x="1776412" y="89293"/>
                  </a:moveTo>
                  <a:lnTo>
                    <a:pt x="1773682" y="86563"/>
                  </a:lnTo>
                  <a:lnTo>
                    <a:pt x="1766963" y="86563"/>
                  </a:lnTo>
                  <a:lnTo>
                    <a:pt x="1764233" y="89293"/>
                  </a:lnTo>
                  <a:lnTo>
                    <a:pt x="1764233" y="96024"/>
                  </a:lnTo>
                  <a:lnTo>
                    <a:pt x="1766963" y="98742"/>
                  </a:lnTo>
                  <a:lnTo>
                    <a:pt x="1773682" y="98742"/>
                  </a:lnTo>
                  <a:lnTo>
                    <a:pt x="1776412" y="96024"/>
                  </a:lnTo>
                  <a:lnTo>
                    <a:pt x="1776412" y="89293"/>
                  </a:lnTo>
                  <a:close/>
                </a:path>
                <a:path w="2233294" h="1427479">
                  <a:moveTo>
                    <a:pt x="1797558" y="103619"/>
                  </a:moveTo>
                  <a:lnTo>
                    <a:pt x="1794840" y="100901"/>
                  </a:lnTo>
                  <a:lnTo>
                    <a:pt x="1788121" y="100901"/>
                  </a:lnTo>
                  <a:lnTo>
                    <a:pt x="1785378" y="103619"/>
                  </a:lnTo>
                  <a:lnTo>
                    <a:pt x="1785378" y="110363"/>
                  </a:lnTo>
                  <a:lnTo>
                    <a:pt x="1788121" y="113080"/>
                  </a:lnTo>
                  <a:lnTo>
                    <a:pt x="1794840" y="113080"/>
                  </a:lnTo>
                  <a:lnTo>
                    <a:pt x="1797558" y="110363"/>
                  </a:lnTo>
                  <a:lnTo>
                    <a:pt x="1797558" y="103619"/>
                  </a:lnTo>
                  <a:close/>
                </a:path>
                <a:path w="2233294" h="1427479">
                  <a:moveTo>
                    <a:pt x="1818500" y="118440"/>
                  </a:moveTo>
                  <a:lnTo>
                    <a:pt x="1815782" y="115709"/>
                  </a:lnTo>
                  <a:lnTo>
                    <a:pt x="1809064" y="115709"/>
                  </a:lnTo>
                  <a:lnTo>
                    <a:pt x="1806333" y="118440"/>
                  </a:lnTo>
                  <a:lnTo>
                    <a:pt x="1806333" y="125158"/>
                  </a:lnTo>
                  <a:lnTo>
                    <a:pt x="1809064" y="127889"/>
                  </a:lnTo>
                  <a:lnTo>
                    <a:pt x="1815782" y="127889"/>
                  </a:lnTo>
                  <a:lnTo>
                    <a:pt x="1818500" y="125158"/>
                  </a:lnTo>
                  <a:lnTo>
                    <a:pt x="1818500" y="118440"/>
                  </a:lnTo>
                  <a:close/>
                </a:path>
                <a:path w="2233294" h="1427479">
                  <a:moveTo>
                    <a:pt x="1839023" y="133705"/>
                  </a:moveTo>
                  <a:lnTo>
                    <a:pt x="1836305" y="130987"/>
                  </a:lnTo>
                  <a:lnTo>
                    <a:pt x="1829587" y="130987"/>
                  </a:lnTo>
                  <a:lnTo>
                    <a:pt x="1826856" y="133705"/>
                  </a:lnTo>
                  <a:lnTo>
                    <a:pt x="1826856" y="140436"/>
                  </a:lnTo>
                  <a:lnTo>
                    <a:pt x="1829587" y="143167"/>
                  </a:lnTo>
                  <a:lnTo>
                    <a:pt x="1836305" y="143167"/>
                  </a:lnTo>
                  <a:lnTo>
                    <a:pt x="1839023" y="140436"/>
                  </a:lnTo>
                  <a:lnTo>
                    <a:pt x="1839023" y="133705"/>
                  </a:lnTo>
                  <a:close/>
                </a:path>
                <a:path w="2233294" h="1427479">
                  <a:moveTo>
                    <a:pt x="1859127" y="149440"/>
                  </a:moveTo>
                  <a:lnTo>
                    <a:pt x="1856409" y="146710"/>
                  </a:lnTo>
                  <a:lnTo>
                    <a:pt x="1849691" y="146710"/>
                  </a:lnTo>
                  <a:lnTo>
                    <a:pt x="1846961" y="149440"/>
                  </a:lnTo>
                  <a:lnTo>
                    <a:pt x="1846961" y="156171"/>
                  </a:lnTo>
                  <a:lnTo>
                    <a:pt x="1849691" y="158889"/>
                  </a:lnTo>
                  <a:lnTo>
                    <a:pt x="1856409" y="158889"/>
                  </a:lnTo>
                  <a:lnTo>
                    <a:pt x="1859127" y="156171"/>
                  </a:lnTo>
                  <a:lnTo>
                    <a:pt x="1859127" y="149440"/>
                  </a:lnTo>
                  <a:close/>
                </a:path>
                <a:path w="2233294" h="1427479">
                  <a:moveTo>
                    <a:pt x="1879041" y="165620"/>
                  </a:moveTo>
                  <a:lnTo>
                    <a:pt x="1876298" y="162890"/>
                  </a:lnTo>
                  <a:lnTo>
                    <a:pt x="1869579" y="162890"/>
                  </a:lnTo>
                  <a:lnTo>
                    <a:pt x="1866861" y="165620"/>
                  </a:lnTo>
                  <a:lnTo>
                    <a:pt x="1866861" y="172351"/>
                  </a:lnTo>
                  <a:lnTo>
                    <a:pt x="1869579" y="175069"/>
                  </a:lnTo>
                  <a:lnTo>
                    <a:pt x="1876298" y="175069"/>
                  </a:lnTo>
                  <a:lnTo>
                    <a:pt x="1879041" y="172351"/>
                  </a:lnTo>
                  <a:lnTo>
                    <a:pt x="1879041" y="165620"/>
                  </a:lnTo>
                  <a:close/>
                </a:path>
                <a:path w="2233294" h="1427479">
                  <a:moveTo>
                    <a:pt x="1898510" y="182257"/>
                  </a:moveTo>
                  <a:lnTo>
                    <a:pt x="1895779" y="179514"/>
                  </a:lnTo>
                  <a:lnTo>
                    <a:pt x="1889061" y="179514"/>
                  </a:lnTo>
                  <a:lnTo>
                    <a:pt x="1886331" y="182257"/>
                  </a:lnTo>
                  <a:lnTo>
                    <a:pt x="1886331" y="188976"/>
                  </a:lnTo>
                  <a:lnTo>
                    <a:pt x="1889061" y="191693"/>
                  </a:lnTo>
                  <a:lnTo>
                    <a:pt x="1895779" y="191693"/>
                  </a:lnTo>
                  <a:lnTo>
                    <a:pt x="1898510" y="188976"/>
                  </a:lnTo>
                  <a:lnTo>
                    <a:pt x="1898510" y="182257"/>
                  </a:lnTo>
                  <a:close/>
                </a:path>
                <a:path w="2233294" h="1427479">
                  <a:moveTo>
                    <a:pt x="1917573" y="199301"/>
                  </a:moveTo>
                  <a:lnTo>
                    <a:pt x="1914829" y="196570"/>
                  </a:lnTo>
                  <a:lnTo>
                    <a:pt x="1908124" y="196570"/>
                  </a:lnTo>
                  <a:lnTo>
                    <a:pt x="1905393" y="199301"/>
                  </a:lnTo>
                  <a:lnTo>
                    <a:pt x="1905393" y="206019"/>
                  </a:lnTo>
                  <a:lnTo>
                    <a:pt x="1908124" y="208737"/>
                  </a:lnTo>
                  <a:lnTo>
                    <a:pt x="1914829" y="208737"/>
                  </a:lnTo>
                  <a:lnTo>
                    <a:pt x="1917573" y="206019"/>
                  </a:lnTo>
                  <a:lnTo>
                    <a:pt x="1917573" y="199301"/>
                  </a:lnTo>
                  <a:close/>
                </a:path>
                <a:path w="2233294" h="1427479">
                  <a:moveTo>
                    <a:pt x="1936191" y="216763"/>
                  </a:moveTo>
                  <a:lnTo>
                    <a:pt x="1933473" y="214045"/>
                  </a:lnTo>
                  <a:lnTo>
                    <a:pt x="1926755" y="214045"/>
                  </a:lnTo>
                  <a:lnTo>
                    <a:pt x="1924024" y="216763"/>
                  </a:lnTo>
                  <a:lnTo>
                    <a:pt x="1924024" y="223494"/>
                  </a:lnTo>
                  <a:lnTo>
                    <a:pt x="1926755" y="226212"/>
                  </a:lnTo>
                  <a:lnTo>
                    <a:pt x="1933473" y="226212"/>
                  </a:lnTo>
                  <a:lnTo>
                    <a:pt x="1936191" y="223494"/>
                  </a:lnTo>
                  <a:lnTo>
                    <a:pt x="1936191" y="216763"/>
                  </a:lnTo>
                  <a:close/>
                </a:path>
                <a:path w="2233294" h="1427479">
                  <a:moveTo>
                    <a:pt x="1954530" y="234670"/>
                  </a:moveTo>
                  <a:lnTo>
                    <a:pt x="1951799" y="231940"/>
                  </a:lnTo>
                  <a:lnTo>
                    <a:pt x="1945081" y="231940"/>
                  </a:lnTo>
                  <a:lnTo>
                    <a:pt x="1942350" y="234670"/>
                  </a:lnTo>
                  <a:lnTo>
                    <a:pt x="1942350" y="241388"/>
                  </a:lnTo>
                  <a:lnTo>
                    <a:pt x="1945081" y="244119"/>
                  </a:lnTo>
                  <a:lnTo>
                    <a:pt x="1951799" y="244119"/>
                  </a:lnTo>
                  <a:lnTo>
                    <a:pt x="1954530" y="241388"/>
                  </a:lnTo>
                  <a:lnTo>
                    <a:pt x="1954530" y="234670"/>
                  </a:lnTo>
                  <a:close/>
                </a:path>
                <a:path w="2233294" h="1427479">
                  <a:moveTo>
                    <a:pt x="1972424" y="252958"/>
                  </a:moveTo>
                  <a:lnTo>
                    <a:pt x="1969706" y="250228"/>
                  </a:lnTo>
                  <a:lnTo>
                    <a:pt x="1962975" y="250228"/>
                  </a:lnTo>
                  <a:lnTo>
                    <a:pt x="1960257" y="252958"/>
                  </a:lnTo>
                  <a:lnTo>
                    <a:pt x="1960257" y="259689"/>
                  </a:lnTo>
                  <a:lnTo>
                    <a:pt x="1962975" y="262407"/>
                  </a:lnTo>
                  <a:lnTo>
                    <a:pt x="1969706" y="262407"/>
                  </a:lnTo>
                  <a:lnTo>
                    <a:pt x="1972424" y="259689"/>
                  </a:lnTo>
                  <a:lnTo>
                    <a:pt x="1972424" y="252958"/>
                  </a:lnTo>
                  <a:close/>
                </a:path>
                <a:path w="2233294" h="1427479">
                  <a:moveTo>
                    <a:pt x="1989912" y="271653"/>
                  </a:moveTo>
                  <a:lnTo>
                    <a:pt x="1987194" y="268935"/>
                  </a:lnTo>
                  <a:lnTo>
                    <a:pt x="1980463" y="268935"/>
                  </a:lnTo>
                  <a:lnTo>
                    <a:pt x="1977745" y="271653"/>
                  </a:lnTo>
                  <a:lnTo>
                    <a:pt x="1977745" y="278384"/>
                  </a:lnTo>
                  <a:lnTo>
                    <a:pt x="1980463" y="281101"/>
                  </a:lnTo>
                  <a:lnTo>
                    <a:pt x="1987194" y="281101"/>
                  </a:lnTo>
                  <a:lnTo>
                    <a:pt x="1989912" y="278384"/>
                  </a:lnTo>
                  <a:lnTo>
                    <a:pt x="1989912" y="271653"/>
                  </a:lnTo>
                  <a:close/>
                </a:path>
                <a:path w="2233294" h="1427479">
                  <a:moveTo>
                    <a:pt x="2006981" y="290741"/>
                  </a:moveTo>
                  <a:lnTo>
                    <a:pt x="2004263" y="288010"/>
                  </a:lnTo>
                  <a:lnTo>
                    <a:pt x="1997532" y="288010"/>
                  </a:lnTo>
                  <a:lnTo>
                    <a:pt x="1994801" y="290741"/>
                  </a:lnTo>
                  <a:lnTo>
                    <a:pt x="1994801" y="297459"/>
                  </a:lnTo>
                  <a:lnTo>
                    <a:pt x="1997532" y="300189"/>
                  </a:lnTo>
                  <a:lnTo>
                    <a:pt x="2004263" y="300189"/>
                  </a:lnTo>
                  <a:lnTo>
                    <a:pt x="2006981" y="297459"/>
                  </a:lnTo>
                  <a:lnTo>
                    <a:pt x="2006981" y="290741"/>
                  </a:lnTo>
                  <a:close/>
                </a:path>
                <a:path w="2233294" h="1427479">
                  <a:moveTo>
                    <a:pt x="2023643" y="310210"/>
                  </a:moveTo>
                  <a:lnTo>
                    <a:pt x="2020900" y="307467"/>
                  </a:lnTo>
                  <a:lnTo>
                    <a:pt x="2014181" y="307467"/>
                  </a:lnTo>
                  <a:lnTo>
                    <a:pt x="2011464" y="310210"/>
                  </a:lnTo>
                  <a:lnTo>
                    <a:pt x="2011464" y="316928"/>
                  </a:lnTo>
                  <a:lnTo>
                    <a:pt x="2014181" y="319646"/>
                  </a:lnTo>
                  <a:lnTo>
                    <a:pt x="2020900" y="319646"/>
                  </a:lnTo>
                  <a:lnTo>
                    <a:pt x="2023643" y="316928"/>
                  </a:lnTo>
                  <a:lnTo>
                    <a:pt x="2023643" y="310210"/>
                  </a:lnTo>
                  <a:close/>
                </a:path>
                <a:path w="2233294" h="1427479">
                  <a:moveTo>
                    <a:pt x="2039759" y="330022"/>
                  </a:moveTo>
                  <a:lnTo>
                    <a:pt x="2037029" y="327291"/>
                  </a:lnTo>
                  <a:lnTo>
                    <a:pt x="2030323" y="327291"/>
                  </a:lnTo>
                  <a:lnTo>
                    <a:pt x="2027580" y="330022"/>
                  </a:lnTo>
                  <a:lnTo>
                    <a:pt x="2027580" y="336753"/>
                  </a:lnTo>
                  <a:lnTo>
                    <a:pt x="2030323" y="339471"/>
                  </a:lnTo>
                  <a:lnTo>
                    <a:pt x="2037029" y="339471"/>
                  </a:lnTo>
                  <a:lnTo>
                    <a:pt x="2039759" y="336753"/>
                  </a:lnTo>
                  <a:lnTo>
                    <a:pt x="2039759" y="330022"/>
                  </a:lnTo>
                  <a:close/>
                </a:path>
                <a:path w="2233294" h="1427479">
                  <a:moveTo>
                    <a:pt x="2055456" y="350215"/>
                  </a:moveTo>
                  <a:lnTo>
                    <a:pt x="2052739" y="347484"/>
                  </a:lnTo>
                  <a:lnTo>
                    <a:pt x="2046020" y="347484"/>
                  </a:lnTo>
                  <a:lnTo>
                    <a:pt x="2043290" y="350215"/>
                  </a:lnTo>
                  <a:lnTo>
                    <a:pt x="2043290" y="356933"/>
                  </a:lnTo>
                  <a:lnTo>
                    <a:pt x="2046020" y="359664"/>
                  </a:lnTo>
                  <a:lnTo>
                    <a:pt x="2052739" y="359664"/>
                  </a:lnTo>
                  <a:lnTo>
                    <a:pt x="2055456" y="356933"/>
                  </a:lnTo>
                  <a:lnTo>
                    <a:pt x="2055456" y="350215"/>
                  </a:lnTo>
                  <a:close/>
                </a:path>
                <a:path w="2233294" h="1427479">
                  <a:moveTo>
                    <a:pt x="2070747" y="370738"/>
                  </a:moveTo>
                  <a:lnTo>
                    <a:pt x="2068017" y="368020"/>
                  </a:lnTo>
                  <a:lnTo>
                    <a:pt x="2061298" y="368020"/>
                  </a:lnTo>
                  <a:lnTo>
                    <a:pt x="2058568" y="370738"/>
                  </a:lnTo>
                  <a:lnTo>
                    <a:pt x="2058568" y="377469"/>
                  </a:lnTo>
                  <a:lnTo>
                    <a:pt x="2061298" y="380187"/>
                  </a:lnTo>
                  <a:lnTo>
                    <a:pt x="2068017" y="380187"/>
                  </a:lnTo>
                  <a:lnTo>
                    <a:pt x="2070747" y="377469"/>
                  </a:lnTo>
                  <a:lnTo>
                    <a:pt x="2070747" y="370738"/>
                  </a:lnTo>
                  <a:close/>
                </a:path>
                <a:path w="2233294" h="1427479">
                  <a:moveTo>
                    <a:pt x="2085619" y="391629"/>
                  </a:moveTo>
                  <a:lnTo>
                    <a:pt x="2082888" y="388899"/>
                  </a:lnTo>
                  <a:lnTo>
                    <a:pt x="2076170" y="388899"/>
                  </a:lnTo>
                  <a:lnTo>
                    <a:pt x="2073440" y="391629"/>
                  </a:lnTo>
                  <a:lnTo>
                    <a:pt x="2073440" y="398348"/>
                  </a:lnTo>
                  <a:lnTo>
                    <a:pt x="2076170" y="401066"/>
                  </a:lnTo>
                  <a:lnTo>
                    <a:pt x="2082888" y="401066"/>
                  </a:lnTo>
                  <a:lnTo>
                    <a:pt x="2085619" y="398348"/>
                  </a:lnTo>
                  <a:lnTo>
                    <a:pt x="2085619" y="391629"/>
                  </a:lnTo>
                  <a:close/>
                </a:path>
                <a:path w="2233294" h="1427479">
                  <a:moveTo>
                    <a:pt x="2099957" y="412826"/>
                  </a:moveTo>
                  <a:lnTo>
                    <a:pt x="2097239" y="410083"/>
                  </a:lnTo>
                  <a:lnTo>
                    <a:pt x="2090521" y="410083"/>
                  </a:lnTo>
                  <a:lnTo>
                    <a:pt x="2087791" y="412826"/>
                  </a:lnTo>
                  <a:lnTo>
                    <a:pt x="2087791" y="419544"/>
                  </a:lnTo>
                  <a:lnTo>
                    <a:pt x="2090521" y="422262"/>
                  </a:lnTo>
                  <a:lnTo>
                    <a:pt x="2097239" y="422262"/>
                  </a:lnTo>
                  <a:lnTo>
                    <a:pt x="2099957" y="419544"/>
                  </a:lnTo>
                  <a:lnTo>
                    <a:pt x="2099957" y="412826"/>
                  </a:lnTo>
                  <a:close/>
                </a:path>
                <a:path w="2233294" h="1427479">
                  <a:moveTo>
                    <a:pt x="2113788" y="434340"/>
                  </a:moveTo>
                  <a:lnTo>
                    <a:pt x="2111057" y="431609"/>
                  </a:lnTo>
                  <a:lnTo>
                    <a:pt x="2104339" y="431609"/>
                  </a:lnTo>
                  <a:lnTo>
                    <a:pt x="2101621" y="434340"/>
                  </a:lnTo>
                  <a:lnTo>
                    <a:pt x="2101621" y="441058"/>
                  </a:lnTo>
                  <a:lnTo>
                    <a:pt x="2104339" y="443788"/>
                  </a:lnTo>
                  <a:lnTo>
                    <a:pt x="2111057" y="443788"/>
                  </a:lnTo>
                  <a:lnTo>
                    <a:pt x="2113788" y="441058"/>
                  </a:lnTo>
                  <a:lnTo>
                    <a:pt x="2113788" y="434340"/>
                  </a:lnTo>
                  <a:close/>
                </a:path>
                <a:path w="2233294" h="1427479">
                  <a:moveTo>
                    <a:pt x="2127186" y="456158"/>
                  </a:moveTo>
                  <a:lnTo>
                    <a:pt x="2124468" y="453428"/>
                  </a:lnTo>
                  <a:lnTo>
                    <a:pt x="2117737" y="453428"/>
                  </a:lnTo>
                  <a:lnTo>
                    <a:pt x="2115020" y="456158"/>
                  </a:lnTo>
                  <a:lnTo>
                    <a:pt x="2115020" y="462876"/>
                  </a:lnTo>
                  <a:lnTo>
                    <a:pt x="2117737" y="465607"/>
                  </a:lnTo>
                  <a:lnTo>
                    <a:pt x="2124468" y="465607"/>
                  </a:lnTo>
                  <a:lnTo>
                    <a:pt x="2127186" y="462876"/>
                  </a:lnTo>
                  <a:lnTo>
                    <a:pt x="2127186" y="456158"/>
                  </a:lnTo>
                  <a:close/>
                </a:path>
                <a:path w="2233294" h="1427479">
                  <a:moveTo>
                    <a:pt x="2140077" y="478269"/>
                  </a:moveTo>
                  <a:lnTo>
                    <a:pt x="2137346" y="475538"/>
                  </a:lnTo>
                  <a:lnTo>
                    <a:pt x="2130628" y="475538"/>
                  </a:lnTo>
                  <a:lnTo>
                    <a:pt x="2127897" y="478269"/>
                  </a:lnTo>
                  <a:lnTo>
                    <a:pt x="2127897" y="485000"/>
                  </a:lnTo>
                  <a:lnTo>
                    <a:pt x="2130628" y="487718"/>
                  </a:lnTo>
                  <a:lnTo>
                    <a:pt x="2137346" y="487718"/>
                  </a:lnTo>
                  <a:lnTo>
                    <a:pt x="2140077" y="485000"/>
                  </a:lnTo>
                  <a:lnTo>
                    <a:pt x="2140077" y="478269"/>
                  </a:lnTo>
                  <a:close/>
                </a:path>
                <a:path w="2233294" h="1427479">
                  <a:moveTo>
                    <a:pt x="2152421" y="500659"/>
                  </a:moveTo>
                  <a:lnTo>
                    <a:pt x="2149703" y="497941"/>
                  </a:lnTo>
                  <a:lnTo>
                    <a:pt x="2142972" y="497941"/>
                  </a:lnTo>
                  <a:lnTo>
                    <a:pt x="2140254" y="500659"/>
                  </a:lnTo>
                  <a:lnTo>
                    <a:pt x="2140254" y="507390"/>
                  </a:lnTo>
                  <a:lnTo>
                    <a:pt x="2142972" y="510120"/>
                  </a:lnTo>
                  <a:lnTo>
                    <a:pt x="2149703" y="510120"/>
                  </a:lnTo>
                  <a:lnTo>
                    <a:pt x="2152421" y="507390"/>
                  </a:lnTo>
                  <a:lnTo>
                    <a:pt x="2152421" y="500659"/>
                  </a:lnTo>
                  <a:close/>
                </a:path>
                <a:path w="2233294" h="1427479">
                  <a:moveTo>
                    <a:pt x="2164257" y="523341"/>
                  </a:moveTo>
                  <a:lnTo>
                    <a:pt x="2161527" y="520611"/>
                  </a:lnTo>
                  <a:lnTo>
                    <a:pt x="2154809" y="520611"/>
                  </a:lnTo>
                  <a:lnTo>
                    <a:pt x="2152091" y="523341"/>
                  </a:lnTo>
                  <a:lnTo>
                    <a:pt x="2152091" y="530059"/>
                  </a:lnTo>
                  <a:lnTo>
                    <a:pt x="2154809" y="532790"/>
                  </a:lnTo>
                  <a:lnTo>
                    <a:pt x="2161527" y="532790"/>
                  </a:lnTo>
                  <a:lnTo>
                    <a:pt x="2164257" y="530059"/>
                  </a:lnTo>
                  <a:lnTo>
                    <a:pt x="2164257" y="523341"/>
                  </a:lnTo>
                  <a:close/>
                </a:path>
                <a:path w="2233294" h="1427479">
                  <a:moveTo>
                    <a:pt x="2175675" y="546277"/>
                  </a:moveTo>
                  <a:lnTo>
                    <a:pt x="2172944" y="543534"/>
                  </a:lnTo>
                  <a:lnTo>
                    <a:pt x="2166226" y="543534"/>
                  </a:lnTo>
                  <a:lnTo>
                    <a:pt x="2163495" y="546277"/>
                  </a:lnTo>
                  <a:lnTo>
                    <a:pt x="2163495" y="552996"/>
                  </a:lnTo>
                  <a:lnTo>
                    <a:pt x="2166226" y="555713"/>
                  </a:lnTo>
                  <a:lnTo>
                    <a:pt x="2172944" y="555713"/>
                  </a:lnTo>
                  <a:lnTo>
                    <a:pt x="2175675" y="552996"/>
                  </a:lnTo>
                  <a:lnTo>
                    <a:pt x="2175675" y="546277"/>
                  </a:lnTo>
                  <a:close/>
                </a:path>
                <a:path w="2233294" h="1427479">
                  <a:moveTo>
                    <a:pt x="2186444" y="569455"/>
                  </a:moveTo>
                  <a:lnTo>
                    <a:pt x="2183727" y="566724"/>
                  </a:lnTo>
                  <a:lnTo>
                    <a:pt x="2177008" y="566724"/>
                  </a:lnTo>
                  <a:lnTo>
                    <a:pt x="2174278" y="569455"/>
                  </a:lnTo>
                  <a:lnTo>
                    <a:pt x="2174278" y="576173"/>
                  </a:lnTo>
                  <a:lnTo>
                    <a:pt x="2177008" y="578904"/>
                  </a:lnTo>
                  <a:lnTo>
                    <a:pt x="2183727" y="578904"/>
                  </a:lnTo>
                  <a:lnTo>
                    <a:pt x="2186444" y="576173"/>
                  </a:lnTo>
                  <a:lnTo>
                    <a:pt x="2186444" y="569455"/>
                  </a:lnTo>
                  <a:close/>
                </a:path>
                <a:path w="2233294" h="1427479">
                  <a:moveTo>
                    <a:pt x="2196833" y="592861"/>
                  </a:moveTo>
                  <a:lnTo>
                    <a:pt x="2194090" y="590130"/>
                  </a:lnTo>
                  <a:lnTo>
                    <a:pt x="2187371" y="590130"/>
                  </a:lnTo>
                  <a:lnTo>
                    <a:pt x="2184654" y="592861"/>
                  </a:lnTo>
                  <a:lnTo>
                    <a:pt x="2184654" y="599592"/>
                  </a:lnTo>
                  <a:lnTo>
                    <a:pt x="2187371" y="602310"/>
                  </a:lnTo>
                  <a:lnTo>
                    <a:pt x="2194090" y="602310"/>
                  </a:lnTo>
                  <a:lnTo>
                    <a:pt x="2196833" y="599592"/>
                  </a:lnTo>
                  <a:lnTo>
                    <a:pt x="2196833" y="592861"/>
                  </a:lnTo>
                  <a:close/>
                </a:path>
                <a:path w="2233294" h="1427479">
                  <a:moveTo>
                    <a:pt x="2206548" y="616508"/>
                  </a:moveTo>
                  <a:lnTo>
                    <a:pt x="2203831" y="613791"/>
                  </a:lnTo>
                  <a:lnTo>
                    <a:pt x="2197112" y="613791"/>
                  </a:lnTo>
                  <a:lnTo>
                    <a:pt x="2194382" y="616508"/>
                  </a:lnTo>
                  <a:lnTo>
                    <a:pt x="2194382" y="623239"/>
                  </a:lnTo>
                  <a:lnTo>
                    <a:pt x="2197112" y="625970"/>
                  </a:lnTo>
                  <a:lnTo>
                    <a:pt x="2203831" y="625970"/>
                  </a:lnTo>
                  <a:lnTo>
                    <a:pt x="2206548" y="623239"/>
                  </a:lnTo>
                  <a:lnTo>
                    <a:pt x="2206548" y="616508"/>
                  </a:lnTo>
                  <a:close/>
                </a:path>
                <a:path w="2233294" h="1427479">
                  <a:moveTo>
                    <a:pt x="2215870" y="640372"/>
                  </a:moveTo>
                  <a:lnTo>
                    <a:pt x="2213140" y="637641"/>
                  </a:lnTo>
                  <a:lnTo>
                    <a:pt x="2206434" y="637641"/>
                  </a:lnTo>
                  <a:lnTo>
                    <a:pt x="2203691" y="640372"/>
                  </a:lnTo>
                  <a:lnTo>
                    <a:pt x="2203691" y="647090"/>
                  </a:lnTo>
                  <a:lnTo>
                    <a:pt x="2206434" y="649820"/>
                  </a:lnTo>
                  <a:lnTo>
                    <a:pt x="2213140" y="649820"/>
                  </a:lnTo>
                  <a:lnTo>
                    <a:pt x="2215870" y="647090"/>
                  </a:lnTo>
                  <a:lnTo>
                    <a:pt x="2215870" y="640372"/>
                  </a:lnTo>
                  <a:close/>
                </a:path>
                <a:path w="2233294" h="1427479">
                  <a:moveTo>
                    <a:pt x="2224570" y="664425"/>
                  </a:moveTo>
                  <a:lnTo>
                    <a:pt x="2221827" y="661708"/>
                  </a:lnTo>
                  <a:lnTo>
                    <a:pt x="2215121" y="661708"/>
                  </a:lnTo>
                  <a:lnTo>
                    <a:pt x="2212390" y="664425"/>
                  </a:lnTo>
                  <a:lnTo>
                    <a:pt x="2212390" y="671156"/>
                  </a:lnTo>
                  <a:lnTo>
                    <a:pt x="2215121" y="673874"/>
                  </a:lnTo>
                  <a:lnTo>
                    <a:pt x="2221827" y="673874"/>
                  </a:lnTo>
                  <a:lnTo>
                    <a:pt x="2224570" y="671156"/>
                  </a:lnTo>
                  <a:lnTo>
                    <a:pt x="2224570" y="664425"/>
                  </a:lnTo>
                  <a:close/>
                </a:path>
                <a:path w="2233294" h="1427479">
                  <a:moveTo>
                    <a:pt x="2232736" y="688670"/>
                  </a:moveTo>
                  <a:lnTo>
                    <a:pt x="2229993" y="685952"/>
                  </a:lnTo>
                  <a:lnTo>
                    <a:pt x="2223287" y="685952"/>
                  </a:lnTo>
                  <a:lnTo>
                    <a:pt x="2220557" y="688670"/>
                  </a:lnTo>
                  <a:lnTo>
                    <a:pt x="2220557" y="695401"/>
                  </a:lnTo>
                  <a:lnTo>
                    <a:pt x="2223287" y="698131"/>
                  </a:lnTo>
                  <a:lnTo>
                    <a:pt x="2229993" y="698131"/>
                  </a:lnTo>
                  <a:lnTo>
                    <a:pt x="2232736" y="695401"/>
                  </a:lnTo>
                  <a:lnTo>
                    <a:pt x="2232736" y="68867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540018" y="8611266"/>
              <a:ext cx="2345055" cy="1783714"/>
            </a:xfrm>
            <a:custGeom>
              <a:avLst/>
              <a:gdLst/>
              <a:ahLst/>
              <a:cxnLst/>
              <a:rect l="l" t="t" r="r" b="b"/>
              <a:pathLst>
                <a:path w="2345055" h="1783715">
                  <a:moveTo>
                    <a:pt x="12179" y="1125778"/>
                  </a:moveTo>
                  <a:lnTo>
                    <a:pt x="9448" y="1123048"/>
                  </a:lnTo>
                  <a:lnTo>
                    <a:pt x="2730" y="1123048"/>
                  </a:lnTo>
                  <a:lnTo>
                    <a:pt x="0" y="1125778"/>
                  </a:lnTo>
                  <a:lnTo>
                    <a:pt x="0" y="1132509"/>
                  </a:lnTo>
                  <a:lnTo>
                    <a:pt x="2730" y="1135227"/>
                  </a:lnTo>
                  <a:lnTo>
                    <a:pt x="9448" y="1135227"/>
                  </a:lnTo>
                  <a:lnTo>
                    <a:pt x="12179" y="1132509"/>
                  </a:lnTo>
                  <a:lnTo>
                    <a:pt x="12179" y="1125778"/>
                  </a:lnTo>
                  <a:close/>
                </a:path>
                <a:path w="2345055" h="1783715">
                  <a:moveTo>
                    <a:pt x="26720" y="1227086"/>
                  </a:moveTo>
                  <a:lnTo>
                    <a:pt x="23990" y="1224356"/>
                  </a:lnTo>
                  <a:lnTo>
                    <a:pt x="17284" y="1224356"/>
                  </a:lnTo>
                  <a:lnTo>
                    <a:pt x="14541" y="1227086"/>
                  </a:lnTo>
                  <a:lnTo>
                    <a:pt x="14541" y="1233817"/>
                  </a:lnTo>
                  <a:lnTo>
                    <a:pt x="17284" y="1236535"/>
                  </a:lnTo>
                  <a:lnTo>
                    <a:pt x="23990" y="1236535"/>
                  </a:lnTo>
                  <a:lnTo>
                    <a:pt x="26720" y="1233817"/>
                  </a:lnTo>
                  <a:lnTo>
                    <a:pt x="26720" y="1227086"/>
                  </a:lnTo>
                  <a:close/>
                </a:path>
                <a:path w="2345055" h="1783715">
                  <a:moveTo>
                    <a:pt x="31750" y="1252181"/>
                  </a:moveTo>
                  <a:lnTo>
                    <a:pt x="29019" y="1249451"/>
                  </a:lnTo>
                  <a:lnTo>
                    <a:pt x="22301" y="1249451"/>
                  </a:lnTo>
                  <a:lnTo>
                    <a:pt x="19570" y="1252181"/>
                  </a:lnTo>
                  <a:lnTo>
                    <a:pt x="19570" y="1258912"/>
                  </a:lnTo>
                  <a:lnTo>
                    <a:pt x="22301" y="1261630"/>
                  </a:lnTo>
                  <a:lnTo>
                    <a:pt x="29019" y="1261630"/>
                  </a:lnTo>
                  <a:lnTo>
                    <a:pt x="31750" y="1258912"/>
                  </a:lnTo>
                  <a:lnTo>
                    <a:pt x="31750" y="1252181"/>
                  </a:lnTo>
                  <a:close/>
                </a:path>
                <a:path w="2345055" h="1783715">
                  <a:moveTo>
                    <a:pt x="37299" y="1277162"/>
                  </a:moveTo>
                  <a:lnTo>
                    <a:pt x="34582" y="1274432"/>
                  </a:lnTo>
                  <a:lnTo>
                    <a:pt x="27851" y="1274432"/>
                  </a:lnTo>
                  <a:lnTo>
                    <a:pt x="25133" y="1277162"/>
                  </a:lnTo>
                  <a:lnTo>
                    <a:pt x="25133" y="1283881"/>
                  </a:lnTo>
                  <a:lnTo>
                    <a:pt x="27851" y="1286611"/>
                  </a:lnTo>
                  <a:lnTo>
                    <a:pt x="34582" y="1286611"/>
                  </a:lnTo>
                  <a:lnTo>
                    <a:pt x="37299" y="1283881"/>
                  </a:lnTo>
                  <a:lnTo>
                    <a:pt x="37299" y="1277162"/>
                  </a:lnTo>
                  <a:close/>
                </a:path>
                <a:path w="2345055" h="1783715">
                  <a:moveTo>
                    <a:pt x="43383" y="1302016"/>
                  </a:moveTo>
                  <a:lnTo>
                    <a:pt x="40652" y="1299286"/>
                  </a:lnTo>
                  <a:lnTo>
                    <a:pt x="33921" y="1299286"/>
                  </a:lnTo>
                  <a:lnTo>
                    <a:pt x="31203" y="1302016"/>
                  </a:lnTo>
                  <a:lnTo>
                    <a:pt x="31203" y="1308735"/>
                  </a:lnTo>
                  <a:lnTo>
                    <a:pt x="33921" y="1311465"/>
                  </a:lnTo>
                  <a:lnTo>
                    <a:pt x="40652" y="1311465"/>
                  </a:lnTo>
                  <a:lnTo>
                    <a:pt x="43383" y="1308735"/>
                  </a:lnTo>
                  <a:lnTo>
                    <a:pt x="43383" y="1302016"/>
                  </a:lnTo>
                  <a:close/>
                </a:path>
                <a:path w="2345055" h="1783715">
                  <a:moveTo>
                    <a:pt x="50076" y="1326718"/>
                  </a:moveTo>
                  <a:lnTo>
                    <a:pt x="47345" y="1324000"/>
                  </a:lnTo>
                  <a:lnTo>
                    <a:pt x="40627" y="1324000"/>
                  </a:lnTo>
                  <a:lnTo>
                    <a:pt x="37909" y="1326718"/>
                  </a:lnTo>
                  <a:lnTo>
                    <a:pt x="37909" y="1333449"/>
                  </a:lnTo>
                  <a:lnTo>
                    <a:pt x="40627" y="1336179"/>
                  </a:lnTo>
                  <a:lnTo>
                    <a:pt x="47345" y="1336179"/>
                  </a:lnTo>
                  <a:lnTo>
                    <a:pt x="50076" y="1333449"/>
                  </a:lnTo>
                  <a:lnTo>
                    <a:pt x="50076" y="1326718"/>
                  </a:lnTo>
                  <a:close/>
                </a:path>
                <a:path w="2345055" h="1783715">
                  <a:moveTo>
                    <a:pt x="50076" y="694880"/>
                  </a:moveTo>
                  <a:lnTo>
                    <a:pt x="47345" y="692150"/>
                  </a:lnTo>
                  <a:lnTo>
                    <a:pt x="40627" y="692150"/>
                  </a:lnTo>
                  <a:lnTo>
                    <a:pt x="37909" y="694880"/>
                  </a:lnTo>
                  <a:lnTo>
                    <a:pt x="37909" y="701611"/>
                  </a:lnTo>
                  <a:lnTo>
                    <a:pt x="40627" y="704329"/>
                  </a:lnTo>
                  <a:lnTo>
                    <a:pt x="47345" y="704329"/>
                  </a:lnTo>
                  <a:lnTo>
                    <a:pt x="50076" y="701611"/>
                  </a:lnTo>
                  <a:lnTo>
                    <a:pt x="50076" y="694880"/>
                  </a:lnTo>
                  <a:close/>
                </a:path>
                <a:path w="2345055" h="1783715">
                  <a:moveTo>
                    <a:pt x="57188" y="1351280"/>
                  </a:moveTo>
                  <a:lnTo>
                    <a:pt x="54457" y="1348562"/>
                  </a:lnTo>
                  <a:lnTo>
                    <a:pt x="47752" y="1348562"/>
                  </a:lnTo>
                  <a:lnTo>
                    <a:pt x="45021" y="1351280"/>
                  </a:lnTo>
                  <a:lnTo>
                    <a:pt x="45021" y="1358011"/>
                  </a:lnTo>
                  <a:lnTo>
                    <a:pt x="47752" y="1360741"/>
                  </a:lnTo>
                  <a:lnTo>
                    <a:pt x="54457" y="1360741"/>
                  </a:lnTo>
                  <a:lnTo>
                    <a:pt x="57188" y="1358011"/>
                  </a:lnTo>
                  <a:lnTo>
                    <a:pt x="57188" y="1351280"/>
                  </a:lnTo>
                  <a:close/>
                </a:path>
                <a:path w="2345055" h="1783715">
                  <a:moveTo>
                    <a:pt x="57188" y="670306"/>
                  </a:moveTo>
                  <a:lnTo>
                    <a:pt x="54457" y="667588"/>
                  </a:lnTo>
                  <a:lnTo>
                    <a:pt x="47752" y="667588"/>
                  </a:lnTo>
                  <a:lnTo>
                    <a:pt x="45021" y="670306"/>
                  </a:lnTo>
                  <a:lnTo>
                    <a:pt x="45021" y="677037"/>
                  </a:lnTo>
                  <a:lnTo>
                    <a:pt x="47752" y="679767"/>
                  </a:lnTo>
                  <a:lnTo>
                    <a:pt x="54457" y="679767"/>
                  </a:lnTo>
                  <a:lnTo>
                    <a:pt x="57188" y="677037"/>
                  </a:lnTo>
                  <a:lnTo>
                    <a:pt x="57188" y="670306"/>
                  </a:lnTo>
                  <a:close/>
                </a:path>
                <a:path w="2345055" h="1783715">
                  <a:moveTo>
                    <a:pt x="64947" y="1375689"/>
                  </a:moveTo>
                  <a:lnTo>
                    <a:pt x="62217" y="1372958"/>
                  </a:lnTo>
                  <a:lnTo>
                    <a:pt x="55499" y="1372958"/>
                  </a:lnTo>
                  <a:lnTo>
                    <a:pt x="52781" y="1375689"/>
                  </a:lnTo>
                  <a:lnTo>
                    <a:pt x="52781" y="1382420"/>
                  </a:lnTo>
                  <a:lnTo>
                    <a:pt x="55499" y="1385138"/>
                  </a:lnTo>
                  <a:lnTo>
                    <a:pt x="62217" y="1385138"/>
                  </a:lnTo>
                  <a:lnTo>
                    <a:pt x="64947" y="1382420"/>
                  </a:lnTo>
                  <a:lnTo>
                    <a:pt x="64947" y="1375689"/>
                  </a:lnTo>
                  <a:close/>
                </a:path>
                <a:path w="2345055" h="1783715">
                  <a:moveTo>
                    <a:pt x="64947" y="645909"/>
                  </a:moveTo>
                  <a:lnTo>
                    <a:pt x="62217" y="643191"/>
                  </a:lnTo>
                  <a:lnTo>
                    <a:pt x="55499" y="643191"/>
                  </a:lnTo>
                  <a:lnTo>
                    <a:pt x="52781" y="645909"/>
                  </a:lnTo>
                  <a:lnTo>
                    <a:pt x="52781" y="652640"/>
                  </a:lnTo>
                  <a:lnTo>
                    <a:pt x="55499" y="655370"/>
                  </a:lnTo>
                  <a:lnTo>
                    <a:pt x="62217" y="655370"/>
                  </a:lnTo>
                  <a:lnTo>
                    <a:pt x="64947" y="652640"/>
                  </a:lnTo>
                  <a:lnTo>
                    <a:pt x="64947" y="645909"/>
                  </a:lnTo>
                  <a:close/>
                </a:path>
                <a:path w="2345055" h="1783715">
                  <a:moveTo>
                    <a:pt x="73215" y="1399908"/>
                  </a:moveTo>
                  <a:lnTo>
                    <a:pt x="70497" y="1397177"/>
                  </a:lnTo>
                  <a:lnTo>
                    <a:pt x="63766" y="1397177"/>
                  </a:lnTo>
                  <a:lnTo>
                    <a:pt x="61048" y="1399908"/>
                  </a:lnTo>
                  <a:lnTo>
                    <a:pt x="61048" y="1406639"/>
                  </a:lnTo>
                  <a:lnTo>
                    <a:pt x="63766" y="1409357"/>
                  </a:lnTo>
                  <a:lnTo>
                    <a:pt x="70497" y="1409357"/>
                  </a:lnTo>
                  <a:lnTo>
                    <a:pt x="73215" y="1406639"/>
                  </a:lnTo>
                  <a:lnTo>
                    <a:pt x="73215" y="1399908"/>
                  </a:lnTo>
                  <a:close/>
                </a:path>
                <a:path w="2345055" h="1783715">
                  <a:moveTo>
                    <a:pt x="73215" y="621677"/>
                  </a:moveTo>
                  <a:lnTo>
                    <a:pt x="70497" y="618959"/>
                  </a:lnTo>
                  <a:lnTo>
                    <a:pt x="63766" y="618959"/>
                  </a:lnTo>
                  <a:lnTo>
                    <a:pt x="61048" y="621677"/>
                  </a:lnTo>
                  <a:lnTo>
                    <a:pt x="61048" y="628421"/>
                  </a:lnTo>
                  <a:lnTo>
                    <a:pt x="63766" y="631139"/>
                  </a:lnTo>
                  <a:lnTo>
                    <a:pt x="70497" y="631139"/>
                  </a:lnTo>
                  <a:lnTo>
                    <a:pt x="73215" y="628421"/>
                  </a:lnTo>
                  <a:lnTo>
                    <a:pt x="73215" y="621677"/>
                  </a:lnTo>
                  <a:close/>
                </a:path>
                <a:path w="2345055" h="1783715">
                  <a:moveTo>
                    <a:pt x="82003" y="1423936"/>
                  </a:moveTo>
                  <a:lnTo>
                    <a:pt x="79286" y="1421218"/>
                  </a:lnTo>
                  <a:lnTo>
                    <a:pt x="72567" y="1421218"/>
                  </a:lnTo>
                  <a:lnTo>
                    <a:pt x="69837" y="1423936"/>
                  </a:lnTo>
                  <a:lnTo>
                    <a:pt x="69837" y="1430667"/>
                  </a:lnTo>
                  <a:lnTo>
                    <a:pt x="72567" y="1433398"/>
                  </a:lnTo>
                  <a:lnTo>
                    <a:pt x="79286" y="1433398"/>
                  </a:lnTo>
                  <a:lnTo>
                    <a:pt x="82003" y="1430667"/>
                  </a:lnTo>
                  <a:lnTo>
                    <a:pt x="82003" y="1423936"/>
                  </a:lnTo>
                  <a:close/>
                </a:path>
                <a:path w="2345055" h="1783715">
                  <a:moveTo>
                    <a:pt x="91325" y="1447800"/>
                  </a:moveTo>
                  <a:lnTo>
                    <a:pt x="88607" y="1445056"/>
                  </a:lnTo>
                  <a:lnTo>
                    <a:pt x="81889" y="1445056"/>
                  </a:lnTo>
                  <a:lnTo>
                    <a:pt x="79159" y="1447800"/>
                  </a:lnTo>
                  <a:lnTo>
                    <a:pt x="79159" y="1454518"/>
                  </a:lnTo>
                  <a:lnTo>
                    <a:pt x="81889" y="1457236"/>
                  </a:lnTo>
                  <a:lnTo>
                    <a:pt x="88607" y="1457236"/>
                  </a:lnTo>
                  <a:lnTo>
                    <a:pt x="91325" y="1454518"/>
                  </a:lnTo>
                  <a:lnTo>
                    <a:pt x="91325" y="1447800"/>
                  </a:lnTo>
                  <a:close/>
                </a:path>
                <a:path w="2345055" h="1783715">
                  <a:moveTo>
                    <a:pt x="91325" y="573824"/>
                  </a:moveTo>
                  <a:lnTo>
                    <a:pt x="88607" y="571093"/>
                  </a:lnTo>
                  <a:lnTo>
                    <a:pt x="81889" y="571093"/>
                  </a:lnTo>
                  <a:lnTo>
                    <a:pt x="79159" y="573824"/>
                  </a:lnTo>
                  <a:lnTo>
                    <a:pt x="79159" y="580542"/>
                  </a:lnTo>
                  <a:lnTo>
                    <a:pt x="81889" y="583260"/>
                  </a:lnTo>
                  <a:lnTo>
                    <a:pt x="88607" y="583260"/>
                  </a:lnTo>
                  <a:lnTo>
                    <a:pt x="91325" y="580542"/>
                  </a:lnTo>
                  <a:lnTo>
                    <a:pt x="91325" y="573824"/>
                  </a:lnTo>
                  <a:close/>
                </a:path>
                <a:path w="2345055" h="1783715">
                  <a:moveTo>
                    <a:pt x="101066" y="1471422"/>
                  </a:moveTo>
                  <a:lnTo>
                    <a:pt x="98348" y="1468691"/>
                  </a:lnTo>
                  <a:lnTo>
                    <a:pt x="91617" y="1468691"/>
                  </a:lnTo>
                  <a:lnTo>
                    <a:pt x="88900" y="1471422"/>
                  </a:lnTo>
                  <a:lnTo>
                    <a:pt x="88900" y="1478153"/>
                  </a:lnTo>
                  <a:lnTo>
                    <a:pt x="91617" y="1480870"/>
                  </a:lnTo>
                  <a:lnTo>
                    <a:pt x="98348" y="1480870"/>
                  </a:lnTo>
                  <a:lnTo>
                    <a:pt x="101066" y="1478153"/>
                  </a:lnTo>
                  <a:lnTo>
                    <a:pt x="101066" y="1471422"/>
                  </a:lnTo>
                  <a:close/>
                </a:path>
                <a:path w="2345055" h="1783715">
                  <a:moveTo>
                    <a:pt x="101066" y="550189"/>
                  </a:moveTo>
                  <a:lnTo>
                    <a:pt x="98348" y="547458"/>
                  </a:lnTo>
                  <a:lnTo>
                    <a:pt x="91617" y="547458"/>
                  </a:lnTo>
                  <a:lnTo>
                    <a:pt x="88900" y="550189"/>
                  </a:lnTo>
                  <a:lnTo>
                    <a:pt x="88900" y="556907"/>
                  </a:lnTo>
                  <a:lnTo>
                    <a:pt x="91617" y="559638"/>
                  </a:lnTo>
                  <a:lnTo>
                    <a:pt x="98348" y="559638"/>
                  </a:lnTo>
                  <a:lnTo>
                    <a:pt x="101066" y="556907"/>
                  </a:lnTo>
                  <a:lnTo>
                    <a:pt x="101066" y="550189"/>
                  </a:lnTo>
                  <a:close/>
                </a:path>
                <a:path w="2345055" h="1783715">
                  <a:moveTo>
                    <a:pt x="111442" y="1494828"/>
                  </a:moveTo>
                  <a:lnTo>
                    <a:pt x="108712" y="1492097"/>
                  </a:lnTo>
                  <a:lnTo>
                    <a:pt x="101993" y="1492097"/>
                  </a:lnTo>
                  <a:lnTo>
                    <a:pt x="99263" y="1494828"/>
                  </a:lnTo>
                  <a:lnTo>
                    <a:pt x="99263" y="1501546"/>
                  </a:lnTo>
                  <a:lnTo>
                    <a:pt x="101993" y="1504276"/>
                  </a:lnTo>
                  <a:lnTo>
                    <a:pt x="108712" y="1504276"/>
                  </a:lnTo>
                  <a:lnTo>
                    <a:pt x="111442" y="1501546"/>
                  </a:lnTo>
                  <a:lnTo>
                    <a:pt x="111442" y="1494828"/>
                  </a:lnTo>
                  <a:close/>
                </a:path>
                <a:path w="2345055" h="1783715">
                  <a:moveTo>
                    <a:pt x="111442" y="526770"/>
                  </a:moveTo>
                  <a:lnTo>
                    <a:pt x="108712" y="524040"/>
                  </a:lnTo>
                  <a:lnTo>
                    <a:pt x="101993" y="524040"/>
                  </a:lnTo>
                  <a:lnTo>
                    <a:pt x="99263" y="526770"/>
                  </a:lnTo>
                  <a:lnTo>
                    <a:pt x="99263" y="533488"/>
                  </a:lnTo>
                  <a:lnTo>
                    <a:pt x="101993" y="536219"/>
                  </a:lnTo>
                  <a:lnTo>
                    <a:pt x="108712" y="536219"/>
                  </a:lnTo>
                  <a:lnTo>
                    <a:pt x="111442" y="533488"/>
                  </a:lnTo>
                  <a:lnTo>
                    <a:pt x="111442" y="526770"/>
                  </a:lnTo>
                  <a:close/>
                </a:path>
                <a:path w="2345055" h="1783715">
                  <a:moveTo>
                    <a:pt x="122339" y="1518018"/>
                  </a:moveTo>
                  <a:lnTo>
                    <a:pt x="119595" y="1515275"/>
                  </a:lnTo>
                  <a:lnTo>
                    <a:pt x="112890" y="1515275"/>
                  </a:lnTo>
                  <a:lnTo>
                    <a:pt x="110159" y="1518018"/>
                  </a:lnTo>
                  <a:lnTo>
                    <a:pt x="110159" y="1524736"/>
                  </a:lnTo>
                  <a:lnTo>
                    <a:pt x="112890" y="1527454"/>
                  </a:lnTo>
                  <a:lnTo>
                    <a:pt x="119595" y="1527454"/>
                  </a:lnTo>
                  <a:lnTo>
                    <a:pt x="122339" y="1524736"/>
                  </a:lnTo>
                  <a:lnTo>
                    <a:pt x="122339" y="1518018"/>
                  </a:lnTo>
                  <a:close/>
                </a:path>
                <a:path w="2345055" h="1783715">
                  <a:moveTo>
                    <a:pt x="122339" y="503605"/>
                  </a:moveTo>
                  <a:lnTo>
                    <a:pt x="119595" y="500875"/>
                  </a:lnTo>
                  <a:lnTo>
                    <a:pt x="112890" y="500875"/>
                  </a:lnTo>
                  <a:lnTo>
                    <a:pt x="110159" y="503605"/>
                  </a:lnTo>
                  <a:lnTo>
                    <a:pt x="110159" y="510324"/>
                  </a:lnTo>
                  <a:lnTo>
                    <a:pt x="112890" y="513041"/>
                  </a:lnTo>
                  <a:lnTo>
                    <a:pt x="119595" y="513041"/>
                  </a:lnTo>
                  <a:lnTo>
                    <a:pt x="122339" y="510324"/>
                  </a:lnTo>
                  <a:lnTo>
                    <a:pt x="122339" y="503605"/>
                  </a:lnTo>
                  <a:close/>
                </a:path>
                <a:path w="2345055" h="1783715">
                  <a:moveTo>
                    <a:pt x="133629" y="1540929"/>
                  </a:moveTo>
                  <a:lnTo>
                    <a:pt x="130911" y="1538211"/>
                  </a:lnTo>
                  <a:lnTo>
                    <a:pt x="124180" y="1538211"/>
                  </a:lnTo>
                  <a:lnTo>
                    <a:pt x="121462" y="1540929"/>
                  </a:lnTo>
                  <a:lnTo>
                    <a:pt x="121462" y="1547660"/>
                  </a:lnTo>
                  <a:lnTo>
                    <a:pt x="124180" y="1550390"/>
                  </a:lnTo>
                  <a:lnTo>
                    <a:pt x="130911" y="1550390"/>
                  </a:lnTo>
                  <a:lnTo>
                    <a:pt x="133629" y="1547660"/>
                  </a:lnTo>
                  <a:lnTo>
                    <a:pt x="133629" y="1540929"/>
                  </a:lnTo>
                  <a:close/>
                </a:path>
                <a:path w="2345055" h="1783715">
                  <a:moveTo>
                    <a:pt x="133629" y="480656"/>
                  </a:moveTo>
                  <a:lnTo>
                    <a:pt x="130911" y="477939"/>
                  </a:lnTo>
                  <a:lnTo>
                    <a:pt x="124180" y="477939"/>
                  </a:lnTo>
                  <a:lnTo>
                    <a:pt x="121462" y="480656"/>
                  </a:lnTo>
                  <a:lnTo>
                    <a:pt x="121462" y="487400"/>
                  </a:lnTo>
                  <a:lnTo>
                    <a:pt x="124180" y="490118"/>
                  </a:lnTo>
                  <a:lnTo>
                    <a:pt x="130911" y="490118"/>
                  </a:lnTo>
                  <a:lnTo>
                    <a:pt x="133629" y="487400"/>
                  </a:lnTo>
                  <a:lnTo>
                    <a:pt x="133629" y="480656"/>
                  </a:lnTo>
                  <a:close/>
                </a:path>
                <a:path w="2345055" h="1783715">
                  <a:moveTo>
                    <a:pt x="145478" y="1563624"/>
                  </a:moveTo>
                  <a:lnTo>
                    <a:pt x="142735" y="1560893"/>
                  </a:lnTo>
                  <a:lnTo>
                    <a:pt x="136017" y="1560893"/>
                  </a:lnTo>
                  <a:lnTo>
                    <a:pt x="133299" y="1563624"/>
                  </a:lnTo>
                  <a:lnTo>
                    <a:pt x="133299" y="1570342"/>
                  </a:lnTo>
                  <a:lnTo>
                    <a:pt x="136017" y="1573072"/>
                  </a:lnTo>
                  <a:lnTo>
                    <a:pt x="142735" y="1573072"/>
                  </a:lnTo>
                  <a:lnTo>
                    <a:pt x="145478" y="1570342"/>
                  </a:lnTo>
                  <a:lnTo>
                    <a:pt x="145478" y="1563624"/>
                  </a:lnTo>
                  <a:close/>
                </a:path>
                <a:path w="2345055" h="1783715">
                  <a:moveTo>
                    <a:pt x="145478" y="457987"/>
                  </a:moveTo>
                  <a:lnTo>
                    <a:pt x="142735" y="455256"/>
                  </a:lnTo>
                  <a:lnTo>
                    <a:pt x="136017" y="455256"/>
                  </a:lnTo>
                  <a:lnTo>
                    <a:pt x="133299" y="457987"/>
                  </a:lnTo>
                  <a:lnTo>
                    <a:pt x="133299" y="464705"/>
                  </a:lnTo>
                  <a:lnTo>
                    <a:pt x="136017" y="467436"/>
                  </a:lnTo>
                  <a:lnTo>
                    <a:pt x="142735" y="467436"/>
                  </a:lnTo>
                  <a:lnTo>
                    <a:pt x="145478" y="464705"/>
                  </a:lnTo>
                  <a:lnTo>
                    <a:pt x="145478" y="457987"/>
                  </a:lnTo>
                  <a:close/>
                </a:path>
                <a:path w="2345055" h="1783715">
                  <a:moveTo>
                    <a:pt x="157822" y="1586039"/>
                  </a:moveTo>
                  <a:lnTo>
                    <a:pt x="155092" y="1583309"/>
                  </a:lnTo>
                  <a:lnTo>
                    <a:pt x="148374" y="1583309"/>
                  </a:lnTo>
                  <a:lnTo>
                    <a:pt x="145643" y="1586039"/>
                  </a:lnTo>
                  <a:lnTo>
                    <a:pt x="145643" y="1592757"/>
                  </a:lnTo>
                  <a:lnTo>
                    <a:pt x="148374" y="1595488"/>
                  </a:lnTo>
                  <a:lnTo>
                    <a:pt x="155092" y="1595488"/>
                  </a:lnTo>
                  <a:lnTo>
                    <a:pt x="157822" y="1592757"/>
                  </a:lnTo>
                  <a:lnTo>
                    <a:pt x="157822" y="1586039"/>
                  </a:lnTo>
                  <a:close/>
                </a:path>
                <a:path w="2345055" h="1783715">
                  <a:moveTo>
                    <a:pt x="170713" y="1608175"/>
                  </a:moveTo>
                  <a:lnTo>
                    <a:pt x="167970" y="1605457"/>
                  </a:lnTo>
                  <a:lnTo>
                    <a:pt x="161251" y="1605457"/>
                  </a:lnTo>
                  <a:lnTo>
                    <a:pt x="158534" y="1608175"/>
                  </a:lnTo>
                  <a:lnTo>
                    <a:pt x="158534" y="1614893"/>
                  </a:lnTo>
                  <a:lnTo>
                    <a:pt x="161251" y="1617637"/>
                  </a:lnTo>
                  <a:lnTo>
                    <a:pt x="167970" y="1617637"/>
                  </a:lnTo>
                  <a:lnTo>
                    <a:pt x="170713" y="1614893"/>
                  </a:lnTo>
                  <a:lnTo>
                    <a:pt x="170713" y="1608175"/>
                  </a:lnTo>
                  <a:close/>
                </a:path>
                <a:path w="2345055" h="1783715">
                  <a:moveTo>
                    <a:pt x="183997" y="1630045"/>
                  </a:moveTo>
                  <a:lnTo>
                    <a:pt x="181267" y="1627301"/>
                  </a:lnTo>
                  <a:lnTo>
                    <a:pt x="174548" y="1627301"/>
                  </a:lnTo>
                  <a:lnTo>
                    <a:pt x="171818" y="1630045"/>
                  </a:lnTo>
                  <a:lnTo>
                    <a:pt x="171818" y="1636763"/>
                  </a:lnTo>
                  <a:lnTo>
                    <a:pt x="174548" y="1639481"/>
                  </a:lnTo>
                  <a:lnTo>
                    <a:pt x="181267" y="1639481"/>
                  </a:lnTo>
                  <a:lnTo>
                    <a:pt x="183997" y="1636763"/>
                  </a:lnTo>
                  <a:lnTo>
                    <a:pt x="183997" y="1630045"/>
                  </a:lnTo>
                  <a:close/>
                </a:path>
                <a:path w="2345055" h="1783715">
                  <a:moveTo>
                    <a:pt x="197827" y="1651596"/>
                  </a:moveTo>
                  <a:lnTo>
                    <a:pt x="195097" y="1648853"/>
                  </a:lnTo>
                  <a:lnTo>
                    <a:pt x="188379" y="1648853"/>
                  </a:lnTo>
                  <a:lnTo>
                    <a:pt x="185648" y="1651596"/>
                  </a:lnTo>
                  <a:lnTo>
                    <a:pt x="185648" y="1658315"/>
                  </a:lnTo>
                  <a:lnTo>
                    <a:pt x="188379" y="1661033"/>
                  </a:lnTo>
                  <a:lnTo>
                    <a:pt x="195097" y="1661033"/>
                  </a:lnTo>
                  <a:lnTo>
                    <a:pt x="197827" y="1658315"/>
                  </a:lnTo>
                  <a:lnTo>
                    <a:pt x="197827" y="1651596"/>
                  </a:lnTo>
                  <a:close/>
                </a:path>
                <a:path w="2345055" h="1783715">
                  <a:moveTo>
                    <a:pt x="212064" y="1672844"/>
                  </a:moveTo>
                  <a:lnTo>
                    <a:pt x="209334" y="1670113"/>
                  </a:lnTo>
                  <a:lnTo>
                    <a:pt x="202615" y="1670113"/>
                  </a:lnTo>
                  <a:lnTo>
                    <a:pt x="199885" y="1672844"/>
                  </a:lnTo>
                  <a:lnTo>
                    <a:pt x="199885" y="1679562"/>
                  </a:lnTo>
                  <a:lnTo>
                    <a:pt x="202615" y="1682280"/>
                  </a:lnTo>
                  <a:lnTo>
                    <a:pt x="209334" y="1682280"/>
                  </a:lnTo>
                  <a:lnTo>
                    <a:pt x="212064" y="1679562"/>
                  </a:lnTo>
                  <a:lnTo>
                    <a:pt x="212064" y="1672844"/>
                  </a:lnTo>
                  <a:close/>
                </a:path>
                <a:path w="2345055" h="1783715">
                  <a:moveTo>
                    <a:pt x="226822" y="1693773"/>
                  </a:moveTo>
                  <a:lnTo>
                    <a:pt x="224104" y="1691043"/>
                  </a:lnTo>
                  <a:lnTo>
                    <a:pt x="217373" y="1691043"/>
                  </a:lnTo>
                  <a:lnTo>
                    <a:pt x="214655" y="1693773"/>
                  </a:lnTo>
                  <a:lnTo>
                    <a:pt x="214655" y="1700491"/>
                  </a:lnTo>
                  <a:lnTo>
                    <a:pt x="217373" y="1703222"/>
                  </a:lnTo>
                  <a:lnTo>
                    <a:pt x="224104" y="1703222"/>
                  </a:lnTo>
                  <a:lnTo>
                    <a:pt x="226822" y="1700491"/>
                  </a:lnTo>
                  <a:lnTo>
                    <a:pt x="226822" y="1693773"/>
                  </a:lnTo>
                  <a:close/>
                </a:path>
                <a:path w="2345055" h="1783715">
                  <a:moveTo>
                    <a:pt x="242011" y="1714373"/>
                  </a:moveTo>
                  <a:lnTo>
                    <a:pt x="239280" y="1711642"/>
                  </a:lnTo>
                  <a:lnTo>
                    <a:pt x="232575" y="1711642"/>
                  </a:lnTo>
                  <a:lnTo>
                    <a:pt x="229831" y="1714373"/>
                  </a:lnTo>
                  <a:lnTo>
                    <a:pt x="229831" y="1721104"/>
                  </a:lnTo>
                  <a:lnTo>
                    <a:pt x="232575" y="1723821"/>
                  </a:lnTo>
                  <a:lnTo>
                    <a:pt x="239280" y="1723821"/>
                  </a:lnTo>
                  <a:lnTo>
                    <a:pt x="242011" y="1721104"/>
                  </a:lnTo>
                  <a:lnTo>
                    <a:pt x="242011" y="1714373"/>
                  </a:lnTo>
                  <a:close/>
                </a:path>
                <a:path w="2345055" h="1783715">
                  <a:moveTo>
                    <a:pt x="242011" y="307238"/>
                  </a:moveTo>
                  <a:lnTo>
                    <a:pt x="239280" y="304495"/>
                  </a:lnTo>
                  <a:lnTo>
                    <a:pt x="232575" y="304495"/>
                  </a:lnTo>
                  <a:lnTo>
                    <a:pt x="229831" y="307238"/>
                  </a:lnTo>
                  <a:lnTo>
                    <a:pt x="229831" y="313956"/>
                  </a:lnTo>
                  <a:lnTo>
                    <a:pt x="232575" y="316674"/>
                  </a:lnTo>
                  <a:lnTo>
                    <a:pt x="239280" y="316674"/>
                  </a:lnTo>
                  <a:lnTo>
                    <a:pt x="242011" y="313956"/>
                  </a:lnTo>
                  <a:lnTo>
                    <a:pt x="242011" y="307238"/>
                  </a:lnTo>
                  <a:close/>
                </a:path>
                <a:path w="2345055" h="1783715">
                  <a:moveTo>
                    <a:pt x="257606" y="1734642"/>
                  </a:moveTo>
                  <a:lnTo>
                    <a:pt x="254876" y="1731911"/>
                  </a:lnTo>
                  <a:lnTo>
                    <a:pt x="248158" y="1731911"/>
                  </a:lnTo>
                  <a:lnTo>
                    <a:pt x="245427" y="1734642"/>
                  </a:lnTo>
                  <a:lnTo>
                    <a:pt x="245427" y="1741373"/>
                  </a:lnTo>
                  <a:lnTo>
                    <a:pt x="248158" y="1744091"/>
                  </a:lnTo>
                  <a:lnTo>
                    <a:pt x="254876" y="1744091"/>
                  </a:lnTo>
                  <a:lnTo>
                    <a:pt x="257606" y="1741373"/>
                  </a:lnTo>
                  <a:lnTo>
                    <a:pt x="257606" y="1734642"/>
                  </a:lnTo>
                  <a:close/>
                </a:path>
                <a:path w="2345055" h="1783715">
                  <a:moveTo>
                    <a:pt x="257606" y="286956"/>
                  </a:moveTo>
                  <a:lnTo>
                    <a:pt x="254876" y="284238"/>
                  </a:lnTo>
                  <a:lnTo>
                    <a:pt x="248158" y="284238"/>
                  </a:lnTo>
                  <a:lnTo>
                    <a:pt x="245427" y="286956"/>
                  </a:lnTo>
                  <a:lnTo>
                    <a:pt x="245427" y="293687"/>
                  </a:lnTo>
                  <a:lnTo>
                    <a:pt x="248158" y="296418"/>
                  </a:lnTo>
                  <a:lnTo>
                    <a:pt x="254876" y="296418"/>
                  </a:lnTo>
                  <a:lnTo>
                    <a:pt x="257606" y="293687"/>
                  </a:lnTo>
                  <a:lnTo>
                    <a:pt x="257606" y="286956"/>
                  </a:lnTo>
                  <a:close/>
                </a:path>
                <a:path w="2345055" h="1783715">
                  <a:moveTo>
                    <a:pt x="273621" y="1754568"/>
                  </a:moveTo>
                  <a:lnTo>
                    <a:pt x="270891" y="1751838"/>
                  </a:lnTo>
                  <a:lnTo>
                    <a:pt x="264185" y="1751838"/>
                  </a:lnTo>
                  <a:lnTo>
                    <a:pt x="261454" y="1754568"/>
                  </a:lnTo>
                  <a:lnTo>
                    <a:pt x="261454" y="1761286"/>
                  </a:lnTo>
                  <a:lnTo>
                    <a:pt x="264185" y="1764017"/>
                  </a:lnTo>
                  <a:lnTo>
                    <a:pt x="270891" y="1764017"/>
                  </a:lnTo>
                  <a:lnTo>
                    <a:pt x="273621" y="1761286"/>
                  </a:lnTo>
                  <a:lnTo>
                    <a:pt x="273621" y="1754568"/>
                  </a:lnTo>
                  <a:close/>
                </a:path>
                <a:path w="2345055" h="1783715">
                  <a:moveTo>
                    <a:pt x="273621" y="267030"/>
                  </a:moveTo>
                  <a:lnTo>
                    <a:pt x="270891" y="264312"/>
                  </a:lnTo>
                  <a:lnTo>
                    <a:pt x="264185" y="264312"/>
                  </a:lnTo>
                  <a:lnTo>
                    <a:pt x="261454" y="267030"/>
                  </a:lnTo>
                  <a:lnTo>
                    <a:pt x="261454" y="273761"/>
                  </a:lnTo>
                  <a:lnTo>
                    <a:pt x="264185" y="276491"/>
                  </a:lnTo>
                  <a:lnTo>
                    <a:pt x="270891" y="276491"/>
                  </a:lnTo>
                  <a:lnTo>
                    <a:pt x="273621" y="273761"/>
                  </a:lnTo>
                  <a:lnTo>
                    <a:pt x="273621" y="267030"/>
                  </a:lnTo>
                  <a:close/>
                </a:path>
                <a:path w="2345055" h="1783715">
                  <a:moveTo>
                    <a:pt x="290169" y="1774126"/>
                  </a:moveTo>
                  <a:lnTo>
                    <a:pt x="287451" y="1771396"/>
                  </a:lnTo>
                  <a:lnTo>
                    <a:pt x="280720" y="1771396"/>
                  </a:lnTo>
                  <a:lnTo>
                    <a:pt x="278003" y="1774126"/>
                  </a:lnTo>
                  <a:lnTo>
                    <a:pt x="278003" y="1780857"/>
                  </a:lnTo>
                  <a:lnTo>
                    <a:pt x="280720" y="1783575"/>
                  </a:lnTo>
                  <a:lnTo>
                    <a:pt x="287451" y="1783575"/>
                  </a:lnTo>
                  <a:lnTo>
                    <a:pt x="290169" y="1780857"/>
                  </a:lnTo>
                  <a:lnTo>
                    <a:pt x="290169" y="1774126"/>
                  </a:lnTo>
                  <a:close/>
                </a:path>
                <a:path w="2345055" h="1783715">
                  <a:moveTo>
                    <a:pt x="290169" y="247484"/>
                  </a:moveTo>
                  <a:lnTo>
                    <a:pt x="287451" y="244754"/>
                  </a:lnTo>
                  <a:lnTo>
                    <a:pt x="280720" y="244754"/>
                  </a:lnTo>
                  <a:lnTo>
                    <a:pt x="278003" y="247484"/>
                  </a:lnTo>
                  <a:lnTo>
                    <a:pt x="278003" y="254203"/>
                  </a:lnTo>
                  <a:lnTo>
                    <a:pt x="280720" y="256933"/>
                  </a:lnTo>
                  <a:lnTo>
                    <a:pt x="287451" y="256933"/>
                  </a:lnTo>
                  <a:lnTo>
                    <a:pt x="290169" y="254203"/>
                  </a:lnTo>
                  <a:lnTo>
                    <a:pt x="290169" y="247484"/>
                  </a:lnTo>
                  <a:close/>
                </a:path>
                <a:path w="2345055" h="1783715">
                  <a:moveTo>
                    <a:pt x="307136" y="228269"/>
                  </a:moveTo>
                  <a:lnTo>
                    <a:pt x="304406" y="225552"/>
                  </a:lnTo>
                  <a:lnTo>
                    <a:pt x="297688" y="225552"/>
                  </a:lnTo>
                  <a:lnTo>
                    <a:pt x="294970" y="228269"/>
                  </a:lnTo>
                  <a:lnTo>
                    <a:pt x="294970" y="235000"/>
                  </a:lnTo>
                  <a:lnTo>
                    <a:pt x="297688" y="237731"/>
                  </a:lnTo>
                  <a:lnTo>
                    <a:pt x="304406" y="237731"/>
                  </a:lnTo>
                  <a:lnTo>
                    <a:pt x="307136" y="235000"/>
                  </a:lnTo>
                  <a:lnTo>
                    <a:pt x="307136" y="228269"/>
                  </a:lnTo>
                  <a:close/>
                </a:path>
                <a:path w="2345055" h="1783715">
                  <a:moveTo>
                    <a:pt x="324408" y="209461"/>
                  </a:moveTo>
                  <a:lnTo>
                    <a:pt x="321678" y="206717"/>
                  </a:lnTo>
                  <a:lnTo>
                    <a:pt x="314972" y="206717"/>
                  </a:lnTo>
                  <a:lnTo>
                    <a:pt x="312229" y="209461"/>
                  </a:lnTo>
                  <a:lnTo>
                    <a:pt x="312229" y="216179"/>
                  </a:lnTo>
                  <a:lnTo>
                    <a:pt x="314972" y="218897"/>
                  </a:lnTo>
                  <a:lnTo>
                    <a:pt x="321678" y="218897"/>
                  </a:lnTo>
                  <a:lnTo>
                    <a:pt x="324408" y="216179"/>
                  </a:lnTo>
                  <a:lnTo>
                    <a:pt x="324408" y="209461"/>
                  </a:lnTo>
                  <a:close/>
                </a:path>
                <a:path w="2345055" h="1783715">
                  <a:moveTo>
                    <a:pt x="342214" y="191008"/>
                  </a:moveTo>
                  <a:lnTo>
                    <a:pt x="339483" y="188277"/>
                  </a:lnTo>
                  <a:lnTo>
                    <a:pt x="332765" y="188277"/>
                  </a:lnTo>
                  <a:lnTo>
                    <a:pt x="330047" y="191008"/>
                  </a:lnTo>
                  <a:lnTo>
                    <a:pt x="330047" y="197726"/>
                  </a:lnTo>
                  <a:lnTo>
                    <a:pt x="332765" y="200456"/>
                  </a:lnTo>
                  <a:lnTo>
                    <a:pt x="339483" y="200456"/>
                  </a:lnTo>
                  <a:lnTo>
                    <a:pt x="342214" y="197726"/>
                  </a:lnTo>
                  <a:lnTo>
                    <a:pt x="342214" y="191008"/>
                  </a:lnTo>
                  <a:close/>
                </a:path>
                <a:path w="2345055" h="1783715">
                  <a:moveTo>
                    <a:pt x="360324" y="172974"/>
                  </a:moveTo>
                  <a:lnTo>
                    <a:pt x="357593" y="170243"/>
                  </a:lnTo>
                  <a:lnTo>
                    <a:pt x="350875" y="170243"/>
                  </a:lnTo>
                  <a:lnTo>
                    <a:pt x="348145" y="172974"/>
                  </a:lnTo>
                  <a:lnTo>
                    <a:pt x="348145" y="179692"/>
                  </a:lnTo>
                  <a:lnTo>
                    <a:pt x="350875" y="182422"/>
                  </a:lnTo>
                  <a:lnTo>
                    <a:pt x="357593" y="182422"/>
                  </a:lnTo>
                  <a:lnTo>
                    <a:pt x="360324" y="179692"/>
                  </a:lnTo>
                  <a:lnTo>
                    <a:pt x="360324" y="172974"/>
                  </a:lnTo>
                  <a:close/>
                </a:path>
                <a:path w="2345055" h="1783715">
                  <a:moveTo>
                    <a:pt x="378866" y="155321"/>
                  </a:moveTo>
                  <a:lnTo>
                    <a:pt x="376135" y="152603"/>
                  </a:lnTo>
                  <a:lnTo>
                    <a:pt x="369417" y="152603"/>
                  </a:lnTo>
                  <a:lnTo>
                    <a:pt x="366687" y="155321"/>
                  </a:lnTo>
                  <a:lnTo>
                    <a:pt x="366687" y="162052"/>
                  </a:lnTo>
                  <a:lnTo>
                    <a:pt x="369417" y="164769"/>
                  </a:lnTo>
                  <a:lnTo>
                    <a:pt x="376135" y="164769"/>
                  </a:lnTo>
                  <a:lnTo>
                    <a:pt x="378866" y="162052"/>
                  </a:lnTo>
                  <a:lnTo>
                    <a:pt x="378866" y="155321"/>
                  </a:lnTo>
                  <a:close/>
                </a:path>
                <a:path w="2345055" h="1783715">
                  <a:moveTo>
                    <a:pt x="397827" y="138099"/>
                  </a:moveTo>
                  <a:lnTo>
                    <a:pt x="395084" y="135369"/>
                  </a:lnTo>
                  <a:lnTo>
                    <a:pt x="388378" y="135369"/>
                  </a:lnTo>
                  <a:lnTo>
                    <a:pt x="385648" y="138099"/>
                  </a:lnTo>
                  <a:lnTo>
                    <a:pt x="385648" y="144818"/>
                  </a:lnTo>
                  <a:lnTo>
                    <a:pt x="388378" y="147535"/>
                  </a:lnTo>
                  <a:lnTo>
                    <a:pt x="395084" y="147535"/>
                  </a:lnTo>
                  <a:lnTo>
                    <a:pt x="397827" y="144818"/>
                  </a:lnTo>
                  <a:lnTo>
                    <a:pt x="397827" y="138099"/>
                  </a:lnTo>
                  <a:close/>
                </a:path>
                <a:path w="2345055" h="1783715">
                  <a:moveTo>
                    <a:pt x="417080" y="121272"/>
                  </a:moveTo>
                  <a:lnTo>
                    <a:pt x="414350" y="118541"/>
                  </a:lnTo>
                  <a:lnTo>
                    <a:pt x="407631" y="118541"/>
                  </a:lnTo>
                  <a:lnTo>
                    <a:pt x="404914" y="121272"/>
                  </a:lnTo>
                  <a:lnTo>
                    <a:pt x="404914" y="128003"/>
                  </a:lnTo>
                  <a:lnTo>
                    <a:pt x="407631" y="130721"/>
                  </a:lnTo>
                  <a:lnTo>
                    <a:pt x="414350" y="130721"/>
                  </a:lnTo>
                  <a:lnTo>
                    <a:pt x="417080" y="128003"/>
                  </a:lnTo>
                  <a:lnTo>
                    <a:pt x="417080" y="121272"/>
                  </a:lnTo>
                  <a:close/>
                </a:path>
                <a:path w="2345055" h="1783715">
                  <a:moveTo>
                    <a:pt x="436765" y="104876"/>
                  </a:moveTo>
                  <a:lnTo>
                    <a:pt x="434035" y="102146"/>
                  </a:lnTo>
                  <a:lnTo>
                    <a:pt x="427316" y="102146"/>
                  </a:lnTo>
                  <a:lnTo>
                    <a:pt x="424599" y="104876"/>
                  </a:lnTo>
                  <a:lnTo>
                    <a:pt x="424599" y="111607"/>
                  </a:lnTo>
                  <a:lnTo>
                    <a:pt x="427316" y="114325"/>
                  </a:lnTo>
                  <a:lnTo>
                    <a:pt x="434035" y="114325"/>
                  </a:lnTo>
                  <a:lnTo>
                    <a:pt x="436765" y="111607"/>
                  </a:lnTo>
                  <a:lnTo>
                    <a:pt x="436765" y="104876"/>
                  </a:lnTo>
                  <a:close/>
                </a:path>
                <a:path w="2345055" h="1783715">
                  <a:moveTo>
                    <a:pt x="456768" y="88912"/>
                  </a:moveTo>
                  <a:lnTo>
                    <a:pt x="454037" y="86194"/>
                  </a:lnTo>
                  <a:lnTo>
                    <a:pt x="447319" y="86194"/>
                  </a:lnTo>
                  <a:lnTo>
                    <a:pt x="444601" y="88912"/>
                  </a:lnTo>
                  <a:lnTo>
                    <a:pt x="444601" y="95643"/>
                  </a:lnTo>
                  <a:lnTo>
                    <a:pt x="447319" y="98374"/>
                  </a:lnTo>
                  <a:lnTo>
                    <a:pt x="454037" y="98374"/>
                  </a:lnTo>
                  <a:lnTo>
                    <a:pt x="456768" y="95643"/>
                  </a:lnTo>
                  <a:lnTo>
                    <a:pt x="456768" y="88912"/>
                  </a:lnTo>
                  <a:close/>
                </a:path>
                <a:path w="2345055" h="1783715">
                  <a:moveTo>
                    <a:pt x="477088" y="73418"/>
                  </a:moveTo>
                  <a:lnTo>
                    <a:pt x="474357" y="70688"/>
                  </a:lnTo>
                  <a:lnTo>
                    <a:pt x="467626" y="70688"/>
                  </a:lnTo>
                  <a:lnTo>
                    <a:pt x="464908" y="73418"/>
                  </a:lnTo>
                  <a:lnTo>
                    <a:pt x="464908" y="80137"/>
                  </a:lnTo>
                  <a:lnTo>
                    <a:pt x="467626" y="82867"/>
                  </a:lnTo>
                  <a:lnTo>
                    <a:pt x="474357" y="82867"/>
                  </a:lnTo>
                  <a:lnTo>
                    <a:pt x="477088" y="80137"/>
                  </a:lnTo>
                  <a:lnTo>
                    <a:pt x="477088" y="73418"/>
                  </a:lnTo>
                  <a:close/>
                </a:path>
                <a:path w="2345055" h="1783715">
                  <a:moveTo>
                    <a:pt x="497814" y="58343"/>
                  </a:moveTo>
                  <a:lnTo>
                    <a:pt x="495084" y="55613"/>
                  </a:lnTo>
                  <a:lnTo>
                    <a:pt x="488378" y="55613"/>
                  </a:lnTo>
                  <a:lnTo>
                    <a:pt x="485648" y="58343"/>
                  </a:lnTo>
                  <a:lnTo>
                    <a:pt x="485648" y="65074"/>
                  </a:lnTo>
                  <a:lnTo>
                    <a:pt x="488378" y="67792"/>
                  </a:lnTo>
                  <a:lnTo>
                    <a:pt x="495084" y="67792"/>
                  </a:lnTo>
                  <a:lnTo>
                    <a:pt x="497814" y="65074"/>
                  </a:lnTo>
                  <a:lnTo>
                    <a:pt x="497814" y="58343"/>
                  </a:lnTo>
                  <a:close/>
                </a:path>
                <a:path w="2345055" h="1783715">
                  <a:moveTo>
                    <a:pt x="518756" y="43738"/>
                  </a:moveTo>
                  <a:lnTo>
                    <a:pt x="516026" y="41008"/>
                  </a:lnTo>
                  <a:lnTo>
                    <a:pt x="509320" y="41008"/>
                  </a:lnTo>
                  <a:lnTo>
                    <a:pt x="506577" y="43738"/>
                  </a:lnTo>
                  <a:lnTo>
                    <a:pt x="506577" y="50469"/>
                  </a:lnTo>
                  <a:lnTo>
                    <a:pt x="509320" y="53187"/>
                  </a:lnTo>
                  <a:lnTo>
                    <a:pt x="516026" y="53187"/>
                  </a:lnTo>
                  <a:lnTo>
                    <a:pt x="518756" y="50469"/>
                  </a:lnTo>
                  <a:lnTo>
                    <a:pt x="518756" y="43738"/>
                  </a:lnTo>
                  <a:close/>
                </a:path>
                <a:path w="2345055" h="1783715">
                  <a:moveTo>
                    <a:pt x="540105" y="29591"/>
                  </a:moveTo>
                  <a:lnTo>
                    <a:pt x="537387" y="26860"/>
                  </a:lnTo>
                  <a:lnTo>
                    <a:pt x="530669" y="26860"/>
                  </a:lnTo>
                  <a:lnTo>
                    <a:pt x="527939" y="29591"/>
                  </a:lnTo>
                  <a:lnTo>
                    <a:pt x="527939" y="36322"/>
                  </a:lnTo>
                  <a:lnTo>
                    <a:pt x="530669" y="39039"/>
                  </a:lnTo>
                  <a:lnTo>
                    <a:pt x="537387" y="39039"/>
                  </a:lnTo>
                  <a:lnTo>
                    <a:pt x="540105" y="36322"/>
                  </a:lnTo>
                  <a:lnTo>
                    <a:pt x="540105" y="29591"/>
                  </a:lnTo>
                  <a:close/>
                </a:path>
                <a:path w="2345055" h="1783715">
                  <a:moveTo>
                    <a:pt x="561695" y="15925"/>
                  </a:moveTo>
                  <a:lnTo>
                    <a:pt x="558965" y="13195"/>
                  </a:lnTo>
                  <a:lnTo>
                    <a:pt x="552246" y="13195"/>
                  </a:lnTo>
                  <a:lnTo>
                    <a:pt x="549516" y="15925"/>
                  </a:lnTo>
                  <a:lnTo>
                    <a:pt x="549516" y="22644"/>
                  </a:lnTo>
                  <a:lnTo>
                    <a:pt x="552246" y="25361"/>
                  </a:lnTo>
                  <a:lnTo>
                    <a:pt x="558965" y="25361"/>
                  </a:lnTo>
                  <a:lnTo>
                    <a:pt x="561695" y="22644"/>
                  </a:lnTo>
                  <a:lnTo>
                    <a:pt x="561695" y="15925"/>
                  </a:lnTo>
                  <a:close/>
                </a:path>
                <a:path w="2345055" h="1783715">
                  <a:moveTo>
                    <a:pt x="583666" y="2730"/>
                  </a:moveTo>
                  <a:lnTo>
                    <a:pt x="580948" y="0"/>
                  </a:lnTo>
                  <a:lnTo>
                    <a:pt x="574230" y="0"/>
                  </a:lnTo>
                  <a:lnTo>
                    <a:pt x="571487" y="2730"/>
                  </a:lnTo>
                  <a:lnTo>
                    <a:pt x="571487" y="9448"/>
                  </a:lnTo>
                  <a:lnTo>
                    <a:pt x="574230" y="12179"/>
                  </a:lnTo>
                  <a:lnTo>
                    <a:pt x="580948" y="12179"/>
                  </a:lnTo>
                  <a:lnTo>
                    <a:pt x="583666" y="9448"/>
                  </a:lnTo>
                  <a:lnTo>
                    <a:pt x="583666" y="2730"/>
                  </a:lnTo>
                  <a:close/>
                </a:path>
                <a:path w="2345055" h="1783715">
                  <a:moveTo>
                    <a:pt x="2260168" y="658368"/>
                  </a:moveTo>
                  <a:lnTo>
                    <a:pt x="2257425" y="655650"/>
                  </a:lnTo>
                  <a:lnTo>
                    <a:pt x="2250719" y="655650"/>
                  </a:lnTo>
                  <a:lnTo>
                    <a:pt x="2247989" y="658368"/>
                  </a:lnTo>
                  <a:lnTo>
                    <a:pt x="2247989" y="665099"/>
                  </a:lnTo>
                  <a:lnTo>
                    <a:pt x="2250719" y="667829"/>
                  </a:lnTo>
                  <a:lnTo>
                    <a:pt x="2257425" y="667829"/>
                  </a:lnTo>
                  <a:lnTo>
                    <a:pt x="2260168" y="665099"/>
                  </a:lnTo>
                  <a:lnTo>
                    <a:pt x="2260168" y="658368"/>
                  </a:lnTo>
                  <a:close/>
                </a:path>
                <a:path w="2345055" h="1783715">
                  <a:moveTo>
                    <a:pt x="2267813" y="682802"/>
                  </a:moveTo>
                  <a:lnTo>
                    <a:pt x="2265083" y="680072"/>
                  </a:lnTo>
                  <a:lnTo>
                    <a:pt x="2258364" y="680072"/>
                  </a:lnTo>
                  <a:lnTo>
                    <a:pt x="2255634" y="682802"/>
                  </a:lnTo>
                  <a:lnTo>
                    <a:pt x="2255634" y="689521"/>
                  </a:lnTo>
                  <a:lnTo>
                    <a:pt x="2258364" y="692251"/>
                  </a:lnTo>
                  <a:lnTo>
                    <a:pt x="2265083" y="692251"/>
                  </a:lnTo>
                  <a:lnTo>
                    <a:pt x="2267813" y="689521"/>
                  </a:lnTo>
                  <a:lnTo>
                    <a:pt x="2267813" y="682802"/>
                  </a:lnTo>
                  <a:close/>
                </a:path>
                <a:path w="2345055" h="1783715">
                  <a:moveTo>
                    <a:pt x="2274938" y="707402"/>
                  </a:moveTo>
                  <a:lnTo>
                    <a:pt x="2272207" y="704659"/>
                  </a:lnTo>
                  <a:lnTo>
                    <a:pt x="2265476" y="704659"/>
                  </a:lnTo>
                  <a:lnTo>
                    <a:pt x="2262759" y="707402"/>
                  </a:lnTo>
                  <a:lnTo>
                    <a:pt x="2262759" y="714121"/>
                  </a:lnTo>
                  <a:lnTo>
                    <a:pt x="2265476" y="716838"/>
                  </a:lnTo>
                  <a:lnTo>
                    <a:pt x="2272207" y="716838"/>
                  </a:lnTo>
                  <a:lnTo>
                    <a:pt x="2274938" y="714121"/>
                  </a:lnTo>
                  <a:lnTo>
                    <a:pt x="2274938" y="707402"/>
                  </a:lnTo>
                  <a:close/>
                </a:path>
                <a:path w="2345055" h="1783715">
                  <a:moveTo>
                    <a:pt x="2281415" y="732129"/>
                  </a:moveTo>
                  <a:lnTo>
                    <a:pt x="2278697" y="729411"/>
                  </a:lnTo>
                  <a:lnTo>
                    <a:pt x="2271979" y="729411"/>
                  </a:lnTo>
                  <a:lnTo>
                    <a:pt x="2269248" y="732129"/>
                  </a:lnTo>
                  <a:lnTo>
                    <a:pt x="2269248" y="738847"/>
                  </a:lnTo>
                  <a:lnTo>
                    <a:pt x="2271979" y="741591"/>
                  </a:lnTo>
                  <a:lnTo>
                    <a:pt x="2278697" y="741591"/>
                  </a:lnTo>
                  <a:lnTo>
                    <a:pt x="2281415" y="738847"/>
                  </a:lnTo>
                  <a:lnTo>
                    <a:pt x="2281415" y="732129"/>
                  </a:lnTo>
                  <a:close/>
                </a:path>
                <a:path w="2345055" h="1783715">
                  <a:moveTo>
                    <a:pt x="2287384" y="757021"/>
                  </a:moveTo>
                  <a:lnTo>
                    <a:pt x="2284666" y="754291"/>
                  </a:lnTo>
                  <a:lnTo>
                    <a:pt x="2277948" y="754291"/>
                  </a:lnTo>
                  <a:lnTo>
                    <a:pt x="2275217" y="757021"/>
                  </a:lnTo>
                  <a:lnTo>
                    <a:pt x="2275217" y="763752"/>
                  </a:lnTo>
                  <a:lnTo>
                    <a:pt x="2277948" y="766470"/>
                  </a:lnTo>
                  <a:lnTo>
                    <a:pt x="2284666" y="766470"/>
                  </a:lnTo>
                  <a:lnTo>
                    <a:pt x="2287384" y="763752"/>
                  </a:lnTo>
                  <a:lnTo>
                    <a:pt x="2287384" y="757021"/>
                  </a:lnTo>
                  <a:close/>
                </a:path>
                <a:path w="2345055" h="1783715">
                  <a:moveTo>
                    <a:pt x="2292832" y="782040"/>
                  </a:moveTo>
                  <a:lnTo>
                    <a:pt x="2290114" y="779297"/>
                  </a:lnTo>
                  <a:lnTo>
                    <a:pt x="2283383" y="779297"/>
                  </a:lnTo>
                  <a:lnTo>
                    <a:pt x="2280653" y="782040"/>
                  </a:lnTo>
                  <a:lnTo>
                    <a:pt x="2280653" y="788758"/>
                  </a:lnTo>
                  <a:lnTo>
                    <a:pt x="2283383" y="791476"/>
                  </a:lnTo>
                  <a:lnTo>
                    <a:pt x="2290114" y="791476"/>
                  </a:lnTo>
                  <a:lnTo>
                    <a:pt x="2292832" y="788758"/>
                  </a:lnTo>
                  <a:lnTo>
                    <a:pt x="2292832" y="782040"/>
                  </a:lnTo>
                  <a:close/>
                </a:path>
                <a:path w="2345055" h="1783715">
                  <a:moveTo>
                    <a:pt x="2297658" y="807161"/>
                  </a:moveTo>
                  <a:lnTo>
                    <a:pt x="2294928" y="804430"/>
                  </a:lnTo>
                  <a:lnTo>
                    <a:pt x="2288209" y="804430"/>
                  </a:lnTo>
                  <a:lnTo>
                    <a:pt x="2285479" y="807161"/>
                  </a:lnTo>
                  <a:lnTo>
                    <a:pt x="2285479" y="813892"/>
                  </a:lnTo>
                  <a:lnTo>
                    <a:pt x="2288209" y="816610"/>
                  </a:lnTo>
                  <a:lnTo>
                    <a:pt x="2294928" y="816610"/>
                  </a:lnTo>
                  <a:lnTo>
                    <a:pt x="2297658" y="813892"/>
                  </a:lnTo>
                  <a:lnTo>
                    <a:pt x="2297658" y="807161"/>
                  </a:lnTo>
                  <a:close/>
                </a:path>
                <a:path w="2345055" h="1783715">
                  <a:moveTo>
                    <a:pt x="2301951" y="832383"/>
                  </a:moveTo>
                  <a:lnTo>
                    <a:pt x="2299220" y="829665"/>
                  </a:lnTo>
                  <a:lnTo>
                    <a:pt x="2292502" y="829665"/>
                  </a:lnTo>
                  <a:lnTo>
                    <a:pt x="2289772" y="832383"/>
                  </a:lnTo>
                  <a:lnTo>
                    <a:pt x="2289772" y="839114"/>
                  </a:lnTo>
                  <a:lnTo>
                    <a:pt x="2292502" y="841844"/>
                  </a:lnTo>
                  <a:lnTo>
                    <a:pt x="2299220" y="841844"/>
                  </a:lnTo>
                  <a:lnTo>
                    <a:pt x="2301951" y="839114"/>
                  </a:lnTo>
                  <a:lnTo>
                    <a:pt x="2301951" y="832383"/>
                  </a:lnTo>
                  <a:close/>
                </a:path>
                <a:path w="2345055" h="1783715">
                  <a:moveTo>
                    <a:pt x="2305710" y="857719"/>
                  </a:moveTo>
                  <a:lnTo>
                    <a:pt x="2302992" y="854989"/>
                  </a:lnTo>
                  <a:lnTo>
                    <a:pt x="2296261" y="854989"/>
                  </a:lnTo>
                  <a:lnTo>
                    <a:pt x="2293543" y="857719"/>
                  </a:lnTo>
                  <a:lnTo>
                    <a:pt x="2293543" y="864438"/>
                  </a:lnTo>
                  <a:lnTo>
                    <a:pt x="2296261" y="867168"/>
                  </a:lnTo>
                  <a:lnTo>
                    <a:pt x="2302992" y="867168"/>
                  </a:lnTo>
                  <a:lnTo>
                    <a:pt x="2305710" y="864438"/>
                  </a:lnTo>
                  <a:lnTo>
                    <a:pt x="2305710" y="857719"/>
                  </a:lnTo>
                  <a:close/>
                </a:path>
                <a:path w="2345055" h="1783715">
                  <a:moveTo>
                    <a:pt x="2308860" y="883107"/>
                  </a:moveTo>
                  <a:lnTo>
                    <a:pt x="2306129" y="880376"/>
                  </a:lnTo>
                  <a:lnTo>
                    <a:pt x="2299411" y="880376"/>
                  </a:lnTo>
                  <a:lnTo>
                    <a:pt x="2296680" y="883107"/>
                  </a:lnTo>
                  <a:lnTo>
                    <a:pt x="2296680" y="889838"/>
                  </a:lnTo>
                  <a:lnTo>
                    <a:pt x="2299411" y="892556"/>
                  </a:lnTo>
                  <a:lnTo>
                    <a:pt x="2306129" y="892556"/>
                  </a:lnTo>
                  <a:lnTo>
                    <a:pt x="2308860" y="889838"/>
                  </a:lnTo>
                  <a:lnTo>
                    <a:pt x="2308860" y="883107"/>
                  </a:lnTo>
                  <a:close/>
                </a:path>
                <a:path w="2345055" h="1783715">
                  <a:moveTo>
                    <a:pt x="2311374" y="908570"/>
                  </a:moveTo>
                  <a:lnTo>
                    <a:pt x="2308644" y="905840"/>
                  </a:lnTo>
                  <a:lnTo>
                    <a:pt x="2301925" y="905840"/>
                  </a:lnTo>
                  <a:lnTo>
                    <a:pt x="2299195" y="908570"/>
                  </a:lnTo>
                  <a:lnTo>
                    <a:pt x="2299195" y="915301"/>
                  </a:lnTo>
                  <a:lnTo>
                    <a:pt x="2301925" y="918019"/>
                  </a:lnTo>
                  <a:lnTo>
                    <a:pt x="2308644" y="918019"/>
                  </a:lnTo>
                  <a:lnTo>
                    <a:pt x="2311374" y="915301"/>
                  </a:lnTo>
                  <a:lnTo>
                    <a:pt x="2311374" y="908570"/>
                  </a:lnTo>
                  <a:close/>
                </a:path>
                <a:path w="2345055" h="1783715">
                  <a:moveTo>
                    <a:pt x="2313457" y="934085"/>
                  </a:moveTo>
                  <a:lnTo>
                    <a:pt x="2310739" y="931354"/>
                  </a:lnTo>
                  <a:lnTo>
                    <a:pt x="2304021" y="931354"/>
                  </a:lnTo>
                  <a:lnTo>
                    <a:pt x="2301278" y="934085"/>
                  </a:lnTo>
                  <a:lnTo>
                    <a:pt x="2301278" y="940803"/>
                  </a:lnTo>
                  <a:lnTo>
                    <a:pt x="2304021" y="943521"/>
                  </a:lnTo>
                  <a:lnTo>
                    <a:pt x="2310739" y="943521"/>
                  </a:lnTo>
                  <a:lnTo>
                    <a:pt x="2313457" y="940803"/>
                  </a:lnTo>
                  <a:lnTo>
                    <a:pt x="2313457" y="934085"/>
                  </a:lnTo>
                  <a:close/>
                </a:path>
                <a:path w="2345055" h="1783715">
                  <a:moveTo>
                    <a:pt x="2314829" y="959637"/>
                  </a:moveTo>
                  <a:lnTo>
                    <a:pt x="2312098" y="956906"/>
                  </a:lnTo>
                  <a:lnTo>
                    <a:pt x="2305380" y="956906"/>
                  </a:lnTo>
                  <a:lnTo>
                    <a:pt x="2302649" y="959637"/>
                  </a:lnTo>
                  <a:lnTo>
                    <a:pt x="2302649" y="966368"/>
                  </a:lnTo>
                  <a:lnTo>
                    <a:pt x="2305380" y="969086"/>
                  </a:lnTo>
                  <a:lnTo>
                    <a:pt x="2312098" y="969086"/>
                  </a:lnTo>
                  <a:lnTo>
                    <a:pt x="2314829" y="966368"/>
                  </a:lnTo>
                  <a:lnTo>
                    <a:pt x="2314829" y="959637"/>
                  </a:lnTo>
                  <a:close/>
                </a:path>
                <a:path w="2345055" h="1783715">
                  <a:moveTo>
                    <a:pt x="2315768" y="985215"/>
                  </a:moveTo>
                  <a:lnTo>
                    <a:pt x="2313038" y="982484"/>
                  </a:lnTo>
                  <a:lnTo>
                    <a:pt x="2306332" y="982484"/>
                  </a:lnTo>
                  <a:lnTo>
                    <a:pt x="2303602" y="985215"/>
                  </a:lnTo>
                  <a:lnTo>
                    <a:pt x="2303602" y="991946"/>
                  </a:lnTo>
                  <a:lnTo>
                    <a:pt x="2306332" y="994664"/>
                  </a:lnTo>
                  <a:lnTo>
                    <a:pt x="2313038" y="994664"/>
                  </a:lnTo>
                  <a:lnTo>
                    <a:pt x="2315768" y="991946"/>
                  </a:lnTo>
                  <a:lnTo>
                    <a:pt x="2315768" y="985215"/>
                  </a:lnTo>
                  <a:close/>
                </a:path>
                <a:path w="2345055" h="1783715">
                  <a:moveTo>
                    <a:pt x="2343416" y="1061974"/>
                  </a:moveTo>
                  <a:lnTo>
                    <a:pt x="2340686" y="1059243"/>
                  </a:lnTo>
                  <a:lnTo>
                    <a:pt x="2333968" y="1059243"/>
                  </a:lnTo>
                  <a:lnTo>
                    <a:pt x="2331237" y="1061974"/>
                  </a:lnTo>
                  <a:lnTo>
                    <a:pt x="2331237" y="1068692"/>
                  </a:lnTo>
                  <a:lnTo>
                    <a:pt x="2333968" y="1071422"/>
                  </a:lnTo>
                  <a:lnTo>
                    <a:pt x="2340686" y="1071422"/>
                  </a:lnTo>
                  <a:lnTo>
                    <a:pt x="2343416" y="1068692"/>
                  </a:lnTo>
                  <a:lnTo>
                    <a:pt x="2343416" y="1061974"/>
                  </a:lnTo>
                  <a:close/>
                </a:path>
                <a:path w="2345055" h="1783715">
                  <a:moveTo>
                    <a:pt x="2344559" y="1010805"/>
                  </a:moveTo>
                  <a:lnTo>
                    <a:pt x="2341842" y="1008075"/>
                  </a:lnTo>
                  <a:lnTo>
                    <a:pt x="2335111" y="1008075"/>
                  </a:lnTo>
                  <a:lnTo>
                    <a:pt x="2332393" y="1010805"/>
                  </a:lnTo>
                  <a:lnTo>
                    <a:pt x="2332393" y="1017524"/>
                  </a:lnTo>
                  <a:lnTo>
                    <a:pt x="2335111" y="1020241"/>
                  </a:lnTo>
                  <a:lnTo>
                    <a:pt x="2341842" y="1020241"/>
                  </a:lnTo>
                  <a:lnTo>
                    <a:pt x="2344559" y="1017524"/>
                  </a:lnTo>
                  <a:lnTo>
                    <a:pt x="2344559" y="101080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2635827" y="8532717"/>
              <a:ext cx="2277745" cy="1913889"/>
            </a:xfrm>
            <a:custGeom>
              <a:avLst/>
              <a:gdLst/>
              <a:ahLst/>
              <a:cxnLst/>
              <a:rect l="l" t="t" r="r" b="b"/>
              <a:pathLst>
                <a:path w="2277744" h="1913890">
                  <a:moveTo>
                    <a:pt x="12166" y="1631873"/>
                  </a:moveTo>
                  <a:lnTo>
                    <a:pt x="9448" y="1629130"/>
                  </a:lnTo>
                  <a:lnTo>
                    <a:pt x="2730" y="1629130"/>
                  </a:lnTo>
                  <a:lnTo>
                    <a:pt x="0" y="1631873"/>
                  </a:lnTo>
                  <a:lnTo>
                    <a:pt x="0" y="1638592"/>
                  </a:lnTo>
                  <a:lnTo>
                    <a:pt x="2730" y="1641309"/>
                  </a:lnTo>
                  <a:lnTo>
                    <a:pt x="9448" y="1641309"/>
                  </a:lnTo>
                  <a:lnTo>
                    <a:pt x="12166" y="1638592"/>
                  </a:lnTo>
                  <a:lnTo>
                    <a:pt x="12166" y="1631873"/>
                  </a:lnTo>
                  <a:close/>
                </a:path>
                <a:path w="2277744" h="1913890">
                  <a:moveTo>
                    <a:pt x="24003" y="1654556"/>
                  </a:moveTo>
                  <a:lnTo>
                    <a:pt x="21272" y="1651825"/>
                  </a:lnTo>
                  <a:lnTo>
                    <a:pt x="14554" y="1651825"/>
                  </a:lnTo>
                  <a:lnTo>
                    <a:pt x="11823" y="1654556"/>
                  </a:lnTo>
                  <a:lnTo>
                    <a:pt x="11823" y="1661287"/>
                  </a:lnTo>
                  <a:lnTo>
                    <a:pt x="14554" y="1664004"/>
                  </a:lnTo>
                  <a:lnTo>
                    <a:pt x="21272" y="1664004"/>
                  </a:lnTo>
                  <a:lnTo>
                    <a:pt x="24003" y="1661287"/>
                  </a:lnTo>
                  <a:lnTo>
                    <a:pt x="24003" y="1654556"/>
                  </a:lnTo>
                  <a:close/>
                </a:path>
                <a:path w="2277744" h="1913890">
                  <a:moveTo>
                    <a:pt x="36372" y="1676984"/>
                  </a:moveTo>
                  <a:lnTo>
                    <a:pt x="33629" y="1674253"/>
                  </a:lnTo>
                  <a:lnTo>
                    <a:pt x="26924" y="1674253"/>
                  </a:lnTo>
                  <a:lnTo>
                    <a:pt x="24193" y="1676984"/>
                  </a:lnTo>
                  <a:lnTo>
                    <a:pt x="24193" y="1683715"/>
                  </a:lnTo>
                  <a:lnTo>
                    <a:pt x="26924" y="1686433"/>
                  </a:lnTo>
                  <a:lnTo>
                    <a:pt x="33629" y="1686433"/>
                  </a:lnTo>
                  <a:lnTo>
                    <a:pt x="36372" y="1683715"/>
                  </a:lnTo>
                  <a:lnTo>
                    <a:pt x="36372" y="1676984"/>
                  </a:lnTo>
                  <a:close/>
                </a:path>
                <a:path w="2277744" h="1913890">
                  <a:moveTo>
                    <a:pt x="49136" y="1699158"/>
                  </a:moveTo>
                  <a:lnTo>
                    <a:pt x="46405" y="1696427"/>
                  </a:lnTo>
                  <a:lnTo>
                    <a:pt x="39687" y="1696427"/>
                  </a:lnTo>
                  <a:lnTo>
                    <a:pt x="36957" y="1699158"/>
                  </a:lnTo>
                  <a:lnTo>
                    <a:pt x="36957" y="1705876"/>
                  </a:lnTo>
                  <a:lnTo>
                    <a:pt x="39687" y="1708594"/>
                  </a:lnTo>
                  <a:lnTo>
                    <a:pt x="46405" y="1708594"/>
                  </a:lnTo>
                  <a:lnTo>
                    <a:pt x="49136" y="1705876"/>
                  </a:lnTo>
                  <a:lnTo>
                    <a:pt x="49136" y="1699158"/>
                  </a:lnTo>
                  <a:close/>
                </a:path>
                <a:path w="2277744" h="1913890">
                  <a:moveTo>
                    <a:pt x="62331" y="1721027"/>
                  </a:moveTo>
                  <a:lnTo>
                    <a:pt x="59601" y="1718310"/>
                  </a:lnTo>
                  <a:lnTo>
                    <a:pt x="52882" y="1718310"/>
                  </a:lnTo>
                  <a:lnTo>
                    <a:pt x="50152" y="1721027"/>
                  </a:lnTo>
                  <a:lnTo>
                    <a:pt x="50152" y="1727758"/>
                  </a:lnTo>
                  <a:lnTo>
                    <a:pt x="52882" y="1730489"/>
                  </a:lnTo>
                  <a:lnTo>
                    <a:pt x="59601" y="1730489"/>
                  </a:lnTo>
                  <a:lnTo>
                    <a:pt x="62331" y="1727758"/>
                  </a:lnTo>
                  <a:lnTo>
                    <a:pt x="62331" y="1721027"/>
                  </a:lnTo>
                  <a:close/>
                </a:path>
                <a:path w="2277744" h="1913890">
                  <a:moveTo>
                    <a:pt x="76161" y="1742630"/>
                  </a:moveTo>
                  <a:lnTo>
                    <a:pt x="73418" y="1739900"/>
                  </a:lnTo>
                  <a:lnTo>
                    <a:pt x="66700" y="1739900"/>
                  </a:lnTo>
                  <a:lnTo>
                    <a:pt x="63982" y="1742630"/>
                  </a:lnTo>
                  <a:lnTo>
                    <a:pt x="63982" y="1749361"/>
                  </a:lnTo>
                  <a:lnTo>
                    <a:pt x="66700" y="1752079"/>
                  </a:lnTo>
                  <a:lnTo>
                    <a:pt x="73418" y="1752079"/>
                  </a:lnTo>
                  <a:lnTo>
                    <a:pt x="76161" y="1749361"/>
                  </a:lnTo>
                  <a:lnTo>
                    <a:pt x="76161" y="1742630"/>
                  </a:lnTo>
                  <a:close/>
                </a:path>
                <a:path w="2277744" h="1913890">
                  <a:moveTo>
                    <a:pt x="90284" y="1763928"/>
                  </a:moveTo>
                  <a:lnTo>
                    <a:pt x="87553" y="1761197"/>
                  </a:lnTo>
                  <a:lnTo>
                    <a:pt x="80835" y="1761197"/>
                  </a:lnTo>
                  <a:lnTo>
                    <a:pt x="78105" y="1763928"/>
                  </a:lnTo>
                  <a:lnTo>
                    <a:pt x="78105" y="1770646"/>
                  </a:lnTo>
                  <a:lnTo>
                    <a:pt x="80835" y="1773377"/>
                  </a:lnTo>
                  <a:lnTo>
                    <a:pt x="87553" y="1773377"/>
                  </a:lnTo>
                  <a:lnTo>
                    <a:pt x="90284" y="1770646"/>
                  </a:lnTo>
                  <a:lnTo>
                    <a:pt x="90284" y="1763928"/>
                  </a:lnTo>
                  <a:close/>
                </a:path>
                <a:path w="2277744" h="1913890">
                  <a:moveTo>
                    <a:pt x="104940" y="1784908"/>
                  </a:moveTo>
                  <a:lnTo>
                    <a:pt x="102209" y="1782191"/>
                  </a:lnTo>
                  <a:lnTo>
                    <a:pt x="95491" y="1782191"/>
                  </a:lnTo>
                  <a:lnTo>
                    <a:pt x="92760" y="1784908"/>
                  </a:lnTo>
                  <a:lnTo>
                    <a:pt x="92760" y="1791639"/>
                  </a:lnTo>
                  <a:lnTo>
                    <a:pt x="95491" y="1794370"/>
                  </a:lnTo>
                  <a:lnTo>
                    <a:pt x="102209" y="1794370"/>
                  </a:lnTo>
                  <a:lnTo>
                    <a:pt x="104940" y="1791639"/>
                  </a:lnTo>
                  <a:lnTo>
                    <a:pt x="104940" y="1784908"/>
                  </a:lnTo>
                  <a:close/>
                </a:path>
                <a:path w="2277744" h="1913890">
                  <a:moveTo>
                    <a:pt x="120015" y="1805597"/>
                  </a:moveTo>
                  <a:lnTo>
                    <a:pt x="117297" y="1802866"/>
                  </a:lnTo>
                  <a:lnTo>
                    <a:pt x="110578" y="1802866"/>
                  </a:lnTo>
                  <a:lnTo>
                    <a:pt x="107848" y="1805597"/>
                  </a:lnTo>
                  <a:lnTo>
                    <a:pt x="107848" y="1812315"/>
                  </a:lnTo>
                  <a:lnTo>
                    <a:pt x="110578" y="1815033"/>
                  </a:lnTo>
                  <a:lnTo>
                    <a:pt x="117297" y="1815033"/>
                  </a:lnTo>
                  <a:lnTo>
                    <a:pt x="120015" y="1812315"/>
                  </a:lnTo>
                  <a:lnTo>
                    <a:pt x="120015" y="1805597"/>
                  </a:lnTo>
                  <a:close/>
                </a:path>
                <a:path w="2277744" h="1913890">
                  <a:moveTo>
                    <a:pt x="135521" y="1825942"/>
                  </a:moveTo>
                  <a:lnTo>
                    <a:pt x="132791" y="1823199"/>
                  </a:lnTo>
                  <a:lnTo>
                    <a:pt x="126085" y="1823199"/>
                  </a:lnTo>
                  <a:lnTo>
                    <a:pt x="123355" y="1825942"/>
                  </a:lnTo>
                  <a:lnTo>
                    <a:pt x="123355" y="1832660"/>
                  </a:lnTo>
                  <a:lnTo>
                    <a:pt x="126085" y="1835378"/>
                  </a:lnTo>
                  <a:lnTo>
                    <a:pt x="132791" y="1835378"/>
                  </a:lnTo>
                  <a:lnTo>
                    <a:pt x="135521" y="1832660"/>
                  </a:lnTo>
                  <a:lnTo>
                    <a:pt x="135521" y="1825942"/>
                  </a:lnTo>
                  <a:close/>
                </a:path>
                <a:path w="2277744" h="1913890">
                  <a:moveTo>
                    <a:pt x="151536" y="1845932"/>
                  </a:moveTo>
                  <a:lnTo>
                    <a:pt x="148818" y="1843214"/>
                  </a:lnTo>
                  <a:lnTo>
                    <a:pt x="142087" y="1843214"/>
                  </a:lnTo>
                  <a:lnTo>
                    <a:pt x="139357" y="1845932"/>
                  </a:lnTo>
                  <a:lnTo>
                    <a:pt x="139357" y="1852663"/>
                  </a:lnTo>
                  <a:lnTo>
                    <a:pt x="142087" y="1855393"/>
                  </a:lnTo>
                  <a:lnTo>
                    <a:pt x="148818" y="1855393"/>
                  </a:lnTo>
                  <a:lnTo>
                    <a:pt x="151536" y="1852663"/>
                  </a:lnTo>
                  <a:lnTo>
                    <a:pt x="151536" y="1845932"/>
                  </a:lnTo>
                  <a:close/>
                </a:path>
                <a:path w="2277744" h="1913890">
                  <a:moveTo>
                    <a:pt x="167868" y="1865604"/>
                  </a:moveTo>
                  <a:lnTo>
                    <a:pt x="165138" y="1862886"/>
                  </a:lnTo>
                  <a:lnTo>
                    <a:pt x="158432" y="1862886"/>
                  </a:lnTo>
                  <a:lnTo>
                    <a:pt x="155689" y="1865604"/>
                  </a:lnTo>
                  <a:lnTo>
                    <a:pt x="155689" y="1872322"/>
                  </a:lnTo>
                  <a:lnTo>
                    <a:pt x="158432" y="1875053"/>
                  </a:lnTo>
                  <a:lnTo>
                    <a:pt x="165138" y="1875053"/>
                  </a:lnTo>
                  <a:lnTo>
                    <a:pt x="167868" y="1872322"/>
                  </a:lnTo>
                  <a:lnTo>
                    <a:pt x="167868" y="1865604"/>
                  </a:lnTo>
                  <a:close/>
                </a:path>
                <a:path w="2277744" h="1913890">
                  <a:moveTo>
                    <a:pt x="184734" y="1884921"/>
                  </a:moveTo>
                  <a:lnTo>
                    <a:pt x="182003" y="1882190"/>
                  </a:lnTo>
                  <a:lnTo>
                    <a:pt x="175298" y="1882190"/>
                  </a:lnTo>
                  <a:lnTo>
                    <a:pt x="172567" y="1884921"/>
                  </a:lnTo>
                  <a:lnTo>
                    <a:pt x="172567" y="1891639"/>
                  </a:lnTo>
                  <a:lnTo>
                    <a:pt x="175298" y="1894357"/>
                  </a:lnTo>
                  <a:lnTo>
                    <a:pt x="182003" y="1894357"/>
                  </a:lnTo>
                  <a:lnTo>
                    <a:pt x="184734" y="1891639"/>
                  </a:lnTo>
                  <a:lnTo>
                    <a:pt x="184734" y="1884921"/>
                  </a:lnTo>
                  <a:close/>
                </a:path>
                <a:path w="2277744" h="1913890">
                  <a:moveTo>
                    <a:pt x="201904" y="1903857"/>
                  </a:moveTo>
                  <a:lnTo>
                    <a:pt x="199174" y="1901139"/>
                  </a:lnTo>
                  <a:lnTo>
                    <a:pt x="192455" y="1901139"/>
                  </a:lnTo>
                  <a:lnTo>
                    <a:pt x="189738" y="1903857"/>
                  </a:lnTo>
                  <a:lnTo>
                    <a:pt x="189738" y="1910588"/>
                  </a:lnTo>
                  <a:lnTo>
                    <a:pt x="192455" y="1913305"/>
                  </a:lnTo>
                  <a:lnTo>
                    <a:pt x="199174" y="1913305"/>
                  </a:lnTo>
                  <a:lnTo>
                    <a:pt x="201904" y="1910588"/>
                  </a:lnTo>
                  <a:lnTo>
                    <a:pt x="201904" y="1903857"/>
                  </a:lnTo>
                  <a:close/>
                </a:path>
                <a:path w="2277744" h="1913890">
                  <a:moveTo>
                    <a:pt x="487857" y="81280"/>
                  </a:moveTo>
                  <a:lnTo>
                    <a:pt x="485140" y="78549"/>
                  </a:lnTo>
                  <a:lnTo>
                    <a:pt x="478421" y="78549"/>
                  </a:lnTo>
                  <a:lnTo>
                    <a:pt x="475678" y="81280"/>
                  </a:lnTo>
                  <a:lnTo>
                    <a:pt x="475678" y="87998"/>
                  </a:lnTo>
                  <a:lnTo>
                    <a:pt x="478421" y="90728"/>
                  </a:lnTo>
                  <a:lnTo>
                    <a:pt x="485140" y="90728"/>
                  </a:lnTo>
                  <a:lnTo>
                    <a:pt x="487857" y="87998"/>
                  </a:lnTo>
                  <a:lnTo>
                    <a:pt x="487857" y="81280"/>
                  </a:lnTo>
                  <a:close/>
                </a:path>
                <a:path w="2277744" h="1913890">
                  <a:moveTo>
                    <a:pt x="510057" y="68554"/>
                  </a:moveTo>
                  <a:lnTo>
                    <a:pt x="507339" y="65824"/>
                  </a:lnTo>
                  <a:lnTo>
                    <a:pt x="500621" y="65824"/>
                  </a:lnTo>
                  <a:lnTo>
                    <a:pt x="497878" y="68554"/>
                  </a:lnTo>
                  <a:lnTo>
                    <a:pt x="497878" y="75272"/>
                  </a:lnTo>
                  <a:lnTo>
                    <a:pt x="500621" y="78003"/>
                  </a:lnTo>
                  <a:lnTo>
                    <a:pt x="507339" y="78003"/>
                  </a:lnTo>
                  <a:lnTo>
                    <a:pt x="510057" y="75272"/>
                  </a:lnTo>
                  <a:lnTo>
                    <a:pt x="510057" y="68554"/>
                  </a:lnTo>
                  <a:close/>
                </a:path>
                <a:path w="2277744" h="1913890">
                  <a:moveTo>
                    <a:pt x="532574" y="56324"/>
                  </a:moveTo>
                  <a:lnTo>
                    <a:pt x="529844" y="53606"/>
                  </a:lnTo>
                  <a:lnTo>
                    <a:pt x="523125" y="53606"/>
                  </a:lnTo>
                  <a:lnTo>
                    <a:pt x="520395" y="56324"/>
                  </a:lnTo>
                  <a:lnTo>
                    <a:pt x="520395" y="63055"/>
                  </a:lnTo>
                  <a:lnTo>
                    <a:pt x="523125" y="65786"/>
                  </a:lnTo>
                  <a:lnTo>
                    <a:pt x="529844" y="65786"/>
                  </a:lnTo>
                  <a:lnTo>
                    <a:pt x="532574" y="63055"/>
                  </a:lnTo>
                  <a:lnTo>
                    <a:pt x="532574" y="56324"/>
                  </a:lnTo>
                  <a:close/>
                </a:path>
                <a:path w="2277744" h="1913890">
                  <a:moveTo>
                    <a:pt x="555294" y="44602"/>
                  </a:moveTo>
                  <a:lnTo>
                    <a:pt x="552577" y="41871"/>
                  </a:lnTo>
                  <a:lnTo>
                    <a:pt x="545846" y="41871"/>
                  </a:lnTo>
                  <a:lnTo>
                    <a:pt x="543115" y="44602"/>
                  </a:lnTo>
                  <a:lnTo>
                    <a:pt x="543115" y="51320"/>
                  </a:lnTo>
                  <a:lnTo>
                    <a:pt x="545846" y="54038"/>
                  </a:lnTo>
                  <a:lnTo>
                    <a:pt x="552577" y="54038"/>
                  </a:lnTo>
                  <a:lnTo>
                    <a:pt x="555294" y="51320"/>
                  </a:lnTo>
                  <a:lnTo>
                    <a:pt x="555294" y="44602"/>
                  </a:lnTo>
                  <a:close/>
                </a:path>
                <a:path w="2277744" h="1913890">
                  <a:moveTo>
                    <a:pt x="578332" y="33375"/>
                  </a:moveTo>
                  <a:lnTo>
                    <a:pt x="575602" y="30645"/>
                  </a:lnTo>
                  <a:lnTo>
                    <a:pt x="568883" y="30645"/>
                  </a:lnTo>
                  <a:lnTo>
                    <a:pt x="566153" y="33375"/>
                  </a:lnTo>
                  <a:lnTo>
                    <a:pt x="566153" y="40093"/>
                  </a:lnTo>
                  <a:lnTo>
                    <a:pt x="568883" y="42824"/>
                  </a:lnTo>
                  <a:lnTo>
                    <a:pt x="575602" y="42824"/>
                  </a:lnTo>
                  <a:lnTo>
                    <a:pt x="578332" y="40093"/>
                  </a:lnTo>
                  <a:lnTo>
                    <a:pt x="578332" y="33375"/>
                  </a:lnTo>
                  <a:close/>
                </a:path>
                <a:path w="2277744" h="1913890">
                  <a:moveTo>
                    <a:pt x="601573" y="22644"/>
                  </a:moveTo>
                  <a:lnTo>
                    <a:pt x="598855" y="19913"/>
                  </a:lnTo>
                  <a:lnTo>
                    <a:pt x="592124" y="19913"/>
                  </a:lnTo>
                  <a:lnTo>
                    <a:pt x="589407" y="22644"/>
                  </a:lnTo>
                  <a:lnTo>
                    <a:pt x="589407" y="29362"/>
                  </a:lnTo>
                  <a:lnTo>
                    <a:pt x="592124" y="32080"/>
                  </a:lnTo>
                  <a:lnTo>
                    <a:pt x="598855" y="32080"/>
                  </a:lnTo>
                  <a:lnTo>
                    <a:pt x="601573" y="29362"/>
                  </a:lnTo>
                  <a:lnTo>
                    <a:pt x="601573" y="22644"/>
                  </a:lnTo>
                  <a:close/>
                </a:path>
                <a:path w="2277744" h="1913890">
                  <a:moveTo>
                    <a:pt x="625030" y="12433"/>
                  </a:moveTo>
                  <a:lnTo>
                    <a:pt x="622312" y="9702"/>
                  </a:lnTo>
                  <a:lnTo>
                    <a:pt x="615581" y="9702"/>
                  </a:lnTo>
                  <a:lnTo>
                    <a:pt x="612863" y="12433"/>
                  </a:lnTo>
                  <a:lnTo>
                    <a:pt x="612863" y="19151"/>
                  </a:lnTo>
                  <a:lnTo>
                    <a:pt x="615581" y="21882"/>
                  </a:lnTo>
                  <a:lnTo>
                    <a:pt x="622312" y="21882"/>
                  </a:lnTo>
                  <a:lnTo>
                    <a:pt x="625030" y="19151"/>
                  </a:lnTo>
                  <a:lnTo>
                    <a:pt x="625030" y="12433"/>
                  </a:lnTo>
                  <a:close/>
                </a:path>
                <a:path w="2277744" h="1913890">
                  <a:moveTo>
                    <a:pt x="648703" y="2730"/>
                  </a:moveTo>
                  <a:lnTo>
                    <a:pt x="645972" y="0"/>
                  </a:lnTo>
                  <a:lnTo>
                    <a:pt x="639254" y="0"/>
                  </a:lnTo>
                  <a:lnTo>
                    <a:pt x="636524" y="2730"/>
                  </a:lnTo>
                  <a:lnTo>
                    <a:pt x="636524" y="9461"/>
                  </a:lnTo>
                  <a:lnTo>
                    <a:pt x="639254" y="12179"/>
                  </a:lnTo>
                  <a:lnTo>
                    <a:pt x="645972" y="12179"/>
                  </a:lnTo>
                  <a:lnTo>
                    <a:pt x="648703" y="9461"/>
                  </a:lnTo>
                  <a:lnTo>
                    <a:pt x="648703" y="2730"/>
                  </a:lnTo>
                  <a:close/>
                </a:path>
                <a:path w="2277744" h="1913890">
                  <a:moveTo>
                    <a:pt x="1704365" y="101231"/>
                  </a:moveTo>
                  <a:lnTo>
                    <a:pt x="1701634" y="98513"/>
                  </a:lnTo>
                  <a:lnTo>
                    <a:pt x="1694929" y="98513"/>
                  </a:lnTo>
                  <a:lnTo>
                    <a:pt x="1692186" y="101231"/>
                  </a:lnTo>
                  <a:lnTo>
                    <a:pt x="1692186" y="107962"/>
                  </a:lnTo>
                  <a:lnTo>
                    <a:pt x="1694929" y="110693"/>
                  </a:lnTo>
                  <a:lnTo>
                    <a:pt x="1701634" y="110693"/>
                  </a:lnTo>
                  <a:lnTo>
                    <a:pt x="1704365" y="107962"/>
                  </a:lnTo>
                  <a:lnTo>
                    <a:pt x="1704365" y="101231"/>
                  </a:lnTo>
                  <a:close/>
                </a:path>
                <a:path w="2277744" h="1913890">
                  <a:moveTo>
                    <a:pt x="1725841" y="115150"/>
                  </a:moveTo>
                  <a:lnTo>
                    <a:pt x="1723110" y="112433"/>
                  </a:lnTo>
                  <a:lnTo>
                    <a:pt x="1716405" y="112433"/>
                  </a:lnTo>
                  <a:lnTo>
                    <a:pt x="1713661" y="115150"/>
                  </a:lnTo>
                  <a:lnTo>
                    <a:pt x="1713661" y="121881"/>
                  </a:lnTo>
                  <a:lnTo>
                    <a:pt x="1716405" y="124612"/>
                  </a:lnTo>
                  <a:lnTo>
                    <a:pt x="1723110" y="124612"/>
                  </a:lnTo>
                  <a:lnTo>
                    <a:pt x="1725841" y="121881"/>
                  </a:lnTo>
                  <a:lnTo>
                    <a:pt x="1725841" y="115150"/>
                  </a:lnTo>
                  <a:close/>
                </a:path>
                <a:path w="2277744" h="1913890">
                  <a:moveTo>
                    <a:pt x="1746986" y="129540"/>
                  </a:moveTo>
                  <a:lnTo>
                    <a:pt x="1744268" y="126809"/>
                  </a:lnTo>
                  <a:lnTo>
                    <a:pt x="1737537" y="126809"/>
                  </a:lnTo>
                  <a:lnTo>
                    <a:pt x="1734820" y="129540"/>
                  </a:lnTo>
                  <a:lnTo>
                    <a:pt x="1734820" y="136258"/>
                  </a:lnTo>
                  <a:lnTo>
                    <a:pt x="1737537" y="138988"/>
                  </a:lnTo>
                  <a:lnTo>
                    <a:pt x="1744268" y="138988"/>
                  </a:lnTo>
                  <a:lnTo>
                    <a:pt x="1746986" y="136258"/>
                  </a:lnTo>
                  <a:lnTo>
                    <a:pt x="1746986" y="129540"/>
                  </a:lnTo>
                  <a:close/>
                </a:path>
                <a:path w="2277744" h="1913890">
                  <a:moveTo>
                    <a:pt x="1767827" y="144373"/>
                  </a:moveTo>
                  <a:lnTo>
                    <a:pt x="1765096" y="141643"/>
                  </a:lnTo>
                  <a:lnTo>
                    <a:pt x="1758378" y="141643"/>
                  </a:lnTo>
                  <a:lnTo>
                    <a:pt x="1755660" y="144373"/>
                  </a:lnTo>
                  <a:lnTo>
                    <a:pt x="1755660" y="151091"/>
                  </a:lnTo>
                  <a:lnTo>
                    <a:pt x="1758378" y="153822"/>
                  </a:lnTo>
                  <a:lnTo>
                    <a:pt x="1765096" y="153822"/>
                  </a:lnTo>
                  <a:lnTo>
                    <a:pt x="1767827" y="151091"/>
                  </a:lnTo>
                  <a:lnTo>
                    <a:pt x="1767827" y="144373"/>
                  </a:lnTo>
                  <a:close/>
                </a:path>
                <a:path w="2277744" h="1913890">
                  <a:moveTo>
                    <a:pt x="1788350" y="159651"/>
                  </a:moveTo>
                  <a:lnTo>
                    <a:pt x="1785620" y="156933"/>
                  </a:lnTo>
                  <a:lnTo>
                    <a:pt x="1778901" y="156933"/>
                  </a:lnTo>
                  <a:lnTo>
                    <a:pt x="1776183" y="159651"/>
                  </a:lnTo>
                  <a:lnTo>
                    <a:pt x="1776183" y="166382"/>
                  </a:lnTo>
                  <a:lnTo>
                    <a:pt x="1778901" y="169113"/>
                  </a:lnTo>
                  <a:lnTo>
                    <a:pt x="1785620" y="169113"/>
                  </a:lnTo>
                  <a:lnTo>
                    <a:pt x="1788350" y="166382"/>
                  </a:lnTo>
                  <a:lnTo>
                    <a:pt x="1788350" y="159651"/>
                  </a:lnTo>
                  <a:close/>
                </a:path>
                <a:path w="2277744" h="1913890">
                  <a:moveTo>
                    <a:pt x="1808556" y="175387"/>
                  </a:moveTo>
                  <a:lnTo>
                    <a:pt x="1805825" y="172669"/>
                  </a:lnTo>
                  <a:lnTo>
                    <a:pt x="1799107" y="172669"/>
                  </a:lnTo>
                  <a:lnTo>
                    <a:pt x="1796376" y="175387"/>
                  </a:lnTo>
                  <a:lnTo>
                    <a:pt x="1796376" y="182118"/>
                  </a:lnTo>
                  <a:lnTo>
                    <a:pt x="1799107" y="184848"/>
                  </a:lnTo>
                  <a:lnTo>
                    <a:pt x="1805825" y="184848"/>
                  </a:lnTo>
                  <a:lnTo>
                    <a:pt x="1808556" y="182118"/>
                  </a:lnTo>
                  <a:lnTo>
                    <a:pt x="1808556" y="175387"/>
                  </a:lnTo>
                  <a:close/>
                </a:path>
                <a:path w="2277744" h="1913890">
                  <a:moveTo>
                    <a:pt x="1828457" y="191579"/>
                  </a:moveTo>
                  <a:lnTo>
                    <a:pt x="1825726" y="188849"/>
                  </a:lnTo>
                  <a:lnTo>
                    <a:pt x="1819008" y="188849"/>
                  </a:lnTo>
                  <a:lnTo>
                    <a:pt x="1816277" y="191579"/>
                  </a:lnTo>
                  <a:lnTo>
                    <a:pt x="1816277" y="198297"/>
                  </a:lnTo>
                  <a:lnTo>
                    <a:pt x="1819008" y="201028"/>
                  </a:lnTo>
                  <a:lnTo>
                    <a:pt x="1825726" y="201028"/>
                  </a:lnTo>
                  <a:lnTo>
                    <a:pt x="1828457" y="198297"/>
                  </a:lnTo>
                  <a:lnTo>
                    <a:pt x="1828457" y="191579"/>
                  </a:lnTo>
                  <a:close/>
                </a:path>
                <a:path w="2277744" h="1913890">
                  <a:moveTo>
                    <a:pt x="1847926" y="208191"/>
                  </a:moveTo>
                  <a:lnTo>
                    <a:pt x="1845195" y="205447"/>
                  </a:lnTo>
                  <a:lnTo>
                    <a:pt x="1838477" y="205447"/>
                  </a:lnTo>
                  <a:lnTo>
                    <a:pt x="1835746" y="208191"/>
                  </a:lnTo>
                  <a:lnTo>
                    <a:pt x="1835746" y="214909"/>
                  </a:lnTo>
                  <a:lnTo>
                    <a:pt x="1838477" y="217627"/>
                  </a:lnTo>
                  <a:lnTo>
                    <a:pt x="1845195" y="217627"/>
                  </a:lnTo>
                  <a:lnTo>
                    <a:pt x="1847926" y="214909"/>
                  </a:lnTo>
                  <a:lnTo>
                    <a:pt x="1847926" y="208191"/>
                  </a:lnTo>
                  <a:close/>
                </a:path>
                <a:path w="2277744" h="1913890">
                  <a:moveTo>
                    <a:pt x="1866976" y="225209"/>
                  </a:moveTo>
                  <a:lnTo>
                    <a:pt x="1864258" y="222478"/>
                  </a:lnTo>
                  <a:lnTo>
                    <a:pt x="1857540" y="222478"/>
                  </a:lnTo>
                  <a:lnTo>
                    <a:pt x="1854809" y="225209"/>
                  </a:lnTo>
                  <a:lnTo>
                    <a:pt x="1854809" y="231927"/>
                  </a:lnTo>
                  <a:lnTo>
                    <a:pt x="1857540" y="234657"/>
                  </a:lnTo>
                  <a:lnTo>
                    <a:pt x="1864258" y="234657"/>
                  </a:lnTo>
                  <a:lnTo>
                    <a:pt x="1866976" y="231927"/>
                  </a:lnTo>
                  <a:lnTo>
                    <a:pt x="1866976" y="225209"/>
                  </a:lnTo>
                  <a:close/>
                </a:path>
                <a:path w="2277744" h="1913890">
                  <a:moveTo>
                    <a:pt x="1885721" y="242646"/>
                  </a:moveTo>
                  <a:lnTo>
                    <a:pt x="1882990" y="239915"/>
                  </a:lnTo>
                  <a:lnTo>
                    <a:pt x="1876285" y="239915"/>
                  </a:lnTo>
                  <a:lnTo>
                    <a:pt x="1873542" y="242646"/>
                  </a:lnTo>
                  <a:lnTo>
                    <a:pt x="1873542" y="249364"/>
                  </a:lnTo>
                  <a:lnTo>
                    <a:pt x="1876285" y="252095"/>
                  </a:lnTo>
                  <a:lnTo>
                    <a:pt x="1882990" y="252095"/>
                  </a:lnTo>
                  <a:lnTo>
                    <a:pt x="1885721" y="249364"/>
                  </a:lnTo>
                  <a:lnTo>
                    <a:pt x="1885721" y="242646"/>
                  </a:lnTo>
                  <a:close/>
                </a:path>
                <a:path w="2277744" h="1913890">
                  <a:moveTo>
                    <a:pt x="1904060" y="260502"/>
                  </a:moveTo>
                  <a:lnTo>
                    <a:pt x="1901329" y="257759"/>
                  </a:lnTo>
                  <a:lnTo>
                    <a:pt x="1894611" y="257759"/>
                  </a:lnTo>
                  <a:lnTo>
                    <a:pt x="1891880" y="260502"/>
                  </a:lnTo>
                  <a:lnTo>
                    <a:pt x="1891880" y="267220"/>
                  </a:lnTo>
                  <a:lnTo>
                    <a:pt x="1894611" y="269938"/>
                  </a:lnTo>
                  <a:lnTo>
                    <a:pt x="1901329" y="269938"/>
                  </a:lnTo>
                  <a:lnTo>
                    <a:pt x="1904060" y="267220"/>
                  </a:lnTo>
                  <a:lnTo>
                    <a:pt x="1904060" y="260502"/>
                  </a:lnTo>
                  <a:close/>
                </a:path>
                <a:path w="2277744" h="1913890">
                  <a:moveTo>
                    <a:pt x="1921967" y="278739"/>
                  </a:moveTo>
                  <a:lnTo>
                    <a:pt x="1919236" y="276009"/>
                  </a:lnTo>
                  <a:lnTo>
                    <a:pt x="1912518" y="276009"/>
                  </a:lnTo>
                  <a:lnTo>
                    <a:pt x="1909787" y="278739"/>
                  </a:lnTo>
                  <a:lnTo>
                    <a:pt x="1909787" y="285457"/>
                  </a:lnTo>
                  <a:lnTo>
                    <a:pt x="1912518" y="288188"/>
                  </a:lnTo>
                  <a:lnTo>
                    <a:pt x="1919236" y="288188"/>
                  </a:lnTo>
                  <a:lnTo>
                    <a:pt x="1921967" y="285457"/>
                  </a:lnTo>
                  <a:lnTo>
                    <a:pt x="1921967" y="278739"/>
                  </a:lnTo>
                  <a:close/>
                </a:path>
                <a:path w="2277744" h="1913890">
                  <a:moveTo>
                    <a:pt x="1939556" y="297370"/>
                  </a:moveTo>
                  <a:lnTo>
                    <a:pt x="1936826" y="294640"/>
                  </a:lnTo>
                  <a:lnTo>
                    <a:pt x="1930095" y="294640"/>
                  </a:lnTo>
                  <a:lnTo>
                    <a:pt x="1927377" y="297370"/>
                  </a:lnTo>
                  <a:lnTo>
                    <a:pt x="1927377" y="304101"/>
                  </a:lnTo>
                  <a:lnTo>
                    <a:pt x="1930095" y="306819"/>
                  </a:lnTo>
                  <a:lnTo>
                    <a:pt x="1936826" y="306819"/>
                  </a:lnTo>
                  <a:lnTo>
                    <a:pt x="1939556" y="304101"/>
                  </a:lnTo>
                  <a:lnTo>
                    <a:pt x="1939556" y="297370"/>
                  </a:lnTo>
                  <a:close/>
                </a:path>
                <a:path w="2277744" h="1913890">
                  <a:moveTo>
                    <a:pt x="1956714" y="316382"/>
                  </a:moveTo>
                  <a:lnTo>
                    <a:pt x="1953983" y="313651"/>
                  </a:lnTo>
                  <a:lnTo>
                    <a:pt x="1947278" y="313651"/>
                  </a:lnTo>
                  <a:lnTo>
                    <a:pt x="1944535" y="316382"/>
                  </a:lnTo>
                  <a:lnTo>
                    <a:pt x="1944535" y="323100"/>
                  </a:lnTo>
                  <a:lnTo>
                    <a:pt x="1947278" y="325831"/>
                  </a:lnTo>
                  <a:lnTo>
                    <a:pt x="1953983" y="325831"/>
                  </a:lnTo>
                  <a:lnTo>
                    <a:pt x="1956714" y="323100"/>
                  </a:lnTo>
                  <a:lnTo>
                    <a:pt x="1956714" y="316382"/>
                  </a:lnTo>
                  <a:close/>
                </a:path>
                <a:path w="2277744" h="1913890">
                  <a:moveTo>
                    <a:pt x="1973364" y="335762"/>
                  </a:moveTo>
                  <a:lnTo>
                    <a:pt x="1970646" y="333032"/>
                  </a:lnTo>
                  <a:lnTo>
                    <a:pt x="1963915" y="333032"/>
                  </a:lnTo>
                  <a:lnTo>
                    <a:pt x="1961184" y="335762"/>
                  </a:lnTo>
                  <a:lnTo>
                    <a:pt x="1961184" y="342480"/>
                  </a:lnTo>
                  <a:lnTo>
                    <a:pt x="1963915" y="345211"/>
                  </a:lnTo>
                  <a:lnTo>
                    <a:pt x="1970646" y="345211"/>
                  </a:lnTo>
                  <a:lnTo>
                    <a:pt x="1973364" y="342480"/>
                  </a:lnTo>
                  <a:lnTo>
                    <a:pt x="1973364" y="335762"/>
                  </a:lnTo>
                  <a:close/>
                </a:path>
                <a:path w="2277744" h="1913890">
                  <a:moveTo>
                    <a:pt x="1989696" y="355511"/>
                  </a:moveTo>
                  <a:lnTo>
                    <a:pt x="1986978" y="352780"/>
                  </a:lnTo>
                  <a:lnTo>
                    <a:pt x="1980260" y="352780"/>
                  </a:lnTo>
                  <a:lnTo>
                    <a:pt x="1977529" y="355511"/>
                  </a:lnTo>
                  <a:lnTo>
                    <a:pt x="1977529" y="362229"/>
                  </a:lnTo>
                  <a:lnTo>
                    <a:pt x="1980260" y="364959"/>
                  </a:lnTo>
                  <a:lnTo>
                    <a:pt x="1986978" y="364959"/>
                  </a:lnTo>
                  <a:lnTo>
                    <a:pt x="1989696" y="362229"/>
                  </a:lnTo>
                  <a:lnTo>
                    <a:pt x="1989696" y="355511"/>
                  </a:lnTo>
                  <a:close/>
                </a:path>
                <a:path w="2277744" h="1913890">
                  <a:moveTo>
                    <a:pt x="2005507" y="375602"/>
                  </a:moveTo>
                  <a:lnTo>
                    <a:pt x="2002790" y="372872"/>
                  </a:lnTo>
                  <a:lnTo>
                    <a:pt x="1996071" y="372872"/>
                  </a:lnTo>
                  <a:lnTo>
                    <a:pt x="1993328" y="375602"/>
                  </a:lnTo>
                  <a:lnTo>
                    <a:pt x="1993328" y="382320"/>
                  </a:lnTo>
                  <a:lnTo>
                    <a:pt x="1996071" y="385051"/>
                  </a:lnTo>
                  <a:lnTo>
                    <a:pt x="2002790" y="385051"/>
                  </a:lnTo>
                  <a:lnTo>
                    <a:pt x="2005507" y="382320"/>
                  </a:lnTo>
                  <a:lnTo>
                    <a:pt x="2005507" y="375602"/>
                  </a:lnTo>
                  <a:close/>
                </a:path>
                <a:path w="2277744" h="1913890">
                  <a:moveTo>
                    <a:pt x="2020912" y="396049"/>
                  </a:moveTo>
                  <a:lnTo>
                    <a:pt x="2018182" y="393306"/>
                  </a:lnTo>
                  <a:lnTo>
                    <a:pt x="2011464" y="393306"/>
                  </a:lnTo>
                  <a:lnTo>
                    <a:pt x="2008733" y="396049"/>
                  </a:lnTo>
                  <a:lnTo>
                    <a:pt x="2008733" y="402767"/>
                  </a:lnTo>
                  <a:lnTo>
                    <a:pt x="2011464" y="405485"/>
                  </a:lnTo>
                  <a:lnTo>
                    <a:pt x="2018182" y="405485"/>
                  </a:lnTo>
                  <a:lnTo>
                    <a:pt x="2020912" y="402767"/>
                  </a:lnTo>
                  <a:lnTo>
                    <a:pt x="2020912" y="396049"/>
                  </a:lnTo>
                  <a:close/>
                </a:path>
                <a:path w="2277744" h="1913890">
                  <a:moveTo>
                    <a:pt x="2035886" y="416801"/>
                  </a:moveTo>
                  <a:lnTo>
                    <a:pt x="2033155" y="414070"/>
                  </a:lnTo>
                  <a:lnTo>
                    <a:pt x="2026437" y="414070"/>
                  </a:lnTo>
                  <a:lnTo>
                    <a:pt x="2023706" y="416801"/>
                  </a:lnTo>
                  <a:lnTo>
                    <a:pt x="2023706" y="423532"/>
                  </a:lnTo>
                  <a:lnTo>
                    <a:pt x="2026437" y="426250"/>
                  </a:lnTo>
                  <a:lnTo>
                    <a:pt x="2033155" y="426250"/>
                  </a:lnTo>
                  <a:lnTo>
                    <a:pt x="2035886" y="423532"/>
                  </a:lnTo>
                  <a:lnTo>
                    <a:pt x="2035886" y="416801"/>
                  </a:lnTo>
                  <a:close/>
                </a:path>
                <a:path w="2277744" h="1913890">
                  <a:moveTo>
                    <a:pt x="2050326" y="437896"/>
                  </a:moveTo>
                  <a:lnTo>
                    <a:pt x="2047595" y="435178"/>
                  </a:lnTo>
                  <a:lnTo>
                    <a:pt x="2040877" y="435178"/>
                  </a:lnTo>
                  <a:lnTo>
                    <a:pt x="2038146" y="437896"/>
                  </a:lnTo>
                  <a:lnTo>
                    <a:pt x="2038146" y="444627"/>
                  </a:lnTo>
                  <a:lnTo>
                    <a:pt x="2040877" y="447344"/>
                  </a:lnTo>
                  <a:lnTo>
                    <a:pt x="2047595" y="447344"/>
                  </a:lnTo>
                  <a:lnTo>
                    <a:pt x="2050326" y="444627"/>
                  </a:lnTo>
                  <a:lnTo>
                    <a:pt x="2050326" y="437896"/>
                  </a:lnTo>
                  <a:close/>
                </a:path>
                <a:path w="2277744" h="1913890">
                  <a:moveTo>
                    <a:pt x="2064372" y="459308"/>
                  </a:moveTo>
                  <a:lnTo>
                    <a:pt x="2061641" y="456577"/>
                  </a:lnTo>
                  <a:lnTo>
                    <a:pt x="2054923" y="456577"/>
                  </a:lnTo>
                  <a:lnTo>
                    <a:pt x="2052193" y="459308"/>
                  </a:lnTo>
                  <a:lnTo>
                    <a:pt x="2052193" y="466026"/>
                  </a:lnTo>
                  <a:lnTo>
                    <a:pt x="2054923" y="468757"/>
                  </a:lnTo>
                  <a:lnTo>
                    <a:pt x="2061641" y="468757"/>
                  </a:lnTo>
                  <a:lnTo>
                    <a:pt x="2064372" y="466026"/>
                  </a:lnTo>
                  <a:lnTo>
                    <a:pt x="2064372" y="459308"/>
                  </a:lnTo>
                  <a:close/>
                </a:path>
                <a:path w="2277744" h="1913890">
                  <a:moveTo>
                    <a:pt x="2077986" y="480999"/>
                  </a:moveTo>
                  <a:lnTo>
                    <a:pt x="2075243" y="478282"/>
                  </a:lnTo>
                  <a:lnTo>
                    <a:pt x="2068525" y="478282"/>
                  </a:lnTo>
                  <a:lnTo>
                    <a:pt x="2065807" y="480999"/>
                  </a:lnTo>
                  <a:lnTo>
                    <a:pt x="2065807" y="487730"/>
                  </a:lnTo>
                  <a:lnTo>
                    <a:pt x="2068525" y="490461"/>
                  </a:lnTo>
                  <a:lnTo>
                    <a:pt x="2075243" y="490461"/>
                  </a:lnTo>
                  <a:lnTo>
                    <a:pt x="2077986" y="487730"/>
                  </a:lnTo>
                  <a:lnTo>
                    <a:pt x="2077986" y="480999"/>
                  </a:lnTo>
                  <a:close/>
                </a:path>
                <a:path w="2277744" h="1913890">
                  <a:moveTo>
                    <a:pt x="2091067" y="503008"/>
                  </a:moveTo>
                  <a:lnTo>
                    <a:pt x="2088337" y="500278"/>
                  </a:lnTo>
                  <a:lnTo>
                    <a:pt x="2081618" y="500278"/>
                  </a:lnTo>
                  <a:lnTo>
                    <a:pt x="2078888" y="503008"/>
                  </a:lnTo>
                  <a:lnTo>
                    <a:pt x="2078888" y="509739"/>
                  </a:lnTo>
                  <a:lnTo>
                    <a:pt x="2081618" y="512457"/>
                  </a:lnTo>
                  <a:lnTo>
                    <a:pt x="2088337" y="512457"/>
                  </a:lnTo>
                  <a:lnTo>
                    <a:pt x="2091067" y="509739"/>
                  </a:lnTo>
                  <a:lnTo>
                    <a:pt x="2091067" y="503008"/>
                  </a:lnTo>
                  <a:close/>
                </a:path>
                <a:path w="2277744" h="1913890">
                  <a:moveTo>
                    <a:pt x="2103628" y="525284"/>
                  </a:moveTo>
                  <a:lnTo>
                    <a:pt x="2100897" y="522566"/>
                  </a:lnTo>
                  <a:lnTo>
                    <a:pt x="2094179" y="522566"/>
                  </a:lnTo>
                  <a:lnTo>
                    <a:pt x="2091448" y="525284"/>
                  </a:lnTo>
                  <a:lnTo>
                    <a:pt x="2091448" y="532015"/>
                  </a:lnTo>
                  <a:lnTo>
                    <a:pt x="2094179" y="534746"/>
                  </a:lnTo>
                  <a:lnTo>
                    <a:pt x="2100897" y="534746"/>
                  </a:lnTo>
                  <a:lnTo>
                    <a:pt x="2103628" y="532015"/>
                  </a:lnTo>
                  <a:lnTo>
                    <a:pt x="2103628" y="525284"/>
                  </a:lnTo>
                  <a:close/>
                </a:path>
                <a:path w="2277744" h="1913890">
                  <a:moveTo>
                    <a:pt x="2115782" y="547839"/>
                  </a:moveTo>
                  <a:lnTo>
                    <a:pt x="2113051" y="545109"/>
                  </a:lnTo>
                  <a:lnTo>
                    <a:pt x="2106333" y="545109"/>
                  </a:lnTo>
                  <a:lnTo>
                    <a:pt x="2103602" y="547839"/>
                  </a:lnTo>
                  <a:lnTo>
                    <a:pt x="2103602" y="554558"/>
                  </a:lnTo>
                  <a:lnTo>
                    <a:pt x="2106333" y="557288"/>
                  </a:lnTo>
                  <a:lnTo>
                    <a:pt x="2113051" y="557288"/>
                  </a:lnTo>
                  <a:lnTo>
                    <a:pt x="2115782" y="554558"/>
                  </a:lnTo>
                  <a:lnTo>
                    <a:pt x="2115782" y="547839"/>
                  </a:lnTo>
                  <a:close/>
                </a:path>
                <a:path w="2277744" h="1913890">
                  <a:moveTo>
                    <a:pt x="2127300" y="570649"/>
                  </a:moveTo>
                  <a:lnTo>
                    <a:pt x="2124570" y="567918"/>
                  </a:lnTo>
                  <a:lnTo>
                    <a:pt x="2117852" y="567918"/>
                  </a:lnTo>
                  <a:lnTo>
                    <a:pt x="2115121" y="570649"/>
                  </a:lnTo>
                  <a:lnTo>
                    <a:pt x="2115121" y="577367"/>
                  </a:lnTo>
                  <a:lnTo>
                    <a:pt x="2117852" y="580085"/>
                  </a:lnTo>
                  <a:lnTo>
                    <a:pt x="2124570" y="580085"/>
                  </a:lnTo>
                  <a:lnTo>
                    <a:pt x="2127300" y="577367"/>
                  </a:lnTo>
                  <a:lnTo>
                    <a:pt x="2127300" y="570649"/>
                  </a:lnTo>
                  <a:close/>
                </a:path>
                <a:path w="2277744" h="1913890">
                  <a:moveTo>
                    <a:pt x="2138400" y="593712"/>
                  </a:moveTo>
                  <a:lnTo>
                    <a:pt x="2135670" y="590981"/>
                  </a:lnTo>
                  <a:lnTo>
                    <a:pt x="2128939" y="590981"/>
                  </a:lnTo>
                  <a:lnTo>
                    <a:pt x="2126221" y="593712"/>
                  </a:lnTo>
                  <a:lnTo>
                    <a:pt x="2126221" y="600430"/>
                  </a:lnTo>
                  <a:lnTo>
                    <a:pt x="2128939" y="603161"/>
                  </a:lnTo>
                  <a:lnTo>
                    <a:pt x="2135670" y="603161"/>
                  </a:lnTo>
                  <a:lnTo>
                    <a:pt x="2138400" y="600430"/>
                  </a:lnTo>
                  <a:lnTo>
                    <a:pt x="2138400" y="593712"/>
                  </a:lnTo>
                  <a:close/>
                </a:path>
                <a:path w="2277744" h="1913890">
                  <a:moveTo>
                    <a:pt x="2149068" y="617004"/>
                  </a:moveTo>
                  <a:lnTo>
                    <a:pt x="2146338" y="614273"/>
                  </a:lnTo>
                  <a:lnTo>
                    <a:pt x="2139619" y="614273"/>
                  </a:lnTo>
                  <a:lnTo>
                    <a:pt x="2136889" y="617004"/>
                  </a:lnTo>
                  <a:lnTo>
                    <a:pt x="2136889" y="623722"/>
                  </a:lnTo>
                  <a:lnTo>
                    <a:pt x="2139619" y="626452"/>
                  </a:lnTo>
                  <a:lnTo>
                    <a:pt x="2146338" y="626452"/>
                  </a:lnTo>
                  <a:lnTo>
                    <a:pt x="2149068" y="623722"/>
                  </a:lnTo>
                  <a:lnTo>
                    <a:pt x="2149068" y="617004"/>
                  </a:lnTo>
                  <a:close/>
                </a:path>
                <a:path w="2277744" h="1913890">
                  <a:moveTo>
                    <a:pt x="2159114" y="640524"/>
                  </a:moveTo>
                  <a:lnTo>
                    <a:pt x="2156383" y="637794"/>
                  </a:lnTo>
                  <a:lnTo>
                    <a:pt x="2149678" y="637794"/>
                  </a:lnTo>
                  <a:lnTo>
                    <a:pt x="2146947" y="640524"/>
                  </a:lnTo>
                  <a:lnTo>
                    <a:pt x="2146947" y="647255"/>
                  </a:lnTo>
                  <a:lnTo>
                    <a:pt x="2149678" y="649973"/>
                  </a:lnTo>
                  <a:lnTo>
                    <a:pt x="2156383" y="649973"/>
                  </a:lnTo>
                  <a:lnTo>
                    <a:pt x="2159114" y="647255"/>
                  </a:lnTo>
                  <a:lnTo>
                    <a:pt x="2159114" y="640524"/>
                  </a:lnTo>
                  <a:close/>
                </a:path>
                <a:path w="2277744" h="1913890">
                  <a:moveTo>
                    <a:pt x="2168664" y="664260"/>
                  </a:moveTo>
                  <a:lnTo>
                    <a:pt x="2165921" y="661530"/>
                  </a:lnTo>
                  <a:lnTo>
                    <a:pt x="2159203" y="661530"/>
                  </a:lnTo>
                  <a:lnTo>
                    <a:pt x="2156485" y="664260"/>
                  </a:lnTo>
                  <a:lnTo>
                    <a:pt x="2156485" y="670991"/>
                  </a:lnTo>
                  <a:lnTo>
                    <a:pt x="2159203" y="673709"/>
                  </a:lnTo>
                  <a:lnTo>
                    <a:pt x="2165921" y="673709"/>
                  </a:lnTo>
                  <a:lnTo>
                    <a:pt x="2168664" y="670991"/>
                  </a:lnTo>
                  <a:lnTo>
                    <a:pt x="2168664" y="664260"/>
                  </a:lnTo>
                  <a:close/>
                </a:path>
                <a:path w="2277744" h="1913890">
                  <a:moveTo>
                    <a:pt x="2177758" y="688200"/>
                  </a:moveTo>
                  <a:lnTo>
                    <a:pt x="2175040" y="685469"/>
                  </a:lnTo>
                  <a:lnTo>
                    <a:pt x="2168309" y="685469"/>
                  </a:lnTo>
                  <a:lnTo>
                    <a:pt x="2165578" y="688200"/>
                  </a:lnTo>
                  <a:lnTo>
                    <a:pt x="2165578" y="694918"/>
                  </a:lnTo>
                  <a:lnTo>
                    <a:pt x="2168309" y="697649"/>
                  </a:lnTo>
                  <a:lnTo>
                    <a:pt x="2175040" y="697649"/>
                  </a:lnTo>
                  <a:lnTo>
                    <a:pt x="2177758" y="694918"/>
                  </a:lnTo>
                  <a:lnTo>
                    <a:pt x="2177758" y="688200"/>
                  </a:lnTo>
                  <a:close/>
                </a:path>
                <a:path w="2277744" h="1913890">
                  <a:moveTo>
                    <a:pt x="2186241" y="712343"/>
                  </a:moveTo>
                  <a:lnTo>
                    <a:pt x="2183511" y="709599"/>
                  </a:lnTo>
                  <a:lnTo>
                    <a:pt x="2176792" y="709599"/>
                  </a:lnTo>
                  <a:lnTo>
                    <a:pt x="2174075" y="712343"/>
                  </a:lnTo>
                  <a:lnTo>
                    <a:pt x="2174075" y="719061"/>
                  </a:lnTo>
                  <a:lnTo>
                    <a:pt x="2176792" y="721779"/>
                  </a:lnTo>
                  <a:lnTo>
                    <a:pt x="2183511" y="721779"/>
                  </a:lnTo>
                  <a:lnTo>
                    <a:pt x="2186241" y="719061"/>
                  </a:lnTo>
                  <a:lnTo>
                    <a:pt x="2186241" y="712343"/>
                  </a:lnTo>
                  <a:close/>
                </a:path>
                <a:path w="2277744" h="1913890">
                  <a:moveTo>
                    <a:pt x="2194191" y="736638"/>
                  </a:moveTo>
                  <a:lnTo>
                    <a:pt x="2191474" y="733920"/>
                  </a:lnTo>
                  <a:lnTo>
                    <a:pt x="2184755" y="733920"/>
                  </a:lnTo>
                  <a:lnTo>
                    <a:pt x="2182025" y="736638"/>
                  </a:lnTo>
                  <a:lnTo>
                    <a:pt x="2182025" y="743356"/>
                  </a:lnTo>
                  <a:lnTo>
                    <a:pt x="2184755" y="746099"/>
                  </a:lnTo>
                  <a:lnTo>
                    <a:pt x="2191474" y="746099"/>
                  </a:lnTo>
                  <a:lnTo>
                    <a:pt x="2194191" y="743356"/>
                  </a:lnTo>
                  <a:lnTo>
                    <a:pt x="2194191" y="736638"/>
                  </a:lnTo>
                  <a:close/>
                </a:path>
                <a:path w="2277744" h="1913890">
                  <a:moveTo>
                    <a:pt x="2201735" y="761136"/>
                  </a:moveTo>
                  <a:lnTo>
                    <a:pt x="2199017" y="758393"/>
                  </a:lnTo>
                  <a:lnTo>
                    <a:pt x="2192286" y="758393"/>
                  </a:lnTo>
                  <a:lnTo>
                    <a:pt x="2189569" y="761136"/>
                  </a:lnTo>
                  <a:lnTo>
                    <a:pt x="2189569" y="767854"/>
                  </a:lnTo>
                  <a:lnTo>
                    <a:pt x="2192286" y="770572"/>
                  </a:lnTo>
                  <a:lnTo>
                    <a:pt x="2199017" y="770572"/>
                  </a:lnTo>
                  <a:lnTo>
                    <a:pt x="2201735" y="767854"/>
                  </a:lnTo>
                  <a:lnTo>
                    <a:pt x="2201735" y="761136"/>
                  </a:lnTo>
                  <a:close/>
                </a:path>
                <a:path w="2277744" h="1913890">
                  <a:moveTo>
                    <a:pt x="2208657" y="785774"/>
                  </a:moveTo>
                  <a:lnTo>
                    <a:pt x="2205926" y="783031"/>
                  </a:lnTo>
                  <a:lnTo>
                    <a:pt x="2199208" y="783031"/>
                  </a:lnTo>
                  <a:lnTo>
                    <a:pt x="2196477" y="785774"/>
                  </a:lnTo>
                  <a:lnTo>
                    <a:pt x="2196477" y="792492"/>
                  </a:lnTo>
                  <a:lnTo>
                    <a:pt x="2199208" y="795210"/>
                  </a:lnTo>
                  <a:lnTo>
                    <a:pt x="2205926" y="795210"/>
                  </a:lnTo>
                  <a:lnTo>
                    <a:pt x="2208657" y="792492"/>
                  </a:lnTo>
                  <a:lnTo>
                    <a:pt x="2208657" y="785774"/>
                  </a:lnTo>
                  <a:close/>
                </a:path>
                <a:path w="2277744" h="1913890">
                  <a:moveTo>
                    <a:pt x="2214930" y="810552"/>
                  </a:moveTo>
                  <a:lnTo>
                    <a:pt x="2212213" y="807821"/>
                  </a:lnTo>
                  <a:lnTo>
                    <a:pt x="2205482" y="807821"/>
                  </a:lnTo>
                  <a:lnTo>
                    <a:pt x="2202764" y="810552"/>
                  </a:lnTo>
                  <a:lnTo>
                    <a:pt x="2202764" y="817270"/>
                  </a:lnTo>
                  <a:lnTo>
                    <a:pt x="2205482" y="820000"/>
                  </a:lnTo>
                  <a:lnTo>
                    <a:pt x="2212213" y="820000"/>
                  </a:lnTo>
                  <a:lnTo>
                    <a:pt x="2214930" y="817270"/>
                  </a:lnTo>
                  <a:lnTo>
                    <a:pt x="2214930" y="810552"/>
                  </a:lnTo>
                  <a:close/>
                </a:path>
                <a:path w="2277744" h="1913890">
                  <a:moveTo>
                    <a:pt x="2220798" y="835469"/>
                  </a:moveTo>
                  <a:lnTo>
                    <a:pt x="2218067" y="832739"/>
                  </a:lnTo>
                  <a:lnTo>
                    <a:pt x="2211349" y="832739"/>
                  </a:lnTo>
                  <a:lnTo>
                    <a:pt x="2208631" y="835469"/>
                  </a:lnTo>
                  <a:lnTo>
                    <a:pt x="2208631" y="842200"/>
                  </a:lnTo>
                  <a:lnTo>
                    <a:pt x="2211349" y="844918"/>
                  </a:lnTo>
                  <a:lnTo>
                    <a:pt x="2218067" y="844918"/>
                  </a:lnTo>
                  <a:lnTo>
                    <a:pt x="2220798" y="842200"/>
                  </a:lnTo>
                  <a:lnTo>
                    <a:pt x="2220798" y="835469"/>
                  </a:lnTo>
                  <a:close/>
                </a:path>
                <a:path w="2277744" h="1913890">
                  <a:moveTo>
                    <a:pt x="2226132" y="860513"/>
                  </a:moveTo>
                  <a:lnTo>
                    <a:pt x="2223414" y="857783"/>
                  </a:lnTo>
                  <a:lnTo>
                    <a:pt x="2216683" y="857783"/>
                  </a:lnTo>
                  <a:lnTo>
                    <a:pt x="2213965" y="860513"/>
                  </a:lnTo>
                  <a:lnTo>
                    <a:pt x="2213965" y="867232"/>
                  </a:lnTo>
                  <a:lnTo>
                    <a:pt x="2216683" y="869950"/>
                  </a:lnTo>
                  <a:lnTo>
                    <a:pt x="2223414" y="869950"/>
                  </a:lnTo>
                  <a:lnTo>
                    <a:pt x="2226132" y="867232"/>
                  </a:lnTo>
                  <a:lnTo>
                    <a:pt x="2226132" y="860513"/>
                  </a:lnTo>
                  <a:close/>
                </a:path>
                <a:path w="2277744" h="1913890">
                  <a:moveTo>
                    <a:pt x="2230844" y="885659"/>
                  </a:moveTo>
                  <a:lnTo>
                    <a:pt x="2228126" y="882929"/>
                  </a:lnTo>
                  <a:lnTo>
                    <a:pt x="2221395" y="882929"/>
                  </a:lnTo>
                  <a:lnTo>
                    <a:pt x="2218677" y="885659"/>
                  </a:lnTo>
                  <a:lnTo>
                    <a:pt x="2218677" y="892378"/>
                  </a:lnTo>
                  <a:lnTo>
                    <a:pt x="2221395" y="895108"/>
                  </a:lnTo>
                  <a:lnTo>
                    <a:pt x="2228126" y="895108"/>
                  </a:lnTo>
                  <a:lnTo>
                    <a:pt x="2230844" y="892378"/>
                  </a:lnTo>
                  <a:lnTo>
                    <a:pt x="2230844" y="885659"/>
                  </a:lnTo>
                  <a:close/>
                </a:path>
                <a:path w="2277744" h="1913890">
                  <a:moveTo>
                    <a:pt x="2235035" y="910894"/>
                  </a:moveTo>
                  <a:lnTo>
                    <a:pt x="2232317" y="908177"/>
                  </a:lnTo>
                  <a:lnTo>
                    <a:pt x="2225586" y="908177"/>
                  </a:lnTo>
                  <a:lnTo>
                    <a:pt x="2222868" y="910894"/>
                  </a:lnTo>
                  <a:lnTo>
                    <a:pt x="2222868" y="917613"/>
                  </a:lnTo>
                  <a:lnTo>
                    <a:pt x="2225586" y="920356"/>
                  </a:lnTo>
                  <a:lnTo>
                    <a:pt x="2232317" y="920356"/>
                  </a:lnTo>
                  <a:lnTo>
                    <a:pt x="2235035" y="917613"/>
                  </a:lnTo>
                  <a:lnTo>
                    <a:pt x="2235035" y="910894"/>
                  </a:lnTo>
                  <a:close/>
                </a:path>
                <a:path w="2277744" h="1913890">
                  <a:moveTo>
                    <a:pt x="2238591" y="936231"/>
                  </a:moveTo>
                  <a:lnTo>
                    <a:pt x="2235873" y="933513"/>
                  </a:lnTo>
                  <a:lnTo>
                    <a:pt x="2229154" y="933513"/>
                  </a:lnTo>
                  <a:lnTo>
                    <a:pt x="2226424" y="936231"/>
                  </a:lnTo>
                  <a:lnTo>
                    <a:pt x="2226424" y="942975"/>
                  </a:lnTo>
                  <a:lnTo>
                    <a:pt x="2229154" y="945692"/>
                  </a:lnTo>
                  <a:lnTo>
                    <a:pt x="2235873" y="945692"/>
                  </a:lnTo>
                  <a:lnTo>
                    <a:pt x="2238591" y="942975"/>
                  </a:lnTo>
                  <a:lnTo>
                    <a:pt x="2238591" y="936231"/>
                  </a:lnTo>
                  <a:close/>
                </a:path>
                <a:path w="2277744" h="1913890">
                  <a:moveTo>
                    <a:pt x="2241740" y="961644"/>
                  </a:moveTo>
                  <a:lnTo>
                    <a:pt x="2238997" y="958913"/>
                  </a:lnTo>
                  <a:lnTo>
                    <a:pt x="2232291" y="958913"/>
                  </a:lnTo>
                  <a:lnTo>
                    <a:pt x="2229561" y="961644"/>
                  </a:lnTo>
                  <a:lnTo>
                    <a:pt x="2229561" y="968375"/>
                  </a:lnTo>
                  <a:lnTo>
                    <a:pt x="2232291" y="971092"/>
                  </a:lnTo>
                  <a:lnTo>
                    <a:pt x="2238997" y="971092"/>
                  </a:lnTo>
                  <a:lnTo>
                    <a:pt x="2241740" y="968375"/>
                  </a:lnTo>
                  <a:lnTo>
                    <a:pt x="2241740" y="961644"/>
                  </a:lnTo>
                  <a:close/>
                </a:path>
                <a:path w="2277744" h="1913890">
                  <a:moveTo>
                    <a:pt x="2244242" y="987120"/>
                  </a:moveTo>
                  <a:lnTo>
                    <a:pt x="2241524" y="984377"/>
                  </a:lnTo>
                  <a:lnTo>
                    <a:pt x="2234806" y="984377"/>
                  </a:lnTo>
                  <a:lnTo>
                    <a:pt x="2232075" y="987120"/>
                  </a:lnTo>
                  <a:lnTo>
                    <a:pt x="2232075" y="993838"/>
                  </a:lnTo>
                  <a:lnTo>
                    <a:pt x="2234806" y="996556"/>
                  </a:lnTo>
                  <a:lnTo>
                    <a:pt x="2241524" y="996556"/>
                  </a:lnTo>
                  <a:lnTo>
                    <a:pt x="2244242" y="993838"/>
                  </a:lnTo>
                  <a:lnTo>
                    <a:pt x="2244242" y="987120"/>
                  </a:lnTo>
                  <a:close/>
                </a:path>
                <a:path w="2277744" h="1913890">
                  <a:moveTo>
                    <a:pt x="2246249" y="1012621"/>
                  </a:moveTo>
                  <a:lnTo>
                    <a:pt x="2243518" y="1009904"/>
                  </a:lnTo>
                  <a:lnTo>
                    <a:pt x="2236800" y="1009904"/>
                  </a:lnTo>
                  <a:lnTo>
                    <a:pt x="2234069" y="1012621"/>
                  </a:lnTo>
                  <a:lnTo>
                    <a:pt x="2234069" y="1019352"/>
                  </a:lnTo>
                  <a:lnTo>
                    <a:pt x="2236800" y="1022070"/>
                  </a:lnTo>
                  <a:lnTo>
                    <a:pt x="2243518" y="1022070"/>
                  </a:lnTo>
                  <a:lnTo>
                    <a:pt x="2246249" y="1019352"/>
                  </a:lnTo>
                  <a:lnTo>
                    <a:pt x="2246249" y="1012621"/>
                  </a:lnTo>
                  <a:close/>
                </a:path>
                <a:path w="2277744" h="1913890">
                  <a:moveTo>
                    <a:pt x="2247608" y="1038186"/>
                  </a:moveTo>
                  <a:lnTo>
                    <a:pt x="2244877" y="1035456"/>
                  </a:lnTo>
                  <a:lnTo>
                    <a:pt x="2238159" y="1035456"/>
                  </a:lnTo>
                  <a:lnTo>
                    <a:pt x="2235428" y="1038186"/>
                  </a:lnTo>
                  <a:lnTo>
                    <a:pt x="2235428" y="1044917"/>
                  </a:lnTo>
                  <a:lnTo>
                    <a:pt x="2238159" y="1047635"/>
                  </a:lnTo>
                  <a:lnTo>
                    <a:pt x="2244877" y="1047635"/>
                  </a:lnTo>
                  <a:lnTo>
                    <a:pt x="2247608" y="1044917"/>
                  </a:lnTo>
                  <a:lnTo>
                    <a:pt x="2247608" y="1038186"/>
                  </a:lnTo>
                  <a:close/>
                </a:path>
                <a:path w="2277744" h="1913890">
                  <a:moveTo>
                    <a:pt x="2248446" y="1063764"/>
                  </a:moveTo>
                  <a:lnTo>
                    <a:pt x="2245715" y="1061034"/>
                  </a:lnTo>
                  <a:lnTo>
                    <a:pt x="2238997" y="1061034"/>
                  </a:lnTo>
                  <a:lnTo>
                    <a:pt x="2236266" y="1063764"/>
                  </a:lnTo>
                  <a:lnTo>
                    <a:pt x="2236266" y="1070495"/>
                  </a:lnTo>
                  <a:lnTo>
                    <a:pt x="2238997" y="1073213"/>
                  </a:lnTo>
                  <a:lnTo>
                    <a:pt x="2245715" y="1073213"/>
                  </a:lnTo>
                  <a:lnTo>
                    <a:pt x="2248446" y="1070495"/>
                  </a:lnTo>
                  <a:lnTo>
                    <a:pt x="2248446" y="1063764"/>
                  </a:lnTo>
                  <a:close/>
                </a:path>
                <a:path w="2277744" h="1913890">
                  <a:moveTo>
                    <a:pt x="2274722" y="1166088"/>
                  </a:moveTo>
                  <a:lnTo>
                    <a:pt x="2271979" y="1163345"/>
                  </a:lnTo>
                  <a:lnTo>
                    <a:pt x="2265273" y="1163345"/>
                  </a:lnTo>
                  <a:lnTo>
                    <a:pt x="2262543" y="1166088"/>
                  </a:lnTo>
                  <a:lnTo>
                    <a:pt x="2262543" y="1172806"/>
                  </a:lnTo>
                  <a:lnTo>
                    <a:pt x="2265273" y="1175524"/>
                  </a:lnTo>
                  <a:lnTo>
                    <a:pt x="2271979" y="1175524"/>
                  </a:lnTo>
                  <a:lnTo>
                    <a:pt x="2274722" y="1172806"/>
                  </a:lnTo>
                  <a:lnTo>
                    <a:pt x="2274722" y="1166088"/>
                  </a:lnTo>
                  <a:close/>
                </a:path>
                <a:path w="2277744" h="1913890">
                  <a:moveTo>
                    <a:pt x="2276094" y="1140523"/>
                  </a:moveTo>
                  <a:lnTo>
                    <a:pt x="2273350" y="1137793"/>
                  </a:lnTo>
                  <a:lnTo>
                    <a:pt x="2266632" y="1137793"/>
                  </a:lnTo>
                  <a:lnTo>
                    <a:pt x="2263914" y="1140523"/>
                  </a:lnTo>
                  <a:lnTo>
                    <a:pt x="2263914" y="1147241"/>
                  </a:lnTo>
                  <a:lnTo>
                    <a:pt x="2266632" y="1149972"/>
                  </a:lnTo>
                  <a:lnTo>
                    <a:pt x="2273350" y="1149972"/>
                  </a:lnTo>
                  <a:lnTo>
                    <a:pt x="2276094" y="1147241"/>
                  </a:lnTo>
                  <a:lnTo>
                    <a:pt x="2276094" y="1140523"/>
                  </a:lnTo>
                  <a:close/>
                </a:path>
                <a:path w="2277744" h="1913890">
                  <a:moveTo>
                    <a:pt x="2277237" y="1089355"/>
                  </a:moveTo>
                  <a:lnTo>
                    <a:pt x="2274506" y="1086624"/>
                  </a:lnTo>
                  <a:lnTo>
                    <a:pt x="2267788" y="1086624"/>
                  </a:lnTo>
                  <a:lnTo>
                    <a:pt x="2265057" y="1089355"/>
                  </a:lnTo>
                  <a:lnTo>
                    <a:pt x="2265057" y="1096073"/>
                  </a:lnTo>
                  <a:lnTo>
                    <a:pt x="2267788" y="1098791"/>
                  </a:lnTo>
                  <a:lnTo>
                    <a:pt x="2274506" y="1098791"/>
                  </a:lnTo>
                  <a:lnTo>
                    <a:pt x="2277237" y="1096073"/>
                  </a:lnTo>
                  <a:lnTo>
                    <a:pt x="2277237" y="108935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510288" y="8504612"/>
              <a:ext cx="2249170" cy="1669414"/>
            </a:xfrm>
            <a:custGeom>
              <a:avLst/>
              <a:gdLst/>
              <a:ahLst/>
              <a:cxnLst/>
              <a:rect l="l" t="t" r="r" b="b"/>
              <a:pathLst>
                <a:path w="2249169" h="1669415">
                  <a:moveTo>
                    <a:pt x="12179" y="1219695"/>
                  </a:moveTo>
                  <a:lnTo>
                    <a:pt x="9436" y="1216977"/>
                  </a:lnTo>
                  <a:lnTo>
                    <a:pt x="2730" y="1216977"/>
                  </a:lnTo>
                  <a:lnTo>
                    <a:pt x="0" y="1219695"/>
                  </a:lnTo>
                  <a:lnTo>
                    <a:pt x="0" y="1226426"/>
                  </a:lnTo>
                  <a:lnTo>
                    <a:pt x="2730" y="1229144"/>
                  </a:lnTo>
                  <a:lnTo>
                    <a:pt x="9436" y="1229144"/>
                  </a:lnTo>
                  <a:lnTo>
                    <a:pt x="12179" y="1226426"/>
                  </a:lnTo>
                  <a:lnTo>
                    <a:pt x="12179" y="1219695"/>
                  </a:lnTo>
                  <a:close/>
                </a:path>
                <a:path w="2249169" h="1669415">
                  <a:moveTo>
                    <a:pt x="29870" y="1346377"/>
                  </a:moveTo>
                  <a:lnTo>
                    <a:pt x="27139" y="1343634"/>
                  </a:lnTo>
                  <a:lnTo>
                    <a:pt x="20408" y="1343634"/>
                  </a:lnTo>
                  <a:lnTo>
                    <a:pt x="17691" y="1346377"/>
                  </a:lnTo>
                  <a:lnTo>
                    <a:pt x="17691" y="1353096"/>
                  </a:lnTo>
                  <a:lnTo>
                    <a:pt x="20408" y="1355813"/>
                  </a:lnTo>
                  <a:lnTo>
                    <a:pt x="27139" y="1355813"/>
                  </a:lnTo>
                  <a:lnTo>
                    <a:pt x="29870" y="1353096"/>
                  </a:lnTo>
                  <a:lnTo>
                    <a:pt x="29870" y="1346377"/>
                  </a:lnTo>
                  <a:close/>
                </a:path>
                <a:path w="2249169" h="1669415">
                  <a:moveTo>
                    <a:pt x="34988" y="1371434"/>
                  </a:moveTo>
                  <a:lnTo>
                    <a:pt x="32270" y="1368704"/>
                  </a:lnTo>
                  <a:lnTo>
                    <a:pt x="25539" y="1368704"/>
                  </a:lnTo>
                  <a:lnTo>
                    <a:pt x="22821" y="1371434"/>
                  </a:lnTo>
                  <a:lnTo>
                    <a:pt x="22821" y="1378165"/>
                  </a:lnTo>
                  <a:lnTo>
                    <a:pt x="25539" y="1380883"/>
                  </a:lnTo>
                  <a:lnTo>
                    <a:pt x="32270" y="1380883"/>
                  </a:lnTo>
                  <a:lnTo>
                    <a:pt x="34988" y="1378165"/>
                  </a:lnTo>
                  <a:lnTo>
                    <a:pt x="34988" y="1371434"/>
                  </a:lnTo>
                  <a:close/>
                </a:path>
                <a:path w="2249169" h="1669415">
                  <a:moveTo>
                    <a:pt x="40754" y="1396377"/>
                  </a:moveTo>
                  <a:lnTo>
                    <a:pt x="38023" y="1393659"/>
                  </a:lnTo>
                  <a:lnTo>
                    <a:pt x="31305" y="1393659"/>
                  </a:lnTo>
                  <a:lnTo>
                    <a:pt x="28575" y="1396377"/>
                  </a:lnTo>
                  <a:lnTo>
                    <a:pt x="28575" y="1403108"/>
                  </a:lnTo>
                  <a:lnTo>
                    <a:pt x="31305" y="1405839"/>
                  </a:lnTo>
                  <a:lnTo>
                    <a:pt x="38023" y="1405839"/>
                  </a:lnTo>
                  <a:lnTo>
                    <a:pt x="40754" y="1403108"/>
                  </a:lnTo>
                  <a:lnTo>
                    <a:pt x="40754" y="1396377"/>
                  </a:lnTo>
                  <a:close/>
                </a:path>
                <a:path w="2249169" h="1669415">
                  <a:moveTo>
                    <a:pt x="46926" y="1421206"/>
                  </a:moveTo>
                  <a:lnTo>
                    <a:pt x="44208" y="1418488"/>
                  </a:lnTo>
                  <a:lnTo>
                    <a:pt x="37477" y="1418488"/>
                  </a:lnTo>
                  <a:lnTo>
                    <a:pt x="34747" y="1421206"/>
                  </a:lnTo>
                  <a:lnTo>
                    <a:pt x="34747" y="1427937"/>
                  </a:lnTo>
                  <a:lnTo>
                    <a:pt x="37477" y="1430667"/>
                  </a:lnTo>
                  <a:lnTo>
                    <a:pt x="44208" y="1430667"/>
                  </a:lnTo>
                  <a:lnTo>
                    <a:pt x="46926" y="1427937"/>
                  </a:lnTo>
                  <a:lnTo>
                    <a:pt x="46926" y="1421206"/>
                  </a:lnTo>
                  <a:close/>
                </a:path>
                <a:path w="2249169" h="1669415">
                  <a:moveTo>
                    <a:pt x="53632" y="1445882"/>
                  </a:moveTo>
                  <a:lnTo>
                    <a:pt x="50901" y="1443164"/>
                  </a:lnTo>
                  <a:lnTo>
                    <a:pt x="44196" y="1443164"/>
                  </a:lnTo>
                  <a:lnTo>
                    <a:pt x="41465" y="1445882"/>
                  </a:lnTo>
                  <a:lnTo>
                    <a:pt x="41465" y="1452613"/>
                  </a:lnTo>
                  <a:lnTo>
                    <a:pt x="44196" y="1455343"/>
                  </a:lnTo>
                  <a:lnTo>
                    <a:pt x="50901" y="1455343"/>
                  </a:lnTo>
                  <a:lnTo>
                    <a:pt x="53632" y="1452613"/>
                  </a:lnTo>
                  <a:lnTo>
                    <a:pt x="53632" y="1445882"/>
                  </a:lnTo>
                  <a:close/>
                </a:path>
                <a:path w="2249169" h="1669415">
                  <a:moveTo>
                    <a:pt x="53632" y="789025"/>
                  </a:moveTo>
                  <a:lnTo>
                    <a:pt x="50901" y="786295"/>
                  </a:lnTo>
                  <a:lnTo>
                    <a:pt x="44196" y="786295"/>
                  </a:lnTo>
                  <a:lnTo>
                    <a:pt x="41465" y="789025"/>
                  </a:lnTo>
                  <a:lnTo>
                    <a:pt x="41465" y="795743"/>
                  </a:lnTo>
                  <a:lnTo>
                    <a:pt x="44196" y="798474"/>
                  </a:lnTo>
                  <a:lnTo>
                    <a:pt x="50901" y="798474"/>
                  </a:lnTo>
                  <a:lnTo>
                    <a:pt x="53632" y="795743"/>
                  </a:lnTo>
                  <a:lnTo>
                    <a:pt x="53632" y="789025"/>
                  </a:lnTo>
                  <a:close/>
                </a:path>
                <a:path w="2249169" h="1669415">
                  <a:moveTo>
                    <a:pt x="60960" y="1470431"/>
                  </a:moveTo>
                  <a:lnTo>
                    <a:pt x="58229" y="1467700"/>
                  </a:lnTo>
                  <a:lnTo>
                    <a:pt x="51511" y="1467700"/>
                  </a:lnTo>
                  <a:lnTo>
                    <a:pt x="48780" y="1470431"/>
                  </a:lnTo>
                  <a:lnTo>
                    <a:pt x="48780" y="1477149"/>
                  </a:lnTo>
                  <a:lnTo>
                    <a:pt x="51511" y="1479880"/>
                  </a:lnTo>
                  <a:lnTo>
                    <a:pt x="58229" y="1479880"/>
                  </a:lnTo>
                  <a:lnTo>
                    <a:pt x="60960" y="1477149"/>
                  </a:lnTo>
                  <a:lnTo>
                    <a:pt x="60960" y="1470431"/>
                  </a:lnTo>
                  <a:close/>
                </a:path>
                <a:path w="2249169" h="1669415">
                  <a:moveTo>
                    <a:pt x="60960" y="764489"/>
                  </a:moveTo>
                  <a:lnTo>
                    <a:pt x="58229" y="761758"/>
                  </a:lnTo>
                  <a:lnTo>
                    <a:pt x="51511" y="761758"/>
                  </a:lnTo>
                  <a:lnTo>
                    <a:pt x="48780" y="764489"/>
                  </a:lnTo>
                  <a:lnTo>
                    <a:pt x="48780" y="771207"/>
                  </a:lnTo>
                  <a:lnTo>
                    <a:pt x="51511" y="773938"/>
                  </a:lnTo>
                  <a:lnTo>
                    <a:pt x="58229" y="773938"/>
                  </a:lnTo>
                  <a:lnTo>
                    <a:pt x="60960" y="771207"/>
                  </a:lnTo>
                  <a:lnTo>
                    <a:pt x="60960" y="764489"/>
                  </a:lnTo>
                  <a:close/>
                </a:path>
                <a:path w="2249169" h="1669415">
                  <a:moveTo>
                    <a:pt x="68808" y="1494802"/>
                  </a:moveTo>
                  <a:lnTo>
                    <a:pt x="66090" y="1492072"/>
                  </a:lnTo>
                  <a:lnTo>
                    <a:pt x="59359" y="1492072"/>
                  </a:lnTo>
                  <a:lnTo>
                    <a:pt x="56629" y="1494802"/>
                  </a:lnTo>
                  <a:lnTo>
                    <a:pt x="56629" y="1501533"/>
                  </a:lnTo>
                  <a:lnTo>
                    <a:pt x="59359" y="1504251"/>
                  </a:lnTo>
                  <a:lnTo>
                    <a:pt x="66090" y="1504251"/>
                  </a:lnTo>
                  <a:lnTo>
                    <a:pt x="68808" y="1501533"/>
                  </a:lnTo>
                  <a:lnTo>
                    <a:pt x="68808" y="1494802"/>
                  </a:lnTo>
                  <a:close/>
                </a:path>
                <a:path w="2249169" h="1669415">
                  <a:moveTo>
                    <a:pt x="68808" y="740117"/>
                  </a:moveTo>
                  <a:lnTo>
                    <a:pt x="66090" y="737387"/>
                  </a:lnTo>
                  <a:lnTo>
                    <a:pt x="59359" y="737387"/>
                  </a:lnTo>
                  <a:lnTo>
                    <a:pt x="56629" y="740117"/>
                  </a:lnTo>
                  <a:lnTo>
                    <a:pt x="56629" y="746836"/>
                  </a:lnTo>
                  <a:lnTo>
                    <a:pt x="59359" y="749566"/>
                  </a:lnTo>
                  <a:lnTo>
                    <a:pt x="66090" y="749566"/>
                  </a:lnTo>
                  <a:lnTo>
                    <a:pt x="68808" y="746836"/>
                  </a:lnTo>
                  <a:lnTo>
                    <a:pt x="68808" y="740117"/>
                  </a:lnTo>
                  <a:close/>
                </a:path>
                <a:path w="2249169" h="1669415">
                  <a:moveTo>
                    <a:pt x="77076" y="1518996"/>
                  </a:moveTo>
                  <a:lnTo>
                    <a:pt x="74345" y="1516278"/>
                  </a:lnTo>
                  <a:lnTo>
                    <a:pt x="67640" y="1516278"/>
                  </a:lnTo>
                  <a:lnTo>
                    <a:pt x="64909" y="1518996"/>
                  </a:lnTo>
                  <a:lnTo>
                    <a:pt x="64909" y="1525727"/>
                  </a:lnTo>
                  <a:lnTo>
                    <a:pt x="67640" y="1528445"/>
                  </a:lnTo>
                  <a:lnTo>
                    <a:pt x="74345" y="1528445"/>
                  </a:lnTo>
                  <a:lnTo>
                    <a:pt x="77076" y="1525727"/>
                  </a:lnTo>
                  <a:lnTo>
                    <a:pt x="77076" y="1518996"/>
                  </a:lnTo>
                  <a:close/>
                </a:path>
                <a:path w="2249169" h="1669415">
                  <a:moveTo>
                    <a:pt x="85877" y="1543011"/>
                  </a:moveTo>
                  <a:lnTo>
                    <a:pt x="83159" y="1540281"/>
                  </a:lnTo>
                  <a:lnTo>
                    <a:pt x="76428" y="1540281"/>
                  </a:lnTo>
                  <a:lnTo>
                    <a:pt x="73710" y="1543011"/>
                  </a:lnTo>
                  <a:lnTo>
                    <a:pt x="73710" y="1549742"/>
                  </a:lnTo>
                  <a:lnTo>
                    <a:pt x="76428" y="1552460"/>
                  </a:lnTo>
                  <a:lnTo>
                    <a:pt x="83159" y="1552460"/>
                  </a:lnTo>
                  <a:lnTo>
                    <a:pt x="85877" y="1549742"/>
                  </a:lnTo>
                  <a:lnTo>
                    <a:pt x="85877" y="1543011"/>
                  </a:lnTo>
                  <a:close/>
                </a:path>
                <a:path w="2249169" h="1669415">
                  <a:moveTo>
                    <a:pt x="85877" y="691896"/>
                  </a:moveTo>
                  <a:lnTo>
                    <a:pt x="83159" y="689165"/>
                  </a:lnTo>
                  <a:lnTo>
                    <a:pt x="76428" y="689165"/>
                  </a:lnTo>
                  <a:lnTo>
                    <a:pt x="73710" y="691896"/>
                  </a:lnTo>
                  <a:lnTo>
                    <a:pt x="73710" y="698627"/>
                  </a:lnTo>
                  <a:lnTo>
                    <a:pt x="76428" y="701344"/>
                  </a:lnTo>
                  <a:lnTo>
                    <a:pt x="83159" y="701344"/>
                  </a:lnTo>
                  <a:lnTo>
                    <a:pt x="85877" y="698627"/>
                  </a:lnTo>
                  <a:lnTo>
                    <a:pt x="85877" y="691896"/>
                  </a:lnTo>
                  <a:close/>
                </a:path>
                <a:path w="2249169" h="1669415">
                  <a:moveTo>
                    <a:pt x="95313" y="1566837"/>
                  </a:moveTo>
                  <a:lnTo>
                    <a:pt x="92583" y="1564119"/>
                  </a:lnTo>
                  <a:lnTo>
                    <a:pt x="85864" y="1564119"/>
                  </a:lnTo>
                  <a:lnTo>
                    <a:pt x="83134" y="1566837"/>
                  </a:lnTo>
                  <a:lnTo>
                    <a:pt x="83134" y="1573555"/>
                  </a:lnTo>
                  <a:lnTo>
                    <a:pt x="85864" y="1576285"/>
                  </a:lnTo>
                  <a:lnTo>
                    <a:pt x="92583" y="1576285"/>
                  </a:lnTo>
                  <a:lnTo>
                    <a:pt x="95313" y="1573555"/>
                  </a:lnTo>
                  <a:lnTo>
                    <a:pt x="95313" y="1566837"/>
                  </a:lnTo>
                  <a:close/>
                </a:path>
                <a:path w="2249169" h="1669415">
                  <a:moveTo>
                    <a:pt x="95313" y="668083"/>
                  </a:moveTo>
                  <a:lnTo>
                    <a:pt x="92583" y="665340"/>
                  </a:lnTo>
                  <a:lnTo>
                    <a:pt x="85864" y="665340"/>
                  </a:lnTo>
                  <a:lnTo>
                    <a:pt x="83134" y="668083"/>
                  </a:lnTo>
                  <a:lnTo>
                    <a:pt x="83134" y="674801"/>
                  </a:lnTo>
                  <a:lnTo>
                    <a:pt x="85864" y="677519"/>
                  </a:lnTo>
                  <a:lnTo>
                    <a:pt x="92583" y="677519"/>
                  </a:lnTo>
                  <a:lnTo>
                    <a:pt x="95313" y="674801"/>
                  </a:lnTo>
                  <a:lnTo>
                    <a:pt x="95313" y="668083"/>
                  </a:lnTo>
                  <a:close/>
                </a:path>
                <a:path w="2249169" h="1669415">
                  <a:moveTo>
                    <a:pt x="105156" y="1590459"/>
                  </a:moveTo>
                  <a:lnTo>
                    <a:pt x="102425" y="1587728"/>
                  </a:lnTo>
                  <a:lnTo>
                    <a:pt x="95694" y="1587728"/>
                  </a:lnTo>
                  <a:lnTo>
                    <a:pt x="92976" y="1590459"/>
                  </a:lnTo>
                  <a:lnTo>
                    <a:pt x="92976" y="1597177"/>
                  </a:lnTo>
                  <a:lnTo>
                    <a:pt x="95694" y="1599907"/>
                  </a:lnTo>
                  <a:lnTo>
                    <a:pt x="102425" y="1599907"/>
                  </a:lnTo>
                  <a:lnTo>
                    <a:pt x="105156" y="1597177"/>
                  </a:lnTo>
                  <a:lnTo>
                    <a:pt x="105156" y="1590459"/>
                  </a:lnTo>
                  <a:close/>
                </a:path>
                <a:path w="2249169" h="1669415">
                  <a:moveTo>
                    <a:pt x="105156" y="644461"/>
                  </a:moveTo>
                  <a:lnTo>
                    <a:pt x="102425" y="641731"/>
                  </a:lnTo>
                  <a:lnTo>
                    <a:pt x="95694" y="641731"/>
                  </a:lnTo>
                  <a:lnTo>
                    <a:pt x="92976" y="644461"/>
                  </a:lnTo>
                  <a:lnTo>
                    <a:pt x="92976" y="651192"/>
                  </a:lnTo>
                  <a:lnTo>
                    <a:pt x="95694" y="653910"/>
                  </a:lnTo>
                  <a:lnTo>
                    <a:pt x="102425" y="653910"/>
                  </a:lnTo>
                  <a:lnTo>
                    <a:pt x="105156" y="651192"/>
                  </a:lnTo>
                  <a:lnTo>
                    <a:pt x="105156" y="644461"/>
                  </a:lnTo>
                  <a:close/>
                </a:path>
                <a:path w="2249169" h="1669415">
                  <a:moveTo>
                    <a:pt x="115506" y="1613865"/>
                  </a:moveTo>
                  <a:lnTo>
                    <a:pt x="112776" y="1611122"/>
                  </a:lnTo>
                  <a:lnTo>
                    <a:pt x="106070" y="1611122"/>
                  </a:lnTo>
                  <a:lnTo>
                    <a:pt x="103327" y="1613865"/>
                  </a:lnTo>
                  <a:lnTo>
                    <a:pt x="103327" y="1620583"/>
                  </a:lnTo>
                  <a:lnTo>
                    <a:pt x="106070" y="1623301"/>
                  </a:lnTo>
                  <a:lnTo>
                    <a:pt x="112776" y="1623301"/>
                  </a:lnTo>
                  <a:lnTo>
                    <a:pt x="115506" y="1620583"/>
                  </a:lnTo>
                  <a:lnTo>
                    <a:pt x="115506" y="1613865"/>
                  </a:lnTo>
                  <a:close/>
                </a:path>
                <a:path w="2249169" h="1669415">
                  <a:moveTo>
                    <a:pt x="115506" y="621055"/>
                  </a:moveTo>
                  <a:lnTo>
                    <a:pt x="112776" y="618324"/>
                  </a:lnTo>
                  <a:lnTo>
                    <a:pt x="106070" y="618324"/>
                  </a:lnTo>
                  <a:lnTo>
                    <a:pt x="103327" y="621055"/>
                  </a:lnTo>
                  <a:lnTo>
                    <a:pt x="103327" y="627786"/>
                  </a:lnTo>
                  <a:lnTo>
                    <a:pt x="106070" y="630504"/>
                  </a:lnTo>
                  <a:lnTo>
                    <a:pt x="112776" y="630504"/>
                  </a:lnTo>
                  <a:lnTo>
                    <a:pt x="115506" y="627786"/>
                  </a:lnTo>
                  <a:lnTo>
                    <a:pt x="115506" y="621055"/>
                  </a:lnTo>
                  <a:close/>
                </a:path>
                <a:path w="2249169" h="1669415">
                  <a:moveTo>
                    <a:pt x="126301" y="1637030"/>
                  </a:moveTo>
                  <a:lnTo>
                    <a:pt x="123571" y="1634299"/>
                  </a:lnTo>
                  <a:lnTo>
                    <a:pt x="116852" y="1634299"/>
                  </a:lnTo>
                  <a:lnTo>
                    <a:pt x="114122" y="1637030"/>
                  </a:lnTo>
                  <a:lnTo>
                    <a:pt x="114122" y="1643761"/>
                  </a:lnTo>
                  <a:lnTo>
                    <a:pt x="116852" y="1646478"/>
                  </a:lnTo>
                  <a:lnTo>
                    <a:pt x="123571" y="1646478"/>
                  </a:lnTo>
                  <a:lnTo>
                    <a:pt x="126301" y="1643761"/>
                  </a:lnTo>
                  <a:lnTo>
                    <a:pt x="126301" y="1637030"/>
                  </a:lnTo>
                  <a:close/>
                </a:path>
                <a:path w="2249169" h="1669415">
                  <a:moveTo>
                    <a:pt x="126301" y="597865"/>
                  </a:moveTo>
                  <a:lnTo>
                    <a:pt x="123571" y="595147"/>
                  </a:lnTo>
                  <a:lnTo>
                    <a:pt x="116852" y="595147"/>
                  </a:lnTo>
                  <a:lnTo>
                    <a:pt x="114122" y="597865"/>
                  </a:lnTo>
                  <a:lnTo>
                    <a:pt x="114122" y="604608"/>
                  </a:lnTo>
                  <a:lnTo>
                    <a:pt x="116852" y="607326"/>
                  </a:lnTo>
                  <a:lnTo>
                    <a:pt x="123571" y="607326"/>
                  </a:lnTo>
                  <a:lnTo>
                    <a:pt x="126301" y="604608"/>
                  </a:lnTo>
                  <a:lnTo>
                    <a:pt x="126301" y="597865"/>
                  </a:lnTo>
                  <a:close/>
                </a:path>
                <a:path w="2249169" h="1669415">
                  <a:moveTo>
                    <a:pt x="137706" y="1659978"/>
                  </a:moveTo>
                  <a:lnTo>
                    <a:pt x="134988" y="1657235"/>
                  </a:lnTo>
                  <a:lnTo>
                    <a:pt x="128270" y="1657235"/>
                  </a:lnTo>
                  <a:lnTo>
                    <a:pt x="125539" y="1659978"/>
                  </a:lnTo>
                  <a:lnTo>
                    <a:pt x="125539" y="1666697"/>
                  </a:lnTo>
                  <a:lnTo>
                    <a:pt x="128270" y="1669415"/>
                  </a:lnTo>
                  <a:lnTo>
                    <a:pt x="134988" y="1669415"/>
                  </a:lnTo>
                  <a:lnTo>
                    <a:pt x="137706" y="1666697"/>
                  </a:lnTo>
                  <a:lnTo>
                    <a:pt x="137706" y="1659978"/>
                  </a:lnTo>
                  <a:close/>
                </a:path>
                <a:path w="2249169" h="1669415">
                  <a:moveTo>
                    <a:pt x="137706" y="574941"/>
                  </a:moveTo>
                  <a:lnTo>
                    <a:pt x="134988" y="572211"/>
                  </a:lnTo>
                  <a:lnTo>
                    <a:pt x="128270" y="572211"/>
                  </a:lnTo>
                  <a:lnTo>
                    <a:pt x="125539" y="574941"/>
                  </a:lnTo>
                  <a:lnTo>
                    <a:pt x="125539" y="581660"/>
                  </a:lnTo>
                  <a:lnTo>
                    <a:pt x="128270" y="584390"/>
                  </a:lnTo>
                  <a:lnTo>
                    <a:pt x="134988" y="584390"/>
                  </a:lnTo>
                  <a:lnTo>
                    <a:pt x="137706" y="581660"/>
                  </a:lnTo>
                  <a:lnTo>
                    <a:pt x="137706" y="574941"/>
                  </a:lnTo>
                  <a:close/>
                </a:path>
                <a:path w="2249169" h="1669415">
                  <a:moveTo>
                    <a:pt x="245554" y="401218"/>
                  </a:moveTo>
                  <a:lnTo>
                    <a:pt x="242836" y="398500"/>
                  </a:lnTo>
                  <a:lnTo>
                    <a:pt x="236118" y="398500"/>
                  </a:lnTo>
                  <a:lnTo>
                    <a:pt x="233387" y="401218"/>
                  </a:lnTo>
                  <a:lnTo>
                    <a:pt x="233387" y="407936"/>
                  </a:lnTo>
                  <a:lnTo>
                    <a:pt x="236118" y="410667"/>
                  </a:lnTo>
                  <a:lnTo>
                    <a:pt x="242836" y="410667"/>
                  </a:lnTo>
                  <a:lnTo>
                    <a:pt x="245554" y="407936"/>
                  </a:lnTo>
                  <a:lnTo>
                    <a:pt x="245554" y="401218"/>
                  </a:lnTo>
                  <a:close/>
                </a:path>
                <a:path w="2249169" h="1669415">
                  <a:moveTo>
                    <a:pt x="261061" y="380873"/>
                  </a:moveTo>
                  <a:lnTo>
                    <a:pt x="258330" y="378142"/>
                  </a:lnTo>
                  <a:lnTo>
                    <a:pt x="251625" y="378142"/>
                  </a:lnTo>
                  <a:lnTo>
                    <a:pt x="248894" y="380873"/>
                  </a:lnTo>
                  <a:lnTo>
                    <a:pt x="248894" y="387591"/>
                  </a:lnTo>
                  <a:lnTo>
                    <a:pt x="251625" y="390321"/>
                  </a:lnTo>
                  <a:lnTo>
                    <a:pt x="258330" y="390321"/>
                  </a:lnTo>
                  <a:lnTo>
                    <a:pt x="261061" y="387591"/>
                  </a:lnTo>
                  <a:lnTo>
                    <a:pt x="261061" y="380873"/>
                  </a:lnTo>
                  <a:close/>
                </a:path>
                <a:path w="2249169" h="1669415">
                  <a:moveTo>
                    <a:pt x="277075" y="360870"/>
                  </a:moveTo>
                  <a:lnTo>
                    <a:pt x="274358" y="358140"/>
                  </a:lnTo>
                  <a:lnTo>
                    <a:pt x="267627" y="358140"/>
                  </a:lnTo>
                  <a:lnTo>
                    <a:pt x="264896" y="360870"/>
                  </a:lnTo>
                  <a:lnTo>
                    <a:pt x="264896" y="367601"/>
                  </a:lnTo>
                  <a:lnTo>
                    <a:pt x="267627" y="370319"/>
                  </a:lnTo>
                  <a:lnTo>
                    <a:pt x="274358" y="370319"/>
                  </a:lnTo>
                  <a:lnTo>
                    <a:pt x="277075" y="367601"/>
                  </a:lnTo>
                  <a:lnTo>
                    <a:pt x="277075" y="360870"/>
                  </a:lnTo>
                  <a:close/>
                </a:path>
                <a:path w="2249169" h="1669415">
                  <a:moveTo>
                    <a:pt x="293408" y="341210"/>
                  </a:moveTo>
                  <a:lnTo>
                    <a:pt x="290677" y="338480"/>
                  </a:lnTo>
                  <a:lnTo>
                    <a:pt x="283972" y="338480"/>
                  </a:lnTo>
                  <a:lnTo>
                    <a:pt x="281228" y="341210"/>
                  </a:lnTo>
                  <a:lnTo>
                    <a:pt x="281228" y="347929"/>
                  </a:lnTo>
                  <a:lnTo>
                    <a:pt x="283972" y="350659"/>
                  </a:lnTo>
                  <a:lnTo>
                    <a:pt x="290677" y="350659"/>
                  </a:lnTo>
                  <a:lnTo>
                    <a:pt x="293408" y="347929"/>
                  </a:lnTo>
                  <a:lnTo>
                    <a:pt x="293408" y="341210"/>
                  </a:lnTo>
                  <a:close/>
                </a:path>
                <a:path w="2249169" h="1669415">
                  <a:moveTo>
                    <a:pt x="310273" y="321894"/>
                  </a:moveTo>
                  <a:lnTo>
                    <a:pt x="307543" y="319163"/>
                  </a:lnTo>
                  <a:lnTo>
                    <a:pt x="300837" y="319163"/>
                  </a:lnTo>
                  <a:lnTo>
                    <a:pt x="298107" y="321894"/>
                  </a:lnTo>
                  <a:lnTo>
                    <a:pt x="298107" y="328625"/>
                  </a:lnTo>
                  <a:lnTo>
                    <a:pt x="300837" y="331343"/>
                  </a:lnTo>
                  <a:lnTo>
                    <a:pt x="307543" y="331343"/>
                  </a:lnTo>
                  <a:lnTo>
                    <a:pt x="310273" y="328625"/>
                  </a:lnTo>
                  <a:lnTo>
                    <a:pt x="310273" y="321894"/>
                  </a:lnTo>
                  <a:close/>
                </a:path>
                <a:path w="2249169" h="1669415">
                  <a:moveTo>
                    <a:pt x="327444" y="302945"/>
                  </a:moveTo>
                  <a:lnTo>
                    <a:pt x="324713" y="300215"/>
                  </a:lnTo>
                  <a:lnTo>
                    <a:pt x="317995" y="300215"/>
                  </a:lnTo>
                  <a:lnTo>
                    <a:pt x="315277" y="302945"/>
                  </a:lnTo>
                  <a:lnTo>
                    <a:pt x="315277" y="309664"/>
                  </a:lnTo>
                  <a:lnTo>
                    <a:pt x="317995" y="312394"/>
                  </a:lnTo>
                  <a:lnTo>
                    <a:pt x="324713" y="312394"/>
                  </a:lnTo>
                  <a:lnTo>
                    <a:pt x="327444" y="309664"/>
                  </a:lnTo>
                  <a:lnTo>
                    <a:pt x="327444" y="302945"/>
                  </a:lnTo>
                  <a:close/>
                </a:path>
                <a:path w="2249169" h="1669415">
                  <a:moveTo>
                    <a:pt x="345033" y="284378"/>
                  </a:moveTo>
                  <a:lnTo>
                    <a:pt x="342303" y="281635"/>
                  </a:lnTo>
                  <a:lnTo>
                    <a:pt x="335584" y="281635"/>
                  </a:lnTo>
                  <a:lnTo>
                    <a:pt x="332854" y="284378"/>
                  </a:lnTo>
                  <a:lnTo>
                    <a:pt x="332854" y="291096"/>
                  </a:lnTo>
                  <a:lnTo>
                    <a:pt x="335584" y="293814"/>
                  </a:lnTo>
                  <a:lnTo>
                    <a:pt x="342303" y="293814"/>
                  </a:lnTo>
                  <a:lnTo>
                    <a:pt x="345033" y="291096"/>
                  </a:lnTo>
                  <a:lnTo>
                    <a:pt x="345033" y="284378"/>
                  </a:lnTo>
                  <a:close/>
                </a:path>
                <a:path w="2249169" h="1669415">
                  <a:moveTo>
                    <a:pt x="363042" y="266179"/>
                  </a:moveTo>
                  <a:lnTo>
                    <a:pt x="360324" y="263448"/>
                  </a:lnTo>
                  <a:lnTo>
                    <a:pt x="353593" y="263448"/>
                  </a:lnTo>
                  <a:lnTo>
                    <a:pt x="350875" y="266179"/>
                  </a:lnTo>
                  <a:lnTo>
                    <a:pt x="350875" y="272910"/>
                  </a:lnTo>
                  <a:lnTo>
                    <a:pt x="353593" y="275628"/>
                  </a:lnTo>
                  <a:lnTo>
                    <a:pt x="360324" y="275628"/>
                  </a:lnTo>
                  <a:lnTo>
                    <a:pt x="363042" y="272910"/>
                  </a:lnTo>
                  <a:lnTo>
                    <a:pt x="363042" y="266179"/>
                  </a:lnTo>
                  <a:close/>
                </a:path>
                <a:path w="2249169" h="1669415">
                  <a:moveTo>
                    <a:pt x="381469" y="248386"/>
                  </a:moveTo>
                  <a:lnTo>
                    <a:pt x="378752" y="245656"/>
                  </a:lnTo>
                  <a:lnTo>
                    <a:pt x="372021" y="245656"/>
                  </a:lnTo>
                  <a:lnTo>
                    <a:pt x="369290" y="248386"/>
                  </a:lnTo>
                  <a:lnTo>
                    <a:pt x="369290" y="255104"/>
                  </a:lnTo>
                  <a:lnTo>
                    <a:pt x="372021" y="257822"/>
                  </a:lnTo>
                  <a:lnTo>
                    <a:pt x="378752" y="257822"/>
                  </a:lnTo>
                  <a:lnTo>
                    <a:pt x="381469" y="255104"/>
                  </a:lnTo>
                  <a:lnTo>
                    <a:pt x="381469" y="248386"/>
                  </a:lnTo>
                  <a:close/>
                </a:path>
                <a:path w="2249169" h="1669415">
                  <a:moveTo>
                    <a:pt x="400227" y="230974"/>
                  </a:moveTo>
                  <a:lnTo>
                    <a:pt x="397497" y="228244"/>
                  </a:lnTo>
                  <a:lnTo>
                    <a:pt x="390779" y="228244"/>
                  </a:lnTo>
                  <a:lnTo>
                    <a:pt x="388048" y="230974"/>
                  </a:lnTo>
                  <a:lnTo>
                    <a:pt x="388048" y="237693"/>
                  </a:lnTo>
                  <a:lnTo>
                    <a:pt x="390779" y="240411"/>
                  </a:lnTo>
                  <a:lnTo>
                    <a:pt x="397497" y="240411"/>
                  </a:lnTo>
                  <a:lnTo>
                    <a:pt x="400227" y="237693"/>
                  </a:lnTo>
                  <a:lnTo>
                    <a:pt x="400227" y="230974"/>
                  </a:lnTo>
                  <a:close/>
                </a:path>
                <a:path w="2249169" h="1669415">
                  <a:moveTo>
                    <a:pt x="419265" y="213982"/>
                  </a:moveTo>
                  <a:lnTo>
                    <a:pt x="416547" y="211239"/>
                  </a:lnTo>
                  <a:lnTo>
                    <a:pt x="409829" y="211239"/>
                  </a:lnTo>
                  <a:lnTo>
                    <a:pt x="407098" y="213982"/>
                  </a:lnTo>
                  <a:lnTo>
                    <a:pt x="407098" y="220700"/>
                  </a:lnTo>
                  <a:lnTo>
                    <a:pt x="409829" y="223418"/>
                  </a:lnTo>
                  <a:lnTo>
                    <a:pt x="416547" y="223418"/>
                  </a:lnTo>
                  <a:lnTo>
                    <a:pt x="419265" y="220700"/>
                  </a:lnTo>
                  <a:lnTo>
                    <a:pt x="419265" y="213982"/>
                  </a:lnTo>
                  <a:close/>
                </a:path>
                <a:path w="2249169" h="1669415">
                  <a:moveTo>
                    <a:pt x="438746" y="197383"/>
                  </a:moveTo>
                  <a:lnTo>
                    <a:pt x="436016" y="194652"/>
                  </a:lnTo>
                  <a:lnTo>
                    <a:pt x="429298" y="194652"/>
                  </a:lnTo>
                  <a:lnTo>
                    <a:pt x="426567" y="197383"/>
                  </a:lnTo>
                  <a:lnTo>
                    <a:pt x="426567" y="204101"/>
                  </a:lnTo>
                  <a:lnTo>
                    <a:pt x="429298" y="206819"/>
                  </a:lnTo>
                  <a:lnTo>
                    <a:pt x="436016" y="206819"/>
                  </a:lnTo>
                  <a:lnTo>
                    <a:pt x="438746" y="204101"/>
                  </a:lnTo>
                  <a:lnTo>
                    <a:pt x="438746" y="197383"/>
                  </a:lnTo>
                  <a:close/>
                </a:path>
                <a:path w="2249169" h="1669415">
                  <a:moveTo>
                    <a:pt x="458635" y="181203"/>
                  </a:moveTo>
                  <a:lnTo>
                    <a:pt x="455904" y="178485"/>
                  </a:lnTo>
                  <a:lnTo>
                    <a:pt x="449199" y="178485"/>
                  </a:lnTo>
                  <a:lnTo>
                    <a:pt x="446468" y="181203"/>
                  </a:lnTo>
                  <a:lnTo>
                    <a:pt x="446468" y="187921"/>
                  </a:lnTo>
                  <a:lnTo>
                    <a:pt x="449199" y="190652"/>
                  </a:lnTo>
                  <a:lnTo>
                    <a:pt x="455904" y="190652"/>
                  </a:lnTo>
                  <a:lnTo>
                    <a:pt x="458635" y="187921"/>
                  </a:lnTo>
                  <a:lnTo>
                    <a:pt x="458635" y="181203"/>
                  </a:lnTo>
                  <a:close/>
                </a:path>
                <a:path w="2249169" h="1669415">
                  <a:moveTo>
                    <a:pt x="478853" y="165481"/>
                  </a:moveTo>
                  <a:lnTo>
                    <a:pt x="476123" y="162737"/>
                  </a:lnTo>
                  <a:lnTo>
                    <a:pt x="469404" y="162737"/>
                  </a:lnTo>
                  <a:lnTo>
                    <a:pt x="466686" y="165481"/>
                  </a:lnTo>
                  <a:lnTo>
                    <a:pt x="466686" y="172199"/>
                  </a:lnTo>
                  <a:lnTo>
                    <a:pt x="469404" y="174917"/>
                  </a:lnTo>
                  <a:lnTo>
                    <a:pt x="476123" y="174917"/>
                  </a:lnTo>
                  <a:lnTo>
                    <a:pt x="478853" y="172199"/>
                  </a:lnTo>
                  <a:lnTo>
                    <a:pt x="478853" y="165481"/>
                  </a:lnTo>
                  <a:close/>
                </a:path>
                <a:path w="2249169" h="1669415">
                  <a:moveTo>
                    <a:pt x="499376" y="150152"/>
                  </a:moveTo>
                  <a:lnTo>
                    <a:pt x="496646" y="147434"/>
                  </a:lnTo>
                  <a:lnTo>
                    <a:pt x="489927" y="147434"/>
                  </a:lnTo>
                  <a:lnTo>
                    <a:pt x="487197" y="150152"/>
                  </a:lnTo>
                  <a:lnTo>
                    <a:pt x="487197" y="156895"/>
                  </a:lnTo>
                  <a:lnTo>
                    <a:pt x="489927" y="159613"/>
                  </a:lnTo>
                  <a:lnTo>
                    <a:pt x="496646" y="159613"/>
                  </a:lnTo>
                  <a:lnTo>
                    <a:pt x="499376" y="156895"/>
                  </a:lnTo>
                  <a:lnTo>
                    <a:pt x="499376" y="150152"/>
                  </a:lnTo>
                  <a:close/>
                </a:path>
                <a:path w="2249169" h="1669415">
                  <a:moveTo>
                    <a:pt x="520103" y="135293"/>
                  </a:moveTo>
                  <a:lnTo>
                    <a:pt x="517385" y="132575"/>
                  </a:lnTo>
                  <a:lnTo>
                    <a:pt x="510654" y="132575"/>
                  </a:lnTo>
                  <a:lnTo>
                    <a:pt x="507936" y="135293"/>
                  </a:lnTo>
                  <a:lnTo>
                    <a:pt x="507936" y="142024"/>
                  </a:lnTo>
                  <a:lnTo>
                    <a:pt x="510654" y="144754"/>
                  </a:lnTo>
                  <a:lnTo>
                    <a:pt x="517385" y="144754"/>
                  </a:lnTo>
                  <a:lnTo>
                    <a:pt x="520103" y="142024"/>
                  </a:lnTo>
                  <a:lnTo>
                    <a:pt x="520103" y="135293"/>
                  </a:lnTo>
                  <a:close/>
                </a:path>
                <a:path w="2249169" h="1669415">
                  <a:moveTo>
                    <a:pt x="541261" y="120878"/>
                  </a:moveTo>
                  <a:lnTo>
                    <a:pt x="538530" y="118160"/>
                  </a:lnTo>
                  <a:lnTo>
                    <a:pt x="531812" y="118160"/>
                  </a:lnTo>
                  <a:lnTo>
                    <a:pt x="529082" y="120878"/>
                  </a:lnTo>
                  <a:lnTo>
                    <a:pt x="529082" y="127609"/>
                  </a:lnTo>
                  <a:lnTo>
                    <a:pt x="531812" y="130340"/>
                  </a:lnTo>
                  <a:lnTo>
                    <a:pt x="538530" y="130340"/>
                  </a:lnTo>
                  <a:lnTo>
                    <a:pt x="541261" y="127609"/>
                  </a:lnTo>
                  <a:lnTo>
                    <a:pt x="541261" y="120878"/>
                  </a:lnTo>
                  <a:close/>
                </a:path>
                <a:path w="2249169" h="1669415">
                  <a:moveTo>
                    <a:pt x="562737" y="106921"/>
                  </a:moveTo>
                  <a:lnTo>
                    <a:pt x="559993" y="104190"/>
                  </a:lnTo>
                  <a:lnTo>
                    <a:pt x="553288" y="104190"/>
                  </a:lnTo>
                  <a:lnTo>
                    <a:pt x="550557" y="106921"/>
                  </a:lnTo>
                  <a:lnTo>
                    <a:pt x="550557" y="113639"/>
                  </a:lnTo>
                  <a:lnTo>
                    <a:pt x="553288" y="116370"/>
                  </a:lnTo>
                  <a:lnTo>
                    <a:pt x="559993" y="116370"/>
                  </a:lnTo>
                  <a:lnTo>
                    <a:pt x="562737" y="113639"/>
                  </a:lnTo>
                  <a:lnTo>
                    <a:pt x="562737" y="106921"/>
                  </a:lnTo>
                  <a:close/>
                </a:path>
                <a:path w="2249169" h="1669415">
                  <a:moveTo>
                    <a:pt x="584504" y="93421"/>
                  </a:moveTo>
                  <a:lnTo>
                    <a:pt x="581774" y="90690"/>
                  </a:lnTo>
                  <a:lnTo>
                    <a:pt x="575056" y="90690"/>
                  </a:lnTo>
                  <a:lnTo>
                    <a:pt x="572325" y="93421"/>
                  </a:lnTo>
                  <a:lnTo>
                    <a:pt x="572325" y="100152"/>
                  </a:lnTo>
                  <a:lnTo>
                    <a:pt x="575056" y="102870"/>
                  </a:lnTo>
                  <a:lnTo>
                    <a:pt x="581774" y="102870"/>
                  </a:lnTo>
                  <a:lnTo>
                    <a:pt x="584504" y="100152"/>
                  </a:lnTo>
                  <a:lnTo>
                    <a:pt x="584504" y="93421"/>
                  </a:lnTo>
                  <a:close/>
                </a:path>
                <a:path w="2249169" h="1669415">
                  <a:moveTo>
                    <a:pt x="606488" y="80378"/>
                  </a:moveTo>
                  <a:lnTo>
                    <a:pt x="603758" y="77660"/>
                  </a:lnTo>
                  <a:lnTo>
                    <a:pt x="597039" y="77660"/>
                  </a:lnTo>
                  <a:lnTo>
                    <a:pt x="594309" y="80378"/>
                  </a:lnTo>
                  <a:lnTo>
                    <a:pt x="594309" y="87109"/>
                  </a:lnTo>
                  <a:lnTo>
                    <a:pt x="597039" y="89839"/>
                  </a:lnTo>
                  <a:lnTo>
                    <a:pt x="603758" y="89839"/>
                  </a:lnTo>
                  <a:lnTo>
                    <a:pt x="606488" y="87109"/>
                  </a:lnTo>
                  <a:lnTo>
                    <a:pt x="606488" y="80378"/>
                  </a:lnTo>
                  <a:close/>
                </a:path>
                <a:path w="2249169" h="1669415">
                  <a:moveTo>
                    <a:pt x="628802" y="67830"/>
                  </a:moveTo>
                  <a:lnTo>
                    <a:pt x="626071" y="65100"/>
                  </a:lnTo>
                  <a:lnTo>
                    <a:pt x="619353" y="65100"/>
                  </a:lnTo>
                  <a:lnTo>
                    <a:pt x="616623" y="67830"/>
                  </a:lnTo>
                  <a:lnTo>
                    <a:pt x="616623" y="74561"/>
                  </a:lnTo>
                  <a:lnTo>
                    <a:pt x="619353" y="77279"/>
                  </a:lnTo>
                  <a:lnTo>
                    <a:pt x="626071" y="77279"/>
                  </a:lnTo>
                  <a:lnTo>
                    <a:pt x="628802" y="74561"/>
                  </a:lnTo>
                  <a:lnTo>
                    <a:pt x="628802" y="67830"/>
                  </a:lnTo>
                  <a:close/>
                </a:path>
                <a:path w="2249169" h="1669415">
                  <a:moveTo>
                    <a:pt x="651408" y="55753"/>
                  </a:moveTo>
                  <a:lnTo>
                    <a:pt x="648690" y="53022"/>
                  </a:lnTo>
                  <a:lnTo>
                    <a:pt x="641959" y="53022"/>
                  </a:lnTo>
                  <a:lnTo>
                    <a:pt x="639229" y="55753"/>
                  </a:lnTo>
                  <a:lnTo>
                    <a:pt x="639229" y="62471"/>
                  </a:lnTo>
                  <a:lnTo>
                    <a:pt x="641959" y="65201"/>
                  </a:lnTo>
                  <a:lnTo>
                    <a:pt x="648690" y="65201"/>
                  </a:lnTo>
                  <a:lnTo>
                    <a:pt x="651408" y="62471"/>
                  </a:lnTo>
                  <a:lnTo>
                    <a:pt x="651408" y="55753"/>
                  </a:lnTo>
                  <a:close/>
                </a:path>
                <a:path w="2249169" h="1669415">
                  <a:moveTo>
                    <a:pt x="674243" y="44157"/>
                  </a:moveTo>
                  <a:lnTo>
                    <a:pt x="671512" y="41427"/>
                  </a:lnTo>
                  <a:lnTo>
                    <a:pt x="664794" y="41427"/>
                  </a:lnTo>
                  <a:lnTo>
                    <a:pt x="662063" y="44157"/>
                  </a:lnTo>
                  <a:lnTo>
                    <a:pt x="662063" y="50876"/>
                  </a:lnTo>
                  <a:lnTo>
                    <a:pt x="664794" y="53606"/>
                  </a:lnTo>
                  <a:lnTo>
                    <a:pt x="671512" y="53606"/>
                  </a:lnTo>
                  <a:lnTo>
                    <a:pt x="674243" y="50876"/>
                  </a:lnTo>
                  <a:lnTo>
                    <a:pt x="674243" y="44157"/>
                  </a:lnTo>
                  <a:close/>
                </a:path>
                <a:path w="2249169" h="1669415">
                  <a:moveTo>
                    <a:pt x="697268" y="33045"/>
                  </a:moveTo>
                  <a:lnTo>
                    <a:pt x="694550" y="30314"/>
                  </a:lnTo>
                  <a:lnTo>
                    <a:pt x="687832" y="30314"/>
                  </a:lnTo>
                  <a:lnTo>
                    <a:pt x="685088" y="33045"/>
                  </a:lnTo>
                  <a:lnTo>
                    <a:pt x="685088" y="39776"/>
                  </a:lnTo>
                  <a:lnTo>
                    <a:pt x="687832" y="42494"/>
                  </a:lnTo>
                  <a:lnTo>
                    <a:pt x="694550" y="42494"/>
                  </a:lnTo>
                  <a:lnTo>
                    <a:pt x="697268" y="39776"/>
                  </a:lnTo>
                  <a:lnTo>
                    <a:pt x="697268" y="33045"/>
                  </a:lnTo>
                  <a:close/>
                </a:path>
                <a:path w="2249169" h="1669415">
                  <a:moveTo>
                    <a:pt x="720534" y="22440"/>
                  </a:moveTo>
                  <a:lnTo>
                    <a:pt x="717791" y="19723"/>
                  </a:lnTo>
                  <a:lnTo>
                    <a:pt x="711073" y="19723"/>
                  </a:lnTo>
                  <a:lnTo>
                    <a:pt x="708355" y="22440"/>
                  </a:lnTo>
                  <a:lnTo>
                    <a:pt x="708355" y="29171"/>
                  </a:lnTo>
                  <a:lnTo>
                    <a:pt x="711073" y="31902"/>
                  </a:lnTo>
                  <a:lnTo>
                    <a:pt x="717791" y="31902"/>
                  </a:lnTo>
                  <a:lnTo>
                    <a:pt x="720534" y="29171"/>
                  </a:lnTo>
                  <a:lnTo>
                    <a:pt x="720534" y="22440"/>
                  </a:lnTo>
                  <a:close/>
                </a:path>
                <a:path w="2249169" h="1669415">
                  <a:moveTo>
                    <a:pt x="744080" y="12331"/>
                  </a:moveTo>
                  <a:lnTo>
                    <a:pt x="741349" y="9601"/>
                  </a:lnTo>
                  <a:lnTo>
                    <a:pt x="734631" y="9601"/>
                  </a:lnTo>
                  <a:lnTo>
                    <a:pt x="731901" y="12331"/>
                  </a:lnTo>
                  <a:lnTo>
                    <a:pt x="731901" y="19050"/>
                  </a:lnTo>
                  <a:lnTo>
                    <a:pt x="734631" y="21780"/>
                  </a:lnTo>
                  <a:lnTo>
                    <a:pt x="741349" y="21780"/>
                  </a:lnTo>
                  <a:lnTo>
                    <a:pt x="744080" y="19050"/>
                  </a:lnTo>
                  <a:lnTo>
                    <a:pt x="744080" y="12331"/>
                  </a:lnTo>
                  <a:close/>
                </a:path>
                <a:path w="2249169" h="1669415">
                  <a:moveTo>
                    <a:pt x="767753" y="2743"/>
                  </a:moveTo>
                  <a:lnTo>
                    <a:pt x="765022" y="0"/>
                  </a:lnTo>
                  <a:lnTo>
                    <a:pt x="758304" y="0"/>
                  </a:lnTo>
                  <a:lnTo>
                    <a:pt x="755573" y="2743"/>
                  </a:lnTo>
                  <a:lnTo>
                    <a:pt x="755573" y="9461"/>
                  </a:lnTo>
                  <a:lnTo>
                    <a:pt x="758304" y="12179"/>
                  </a:lnTo>
                  <a:lnTo>
                    <a:pt x="765022" y="12179"/>
                  </a:lnTo>
                  <a:lnTo>
                    <a:pt x="767753" y="9461"/>
                  </a:lnTo>
                  <a:lnTo>
                    <a:pt x="767753" y="2743"/>
                  </a:lnTo>
                  <a:close/>
                </a:path>
                <a:path w="2249169" h="1669415">
                  <a:moveTo>
                    <a:pt x="1847824" y="106921"/>
                  </a:moveTo>
                  <a:lnTo>
                    <a:pt x="1845094" y="104190"/>
                  </a:lnTo>
                  <a:lnTo>
                    <a:pt x="1838375" y="104190"/>
                  </a:lnTo>
                  <a:lnTo>
                    <a:pt x="1835645" y="106921"/>
                  </a:lnTo>
                  <a:lnTo>
                    <a:pt x="1835645" y="113639"/>
                  </a:lnTo>
                  <a:lnTo>
                    <a:pt x="1838375" y="116370"/>
                  </a:lnTo>
                  <a:lnTo>
                    <a:pt x="1845094" y="116370"/>
                  </a:lnTo>
                  <a:lnTo>
                    <a:pt x="1847824" y="113639"/>
                  </a:lnTo>
                  <a:lnTo>
                    <a:pt x="1847824" y="106921"/>
                  </a:lnTo>
                  <a:close/>
                </a:path>
                <a:path w="2249169" h="1669415">
                  <a:moveTo>
                    <a:pt x="1869274" y="120878"/>
                  </a:moveTo>
                  <a:lnTo>
                    <a:pt x="1866557" y="118160"/>
                  </a:lnTo>
                  <a:lnTo>
                    <a:pt x="1859838" y="118160"/>
                  </a:lnTo>
                  <a:lnTo>
                    <a:pt x="1857108" y="120878"/>
                  </a:lnTo>
                  <a:lnTo>
                    <a:pt x="1857108" y="127609"/>
                  </a:lnTo>
                  <a:lnTo>
                    <a:pt x="1859838" y="130340"/>
                  </a:lnTo>
                  <a:lnTo>
                    <a:pt x="1866557" y="130340"/>
                  </a:lnTo>
                  <a:lnTo>
                    <a:pt x="1869274" y="127609"/>
                  </a:lnTo>
                  <a:lnTo>
                    <a:pt x="1869274" y="120878"/>
                  </a:lnTo>
                  <a:close/>
                </a:path>
                <a:path w="2249169" h="1669415">
                  <a:moveTo>
                    <a:pt x="1890331" y="135293"/>
                  </a:moveTo>
                  <a:lnTo>
                    <a:pt x="1887601" y="132575"/>
                  </a:lnTo>
                  <a:lnTo>
                    <a:pt x="1880882" y="132575"/>
                  </a:lnTo>
                  <a:lnTo>
                    <a:pt x="1878152" y="135293"/>
                  </a:lnTo>
                  <a:lnTo>
                    <a:pt x="1878152" y="142024"/>
                  </a:lnTo>
                  <a:lnTo>
                    <a:pt x="1880882" y="144754"/>
                  </a:lnTo>
                  <a:lnTo>
                    <a:pt x="1887601" y="144754"/>
                  </a:lnTo>
                  <a:lnTo>
                    <a:pt x="1890331" y="142024"/>
                  </a:lnTo>
                  <a:lnTo>
                    <a:pt x="1890331" y="135293"/>
                  </a:lnTo>
                  <a:close/>
                </a:path>
                <a:path w="2249169" h="1669415">
                  <a:moveTo>
                    <a:pt x="1991271" y="213982"/>
                  </a:moveTo>
                  <a:lnTo>
                    <a:pt x="1988540" y="211239"/>
                  </a:lnTo>
                  <a:lnTo>
                    <a:pt x="1981822" y="211239"/>
                  </a:lnTo>
                  <a:lnTo>
                    <a:pt x="1979091" y="213982"/>
                  </a:lnTo>
                  <a:lnTo>
                    <a:pt x="1979091" y="220700"/>
                  </a:lnTo>
                  <a:lnTo>
                    <a:pt x="1981822" y="223418"/>
                  </a:lnTo>
                  <a:lnTo>
                    <a:pt x="1988540" y="223418"/>
                  </a:lnTo>
                  <a:lnTo>
                    <a:pt x="1991271" y="220700"/>
                  </a:lnTo>
                  <a:lnTo>
                    <a:pt x="1991271" y="213982"/>
                  </a:lnTo>
                  <a:close/>
                </a:path>
                <a:path w="2249169" h="1669415">
                  <a:moveTo>
                    <a:pt x="2010333" y="230974"/>
                  </a:moveTo>
                  <a:lnTo>
                    <a:pt x="2007603" y="228244"/>
                  </a:lnTo>
                  <a:lnTo>
                    <a:pt x="2000885" y="228244"/>
                  </a:lnTo>
                  <a:lnTo>
                    <a:pt x="1998154" y="230974"/>
                  </a:lnTo>
                  <a:lnTo>
                    <a:pt x="1998154" y="237693"/>
                  </a:lnTo>
                  <a:lnTo>
                    <a:pt x="2000885" y="240411"/>
                  </a:lnTo>
                  <a:lnTo>
                    <a:pt x="2007603" y="240411"/>
                  </a:lnTo>
                  <a:lnTo>
                    <a:pt x="2010333" y="237693"/>
                  </a:lnTo>
                  <a:lnTo>
                    <a:pt x="2010333" y="230974"/>
                  </a:lnTo>
                  <a:close/>
                </a:path>
                <a:path w="2249169" h="1669415">
                  <a:moveTo>
                    <a:pt x="2029066" y="248386"/>
                  </a:moveTo>
                  <a:lnTo>
                    <a:pt x="2026348" y="245656"/>
                  </a:lnTo>
                  <a:lnTo>
                    <a:pt x="2019617" y="245656"/>
                  </a:lnTo>
                  <a:lnTo>
                    <a:pt x="2016899" y="248386"/>
                  </a:lnTo>
                  <a:lnTo>
                    <a:pt x="2016899" y="255104"/>
                  </a:lnTo>
                  <a:lnTo>
                    <a:pt x="2019617" y="257822"/>
                  </a:lnTo>
                  <a:lnTo>
                    <a:pt x="2026348" y="257822"/>
                  </a:lnTo>
                  <a:lnTo>
                    <a:pt x="2029066" y="255104"/>
                  </a:lnTo>
                  <a:lnTo>
                    <a:pt x="2029066" y="248386"/>
                  </a:lnTo>
                  <a:close/>
                </a:path>
                <a:path w="2249169" h="1669415">
                  <a:moveTo>
                    <a:pt x="2047494" y="266179"/>
                  </a:moveTo>
                  <a:lnTo>
                    <a:pt x="2044776" y="263448"/>
                  </a:lnTo>
                  <a:lnTo>
                    <a:pt x="2038045" y="263448"/>
                  </a:lnTo>
                  <a:lnTo>
                    <a:pt x="2035314" y="266179"/>
                  </a:lnTo>
                  <a:lnTo>
                    <a:pt x="2035314" y="272910"/>
                  </a:lnTo>
                  <a:lnTo>
                    <a:pt x="2038045" y="275628"/>
                  </a:lnTo>
                  <a:lnTo>
                    <a:pt x="2044776" y="275628"/>
                  </a:lnTo>
                  <a:lnTo>
                    <a:pt x="2047494" y="272910"/>
                  </a:lnTo>
                  <a:lnTo>
                    <a:pt x="2047494" y="266179"/>
                  </a:lnTo>
                  <a:close/>
                </a:path>
                <a:path w="2249169" h="1669415">
                  <a:moveTo>
                    <a:pt x="2065502" y="284378"/>
                  </a:moveTo>
                  <a:lnTo>
                    <a:pt x="2062784" y="281635"/>
                  </a:lnTo>
                  <a:lnTo>
                    <a:pt x="2056053" y="281635"/>
                  </a:lnTo>
                  <a:lnTo>
                    <a:pt x="2053336" y="284378"/>
                  </a:lnTo>
                  <a:lnTo>
                    <a:pt x="2053336" y="291096"/>
                  </a:lnTo>
                  <a:lnTo>
                    <a:pt x="2056053" y="293814"/>
                  </a:lnTo>
                  <a:lnTo>
                    <a:pt x="2062784" y="293814"/>
                  </a:lnTo>
                  <a:lnTo>
                    <a:pt x="2065502" y="291096"/>
                  </a:lnTo>
                  <a:lnTo>
                    <a:pt x="2065502" y="284378"/>
                  </a:lnTo>
                  <a:close/>
                </a:path>
                <a:path w="2249169" h="1669415">
                  <a:moveTo>
                    <a:pt x="2083092" y="302945"/>
                  </a:moveTo>
                  <a:lnTo>
                    <a:pt x="2080374" y="300215"/>
                  </a:lnTo>
                  <a:lnTo>
                    <a:pt x="2073656" y="300215"/>
                  </a:lnTo>
                  <a:lnTo>
                    <a:pt x="2070925" y="302945"/>
                  </a:lnTo>
                  <a:lnTo>
                    <a:pt x="2070925" y="309664"/>
                  </a:lnTo>
                  <a:lnTo>
                    <a:pt x="2073656" y="312394"/>
                  </a:lnTo>
                  <a:lnTo>
                    <a:pt x="2080374" y="312394"/>
                  </a:lnTo>
                  <a:lnTo>
                    <a:pt x="2083092" y="309664"/>
                  </a:lnTo>
                  <a:lnTo>
                    <a:pt x="2083092" y="302945"/>
                  </a:lnTo>
                  <a:close/>
                </a:path>
                <a:path w="2249169" h="1669415">
                  <a:moveTo>
                    <a:pt x="2100262" y="321894"/>
                  </a:moveTo>
                  <a:lnTo>
                    <a:pt x="2097532" y="319163"/>
                  </a:lnTo>
                  <a:lnTo>
                    <a:pt x="2090826" y="319163"/>
                  </a:lnTo>
                  <a:lnTo>
                    <a:pt x="2088083" y="321894"/>
                  </a:lnTo>
                  <a:lnTo>
                    <a:pt x="2088083" y="328625"/>
                  </a:lnTo>
                  <a:lnTo>
                    <a:pt x="2090826" y="331343"/>
                  </a:lnTo>
                  <a:lnTo>
                    <a:pt x="2097532" y="331343"/>
                  </a:lnTo>
                  <a:lnTo>
                    <a:pt x="2100262" y="328625"/>
                  </a:lnTo>
                  <a:lnTo>
                    <a:pt x="2100262" y="321894"/>
                  </a:lnTo>
                  <a:close/>
                </a:path>
                <a:path w="2249169" h="1669415">
                  <a:moveTo>
                    <a:pt x="2117128" y="341210"/>
                  </a:moveTo>
                  <a:lnTo>
                    <a:pt x="2114397" y="338480"/>
                  </a:lnTo>
                  <a:lnTo>
                    <a:pt x="2107679" y="338480"/>
                  </a:lnTo>
                  <a:lnTo>
                    <a:pt x="2104961" y="341210"/>
                  </a:lnTo>
                  <a:lnTo>
                    <a:pt x="2104961" y="347929"/>
                  </a:lnTo>
                  <a:lnTo>
                    <a:pt x="2107679" y="350659"/>
                  </a:lnTo>
                  <a:lnTo>
                    <a:pt x="2114397" y="350659"/>
                  </a:lnTo>
                  <a:lnTo>
                    <a:pt x="2117128" y="347929"/>
                  </a:lnTo>
                  <a:lnTo>
                    <a:pt x="2117128" y="341210"/>
                  </a:lnTo>
                  <a:close/>
                </a:path>
                <a:path w="2249169" h="1669415">
                  <a:moveTo>
                    <a:pt x="2133460" y="360870"/>
                  </a:moveTo>
                  <a:lnTo>
                    <a:pt x="2130742" y="358140"/>
                  </a:lnTo>
                  <a:lnTo>
                    <a:pt x="2124011" y="358140"/>
                  </a:lnTo>
                  <a:lnTo>
                    <a:pt x="2121293" y="360870"/>
                  </a:lnTo>
                  <a:lnTo>
                    <a:pt x="2121293" y="367601"/>
                  </a:lnTo>
                  <a:lnTo>
                    <a:pt x="2124011" y="370319"/>
                  </a:lnTo>
                  <a:lnTo>
                    <a:pt x="2130742" y="370319"/>
                  </a:lnTo>
                  <a:lnTo>
                    <a:pt x="2133460" y="367601"/>
                  </a:lnTo>
                  <a:lnTo>
                    <a:pt x="2133460" y="360870"/>
                  </a:lnTo>
                  <a:close/>
                </a:path>
                <a:path w="2249169" h="1669415">
                  <a:moveTo>
                    <a:pt x="2149475" y="380873"/>
                  </a:moveTo>
                  <a:lnTo>
                    <a:pt x="2146744" y="378142"/>
                  </a:lnTo>
                  <a:lnTo>
                    <a:pt x="2140039" y="378142"/>
                  </a:lnTo>
                  <a:lnTo>
                    <a:pt x="2137308" y="380873"/>
                  </a:lnTo>
                  <a:lnTo>
                    <a:pt x="2137308" y="387591"/>
                  </a:lnTo>
                  <a:lnTo>
                    <a:pt x="2140039" y="390321"/>
                  </a:lnTo>
                  <a:lnTo>
                    <a:pt x="2146744" y="390321"/>
                  </a:lnTo>
                  <a:lnTo>
                    <a:pt x="2149475" y="387591"/>
                  </a:lnTo>
                  <a:lnTo>
                    <a:pt x="2149475" y="380873"/>
                  </a:lnTo>
                  <a:close/>
                </a:path>
                <a:path w="2249169" h="1669415">
                  <a:moveTo>
                    <a:pt x="2164981" y="401218"/>
                  </a:moveTo>
                  <a:lnTo>
                    <a:pt x="2162251" y="398500"/>
                  </a:lnTo>
                  <a:lnTo>
                    <a:pt x="2155533" y="398500"/>
                  </a:lnTo>
                  <a:lnTo>
                    <a:pt x="2152802" y="401218"/>
                  </a:lnTo>
                  <a:lnTo>
                    <a:pt x="2152802" y="407936"/>
                  </a:lnTo>
                  <a:lnTo>
                    <a:pt x="2155533" y="410667"/>
                  </a:lnTo>
                  <a:lnTo>
                    <a:pt x="2162251" y="410667"/>
                  </a:lnTo>
                  <a:lnTo>
                    <a:pt x="2164981" y="407936"/>
                  </a:lnTo>
                  <a:lnTo>
                    <a:pt x="2164981" y="401218"/>
                  </a:lnTo>
                  <a:close/>
                </a:path>
                <a:path w="2249169" h="1669415">
                  <a:moveTo>
                    <a:pt x="2180069" y="421881"/>
                  </a:moveTo>
                  <a:lnTo>
                    <a:pt x="2177326" y="419163"/>
                  </a:lnTo>
                  <a:lnTo>
                    <a:pt x="2170607" y="419163"/>
                  </a:lnTo>
                  <a:lnTo>
                    <a:pt x="2167890" y="421881"/>
                  </a:lnTo>
                  <a:lnTo>
                    <a:pt x="2167890" y="428625"/>
                  </a:lnTo>
                  <a:lnTo>
                    <a:pt x="2170607" y="431342"/>
                  </a:lnTo>
                  <a:lnTo>
                    <a:pt x="2177326" y="431342"/>
                  </a:lnTo>
                  <a:lnTo>
                    <a:pt x="2180069" y="428625"/>
                  </a:lnTo>
                  <a:lnTo>
                    <a:pt x="2180069" y="421881"/>
                  </a:lnTo>
                  <a:close/>
                </a:path>
                <a:path w="2249169" h="1669415">
                  <a:moveTo>
                    <a:pt x="2194712" y="442887"/>
                  </a:moveTo>
                  <a:lnTo>
                    <a:pt x="2191994" y="440143"/>
                  </a:lnTo>
                  <a:lnTo>
                    <a:pt x="2185263" y="440143"/>
                  </a:lnTo>
                  <a:lnTo>
                    <a:pt x="2182545" y="442887"/>
                  </a:lnTo>
                  <a:lnTo>
                    <a:pt x="2182545" y="449605"/>
                  </a:lnTo>
                  <a:lnTo>
                    <a:pt x="2185263" y="452323"/>
                  </a:lnTo>
                  <a:lnTo>
                    <a:pt x="2191994" y="452323"/>
                  </a:lnTo>
                  <a:lnTo>
                    <a:pt x="2194712" y="449605"/>
                  </a:lnTo>
                  <a:lnTo>
                    <a:pt x="2194712" y="442887"/>
                  </a:lnTo>
                  <a:close/>
                </a:path>
                <a:path w="2249169" h="1669415">
                  <a:moveTo>
                    <a:pt x="2208847" y="464172"/>
                  </a:moveTo>
                  <a:lnTo>
                    <a:pt x="2206129" y="461441"/>
                  </a:lnTo>
                  <a:lnTo>
                    <a:pt x="2199398" y="461441"/>
                  </a:lnTo>
                  <a:lnTo>
                    <a:pt x="2196668" y="464172"/>
                  </a:lnTo>
                  <a:lnTo>
                    <a:pt x="2196668" y="470903"/>
                  </a:lnTo>
                  <a:lnTo>
                    <a:pt x="2199398" y="473621"/>
                  </a:lnTo>
                  <a:lnTo>
                    <a:pt x="2206129" y="473621"/>
                  </a:lnTo>
                  <a:lnTo>
                    <a:pt x="2208847" y="470903"/>
                  </a:lnTo>
                  <a:lnTo>
                    <a:pt x="2208847" y="464172"/>
                  </a:lnTo>
                  <a:close/>
                </a:path>
                <a:path w="2249169" h="1669415">
                  <a:moveTo>
                    <a:pt x="2222563" y="485775"/>
                  </a:moveTo>
                  <a:lnTo>
                    <a:pt x="2219833" y="483044"/>
                  </a:lnTo>
                  <a:lnTo>
                    <a:pt x="2213127" y="483044"/>
                  </a:lnTo>
                  <a:lnTo>
                    <a:pt x="2210384" y="485775"/>
                  </a:lnTo>
                  <a:lnTo>
                    <a:pt x="2210384" y="492506"/>
                  </a:lnTo>
                  <a:lnTo>
                    <a:pt x="2213127" y="495223"/>
                  </a:lnTo>
                  <a:lnTo>
                    <a:pt x="2219833" y="495223"/>
                  </a:lnTo>
                  <a:lnTo>
                    <a:pt x="2222563" y="492506"/>
                  </a:lnTo>
                  <a:lnTo>
                    <a:pt x="2222563" y="485775"/>
                  </a:lnTo>
                  <a:close/>
                </a:path>
                <a:path w="2249169" h="1669415">
                  <a:moveTo>
                    <a:pt x="2235860" y="507669"/>
                  </a:moveTo>
                  <a:lnTo>
                    <a:pt x="2233142" y="504926"/>
                  </a:lnTo>
                  <a:lnTo>
                    <a:pt x="2226424" y="504926"/>
                  </a:lnTo>
                  <a:lnTo>
                    <a:pt x="2223693" y="507669"/>
                  </a:lnTo>
                  <a:lnTo>
                    <a:pt x="2223693" y="514388"/>
                  </a:lnTo>
                  <a:lnTo>
                    <a:pt x="2226424" y="517105"/>
                  </a:lnTo>
                  <a:lnTo>
                    <a:pt x="2233142" y="517105"/>
                  </a:lnTo>
                  <a:lnTo>
                    <a:pt x="2235860" y="514388"/>
                  </a:lnTo>
                  <a:lnTo>
                    <a:pt x="2235860" y="507669"/>
                  </a:lnTo>
                  <a:close/>
                </a:path>
                <a:path w="2249169" h="1669415">
                  <a:moveTo>
                    <a:pt x="2248649" y="529818"/>
                  </a:moveTo>
                  <a:lnTo>
                    <a:pt x="2245918" y="527088"/>
                  </a:lnTo>
                  <a:lnTo>
                    <a:pt x="2239200" y="527088"/>
                  </a:lnTo>
                  <a:lnTo>
                    <a:pt x="2236470" y="529818"/>
                  </a:lnTo>
                  <a:lnTo>
                    <a:pt x="2236470" y="536536"/>
                  </a:lnTo>
                  <a:lnTo>
                    <a:pt x="2239200" y="539267"/>
                  </a:lnTo>
                  <a:lnTo>
                    <a:pt x="2245918" y="539267"/>
                  </a:lnTo>
                  <a:lnTo>
                    <a:pt x="2248649" y="536536"/>
                  </a:lnTo>
                  <a:lnTo>
                    <a:pt x="2248649" y="52981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480646" y="9031700"/>
              <a:ext cx="2461260" cy="1446530"/>
            </a:xfrm>
            <a:custGeom>
              <a:avLst/>
              <a:gdLst/>
              <a:ahLst/>
              <a:cxnLst/>
              <a:rect l="l" t="t" r="r" b="b"/>
              <a:pathLst>
                <a:path w="2461259" h="1446529">
                  <a:moveTo>
                    <a:pt x="12166" y="679869"/>
                  </a:moveTo>
                  <a:lnTo>
                    <a:pt x="9448" y="677125"/>
                  </a:lnTo>
                  <a:lnTo>
                    <a:pt x="2730" y="677125"/>
                  </a:lnTo>
                  <a:lnTo>
                    <a:pt x="0" y="679869"/>
                  </a:lnTo>
                  <a:lnTo>
                    <a:pt x="0" y="686587"/>
                  </a:lnTo>
                  <a:lnTo>
                    <a:pt x="2730" y="689305"/>
                  </a:lnTo>
                  <a:lnTo>
                    <a:pt x="9448" y="689305"/>
                  </a:lnTo>
                  <a:lnTo>
                    <a:pt x="12166" y="686587"/>
                  </a:lnTo>
                  <a:lnTo>
                    <a:pt x="12166" y="679869"/>
                  </a:lnTo>
                  <a:close/>
                </a:path>
                <a:path w="2461259" h="1446529">
                  <a:moveTo>
                    <a:pt x="14262" y="705358"/>
                  </a:moveTo>
                  <a:lnTo>
                    <a:pt x="11544" y="702640"/>
                  </a:lnTo>
                  <a:lnTo>
                    <a:pt x="4826" y="702640"/>
                  </a:lnTo>
                  <a:lnTo>
                    <a:pt x="2095" y="705358"/>
                  </a:lnTo>
                  <a:lnTo>
                    <a:pt x="2095" y="712089"/>
                  </a:lnTo>
                  <a:lnTo>
                    <a:pt x="4826" y="714819"/>
                  </a:lnTo>
                  <a:lnTo>
                    <a:pt x="11544" y="714819"/>
                  </a:lnTo>
                  <a:lnTo>
                    <a:pt x="14262" y="712089"/>
                  </a:lnTo>
                  <a:lnTo>
                    <a:pt x="14262" y="705358"/>
                  </a:lnTo>
                  <a:close/>
                </a:path>
                <a:path w="2461259" h="1446529">
                  <a:moveTo>
                    <a:pt x="23901" y="781519"/>
                  </a:moveTo>
                  <a:lnTo>
                    <a:pt x="21170" y="778802"/>
                  </a:lnTo>
                  <a:lnTo>
                    <a:pt x="14452" y="778802"/>
                  </a:lnTo>
                  <a:lnTo>
                    <a:pt x="11722" y="781519"/>
                  </a:lnTo>
                  <a:lnTo>
                    <a:pt x="11722" y="788250"/>
                  </a:lnTo>
                  <a:lnTo>
                    <a:pt x="14452" y="790981"/>
                  </a:lnTo>
                  <a:lnTo>
                    <a:pt x="21170" y="790981"/>
                  </a:lnTo>
                  <a:lnTo>
                    <a:pt x="23901" y="788250"/>
                  </a:lnTo>
                  <a:lnTo>
                    <a:pt x="23901" y="781519"/>
                  </a:lnTo>
                  <a:close/>
                </a:path>
                <a:path w="2461259" h="1446529">
                  <a:moveTo>
                    <a:pt x="28092" y="806754"/>
                  </a:moveTo>
                  <a:lnTo>
                    <a:pt x="25361" y="804024"/>
                  </a:lnTo>
                  <a:lnTo>
                    <a:pt x="18643" y="804024"/>
                  </a:lnTo>
                  <a:lnTo>
                    <a:pt x="15913" y="806754"/>
                  </a:lnTo>
                  <a:lnTo>
                    <a:pt x="15913" y="813485"/>
                  </a:lnTo>
                  <a:lnTo>
                    <a:pt x="18643" y="816203"/>
                  </a:lnTo>
                  <a:lnTo>
                    <a:pt x="25361" y="816203"/>
                  </a:lnTo>
                  <a:lnTo>
                    <a:pt x="28092" y="813485"/>
                  </a:lnTo>
                  <a:lnTo>
                    <a:pt x="28092" y="806754"/>
                  </a:lnTo>
                  <a:close/>
                </a:path>
                <a:path w="2461259" h="1446529">
                  <a:moveTo>
                    <a:pt x="32918" y="831900"/>
                  </a:moveTo>
                  <a:lnTo>
                    <a:pt x="30187" y="829183"/>
                  </a:lnTo>
                  <a:lnTo>
                    <a:pt x="23456" y="829183"/>
                  </a:lnTo>
                  <a:lnTo>
                    <a:pt x="20739" y="831900"/>
                  </a:lnTo>
                  <a:lnTo>
                    <a:pt x="20739" y="838631"/>
                  </a:lnTo>
                  <a:lnTo>
                    <a:pt x="23456" y="841362"/>
                  </a:lnTo>
                  <a:lnTo>
                    <a:pt x="30187" y="841362"/>
                  </a:lnTo>
                  <a:lnTo>
                    <a:pt x="32918" y="838631"/>
                  </a:lnTo>
                  <a:lnTo>
                    <a:pt x="32918" y="831900"/>
                  </a:lnTo>
                  <a:close/>
                </a:path>
                <a:path w="2461259" h="1446529">
                  <a:moveTo>
                    <a:pt x="38239" y="856932"/>
                  </a:moveTo>
                  <a:lnTo>
                    <a:pt x="35521" y="854214"/>
                  </a:lnTo>
                  <a:lnTo>
                    <a:pt x="28803" y="854214"/>
                  </a:lnTo>
                  <a:lnTo>
                    <a:pt x="26073" y="856932"/>
                  </a:lnTo>
                  <a:lnTo>
                    <a:pt x="26073" y="863663"/>
                  </a:lnTo>
                  <a:lnTo>
                    <a:pt x="28803" y="866394"/>
                  </a:lnTo>
                  <a:lnTo>
                    <a:pt x="35521" y="866394"/>
                  </a:lnTo>
                  <a:lnTo>
                    <a:pt x="38239" y="863663"/>
                  </a:lnTo>
                  <a:lnTo>
                    <a:pt x="38239" y="856932"/>
                  </a:lnTo>
                  <a:close/>
                </a:path>
                <a:path w="2461259" h="1446529">
                  <a:moveTo>
                    <a:pt x="44018" y="881862"/>
                  </a:moveTo>
                  <a:lnTo>
                    <a:pt x="41275" y="879132"/>
                  </a:lnTo>
                  <a:lnTo>
                    <a:pt x="34569" y="879132"/>
                  </a:lnTo>
                  <a:lnTo>
                    <a:pt x="31838" y="881862"/>
                  </a:lnTo>
                  <a:lnTo>
                    <a:pt x="31838" y="888593"/>
                  </a:lnTo>
                  <a:lnTo>
                    <a:pt x="34569" y="891311"/>
                  </a:lnTo>
                  <a:lnTo>
                    <a:pt x="41275" y="891311"/>
                  </a:lnTo>
                  <a:lnTo>
                    <a:pt x="44018" y="888593"/>
                  </a:lnTo>
                  <a:lnTo>
                    <a:pt x="44018" y="881862"/>
                  </a:lnTo>
                  <a:close/>
                </a:path>
                <a:path w="2461259" h="1446529">
                  <a:moveTo>
                    <a:pt x="50393" y="906653"/>
                  </a:moveTo>
                  <a:lnTo>
                    <a:pt x="47663" y="903922"/>
                  </a:lnTo>
                  <a:lnTo>
                    <a:pt x="40944" y="903922"/>
                  </a:lnTo>
                  <a:lnTo>
                    <a:pt x="38227" y="906653"/>
                  </a:lnTo>
                  <a:lnTo>
                    <a:pt x="38227" y="913371"/>
                  </a:lnTo>
                  <a:lnTo>
                    <a:pt x="40944" y="916101"/>
                  </a:lnTo>
                  <a:lnTo>
                    <a:pt x="47663" y="916101"/>
                  </a:lnTo>
                  <a:lnTo>
                    <a:pt x="50393" y="913371"/>
                  </a:lnTo>
                  <a:lnTo>
                    <a:pt x="50393" y="906653"/>
                  </a:lnTo>
                  <a:close/>
                </a:path>
                <a:path w="2461259" h="1446529">
                  <a:moveTo>
                    <a:pt x="50393" y="274078"/>
                  </a:moveTo>
                  <a:lnTo>
                    <a:pt x="47663" y="271348"/>
                  </a:lnTo>
                  <a:lnTo>
                    <a:pt x="40944" y="271348"/>
                  </a:lnTo>
                  <a:lnTo>
                    <a:pt x="38227" y="274078"/>
                  </a:lnTo>
                  <a:lnTo>
                    <a:pt x="38227" y="280797"/>
                  </a:lnTo>
                  <a:lnTo>
                    <a:pt x="40944" y="283527"/>
                  </a:lnTo>
                  <a:lnTo>
                    <a:pt x="47663" y="283527"/>
                  </a:lnTo>
                  <a:lnTo>
                    <a:pt x="50393" y="280797"/>
                  </a:lnTo>
                  <a:lnTo>
                    <a:pt x="50393" y="274078"/>
                  </a:lnTo>
                  <a:close/>
                </a:path>
                <a:path w="2461259" h="1446529">
                  <a:moveTo>
                    <a:pt x="57302" y="931316"/>
                  </a:moveTo>
                  <a:lnTo>
                    <a:pt x="54584" y="928573"/>
                  </a:lnTo>
                  <a:lnTo>
                    <a:pt x="47853" y="928573"/>
                  </a:lnTo>
                  <a:lnTo>
                    <a:pt x="45123" y="931316"/>
                  </a:lnTo>
                  <a:lnTo>
                    <a:pt x="45123" y="938034"/>
                  </a:lnTo>
                  <a:lnTo>
                    <a:pt x="47853" y="940752"/>
                  </a:lnTo>
                  <a:lnTo>
                    <a:pt x="54584" y="940752"/>
                  </a:lnTo>
                  <a:lnTo>
                    <a:pt x="57302" y="938034"/>
                  </a:lnTo>
                  <a:lnTo>
                    <a:pt x="57302" y="931316"/>
                  </a:lnTo>
                  <a:close/>
                </a:path>
                <a:path w="2461259" h="1446529">
                  <a:moveTo>
                    <a:pt x="57302" y="249428"/>
                  </a:moveTo>
                  <a:lnTo>
                    <a:pt x="54584" y="246697"/>
                  </a:lnTo>
                  <a:lnTo>
                    <a:pt x="47853" y="246697"/>
                  </a:lnTo>
                  <a:lnTo>
                    <a:pt x="45123" y="249428"/>
                  </a:lnTo>
                  <a:lnTo>
                    <a:pt x="45123" y="256146"/>
                  </a:lnTo>
                  <a:lnTo>
                    <a:pt x="47853" y="258876"/>
                  </a:lnTo>
                  <a:lnTo>
                    <a:pt x="54584" y="258876"/>
                  </a:lnTo>
                  <a:lnTo>
                    <a:pt x="57302" y="256146"/>
                  </a:lnTo>
                  <a:lnTo>
                    <a:pt x="57302" y="249428"/>
                  </a:lnTo>
                  <a:close/>
                </a:path>
                <a:path w="2461259" h="1446529">
                  <a:moveTo>
                    <a:pt x="64630" y="955814"/>
                  </a:moveTo>
                  <a:lnTo>
                    <a:pt x="61912" y="953096"/>
                  </a:lnTo>
                  <a:lnTo>
                    <a:pt x="55181" y="953096"/>
                  </a:lnTo>
                  <a:lnTo>
                    <a:pt x="52451" y="955814"/>
                  </a:lnTo>
                  <a:lnTo>
                    <a:pt x="52451" y="962545"/>
                  </a:lnTo>
                  <a:lnTo>
                    <a:pt x="55181" y="965263"/>
                  </a:lnTo>
                  <a:lnTo>
                    <a:pt x="61912" y="965263"/>
                  </a:lnTo>
                  <a:lnTo>
                    <a:pt x="64630" y="962545"/>
                  </a:lnTo>
                  <a:lnTo>
                    <a:pt x="64630" y="955814"/>
                  </a:lnTo>
                  <a:close/>
                </a:path>
                <a:path w="2461259" h="1446529">
                  <a:moveTo>
                    <a:pt x="64630" y="224929"/>
                  </a:moveTo>
                  <a:lnTo>
                    <a:pt x="61912" y="222186"/>
                  </a:lnTo>
                  <a:lnTo>
                    <a:pt x="55181" y="222186"/>
                  </a:lnTo>
                  <a:lnTo>
                    <a:pt x="52451" y="224929"/>
                  </a:lnTo>
                  <a:lnTo>
                    <a:pt x="52451" y="231648"/>
                  </a:lnTo>
                  <a:lnTo>
                    <a:pt x="55181" y="234365"/>
                  </a:lnTo>
                  <a:lnTo>
                    <a:pt x="61912" y="234365"/>
                  </a:lnTo>
                  <a:lnTo>
                    <a:pt x="64630" y="231648"/>
                  </a:lnTo>
                  <a:lnTo>
                    <a:pt x="64630" y="224929"/>
                  </a:lnTo>
                  <a:close/>
                </a:path>
                <a:path w="2461259" h="1446529">
                  <a:moveTo>
                    <a:pt x="72478" y="980173"/>
                  </a:moveTo>
                  <a:lnTo>
                    <a:pt x="69748" y="977430"/>
                  </a:lnTo>
                  <a:lnTo>
                    <a:pt x="63042" y="977430"/>
                  </a:lnTo>
                  <a:lnTo>
                    <a:pt x="60312" y="980173"/>
                  </a:lnTo>
                  <a:lnTo>
                    <a:pt x="60312" y="986891"/>
                  </a:lnTo>
                  <a:lnTo>
                    <a:pt x="63042" y="989609"/>
                  </a:lnTo>
                  <a:lnTo>
                    <a:pt x="69748" y="989609"/>
                  </a:lnTo>
                  <a:lnTo>
                    <a:pt x="72478" y="986891"/>
                  </a:lnTo>
                  <a:lnTo>
                    <a:pt x="72478" y="980173"/>
                  </a:lnTo>
                  <a:close/>
                </a:path>
                <a:path w="2461259" h="1446529">
                  <a:moveTo>
                    <a:pt x="72478" y="200571"/>
                  </a:moveTo>
                  <a:lnTo>
                    <a:pt x="69748" y="197853"/>
                  </a:lnTo>
                  <a:lnTo>
                    <a:pt x="63042" y="197853"/>
                  </a:lnTo>
                  <a:lnTo>
                    <a:pt x="60312" y="200571"/>
                  </a:lnTo>
                  <a:lnTo>
                    <a:pt x="60312" y="207302"/>
                  </a:lnTo>
                  <a:lnTo>
                    <a:pt x="63042" y="210019"/>
                  </a:lnTo>
                  <a:lnTo>
                    <a:pt x="69748" y="210019"/>
                  </a:lnTo>
                  <a:lnTo>
                    <a:pt x="72478" y="207302"/>
                  </a:lnTo>
                  <a:lnTo>
                    <a:pt x="72478" y="200571"/>
                  </a:lnTo>
                  <a:close/>
                </a:path>
                <a:path w="2461259" h="1446529">
                  <a:moveTo>
                    <a:pt x="80860" y="1004341"/>
                  </a:moveTo>
                  <a:lnTo>
                    <a:pt x="78143" y="1001610"/>
                  </a:lnTo>
                  <a:lnTo>
                    <a:pt x="71412" y="1001610"/>
                  </a:lnTo>
                  <a:lnTo>
                    <a:pt x="68694" y="1004341"/>
                  </a:lnTo>
                  <a:lnTo>
                    <a:pt x="68694" y="1011072"/>
                  </a:lnTo>
                  <a:lnTo>
                    <a:pt x="71412" y="1013790"/>
                  </a:lnTo>
                  <a:lnTo>
                    <a:pt x="78143" y="1013790"/>
                  </a:lnTo>
                  <a:lnTo>
                    <a:pt x="80860" y="1011072"/>
                  </a:lnTo>
                  <a:lnTo>
                    <a:pt x="80860" y="1004341"/>
                  </a:lnTo>
                  <a:close/>
                </a:path>
                <a:path w="2461259" h="1446529">
                  <a:moveTo>
                    <a:pt x="80860" y="176390"/>
                  </a:moveTo>
                  <a:lnTo>
                    <a:pt x="78143" y="173672"/>
                  </a:lnTo>
                  <a:lnTo>
                    <a:pt x="71412" y="173672"/>
                  </a:lnTo>
                  <a:lnTo>
                    <a:pt x="68694" y="176390"/>
                  </a:lnTo>
                  <a:lnTo>
                    <a:pt x="68694" y="183121"/>
                  </a:lnTo>
                  <a:lnTo>
                    <a:pt x="71412" y="185851"/>
                  </a:lnTo>
                  <a:lnTo>
                    <a:pt x="78143" y="185851"/>
                  </a:lnTo>
                  <a:lnTo>
                    <a:pt x="80860" y="183121"/>
                  </a:lnTo>
                  <a:lnTo>
                    <a:pt x="80860" y="176390"/>
                  </a:lnTo>
                  <a:close/>
                </a:path>
                <a:path w="2461259" h="1446529">
                  <a:moveTo>
                    <a:pt x="89763" y="1028344"/>
                  </a:moveTo>
                  <a:lnTo>
                    <a:pt x="87033" y="1025613"/>
                  </a:lnTo>
                  <a:lnTo>
                    <a:pt x="80314" y="1025613"/>
                  </a:lnTo>
                  <a:lnTo>
                    <a:pt x="77584" y="1028344"/>
                  </a:lnTo>
                  <a:lnTo>
                    <a:pt x="77584" y="1035062"/>
                  </a:lnTo>
                  <a:lnTo>
                    <a:pt x="80314" y="1037793"/>
                  </a:lnTo>
                  <a:lnTo>
                    <a:pt x="87033" y="1037793"/>
                  </a:lnTo>
                  <a:lnTo>
                    <a:pt x="89763" y="1035062"/>
                  </a:lnTo>
                  <a:lnTo>
                    <a:pt x="89763" y="1028344"/>
                  </a:lnTo>
                  <a:close/>
                </a:path>
                <a:path w="2461259" h="1446529">
                  <a:moveTo>
                    <a:pt x="89763" y="152400"/>
                  </a:moveTo>
                  <a:lnTo>
                    <a:pt x="87033" y="149669"/>
                  </a:lnTo>
                  <a:lnTo>
                    <a:pt x="80314" y="149669"/>
                  </a:lnTo>
                  <a:lnTo>
                    <a:pt x="77584" y="152400"/>
                  </a:lnTo>
                  <a:lnTo>
                    <a:pt x="77584" y="159131"/>
                  </a:lnTo>
                  <a:lnTo>
                    <a:pt x="80314" y="161848"/>
                  </a:lnTo>
                  <a:lnTo>
                    <a:pt x="87033" y="161848"/>
                  </a:lnTo>
                  <a:lnTo>
                    <a:pt x="89763" y="159131"/>
                  </a:lnTo>
                  <a:lnTo>
                    <a:pt x="89763" y="152400"/>
                  </a:lnTo>
                  <a:close/>
                </a:path>
                <a:path w="2461259" h="1446529">
                  <a:moveTo>
                    <a:pt x="99187" y="1052144"/>
                  </a:moveTo>
                  <a:lnTo>
                    <a:pt x="96456" y="1049413"/>
                  </a:lnTo>
                  <a:lnTo>
                    <a:pt x="89738" y="1049413"/>
                  </a:lnTo>
                  <a:lnTo>
                    <a:pt x="87020" y="1052144"/>
                  </a:lnTo>
                  <a:lnTo>
                    <a:pt x="87020" y="1058862"/>
                  </a:lnTo>
                  <a:lnTo>
                    <a:pt x="89738" y="1061593"/>
                  </a:lnTo>
                  <a:lnTo>
                    <a:pt x="96456" y="1061593"/>
                  </a:lnTo>
                  <a:lnTo>
                    <a:pt x="99187" y="1058862"/>
                  </a:lnTo>
                  <a:lnTo>
                    <a:pt x="99187" y="1052144"/>
                  </a:lnTo>
                  <a:close/>
                </a:path>
                <a:path w="2461259" h="1446529">
                  <a:moveTo>
                    <a:pt x="99187" y="128587"/>
                  </a:moveTo>
                  <a:lnTo>
                    <a:pt x="96456" y="125857"/>
                  </a:lnTo>
                  <a:lnTo>
                    <a:pt x="89738" y="125857"/>
                  </a:lnTo>
                  <a:lnTo>
                    <a:pt x="87020" y="128587"/>
                  </a:lnTo>
                  <a:lnTo>
                    <a:pt x="87020" y="135318"/>
                  </a:lnTo>
                  <a:lnTo>
                    <a:pt x="89738" y="138036"/>
                  </a:lnTo>
                  <a:lnTo>
                    <a:pt x="96456" y="138036"/>
                  </a:lnTo>
                  <a:lnTo>
                    <a:pt x="99187" y="135318"/>
                  </a:lnTo>
                  <a:lnTo>
                    <a:pt x="99187" y="128587"/>
                  </a:lnTo>
                  <a:close/>
                </a:path>
                <a:path w="2461259" h="1446529">
                  <a:moveTo>
                    <a:pt x="109029" y="1075740"/>
                  </a:moveTo>
                  <a:lnTo>
                    <a:pt x="106299" y="1073023"/>
                  </a:lnTo>
                  <a:lnTo>
                    <a:pt x="99580" y="1073023"/>
                  </a:lnTo>
                  <a:lnTo>
                    <a:pt x="96850" y="1075740"/>
                  </a:lnTo>
                  <a:lnTo>
                    <a:pt x="96850" y="1082484"/>
                  </a:lnTo>
                  <a:lnTo>
                    <a:pt x="99580" y="1085202"/>
                  </a:lnTo>
                  <a:lnTo>
                    <a:pt x="106299" y="1085202"/>
                  </a:lnTo>
                  <a:lnTo>
                    <a:pt x="109029" y="1082484"/>
                  </a:lnTo>
                  <a:lnTo>
                    <a:pt x="109029" y="1075740"/>
                  </a:lnTo>
                  <a:close/>
                </a:path>
                <a:path w="2461259" h="1446529">
                  <a:moveTo>
                    <a:pt x="109029" y="104990"/>
                  </a:moveTo>
                  <a:lnTo>
                    <a:pt x="106299" y="102260"/>
                  </a:lnTo>
                  <a:lnTo>
                    <a:pt x="99580" y="102260"/>
                  </a:lnTo>
                  <a:lnTo>
                    <a:pt x="96850" y="104990"/>
                  </a:lnTo>
                  <a:lnTo>
                    <a:pt x="96850" y="111709"/>
                  </a:lnTo>
                  <a:lnTo>
                    <a:pt x="99580" y="114439"/>
                  </a:lnTo>
                  <a:lnTo>
                    <a:pt x="106299" y="114439"/>
                  </a:lnTo>
                  <a:lnTo>
                    <a:pt x="109029" y="111709"/>
                  </a:lnTo>
                  <a:lnTo>
                    <a:pt x="109029" y="104990"/>
                  </a:lnTo>
                  <a:close/>
                </a:path>
                <a:path w="2461259" h="1446529">
                  <a:moveTo>
                    <a:pt x="119392" y="1099146"/>
                  </a:moveTo>
                  <a:lnTo>
                    <a:pt x="116674" y="1096416"/>
                  </a:lnTo>
                  <a:lnTo>
                    <a:pt x="109943" y="1096416"/>
                  </a:lnTo>
                  <a:lnTo>
                    <a:pt x="107213" y="1099146"/>
                  </a:lnTo>
                  <a:lnTo>
                    <a:pt x="107213" y="1105877"/>
                  </a:lnTo>
                  <a:lnTo>
                    <a:pt x="109943" y="1108595"/>
                  </a:lnTo>
                  <a:lnTo>
                    <a:pt x="116674" y="1108595"/>
                  </a:lnTo>
                  <a:lnTo>
                    <a:pt x="119392" y="1105877"/>
                  </a:lnTo>
                  <a:lnTo>
                    <a:pt x="119392" y="1099146"/>
                  </a:lnTo>
                  <a:close/>
                </a:path>
                <a:path w="2461259" h="1446529">
                  <a:moveTo>
                    <a:pt x="119392" y="81597"/>
                  </a:moveTo>
                  <a:lnTo>
                    <a:pt x="116674" y="78867"/>
                  </a:lnTo>
                  <a:lnTo>
                    <a:pt x="109943" y="78867"/>
                  </a:lnTo>
                  <a:lnTo>
                    <a:pt x="107213" y="81597"/>
                  </a:lnTo>
                  <a:lnTo>
                    <a:pt x="107213" y="88315"/>
                  </a:lnTo>
                  <a:lnTo>
                    <a:pt x="109943" y="91046"/>
                  </a:lnTo>
                  <a:lnTo>
                    <a:pt x="116674" y="91046"/>
                  </a:lnTo>
                  <a:lnTo>
                    <a:pt x="119392" y="88315"/>
                  </a:lnTo>
                  <a:lnTo>
                    <a:pt x="119392" y="81597"/>
                  </a:lnTo>
                  <a:close/>
                </a:path>
                <a:path w="2461259" h="1446529">
                  <a:moveTo>
                    <a:pt x="130289" y="1122324"/>
                  </a:moveTo>
                  <a:lnTo>
                    <a:pt x="127558" y="1119593"/>
                  </a:lnTo>
                  <a:lnTo>
                    <a:pt x="120840" y="1119593"/>
                  </a:lnTo>
                  <a:lnTo>
                    <a:pt x="118110" y="1122324"/>
                  </a:lnTo>
                  <a:lnTo>
                    <a:pt x="118110" y="1129042"/>
                  </a:lnTo>
                  <a:lnTo>
                    <a:pt x="120840" y="1131760"/>
                  </a:lnTo>
                  <a:lnTo>
                    <a:pt x="127558" y="1131760"/>
                  </a:lnTo>
                  <a:lnTo>
                    <a:pt x="130289" y="1129042"/>
                  </a:lnTo>
                  <a:lnTo>
                    <a:pt x="130289" y="1122324"/>
                  </a:lnTo>
                  <a:close/>
                </a:path>
                <a:path w="2461259" h="1446529">
                  <a:moveTo>
                    <a:pt x="130289" y="58432"/>
                  </a:moveTo>
                  <a:lnTo>
                    <a:pt x="127558" y="55689"/>
                  </a:lnTo>
                  <a:lnTo>
                    <a:pt x="120840" y="55689"/>
                  </a:lnTo>
                  <a:lnTo>
                    <a:pt x="118110" y="58432"/>
                  </a:lnTo>
                  <a:lnTo>
                    <a:pt x="118110" y="65151"/>
                  </a:lnTo>
                  <a:lnTo>
                    <a:pt x="120840" y="67868"/>
                  </a:lnTo>
                  <a:lnTo>
                    <a:pt x="127558" y="67868"/>
                  </a:lnTo>
                  <a:lnTo>
                    <a:pt x="130289" y="65151"/>
                  </a:lnTo>
                  <a:lnTo>
                    <a:pt x="130289" y="58432"/>
                  </a:lnTo>
                  <a:close/>
                </a:path>
                <a:path w="2461259" h="1446529">
                  <a:moveTo>
                    <a:pt x="141605" y="1145260"/>
                  </a:moveTo>
                  <a:lnTo>
                    <a:pt x="138874" y="1142530"/>
                  </a:lnTo>
                  <a:lnTo>
                    <a:pt x="132143" y="1142530"/>
                  </a:lnTo>
                  <a:lnTo>
                    <a:pt x="129425" y="1145260"/>
                  </a:lnTo>
                  <a:lnTo>
                    <a:pt x="129425" y="1151991"/>
                  </a:lnTo>
                  <a:lnTo>
                    <a:pt x="132143" y="1154709"/>
                  </a:lnTo>
                  <a:lnTo>
                    <a:pt x="138874" y="1154709"/>
                  </a:lnTo>
                  <a:lnTo>
                    <a:pt x="141605" y="1151991"/>
                  </a:lnTo>
                  <a:lnTo>
                    <a:pt x="141605" y="1145260"/>
                  </a:lnTo>
                  <a:close/>
                </a:path>
                <a:path w="2461259" h="1446529">
                  <a:moveTo>
                    <a:pt x="141605" y="35483"/>
                  </a:moveTo>
                  <a:lnTo>
                    <a:pt x="138874" y="32753"/>
                  </a:lnTo>
                  <a:lnTo>
                    <a:pt x="132143" y="32753"/>
                  </a:lnTo>
                  <a:lnTo>
                    <a:pt x="129425" y="35483"/>
                  </a:lnTo>
                  <a:lnTo>
                    <a:pt x="129425" y="42202"/>
                  </a:lnTo>
                  <a:lnTo>
                    <a:pt x="132143" y="44932"/>
                  </a:lnTo>
                  <a:lnTo>
                    <a:pt x="138874" y="44932"/>
                  </a:lnTo>
                  <a:lnTo>
                    <a:pt x="141605" y="42202"/>
                  </a:lnTo>
                  <a:lnTo>
                    <a:pt x="141605" y="35483"/>
                  </a:lnTo>
                  <a:close/>
                </a:path>
                <a:path w="2461259" h="1446529">
                  <a:moveTo>
                    <a:pt x="153428" y="1167955"/>
                  </a:moveTo>
                  <a:lnTo>
                    <a:pt x="150698" y="1165225"/>
                  </a:lnTo>
                  <a:lnTo>
                    <a:pt x="143992" y="1165225"/>
                  </a:lnTo>
                  <a:lnTo>
                    <a:pt x="141262" y="1167955"/>
                  </a:lnTo>
                  <a:lnTo>
                    <a:pt x="141262" y="1174673"/>
                  </a:lnTo>
                  <a:lnTo>
                    <a:pt x="143992" y="1177404"/>
                  </a:lnTo>
                  <a:lnTo>
                    <a:pt x="150698" y="1177404"/>
                  </a:lnTo>
                  <a:lnTo>
                    <a:pt x="153428" y="1174673"/>
                  </a:lnTo>
                  <a:lnTo>
                    <a:pt x="153428" y="1167955"/>
                  </a:lnTo>
                  <a:close/>
                </a:path>
                <a:path w="2461259" h="1446529">
                  <a:moveTo>
                    <a:pt x="165785" y="1190409"/>
                  </a:moveTo>
                  <a:lnTo>
                    <a:pt x="163055" y="1187665"/>
                  </a:lnTo>
                  <a:lnTo>
                    <a:pt x="156349" y="1187665"/>
                  </a:lnTo>
                  <a:lnTo>
                    <a:pt x="153606" y="1190409"/>
                  </a:lnTo>
                  <a:lnTo>
                    <a:pt x="153606" y="1197127"/>
                  </a:lnTo>
                  <a:lnTo>
                    <a:pt x="156349" y="1199845"/>
                  </a:lnTo>
                  <a:lnTo>
                    <a:pt x="163055" y="1199845"/>
                  </a:lnTo>
                  <a:lnTo>
                    <a:pt x="165785" y="1197127"/>
                  </a:lnTo>
                  <a:lnTo>
                    <a:pt x="165785" y="1190409"/>
                  </a:lnTo>
                  <a:close/>
                </a:path>
                <a:path w="2461259" h="1446529">
                  <a:moveTo>
                    <a:pt x="178549" y="1212583"/>
                  </a:moveTo>
                  <a:lnTo>
                    <a:pt x="175831" y="1209852"/>
                  </a:lnTo>
                  <a:lnTo>
                    <a:pt x="169113" y="1209852"/>
                  </a:lnTo>
                  <a:lnTo>
                    <a:pt x="166382" y="1212583"/>
                  </a:lnTo>
                  <a:lnTo>
                    <a:pt x="166382" y="1219301"/>
                  </a:lnTo>
                  <a:lnTo>
                    <a:pt x="169113" y="1222032"/>
                  </a:lnTo>
                  <a:lnTo>
                    <a:pt x="175831" y="1222032"/>
                  </a:lnTo>
                  <a:lnTo>
                    <a:pt x="178549" y="1219301"/>
                  </a:lnTo>
                  <a:lnTo>
                    <a:pt x="178549" y="1212583"/>
                  </a:lnTo>
                  <a:close/>
                </a:path>
                <a:path w="2461259" h="1446529">
                  <a:moveTo>
                    <a:pt x="191744" y="1234490"/>
                  </a:moveTo>
                  <a:lnTo>
                    <a:pt x="189014" y="1231773"/>
                  </a:lnTo>
                  <a:lnTo>
                    <a:pt x="182308" y="1231773"/>
                  </a:lnTo>
                  <a:lnTo>
                    <a:pt x="179565" y="1234490"/>
                  </a:lnTo>
                  <a:lnTo>
                    <a:pt x="179565" y="1241234"/>
                  </a:lnTo>
                  <a:lnTo>
                    <a:pt x="182308" y="1243952"/>
                  </a:lnTo>
                  <a:lnTo>
                    <a:pt x="189014" y="1243952"/>
                  </a:lnTo>
                  <a:lnTo>
                    <a:pt x="191744" y="1241234"/>
                  </a:lnTo>
                  <a:lnTo>
                    <a:pt x="191744" y="1234490"/>
                  </a:lnTo>
                  <a:close/>
                </a:path>
                <a:path w="2461259" h="1446529">
                  <a:moveTo>
                    <a:pt x="205359" y="1256144"/>
                  </a:moveTo>
                  <a:lnTo>
                    <a:pt x="202628" y="1253401"/>
                  </a:lnTo>
                  <a:lnTo>
                    <a:pt x="195910" y="1253401"/>
                  </a:lnTo>
                  <a:lnTo>
                    <a:pt x="193179" y="1256144"/>
                  </a:lnTo>
                  <a:lnTo>
                    <a:pt x="193179" y="1262862"/>
                  </a:lnTo>
                  <a:lnTo>
                    <a:pt x="195910" y="1265580"/>
                  </a:lnTo>
                  <a:lnTo>
                    <a:pt x="202628" y="1265580"/>
                  </a:lnTo>
                  <a:lnTo>
                    <a:pt x="205359" y="1262862"/>
                  </a:lnTo>
                  <a:lnTo>
                    <a:pt x="205359" y="1256144"/>
                  </a:lnTo>
                  <a:close/>
                </a:path>
                <a:path w="2461259" h="1446529">
                  <a:moveTo>
                    <a:pt x="219494" y="1277467"/>
                  </a:moveTo>
                  <a:lnTo>
                    <a:pt x="216763" y="1274749"/>
                  </a:lnTo>
                  <a:lnTo>
                    <a:pt x="210045" y="1274749"/>
                  </a:lnTo>
                  <a:lnTo>
                    <a:pt x="207314" y="1277467"/>
                  </a:lnTo>
                  <a:lnTo>
                    <a:pt x="207314" y="1284211"/>
                  </a:lnTo>
                  <a:lnTo>
                    <a:pt x="210045" y="1286929"/>
                  </a:lnTo>
                  <a:lnTo>
                    <a:pt x="216763" y="1286929"/>
                  </a:lnTo>
                  <a:lnTo>
                    <a:pt x="219494" y="1284211"/>
                  </a:lnTo>
                  <a:lnTo>
                    <a:pt x="219494" y="1277467"/>
                  </a:lnTo>
                  <a:close/>
                </a:path>
                <a:path w="2461259" h="1446529">
                  <a:moveTo>
                    <a:pt x="234048" y="1298524"/>
                  </a:moveTo>
                  <a:lnTo>
                    <a:pt x="231330" y="1295793"/>
                  </a:lnTo>
                  <a:lnTo>
                    <a:pt x="224599" y="1295793"/>
                  </a:lnTo>
                  <a:lnTo>
                    <a:pt x="221869" y="1298524"/>
                  </a:lnTo>
                  <a:lnTo>
                    <a:pt x="221869" y="1305255"/>
                  </a:lnTo>
                  <a:lnTo>
                    <a:pt x="224599" y="1307973"/>
                  </a:lnTo>
                  <a:lnTo>
                    <a:pt x="231330" y="1307973"/>
                  </a:lnTo>
                  <a:lnTo>
                    <a:pt x="234048" y="1305255"/>
                  </a:lnTo>
                  <a:lnTo>
                    <a:pt x="234048" y="1298524"/>
                  </a:lnTo>
                  <a:close/>
                </a:path>
                <a:path w="2461259" h="1446529">
                  <a:moveTo>
                    <a:pt x="249123" y="1319263"/>
                  </a:moveTo>
                  <a:lnTo>
                    <a:pt x="246405" y="1316532"/>
                  </a:lnTo>
                  <a:lnTo>
                    <a:pt x="239687" y="1316532"/>
                  </a:lnTo>
                  <a:lnTo>
                    <a:pt x="236956" y="1319263"/>
                  </a:lnTo>
                  <a:lnTo>
                    <a:pt x="236956" y="1325981"/>
                  </a:lnTo>
                  <a:lnTo>
                    <a:pt x="239687" y="1328699"/>
                  </a:lnTo>
                  <a:lnTo>
                    <a:pt x="246405" y="1328699"/>
                  </a:lnTo>
                  <a:lnTo>
                    <a:pt x="249123" y="1325981"/>
                  </a:lnTo>
                  <a:lnTo>
                    <a:pt x="249123" y="1319263"/>
                  </a:lnTo>
                  <a:close/>
                </a:path>
                <a:path w="2461259" h="1446529">
                  <a:moveTo>
                    <a:pt x="264515" y="1339672"/>
                  </a:moveTo>
                  <a:lnTo>
                    <a:pt x="261785" y="1336941"/>
                  </a:lnTo>
                  <a:lnTo>
                    <a:pt x="255079" y="1336941"/>
                  </a:lnTo>
                  <a:lnTo>
                    <a:pt x="252336" y="1339672"/>
                  </a:lnTo>
                  <a:lnTo>
                    <a:pt x="252336" y="1346403"/>
                  </a:lnTo>
                  <a:lnTo>
                    <a:pt x="255079" y="1349121"/>
                  </a:lnTo>
                  <a:lnTo>
                    <a:pt x="261785" y="1349121"/>
                  </a:lnTo>
                  <a:lnTo>
                    <a:pt x="264515" y="1346403"/>
                  </a:lnTo>
                  <a:lnTo>
                    <a:pt x="264515" y="1339672"/>
                  </a:lnTo>
                  <a:close/>
                </a:path>
                <a:path w="2461259" h="1446529">
                  <a:moveTo>
                    <a:pt x="280327" y="1359763"/>
                  </a:moveTo>
                  <a:lnTo>
                    <a:pt x="277609" y="1357045"/>
                  </a:lnTo>
                  <a:lnTo>
                    <a:pt x="270891" y="1357045"/>
                  </a:lnTo>
                  <a:lnTo>
                    <a:pt x="268147" y="1359763"/>
                  </a:lnTo>
                  <a:lnTo>
                    <a:pt x="268147" y="1366481"/>
                  </a:lnTo>
                  <a:lnTo>
                    <a:pt x="270891" y="1369225"/>
                  </a:lnTo>
                  <a:lnTo>
                    <a:pt x="277609" y="1369225"/>
                  </a:lnTo>
                  <a:lnTo>
                    <a:pt x="280327" y="1366481"/>
                  </a:lnTo>
                  <a:lnTo>
                    <a:pt x="280327" y="1359763"/>
                  </a:lnTo>
                  <a:close/>
                </a:path>
                <a:path w="2461259" h="1446529">
                  <a:moveTo>
                    <a:pt x="296672" y="1379524"/>
                  </a:moveTo>
                  <a:lnTo>
                    <a:pt x="293928" y="1376794"/>
                  </a:lnTo>
                  <a:lnTo>
                    <a:pt x="287223" y="1376794"/>
                  </a:lnTo>
                  <a:lnTo>
                    <a:pt x="284492" y="1379524"/>
                  </a:lnTo>
                  <a:lnTo>
                    <a:pt x="284492" y="1386255"/>
                  </a:lnTo>
                  <a:lnTo>
                    <a:pt x="287223" y="1388973"/>
                  </a:lnTo>
                  <a:lnTo>
                    <a:pt x="293928" y="1388973"/>
                  </a:lnTo>
                  <a:lnTo>
                    <a:pt x="296672" y="1386255"/>
                  </a:lnTo>
                  <a:lnTo>
                    <a:pt x="296672" y="1379524"/>
                  </a:lnTo>
                  <a:close/>
                </a:path>
                <a:path w="2461259" h="1446529">
                  <a:moveTo>
                    <a:pt x="313309" y="1398930"/>
                  </a:moveTo>
                  <a:lnTo>
                    <a:pt x="310578" y="1396212"/>
                  </a:lnTo>
                  <a:lnTo>
                    <a:pt x="303872" y="1396212"/>
                  </a:lnTo>
                  <a:lnTo>
                    <a:pt x="301142" y="1398930"/>
                  </a:lnTo>
                  <a:lnTo>
                    <a:pt x="301142" y="1405661"/>
                  </a:lnTo>
                  <a:lnTo>
                    <a:pt x="303872" y="1408391"/>
                  </a:lnTo>
                  <a:lnTo>
                    <a:pt x="310578" y="1408391"/>
                  </a:lnTo>
                  <a:lnTo>
                    <a:pt x="313309" y="1405661"/>
                  </a:lnTo>
                  <a:lnTo>
                    <a:pt x="313309" y="1398930"/>
                  </a:lnTo>
                  <a:close/>
                </a:path>
                <a:path w="2461259" h="1446529">
                  <a:moveTo>
                    <a:pt x="330377" y="1417993"/>
                  </a:moveTo>
                  <a:lnTo>
                    <a:pt x="327647" y="1415262"/>
                  </a:lnTo>
                  <a:lnTo>
                    <a:pt x="320941" y="1415262"/>
                  </a:lnTo>
                  <a:lnTo>
                    <a:pt x="318198" y="1417993"/>
                  </a:lnTo>
                  <a:lnTo>
                    <a:pt x="318198" y="1424724"/>
                  </a:lnTo>
                  <a:lnTo>
                    <a:pt x="320941" y="1427441"/>
                  </a:lnTo>
                  <a:lnTo>
                    <a:pt x="327647" y="1427441"/>
                  </a:lnTo>
                  <a:lnTo>
                    <a:pt x="330377" y="1424724"/>
                  </a:lnTo>
                  <a:lnTo>
                    <a:pt x="330377" y="1417993"/>
                  </a:lnTo>
                  <a:close/>
                </a:path>
                <a:path w="2461259" h="1446529">
                  <a:moveTo>
                    <a:pt x="347878" y="1436700"/>
                  </a:moveTo>
                  <a:lnTo>
                    <a:pt x="345147" y="1433969"/>
                  </a:lnTo>
                  <a:lnTo>
                    <a:pt x="338429" y="1433969"/>
                  </a:lnTo>
                  <a:lnTo>
                    <a:pt x="335699" y="1436700"/>
                  </a:lnTo>
                  <a:lnTo>
                    <a:pt x="335699" y="1443418"/>
                  </a:lnTo>
                  <a:lnTo>
                    <a:pt x="338429" y="1446149"/>
                  </a:lnTo>
                  <a:lnTo>
                    <a:pt x="345147" y="1446149"/>
                  </a:lnTo>
                  <a:lnTo>
                    <a:pt x="347878" y="1443418"/>
                  </a:lnTo>
                  <a:lnTo>
                    <a:pt x="347878" y="1436700"/>
                  </a:lnTo>
                  <a:close/>
                </a:path>
                <a:path w="2461259" h="1446529">
                  <a:moveTo>
                    <a:pt x="2278291" y="2730"/>
                  </a:moveTo>
                  <a:lnTo>
                    <a:pt x="2275560" y="0"/>
                  </a:lnTo>
                  <a:lnTo>
                    <a:pt x="2268842" y="0"/>
                  </a:lnTo>
                  <a:lnTo>
                    <a:pt x="2266111" y="2730"/>
                  </a:lnTo>
                  <a:lnTo>
                    <a:pt x="2266111" y="9448"/>
                  </a:lnTo>
                  <a:lnTo>
                    <a:pt x="2268842" y="12179"/>
                  </a:lnTo>
                  <a:lnTo>
                    <a:pt x="2275560" y="12179"/>
                  </a:lnTo>
                  <a:lnTo>
                    <a:pt x="2278291" y="9448"/>
                  </a:lnTo>
                  <a:lnTo>
                    <a:pt x="2278291" y="2730"/>
                  </a:lnTo>
                  <a:close/>
                </a:path>
                <a:path w="2461259" h="1446529">
                  <a:moveTo>
                    <a:pt x="2290635" y="25158"/>
                  </a:moveTo>
                  <a:lnTo>
                    <a:pt x="2287917" y="22440"/>
                  </a:lnTo>
                  <a:lnTo>
                    <a:pt x="2281186" y="22440"/>
                  </a:lnTo>
                  <a:lnTo>
                    <a:pt x="2278469" y="25158"/>
                  </a:lnTo>
                  <a:lnTo>
                    <a:pt x="2278469" y="31889"/>
                  </a:lnTo>
                  <a:lnTo>
                    <a:pt x="2281186" y="34620"/>
                  </a:lnTo>
                  <a:lnTo>
                    <a:pt x="2287917" y="34620"/>
                  </a:lnTo>
                  <a:lnTo>
                    <a:pt x="2290635" y="31889"/>
                  </a:lnTo>
                  <a:lnTo>
                    <a:pt x="2290635" y="25158"/>
                  </a:lnTo>
                  <a:close/>
                </a:path>
                <a:path w="2461259" h="1446529">
                  <a:moveTo>
                    <a:pt x="2302472" y="47853"/>
                  </a:moveTo>
                  <a:lnTo>
                    <a:pt x="2299741" y="45123"/>
                  </a:lnTo>
                  <a:lnTo>
                    <a:pt x="2293023" y="45123"/>
                  </a:lnTo>
                  <a:lnTo>
                    <a:pt x="2290292" y="47853"/>
                  </a:lnTo>
                  <a:lnTo>
                    <a:pt x="2290292" y="54571"/>
                  </a:lnTo>
                  <a:lnTo>
                    <a:pt x="2293023" y="57302"/>
                  </a:lnTo>
                  <a:lnTo>
                    <a:pt x="2299741" y="57302"/>
                  </a:lnTo>
                  <a:lnTo>
                    <a:pt x="2302472" y="54571"/>
                  </a:lnTo>
                  <a:lnTo>
                    <a:pt x="2302472" y="47853"/>
                  </a:lnTo>
                  <a:close/>
                </a:path>
                <a:path w="2461259" h="1446529">
                  <a:moveTo>
                    <a:pt x="2313775" y="70777"/>
                  </a:moveTo>
                  <a:lnTo>
                    <a:pt x="2311057" y="68059"/>
                  </a:lnTo>
                  <a:lnTo>
                    <a:pt x="2304338" y="68059"/>
                  </a:lnTo>
                  <a:lnTo>
                    <a:pt x="2301595" y="70777"/>
                  </a:lnTo>
                  <a:lnTo>
                    <a:pt x="2301595" y="77520"/>
                  </a:lnTo>
                  <a:lnTo>
                    <a:pt x="2304338" y="80238"/>
                  </a:lnTo>
                  <a:lnTo>
                    <a:pt x="2311057" y="80238"/>
                  </a:lnTo>
                  <a:lnTo>
                    <a:pt x="2313775" y="77520"/>
                  </a:lnTo>
                  <a:lnTo>
                    <a:pt x="2313775" y="70777"/>
                  </a:lnTo>
                  <a:close/>
                </a:path>
                <a:path w="2461259" h="1446529">
                  <a:moveTo>
                    <a:pt x="2324671" y="93967"/>
                  </a:moveTo>
                  <a:lnTo>
                    <a:pt x="2321941" y="91236"/>
                  </a:lnTo>
                  <a:lnTo>
                    <a:pt x="2315235" y="91236"/>
                  </a:lnTo>
                  <a:lnTo>
                    <a:pt x="2312505" y="93967"/>
                  </a:lnTo>
                  <a:lnTo>
                    <a:pt x="2312505" y="100698"/>
                  </a:lnTo>
                  <a:lnTo>
                    <a:pt x="2315235" y="103416"/>
                  </a:lnTo>
                  <a:lnTo>
                    <a:pt x="2321941" y="103416"/>
                  </a:lnTo>
                  <a:lnTo>
                    <a:pt x="2324671" y="100698"/>
                  </a:lnTo>
                  <a:lnTo>
                    <a:pt x="2324671" y="93967"/>
                  </a:lnTo>
                  <a:close/>
                </a:path>
                <a:path w="2461259" h="1446529">
                  <a:moveTo>
                    <a:pt x="2335047" y="117373"/>
                  </a:moveTo>
                  <a:lnTo>
                    <a:pt x="2332317" y="114642"/>
                  </a:lnTo>
                  <a:lnTo>
                    <a:pt x="2325598" y="114642"/>
                  </a:lnTo>
                  <a:lnTo>
                    <a:pt x="2322868" y="117373"/>
                  </a:lnTo>
                  <a:lnTo>
                    <a:pt x="2322868" y="124104"/>
                  </a:lnTo>
                  <a:lnTo>
                    <a:pt x="2325598" y="126822"/>
                  </a:lnTo>
                  <a:lnTo>
                    <a:pt x="2332317" y="126822"/>
                  </a:lnTo>
                  <a:lnTo>
                    <a:pt x="2335047" y="124104"/>
                  </a:lnTo>
                  <a:lnTo>
                    <a:pt x="2335047" y="117373"/>
                  </a:lnTo>
                  <a:close/>
                </a:path>
                <a:path w="2461259" h="1446529">
                  <a:moveTo>
                    <a:pt x="2344890" y="140995"/>
                  </a:moveTo>
                  <a:lnTo>
                    <a:pt x="2342159" y="138252"/>
                  </a:lnTo>
                  <a:lnTo>
                    <a:pt x="2335441" y="138252"/>
                  </a:lnTo>
                  <a:lnTo>
                    <a:pt x="2332710" y="140995"/>
                  </a:lnTo>
                  <a:lnTo>
                    <a:pt x="2332710" y="147713"/>
                  </a:lnTo>
                  <a:lnTo>
                    <a:pt x="2335441" y="150431"/>
                  </a:lnTo>
                  <a:lnTo>
                    <a:pt x="2342159" y="150431"/>
                  </a:lnTo>
                  <a:lnTo>
                    <a:pt x="2344890" y="147713"/>
                  </a:lnTo>
                  <a:lnTo>
                    <a:pt x="2344890" y="140995"/>
                  </a:lnTo>
                  <a:close/>
                </a:path>
                <a:path w="2461259" h="1446529">
                  <a:moveTo>
                    <a:pt x="2354199" y="164807"/>
                  </a:moveTo>
                  <a:lnTo>
                    <a:pt x="2351468" y="162077"/>
                  </a:lnTo>
                  <a:lnTo>
                    <a:pt x="2344750" y="162077"/>
                  </a:lnTo>
                  <a:lnTo>
                    <a:pt x="2342019" y="164807"/>
                  </a:lnTo>
                  <a:lnTo>
                    <a:pt x="2342019" y="171538"/>
                  </a:lnTo>
                  <a:lnTo>
                    <a:pt x="2344750" y="174256"/>
                  </a:lnTo>
                  <a:lnTo>
                    <a:pt x="2351468" y="174256"/>
                  </a:lnTo>
                  <a:lnTo>
                    <a:pt x="2354199" y="171538"/>
                  </a:lnTo>
                  <a:lnTo>
                    <a:pt x="2354199" y="164807"/>
                  </a:lnTo>
                  <a:close/>
                </a:path>
                <a:path w="2461259" h="1446529">
                  <a:moveTo>
                    <a:pt x="2363101" y="188836"/>
                  </a:moveTo>
                  <a:lnTo>
                    <a:pt x="2360371" y="186093"/>
                  </a:lnTo>
                  <a:lnTo>
                    <a:pt x="2353653" y="186093"/>
                  </a:lnTo>
                  <a:lnTo>
                    <a:pt x="2350922" y="188836"/>
                  </a:lnTo>
                  <a:lnTo>
                    <a:pt x="2350922" y="195554"/>
                  </a:lnTo>
                  <a:lnTo>
                    <a:pt x="2353653" y="198272"/>
                  </a:lnTo>
                  <a:lnTo>
                    <a:pt x="2360371" y="198272"/>
                  </a:lnTo>
                  <a:lnTo>
                    <a:pt x="2363101" y="195554"/>
                  </a:lnTo>
                  <a:lnTo>
                    <a:pt x="2363101" y="188836"/>
                  </a:lnTo>
                  <a:close/>
                </a:path>
                <a:path w="2461259" h="1446529">
                  <a:moveTo>
                    <a:pt x="2371382" y="213029"/>
                  </a:moveTo>
                  <a:lnTo>
                    <a:pt x="2368639" y="210299"/>
                  </a:lnTo>
                  <a:lnTo>
                    <a:pt x="2361920" y="210299"/>
                  </a:lnTo>
                  <a:lnTo>
                    <a:pt x="2359202" y="213029"/>
                  </a:lnTo>
                  <a:lnTo>
                    <a:pt x="2359202" y="219748"/>
                  </a:lnTo>
                  <a:lnTo>
                    <a:pt x="2361920" y="222478"/>
                  </a:lnTo>
                  <a:lnTo>
                    <a:pt x="2368639" y="222478"/>
                  </a:lnTo>
                  <a:lnTo>
                    <a:pt x="2371382" y="219748"/>
                  </a:lnTo>
                  <a:lnTo>
                    <a:pt x="2371382" y="213029"/>
                  </a:lnTo>
                  <a:close/>
                </a:path>
                <a:path w="2461259" h="1446529">
                  <a:moveTo>
                    <a:pt x="2379230" y="237401"/>
                  </a:moveTo>
                  <a:lnTo>
                    <a:pt x="2376500" y="234670"/>
                  </a:lnTo>
                  <a:lnTo>
                    <a:pt x="2369769" y="234670"/>
                  </a:lnTo>
                  <a:lnTo>
                    <a:pt x="2367051" y="237401"/>
                  </a:lnTo>
                  <a:lnTo>
                    <a:pt x="2367051" y="244119"/>
                  </a:lnTo>
                  <a:lnTo>
                    <a:pt x="2369769" y="246849"/>
                  </a:lnTo>
                  <a:lnTo>
                    <a:pt x="2376500" y="246849"/>
                  </a:lnTo>
                  <a:lnTo>
                    <a:pt x="2379230" y="244119"/>
                  </a:lnTo>
                  <a:lnTo>
                    <a:pt x="2379230" y="237401"/>
                  </a:lnTo>
                  <a:close/>
                </a:path>
                <a:path w="2461259" h="1446529">
                  <a:moveTo>
                    <a:pt x="2386457" y="261937"/>
                  </a:moveTo>
                  <a:lnTo>
                    <a:pt x="2383726" y="259207"/>
                  </a:lnTo>
                  <a:lnTo>
                    <a:pt x="2377008" y="259207"/>
                  </a:lnTo>
                  <a:lnTo>
                    <a:pt x="2374277" y="261937"/>
                  </a:lnTo>
                  <a:lnTo>
                    <a:pt x="2374277" y="268655"/>
                  </a:lnTo>
                  <a:lnTo>
                    <a:pt x="2377008" y="271386"/>
                  </a:lnTo>
                  <a:lnTo>
                    <a:pt x="2383726" y="271386"/>
                  </a:lnTo>
                  <a:lnTo>
                    <a:pt x="2386457" y="268655"/>
                  </a:lnTo>
                  <a:lnTo>
                    <a:pt x="2386457" y="261937"/>
                  </a:lnTo>
                  <a:close/>
                </a:path>
                <a:path w="2461259" h="1446529">
                  <a:moveTo>
                    <a:pt x="2393251" y="286613"/>
                  </a:moveTo>
                  <a:lnTo>
                    <a:pt x="2390533" y="283883"/>
                  </a:lnTo>
                  <a:lnTo>
                    <a:pt x="2383802" y="283883"/>
                  </a:lnTo>
                  <a:lnTo>
                    <a:pt x="2381085" y="286613"/>
                  </a:lnTo>
                  <a:lnTo>
                    <a:pt x="2381085" y="293344"/>
                  </a:lnTo>
                  <a:lnTo>
                    <a:pt x="2383802" y="296062"/>
                  </a:lnTo>
                  <a:lnTo>
                    <a:pt x="2390533" y="296062"/>
                  </a:lnTo>
                  <a:lnTo>
                    <a:pt x="2393251" y="293344"/>
                  </a:lnTo>
                  <a:lnTo>
                    <a:pt x="2393251" y="286613"/>
                  </a:lnTo>
                  <a:close/>
                </a:path>
                <a:path w="2461259" h="1446529">
                  <a:moveTo>
                    <a:pt x="2399423" y="311442"/>
                  </a:moveTo>
                  <a:lnTo>
                    <a:pt x="2396706" y="308711"/>
                  </a:lnTo>
                  <a:lnTo>
                    <a:pt x="2389987" y="308711"/>
                  </a:lnTo>
                  <a:lnTo>
                    <a:pt x="2387257" y="311442"/>
                  </a:lnTo>
                  <a:lnTo>
                    <a:pt x="2387257" y="318173"/>
                  </a:lnTo>
                  <a:lnTo>
                    <a:pt x="2389987" y="320890"/>
                  </a:lnTo>
                  <a:lnTo>
                    <a:pt x="2396706" y="320890"/>
                  </a:lnTo>
                  <a:lnTo>
                    <a:pt x="2399423" y="318173"/>
                  </a:lnTo>
                  <a:lnTo>
                    <a:pt x="2399423" y="311442"/>
                  </a:lnTo>
                  <a:close/>
                </a:path>
                <a:path w="2461259" h="1446529">
                  <a:moveTo>
                    <a:pt x="2405189" y="336384"/>
                  </a:moveTo>
                  <a:lnTo>
                    <a:pt x="2402471" y="333654"/>
                  </a:lnTo>
                  <a:lnTo>
                    <a:pt x="2395740" y="333654"/>
                  </a:lnTo>
                  <a:lnTo>
                    <a:pt x="2393023" y="336384"/>
                  </a:lnTo>
                  <a:lnTo>
                    <a:pt x="2393023" y="343115"/>
                  </a:lnTo>
                  <a:lnTo>
                    <a:pt x="2395740" y="345833"/>
                  </a:lnTo>
                  <a:lnTo>
                    <a:pt x="2402471" y="345833"/>
                  </a:lnTo>
                  <a:lnTo>
                    <a:pt x="2405189" y="343115"/>
                  </a:lnTo>
                  <a:lnTo>
                    <a:pt x="2405189" y="336384"/>
                  </a:lnTo>
                  <a:close/>
                </a:path>
                <a:path w="2461259" h="1446529">
                  <a:moveTo>
                    <a:pt x="2410320" y="361454"/>
                  </a:moveTo>
                  <a:lnTo>
                    <a:pt x="2407589" y="358736"/>
                  </a:lnTo>
                  <a:lnTo>
                    <a:pt x="2400871" y="358736"/>
                  </a:lnTo>
                  <a:lnTo>
                    <a:pt x="2398141" y="361454"/>
                  </a:lnTo>
                  <a:lnTo>
                    <a:pt x="2398141" y="368185"/>
                  </a:lnTo>
                  <a:lnTo>
                    <a:pt x="2400871" y="370916"/>
                  </a:lnTo>
                  <a:lnTo>
                    <a:pt x="2407589" y="370916"/>
                  </a:lnTo>
                  <a:lnTo>
                    <a:pt x="2410320" y="368185"/>
                  </a:lnTo>
                  <a:lnTo>
                    <a:pt x="2410320" y="361454"/>
                  </a:lnTo>
                  <a:close/>
                </a:path>
                <a:path w="2461259" h="1446529">
                  <a:moveTo>
                    <a:pt x="2414930" y="386613"/>
                  </a:moveTo>
                  <a:lnTo>
                    <a:pt x="2412200" y="383895"/>
                  </a:lnTo>
                  <a:lnTo>
                    <a:pt x="2405481" y="383895"/>
                  </a:lnTo>
                  <a:lnTo>
                    <a:pt x="2402751" y="386613"/>
                  </a:lnTo>
                  <a:lnTo>
                    <a:pt x="2402751" y="393344"/>
                  </a:lnTo>
                  <a:lnTo>
                    <a:pt x="2405481" y="396074"/>
                  </a:lnTo>
                  <a:lnTo>
                    <a:pt x="2412200" y="396074"/>
                  </a:lnTo>
                  <a:lnTo>
                    <a:pt x="2414930" y="393344"/>
                  </a:lnTo>
                  <a:lnTo>
                    <a:pt x="2414930" y="386613"/>
                  </a:lnTo>
                  <a:close/>
                </a:path>
                <a:path w="2461259" h="1446529">
                  <a:moveTo>
                    <a:pt x="2419007" y="411899"/>
                  </a:moveTo>
                  <a:lnTo>
                    <a:pt x="2416289" y="409155"/>
                  </a:lnTo>
                  <a:lnTo>
                    <a:pt x="2409571" y="409155"/>
                  </a:lnTo>
                  <a:lnTo>
                    <a:pt x="2406840" y="411899"/>
                  </a:lnTo>
                  <a:lnTo>
                    <a:pt x="2406840" y="418617"/>
                  </a:lnTo>
                  <a:lnTo>
                    <a:pt x="2409571" y="421335"/>
                  </a:lnTo>
                  <a:lnTo>
                    <a:pt x="2416289" y="421335"/>
                  </a:lnTo>
                  <a:lnTo>
                    <a:pt x="2419007" y="418617"/>
                  </a:lnTo>
                  <a:lnTo>
                    <a:pt x="2419007" y="411899"/>
                  </a:lnTo>
                  <a:close/>
                </a:path>
                <a:path w="2461259" h="1446529">
                  <a:moveTo>
                    <a:pt x="2422575" y="437235"/>
                  </a:moveTo>
                  <a:lnTo>
                    <a:pt x="2419832" y="434505"/>
                  </a:lnTo>
                  <a:lnTo>
                    <a:pt x="2413127" y="434505"/>
                  </a:lnTo>
                  <a:lnTo>
                    <a:pt x="2410396" y="437235"/>
                  </a:lnTo>
                  <a:lnTo>
                    <a:pt x="2410396" y="443953"/>
                  </a:lnTo>
                  <a:lnTo>
                    <a:pt x="2413127" y="446671"/>
                  </a:lnTo>
                  <a:lnTo>
                    <a:pt x="2419832" y="446671"/>
                  </a:lnTo>
                  <a:lnTo>
                    <a:pt x="2422575" y="443953"/>
                  </a:lnTo>
                  <a:lnTo>
                    <a:pt x="2422575" y="437235"/>
                  </a:lnTo>
                  <a:close/>
                </a:path>
                <a:path w="2461259" h="1446529">
                  <a:moveTo>
                    <a:pt x="2425611" y="462661"/>
                  </a:moveTo>
                  <a:lnTo>
                    <a:pt x="2422880" y="459917"/>
                  </a:lnTo>
                  <a:lnTo>
                    <a:pt x="2416162" y="459917"/>
                  </a:lnTo>
                  <a:lnTo>
                    <a:pt x="2413444" y="462661"/>
                  </a:lnTo>
                  <a:lnTo>
                    <a:pt x="2413444" y="469379"/>
                  </a:lnTo>
                  <a:lnTo>
                    <a:pt x="2416162" y="472097"/>
                  </a:lnTo>
                  <a:lnTo>
                    <a:pt x="2422880" y="472097"/>
                  </a:lnTo>
                  <a:lnTo>
                    <a:pt x="2425611" y="469379"/>
                  </a:lnTo>
                  <a:lnTo>
                    <a:pt x="2425611" y="462661"/>
                  </a:lnTo>
                  <a:close/>
                </a:path>
                <a:path w="2461259" h="1446529">
                  <a:moveTo>
                    <a:pt x="2428011" y="488137"/>
                  </a:moveTo>
                  <a:lnTo>
                    <a:pt x="2425281" y="485394"/>
                  </a:lnTo>
                  <a:lnTo>
                    <a:pt x="2418575" y="485394"/>
                  </a:lnTo>
                  <a:lnTo>
                    <a:pt x="2415832" y="488137"/>
                  </a:lnTo>
                  <a:lnTo>
                    <a:pt x="2415832" y="494855"/>
                  </a:lnTo>
                  <a:lnTo>
                    <a:pt x="2418575" y="497573"/>
                  </a:lnTo>
                  <a:lnTo>
                    <a:pt x="2425281" y="497573"/>
                  </a:lnTo>
                  <a:lnTo>
                    <a:pt x="2428011" y="494855"/>
                  </a:lnTo>
                  <a:lnTo>
                    <a:pt x="2428011" y="488137"/>
                  </a:lnTo>
                  <a:close/>
                </a:path>
                <a:path w="2461259" h="1446529">
                  <a:moveTo>
                    <a:pt x="2429903" y="513651"/>
                  </a:moveTo>
                  <a:lnTo>
                    <a:pt x="2427160" y="510921"/>
                  </a:lnTo>
                  <a:lnTo>
                    <a:pt x="2420455" y="510921"/>
                  </a:lnTo>
                  <a:lnTo>
                    <a:pt x="2417724" y="513651"/>
                  </a:lnTo>
                  <a:lnTo>
                    <a:pt x="2417724" y="520369"/>
                  </a:lnTo>
                  <a:lnTo>
                    <a:pt x="2420455" y="523087"/>
                  </a:lnTo>
                  <a:lnTo>
                    <a:pt x="2427160" y="523087"/>
                  </a:lnTo>
                  <a:lnTo>
                    <a:pt x="2429903" y="520369"/>
                  </a:lnTo>
                  <a:lnTo>
                    <a:pt x="2429903" y="513651"/>
                  </a:lnTo>
                  <a:close/>
                </a:path>
                <a:path w="2461259" h="1446529">
                  <a:moveTo>
                    <a:pt x="2431275" y="539203"/>
                  </a:moveTo>
                  <a:lnTo>
                    <a:pt x="2428532" y="536473"/>
                  </a:lnTo>
                  <a:lnTo>
                    <a:pt x="2421813" y="536473"/>
                  </a:lnTo>
                  <a:lnTo>
                    <a:pt x="2419096" y="539203"/>
                  </a:lnTo>
                  <a:lnTo>
                    <a:pt x="2419096" y="545934"/>
                  </a:lnTo>
                  <a:lnTo>
                    <a:pt x="2421813" y="548652"/>
                  </a:lnTo>
                  <a:lnTo>
                    <a:pt x="2428532" y="548652"/>
                  </a:lnTo>
                  <a:lnTo>
                    <a:pt x="2431275" y="545934"/>
                  </a:lnTo>
                  <a:lnTo>
                    <a:pt x="2431275" y="539203"/>
                  </a:lnTo>
                  <a:close/>
                </a:path>
                <a:path w="2461259" h="1446529">
                  <a:moveTo>
                    <a:pt x="2432113" y="564781"/>
                  </a:moveTo>
                  <a:lnTo>
                    <a:pt x="2429370" y="562051"/>
                  </a:lnTo>
                  <a:lnTo>
                    <a:pt x="2422664" y="562051"/>
                  </a:lnTo>
                  <a:lnTo>
                    <a:pt x="2419934" y="564781"/>
                  </a:lnTo>
                  <a:lnTo>
                    <a:pt x="2419934" y="571512"/>
                  </a:lnTo>
                  <a:lnTo>
                    <a:pt x="2422664" y="574230"/>
                  </a:lnTo>
                  <a:lnTo>
                    <a:pt x="2429370" y="574230"/>
                  </a:lnTo>
                  <a:lnTo>
                    <a:pt x="2432113" y="571512"/>
                  </a:lnTo>
                  <a:lnTo>
                    <a:pt x="2432113" y="564781"/>
                  </a:lnTo>
                  <a:close/>
                </a:path>
                <a:path w="2461259" h="1446529">
                  <a:moveTo>
                    <a:pt x="2456599" y="692607"/>
                  </a:moveTo>
                  <a:lnTo>
                    <a:pt x="2453881" y="689889"/>
                  </a:lnTo>
                  <a:lnTo>
                    <a:pt x="2447150" y="689889"/>
                  </a:lnTo>
                  <a:lnTo>
                    <a:pt x="2444419" y="692607"/>
                  </a:lnTo>
                  <a:lnTo>
                    <a:pt x="2444419" y="699338"/>
                  </a:lnTo>
                  <a:lnTo>
                    <a:pt x="2447150" y="702056"/>
                  </a:lnTo>
                  <a:lnTo>
                    <a:pt x="2453881" y="702056"/>
                  </a:lnTo>
                  <a:lnTo>
                    <a:pt x="2456599" y="699338"/>
                  </a:lnTo>
                  <a:lnTo>
                    <a:pt x="2456599" y="692607"/>
                  </a:lnTo>
                  <a:close/>
                </a:path>
                <a:path w="2461259" h="1446529">
                  <a:moveTo>
                    <a:pt x="2458491" y="667105"/>
                  </a:moveTo>
                  <a:lnTo>
                    <a:pt x="2455761" y="664362"/>
                  </a:lnTo>
                  <a:lnTo>
                    <a:pt x="2449055" y="664362"/>
                  </a:lnTo>
                  <a:lnTo>
                    <a:pt x="2446312" y="667105"/>
                  </a:lnTo>
                  <a:lnTo>
                    <a:pt x="2446312" y="673823"/>
                  </a:lnTo>
                  <a:lnTo>
                    <a:pt x="2449055" y="676541"/>
                  </a:lnTo>
                  <a:lnTo>
                    <a:pt x="2455761" y="676541"/>
                  </a:lnTo>
                  <a:lnTo>
                    <a:pt x="2458491" y="673823"/>
                  </a:lnTo>
                  <a:lnTo>
                    <a:pt x="2458491" y="667105"/>
                  </a:lnTo>
                  <a:close/>
                </a:path>
                <a:path w="2461259" h="1446529">
                  <a:moveTo>
                    <a:pt x="2459850" y="641540"/>
                  </a:moveTo>
                  <a:lnTo>
                    <a:pt x="2457119" y="638810"/>
                  </a:lnTo>
                  <a:lnTo>
                    <a:pt x="2450401" y="638810"/>
                  </a:lnTo>
                  <a:lnTo>
                    <a:pt x="2447683" y="641540"/>
                  </a:lnTo>
                  <a:lnTo>
                    <a:pt x="2447683" y="648258"/>
                  </a:lnTo>
                  <a:lnTo>
                    <a:pt x="2450401" y="650989"/>
                  </a:lnTo>
                  <a:lnTo>
                    <a:pt x="2457119" y="650989"/>
                  </a:lnTo>
                  <a:lnTo>
                    <a:pt x="2459850" y="648258"/>
                  </a:lnTo>
                  <a:lnTo>
                    <a:pt x="2459850" y="641540"/>
                  </a:lnTo>
                  <a:close/>
                </a:path>
                <a:path w="2461259" h="1446529">
                  <a:moveTo>
                    <a:pt x="2460904" y="590372"/>
                  </a:moveTo>
                  <a:lnTo>
                    <a:pt x="2458174" y="587641"/>
                  </a:lnTo>
                  <a:lnTo>
                    <a:pt x="2451455" y="587641"/>
                  </a:lnTo>
                  <a:lnTo>
                    <a:pt x="2448725" y="590372"/>
                  </a:lnTo>
                  <a:lnTo>
                    <a:pt x="2448725" y="597090"/>
                  </a:lnTo>
                  <a:lnTo>
                    <a:pt x="2451455" y="599808"/>
                  </a:lnTo>
                  <a:lnTo>
                    <a:pt x="2458174" y="599808"/>
                  </a:lnTo>
                  <a:lnTo>
                    <a:pt x="2460904" y="597090"/>
                  </a:lnTo>
                  <a:lnTo>
                    <a:pt x="2460904" y="59037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2610071" y="8496052"/>
              <a:ext cx="2360295" cy="1238250"/>
            </a:xfrm>
            <a:custGeom>
              <a:avLst/>
              <a:gdLst/>
              <a:ahLst/>
              <a:cxnLst/>
              <a:rect l="l" t="t" r="r" b="b"/>
              <a:pathLst>
                <a:path w="2360294" h="1238250">
                  <a:moveTo>
                    <a:pt x="12179" y="571131"/>
                  </a:moveTo>
                  <a:lnTo>
                    <a:pt x="9448" y="568401"/>
                  </a:lnTo>
                  <a:lnTo>
                    <a:pt x="2717" y="568401"/>
                  </a:lnTo>
                  <a:lnTo>
                    <a:pt x="0" y="571131"/>
                  </a:lnTo>
                  <a:lnTo>
                    <a:pt x="0" y="577850"/>
                  </a:lnTo>
                  <a:lnTo>
                    <a:pt x="2717" y="580580"/>
                  </a:lnTo>
                  <a:lnTo>
                    <a:pt x="9448" y="580580"/>
                  </a:lnTo>
                  <a:lnTo>
                    <a:pt x="12179" y="577850"/>
                  </a:lnTo>
                  <a:lnTo>
                    <a:pt x="12179" y="571131"/>
                  </a:lnTo>
                  <a:close/>
                </a:path>
                <a:path w="2360294" h="1238250">
                  <a:moveTo>
                    <a:pt x="24003" y="548424"/>
                  </a:moveTo>
                  <a:lnTo>
                    <a:pt x="21272" y="545693"/>
                  </a:lnTo>
                  <a:lnTo>
                    <a:pt x="14566" y="545693"/>
                  </a:lnTo>
                  <a:lnTo>
                    <a:pt x="11836" y="548424"/>
                  </a:lnTo>
                  <a:lnTo>
                    <a:pt x="11836" y="555142"/>
                  </a:lnTo>
                  <a:lnTo>
                    <a:pt x="14566" y="557872"/>
                  </a:lnTo>
                  <a:lnTo>
                    <a:pt x="21272" y="557872"/>
                  </a:lnTo>
                  <a:lnTo>
                    <a:pt x="24003" y="555142"/>
                  </a:lnTo>
                  <a:lnTo>
                    <a:pt x="24003" y="548424"/>
                  </a:lnTo>
                  <a:close/>
                </a:path>
                <a:path w="2360294" h="1238250">
                  <a:moveTo>
                    <a:pt x="150901" y="356616"/>
                  </a:moveTo>
                  <a:lnTo>
                    <a:pt x="148183" y="353885"/>
                  </a:lnTo>
                  <a:lnTo>
                    <a:pt x="141465" y="353885"/>
                  </a:lnTo>
                  <a:lnTo>
                    <a:pt x="138722" y="356616"/>
                  </a:lnTo>
                  <a:lnTo>
                    <a:pt x="138722" y="363334"/>
                  </a:lnTo>
                  <a:lnTo>
                    <a:pt x="141465" y="366064"/>
                  </a:lnTo>
                  <a:lnTo>
                    <a:pt x="148183" y="366064"/>
                  </a:lnTo>
                  <a:lnTo>
                    <a:pt x="150901" y="363334"/>
                  </a:lnTo>
                  <a:lnTo>
                    <a:pt x="150901" y="356616"/>
                  </a:lnTo>
                  <a:close/>
                </a:path>
                <a:path w="2360294" h="1238250">
                  <a:moveTo>
                    <a:pt x="167246" y="336867"/>
                  </a:moveTo>
                  <a:lnTo>
                    <a:pt x="164503" y="334137"/>
                  </a:lnTo>
                  <a:lnTo>
                    <a:pt x="157797" y="334137"/>
                  </a:lnTo>
                  <a:lnTo>
                    <a:pt x="155067" y="336867"/>
                  </a:lnTo>
                  <a:lnTo>
                    <a:pt x="155067" y="343585"/>
                  </a:lnTo>
                  <a:lnTo>
                    <a:pt x="157797" y="346316"/>
                  </a:lnTo>
                  <a:lnTo>
                    <a:pt x="164503" y="346316"/>
                  </a:lnTo>
                  <a:lnTo>
                    <a:pt x="167246" y="343585"/>
                  </a:lnTo>
                  <a:lnTo>
                    <a:pt x="167246" y="336867"/>
                  </a:lnTo>
                  <a:close/>
                </a:path>
                <a:path w="2360294" h="1238250">
                  <a:moveTo>
                    <a:pt x="183883" y="317449"/>
                  </a:moveTo>
                  <a:lnTo>
                    <a:pt x="181152" y="314718"/>
                  </a:lnTo>
                  <a:lnTo>
                    <a:pt x="174447" y="314718"/>
                  </a:lnTo>
                  <a:lnTo>
                    <a:pt x="171716" y="317449"/>
                  </a:lnTo>
                  <a:lnTo>
                    <a:pt x="171716" y="324180"/>
                  </a:lnTo>
                  <a:lnTo>
                    <a:pt x="174447" y="326898"/>
                  </a:lnTo>
                  <a:lnTo>
                    <a:pt x="181152" y="326898"/>
                  </a:lnTo>
                  <a:lnTo>
                    <a:pt x="183883" y="324180"/>
                  </a:lnTo>
                  <a:lnTo>
                    <a:pt x="183883" y="317449"/>
                  </a:lnTo>
                  <a:close/>
                </a:path>
                <a:path w="2360294" h="1238250">
                  <a:moveTo>
                    <a:pt x="200952" y="298386"/>
                  </a:moveTo>
                  <a:lnTo>
                    <a:pt x="198221" y="295656"/>
                  </a:lnTo>
                  <a:lnTo>
                    <a:pt x="191516" y="295656"/>
                  </a:lnTo>
                  <a:lnTo>
                    <a:pt x="188772" y="298386"/>
                  </a:lnTo>
                  <a:lnTo>
                    <a:pt x="188772" y="305104"/>
                  </a:lnTo>
                  <a:lnTo>
                    <a:pt x="191516" y="307835"/>
                  </a:lnTo>
                  <a:lnTo>
                    <a:pt x="198221" y="307835"/>
                  </a:lnTo>
                  <a:lnTo>
                    <a:pt x="200952" y="305104"/>
                  </a:lnTo>
                  <a:lnTo>
                    <a:pt x="200952" y="298386"/>
                  </a:lnTo>
                  <a:close/>
                </a:path>
                <a:path w="2360294" h="1238250">
                  <a:moveTo>
                    <a:pt x="218452" y="279692"/>
                  </a:moveTo>
                  <a:lnTo>
                    <a:pt x="215722" y="276961"/>
                  </a:lnTo>
                  <a:lnTo>
                    <a:pt x="209003" y="276961"/>
                  </a:lnTo>
                  <a:lnTo>
                    <a:pt x="206273" y="279692"/>
                  </a:lnTo>
                  <a:lnTo>
                    <a:pt x="206273" y="286423"/>
                  </a:lnTo>
                  <a:lnTo>
                    <a:pt x="209003" y="289140"/>
                  </a:lnTo>
                  <a:lnTo>
                    <a:pt x="215722" y="289140"/>
                  </a:lnTo>
                  <a:lnTo>
                    <a:pt x="218452" y="286423"/>
                  </a:lnTo>
                  <a:lnTo>
                    <a:pt x="218452" y="279692"/>
                  </a:lnTo>
                  <a:close/>
                </a:path>
                <a:path w="2360294" h="1238250">
                  <a:moveTo>
                    <a:pt x="236347" y="261366"/>
                  </a:moveTo>
                  <a:lnTo>
                    <a:pt x="233616" y="258635"/>
                  </a:lnTo>
                  <a:lnTo>
                    <a:pt x="226898" y="258635"/>
                  </a:lnTo>
                  <a:lnTo>
                    <a:pt x="224167" y="261366"/>
                  </a:lnTo>
                  <a:lnTo>
                    <a:pt x="224167" y="268084"/>
                  </a:lnTo>
                  <a:lnTo>
                    <a:pt x="226898" y="270802"/>
                  </a:lnTo>
                  <a:lnTo>
                    <a:pt x="233616" y="270802"/>
                  </a:lnTo>
                  <a:lnTo>
                    <a:pt x="236347" y="268084"/>
                  </a:lnTo>
                  <a:lnTo>
                    <a:pt x="236347" y="261366"/>
                  </a:lnTo>
                  <a:close/>
                </a:path>
                <a:path w="2360294" h="1238250">
                  <a:moveTo>
                    <a:pt x="254571" y="243395"/>
                  </a:moveTo>
                  <a:lnTo>
                    <a:pt x="251841" y="240677"/>
                  </a:lnTo>
                  <a:lnTo>
                    <a:pt x="245122" y="240677"/>
                  </a:lnTo>
                  <a:lnTo>
                    <a:pt x="242404" y="243395"/>
                  </a:lnTo>
                  <a:lnTo>
                    <a:pt x="242404" y="250126"/>
                  </a:lnTo>
                  <a:lnTo>
                    <a:pt x="245122" y="252844"/>
                  </a:lnTo>
                  <a:lnTo>
                    <a:pt x="251841" y="252844"/>
                  </a:lnTo>
                  <a:lnTo>
                    <a:pt x="254571" y="250126"/>
                  </a:lnTo>
                  <a:lnTo>
                    <a:pt x="254571" y="243395"/>
                  </a:lnTo>
                  <a:close/>
                </a:path>
                <a:path w="2360294" h="1238250">
                  <a:moveTo>
                    <a:pt x="273100" y="225831"/>
                  </a:moveTo>
                  <a:lnTo>
                    <a:pt x="270383" y="223100"/>
                  </a:lnTo>
                  <a:lnTo>
                    <a:pt x="263652" y="223100"/>
                  </a:lnTo>
                  <a:lnTo>
                    <a:pt x="260934" y="225831"/>
                  </a:lnTo>
                  <a:lnTo>
                    <a:pt x="260934" y="232562"/>
                  </a:lnTo>
                  <a:lnTo>
                    <a:pt x="263652" y="235280"/>
                  </a:lnTo>
                  <a:lnTo>
                    <a:pt x="270383" y="235280"/>
                  </a:lnTo>
                  <a:lnTo>
                    <a:pt x="273100" y="232562"/>
                  </a:lnTo>
                  <a:lnTo>
                    <a:pt x="273100" y="225831"/>
                  </a:lnTo>
                  <a:close/>
                </a:path>
                <a:path w="2360294" h="1238250">
                  <a:moveTo>
                    <a:pt x="292163" y="208661"/>
                  </a:moveTo>
                  <a:lnTo>
                    <a:pt x="289433" y="205930"/>
                  </a:lnTo>
                  <a:lnTo>
                    <a:pt x="282714" y="205930"/>
                  </a:lnTo>
                  <a:lnTo>
                    <a:pt x="279996" y="208661"/>
                  </a:lnTo>
                  <a:lnTo>
                    <a:pt x="279996" y="215379"/>
                  </a:lnTo>
                  <a:lnTo>
                    <a:pt x="282714" y="218109"/>
                  </a:lnTo>
                  <a:lnTo>
                    <a:pt x="289433" y="218109"/>
                  </a:lnTo>
                  <a:lnTo>
                    <a:pt x="292163" y="215379"/>
                  </a:lnTo>
                  <a:lnTo>
                    <a:pt x="292163" y="208661"/>
                  </a:lnTo>
                  <a:close/>
                </a:path>
                <a:path w="2360294" h="1238250">
                  <a:moveTo>
                    <a:pt x="311429" y="191884"/>
                  </a:moveTo>
                  <a:lnTo>
                    <a:pt x="308698" y="189153"/>
                  </a:lnTo>
                  <a:lnTo>
                    <a:pt x="301980" y="189153"/>
                  </a:lnTo>
                  <a:lnTo>
                    <a:pt x="299262" y="191884"/>
                  </a:lnTo>
                  <a:lnTo>
                    <a:pt x="299262" y="198615"/>
                  </a:lnTo>
                  <a:lnTo>
                    <a:pt x="301980" y="201333"/>
                  </a:lnTo>
                  <a:lnTo>
                    <a:pt x="308698" y="201333"/>
                  </a:lnTo>
                  <a:lnTo>
                    <a:pt x="311429" y="198615"/>
                  </a:lnTo>
                  <a:lnTo>
                    <a:pt x="311429" y="191884"/>
                  </a:lnTo>
                  <a:close/>
                </a:path>
                <a:path w="2360294" h="1238250">
                  <a:moveTo>
                    <a:pt x="331114" y="175514"/>
                  </a:moveTo>
                  <a:lnTo>
                    <a:pt x="328383" y="172783"/>
                  </a:lnTo>
                  <a:lnTo>
                    <a:pt x="321665" y="172783"/>
                  </a:lnTo>
                  <a:lnTo>
                    <a:pt x="318947" y="175514"/>
                  </a:lnTo>
                  <a:lnTo>
                    <a:pt x="318947" y="182232"/>
                  </a:lnTo>
                  <a:lnTo>
                    <a:pt x="321665" y="184962"/>
                  </a:lnTo>
                  <a:lnTo>
                    <a:pt x="328383" y="184962"/>
                  </a:lnTo>
                  <a:lnTo>
                    <a:pt x="331114" y="182232"/>
                  </a:lnTo>
                  <a:lnTo>
                    <a:pt x="331114" y="175514"/>
                  </a:lnTo>
                  <a:close/>
                </a:path>
                <a:path w="2360294" h="1238250">
                  <a:moveTo>
                    <a:pt x="351104" y="159550"/>
                  </a:moveTo>
                  <a:lnTo>
                    <a:pt x="348373" y="156819"/>
                  </a:lnTo>
                  <a:lnTo>
                    <a:pt x="341668" y="156819"/>
                  </a:lnTo>
                  <a:lnTo>
                    <a:pt x="338937" y="159550"/>
                  </a:lnTo>
                  <a:lnTo>
                    <a:pt x="338937" y="166281"/>
                  </a:lnTo>
                  <a:lnTo>
                    <a:pt x="341668" y="168998"/>
                  </a:lnTo>
                  <a:lnTo>
                    <a:pt x="348373" y="168998"/>
                  </a:lnTo>
                  <a:lnTo>
                    <a:pt x="351104" y="166281"/>
                  </a:lnTo>
                  <a:lnTo>
                    <a:pt x="351104" y="159550"/>
                  </a:lnTo>
                  <a:close/>
                </a:path>
                <a:path w="2360294" h="1238250">
                  <a:moveTo>
                    <a:pt x="371424" y="144030"/>
                  </a:moveTo>
                  <a:lnTo>
                    <a:pt x="368693" y="141287"/>
                  </a:lnTo>
                  <a:lnTo>
                    <a:pt x="361975" y="141287"/>
                  </a:lnTo>
                  <a:lnTo>
                    <a:pt x="359244" y="144030"/>
                  </a:lnTo>
                  <a:lnTo>
                    <a:pt x="359244" y="150749"/>
                  </a:lnTo>
                  <a:lnTo>
                    <a:pt x="361975" y="153466"/>
                  </a:lnTo>
                  <a:lnTo>
                    <a:pt x="368693" y="153466"/>
                  </a:lnTo>
                  <a:lnTo>
                    <a:pt x="371424" y="150749"/>
                  </a:lnTo>
                  <a:lnTo>
                    <a:pt x="371424" y="144030"/>
                  </a:lnTo>
                  <a:close/>
                </a:path>
                <a:path w="2360294" h="1238250">
                  <a:moveTo>
                    <a:pt x="392150" y="128917"/>
                  </a:moveTo>
                  <a:lnTo>
                    <a:pt x="389420" y="126187"/>
                  </a:lnTo>
                  <a:lnTo>
                    <a:pt x="382714" y="126187"/>
                  </a:lnTo>
                  <a:lnTo>
                    <a:pt x="379971" y="128917"/>
                  </a:lnTo>
                  <a:lnTo>
                    <a:pt x="379971" y="135636"/>
                  </a:lnTo>
                  <a:lnTo>
                    <a:pt x="382714" y="138366"/>
                  </a:lnTo>
                  <a:lnTo>
                    <a:pt x="389420" y="138366"/>
                  </a:lnTo>
                  <a:lnTo>
                    <a:pt x="392150" y="135636"/>
                  </a:lnTo>
                  <a:lnTo>
                    <a:pt x="392150" y="128917"/>
                  </a:lnTo>
                  <a:close/>
                </a:path>
                <a:path w="2360294" h="1238250">
                  <a:moveTo>
                    <a:pt x="413105" y="114249"/>
                  </a:moveTo>
                  <a:lnTo>
                    <a:pt x="410375" y="111518"/>
                  </a:lnTo>
                  <a:lnTo>
                    <a:pt x="403656" y="111518"/>
                  </a:lnTo>
                  <a:lnTo>
                    <a:pt x="400926" y="114249"/>
                  </a:lnTo>
                  <a:lnTo>
                    <a:pt x="400926" y="120967"/>
                  </a:lnTo>
                  <a:lnTo>
                    <a:pt x="403656" y="123685"/>
                  </a:lnTo>
                  <a:lnTo>
                    <a:pt x="410375" y="123685"/>
                  </a:lnTo>
                  <a:lnTo>
                    <a:pt x="413105" y="120967"/>
                  </a:lnTo>
                  <a:lnTo>
                    <a:pt x="413105" y="114249"/>
                  </a:lnTo>
                  <a:close/>
                </a:path>
                <a:path w="2360294" h="1238250">
                  <a:moveTo>
                    <a:pt x="434365" y="100012"/>
                  </a:moveTo>
                  <a:lnTo>
                    <a:pt x="431634" y="97282"/>
                  </a:lnTo>
                  <a:lnTo>
                    <a:pt x="424903" y="97282"/>
                  </a:lnTo>
                  <a:lnTo>
                    <a:pt x="422186" y="100012"/>
                  </a:lnTo>
                  <a:lnTo>
                    <a:pt x="422186" y="106730"/>
                  </a:lnTo>
                  <a:lnTo>
                    <a:pt x="424903" y="109461"/>
                  </a:lnTo>
                  <a:lnTo>
                    <a:pt x="431634" y="109461"/>
                  </a:lnTo>
                  <a:lnTo>
                    <a:pt x="434365" y="106730"/>
                  </a:lnTo>
                  <a:lnTo>
                    <a:pt x="434365" y="100012"/>
                  </a:lnTo>
                  <a:close/>
                </a:path>
                <a:path w="2360294" h="1238250">
                  <a:moveTo>
                    <a:pt x="455917" y="86233"/>
                  </a:moveTo>
                  <a:lnTo>
                    <a:pt x="453199" y="83489"/>
                  </a:lnTo>
                  <a:lnTo>
                    <a:pt x="446481" y="83489"/>
                  </a:lnTo>
                  <a:lnTo>
                    <a:pt x="443750" y="86233"/>
                  </a:lnTo>
                  <a:lnTo>
                    <a:pt x="443750" y="92951"/>
                  </a:lnTo>
                  <a:lnTo>
                    <a:pt x="446481" y="95669"/>
                  </a:lnTo>
                  <a:lnTo>
                    <a:pt x="453199" y="95669"/>
                  </a:lnTo>
                  <a:lnTo>
                    <a:pt x="455917" y="92951"/>
                  </a:lnTo>
                  <a:lnTo>
                    <a:pt x="455917" y="86233"/>
                  </a:lnTo>
                  <a:close/>
                </a:path>
                <a:path w="2360294" h="1238250">
                  <a:moveTo>
                    <a:pt x="477710" y="72885"/>
                  </a:moveTo>
                  <a:lnTo>
                    <a:pt x="474980" y="70167"/>
                  </a:lnTo>
                  <a:lnTo>
                    <a:pt x="468261" y="70167"/>
                  </a:lnTo>
                  <a:lnTo>
                    <a:pt x="465531" y="72885"/>
                  </a:lnTo>
                  <a:lnTo>
                    <a:pt x="465531" y="79616"/>
                  </a:lnTo>
                  <a:lnTo>
                    <a:pt x="468261" y="82346"/>
                  </a:lnTo>
                  <a:lnTo>
                    <a:pt x="474980" y="82346"/>
                  </a:lnTo>
                  <a:lnTo>
                    <a:pt x="477710" y="79616"/>
                  </a:lnTo>
                  <a:lnTo>
                    <a:pt x="477710" y="72885"/>
                  </a:lnTo>
                  <a:close/>
                </a:path>
                <a:path w="2360294" h="1238250">
                  <a:moveTo>
                    <a:pt x="499910" y="60020"/>
                  </a:moveTo>
                  <a:lnTo>
                    <a:pt x="497179" y="57289"/>
                  </a:lnTo>
                  <a:lnTo>
                    <a:pt x="490461" y="57289"/>
                  </a:lnTo>
                  <a:lnTo>
                    <a:pt x="487730" y="60020"/>
                  </a:lnTo>
                  <a:lnTo>
                    <a:pt x="487730" y="66738"/>
                  </a:lnTo>
                  <a:lnTo>
                    <a:pt x="490461" y="69469"/>
                  </a:lnTo>
                  <a:lnTo>
                    <a:pt x="497179" y="69469"/>
                  </a:lnTo>
                  <a:lnTo>
                    <a:pt x="499910" y="66738"/>
                  </a:lnTo>
                  <a:lnTo>
                    <a:pt x="499910" y="60020"/>
                  </a:lnTo>
                  <a:close/>
                </a:path>
                <a:path w="2360294" h="1238250">
                  <a:moveTo>
                    <a:pt x="522211" y="47612"/>
                  </a:moveTo>
                  <a:lnTo>
                    <a:pt x="519480" y="44881"/>
                  </a:lnTo>
                  <a:lnTo>
                    <a:pt x="512762" y="44881"/>
                  </a:lnTo>
                  <a:lnTo>
                    <a:pt x="510032" y="47612"/>
                  </a:lnTo>
                  <a:lnTo>
                    <a:pt x="510032" y="54330"/>
                  </a:lnTo>
                  <a:lnTo>
                    <a:pt x="512762" y="57061"/>
                  </a:lnTo>
                  <a:lnTo>
                    <a:pt x="519480" y="57061"/>
                  </a:lnTo>
                  <a:lnTo>
                    <a:pt x="522211" y="54330"/>
                  </a:lnTo>
                  <a:lnTo>
                    <a:pt x="522211" y="47612"/>
                  </a:lnTo>
                  <a:close/>
                </a:path>
                <a:path w="2360294" h="1238250">
                  <a:moveTo>
                    <a:pt x="544918" y="35661"/>
                  </a:moveTo>
                  <a:lnTo>
                    <a:pt x="542201" y="32943"/>
                  </a:lnTo>
                  <a:lnTo>
                    <a:pt x="535482" y="32943"/>
                  </a:lnTo>
                  <a:lnTo>
                    <a:pt x="532752" y="35661"/>
                  </a:lnTo>
                  <a:lnTo>
                    <a:pt x="532752" y="42392"/>
                  </a:lnTo>
                  <a:lnTo>
                    <a:pt x="535482" y="45123"/>
                  </a:lnTo>
                  <a:lnTo>
                    <a:pt x="542201" y="45123"/>
                  </a:lnTo>
                  <a:lnTo>
                    <a:pt x="544918" y="42392"/>
                  </a:lnTo>
                  <a:lnTo>
                    <a:pt x="544918" y="35661"/>
                  </a:lnTo>
                  <a:close/>
                </a:path>
                <a:path w="2360294" h="1238250">
                  <a:moveTo>
                    <a:pt x="567753" y="24206"/>
                  </a:moveTo>
                  <a:lnTo>
                    <a:pt x="565023" y="21475"/>
                  </a:lnTo>
                  <a:lnTo>
                    <a:pt x="558304" y="21475"/>
                  </a:lnTo>
                  <a:lnTo>
                    <a:pt x="555574" y="24206"/>
                  </a:lnTo>
                  <a:lnTo>
                    <a:pt x="555574" y="30924"/>
                  </a:lnTo>
                  <a:lnTo>
                    <a:pt x="558304" y="33655"/>
                  </a:lnTo>
                  <a:lnTo>
                    <a:pt x="565023" y="33655"/>
                  </a:lnTo>
                  <a:lnTo>
                    <a:pt x="567753" y="30924"/>
                  </a:lnTo>
                  <a:lnTo>
                    <a:pt x="567753" y="24206"/>
                  </a:lnTo>
                  <a:close/>
                </a:path>
                <a:path w="2360294" h="1238250">
                  <a:moveTo>
                    <a:pt x="590892" y="13220"/>
                  </a:moveTo>
                  <a:lnTo>
                    <a:pt x="588175" y="10490"/>
                  </a:lnTo>
                  <a:lnTo>
                    <a:pt x="581444" y="10490"/>
                  </a:lnTo>
                  <a:lnTo>
                    <a:pt x="578726" y="13220"/>
                  </a:lnTo>
                  <a:lnTo>
                    <a:pt x="578726" y="19951"/>
                  </a:lnTo>
                  <a:lnTo>
                    <a:pt x="581444" y="22669"/>
                  </a:lnTo>
                  <a:lnTo>
                    <a:pt x="588175" y="22669"/>
                  </a:lnTo>
                  <a:lnTo>
                    <a:pt x="590892" y="19951"/>
                  </a:lnTo>
                  <a:lnTo>
                    <a:pt x="590892" y="13220"/>
                  </a:lnTo>
                  <a:close/>
                </a:path>
                <a:path w="2360294" h="1238250">
                  <a:moveTo>
                    <a:pt x="614248" y="2730"/>
                  </a:moveTo>
                  <a:lnTo>
                    <a:pt x="611505" y="0"/>
                  </a:lnTo>
                  <a:lnTo>
                    <a:pt x="604799" y="0"/>
                  </a:lnTo>
                  <a:lnTo>
                    <a:pt x="602068" y="2730"/>
                  </a:lnTo>
                  <a:lnTo>
                    <a:pt x="602068" y="9448"/>
                  </a:lnTo>
                  <a:lnTo>
                    <a:pt x="604799" y="12179"/>
                  </a:lnTo>
                  <a:lnTo>
                    <a:pt x="611505" y="12179"/>
                  </a:lnTo>
                  <a:lnTo>
                    <a:pt x="614248" y="9448"/>
                  </a:lnTo>
                  <a:lnTo>
                    <a:pt x="614248" y="2730"/>
                  </a:lnTo>
                  <a:close/>
                </a:path>
                <a:path w="2360294" h="1238250">
                  <a:moveTo>
                    <a:pt x="1787309" y="107061"/>
                  </a:moveTo>
                  <a:lnTo>
                    <a:pt x="1784578" y="104343"/>
                  </a:lnTo>
                  <a:lnTo>
                    <a:pt x="1777860" y="104343"/>
                  </a:lnTo>
                  <a:lnTo>
                    <a:pt x="1775129" y="107061"/>
                  </a:lnTo>
                  <a:lnTo>
                    <a:pt x="1775129" y="113792"/>
                  </a:lnTo>
                  <a:lnTo>
                    <a:pt x="1777860" y="116522"/>
                  </a:lnTo>
                  <a:lnTo>
                    <a:pt x="1784578" y="116522"/>
                  </a:lnTo>
                  <a:lnTo>
                    <a:pt x="1787309" y="113792"/>
                  </a:lnTo>
                  <a:lnTo>
                    <a:pt x="1787309" y="107061"/>
                  </a:lnTo>
                  <a:close/>
                </a:path>
                <a:path w="2360294" h="1238250">
                  <a:moveTo>
                    <a:pt x="1808441" y="121513"/>
                  </a:moveTo>
                  <a:lnTo>
                    <a:pt x="1805724" y="118795"/>
                  </a:lnTo>
                  <a:lnTo>
                    <a:pt x="1799005" y="118795"/>
                  </a:lnTo>
                  <a:lnTo>
                    <a:pt x="1796275" y="121513"/>
                  </a:lnTo>
                  <a:lnTo>
                    <a:pt x="1796275" y="128231"/>
                  </a:lnTo>
                  <a:lnTo>
                    <a:pt x="1799005" y="130975"/>
                  </a:lnTo>
                  <a:lnTo>
                    <a:pt x="1805724" y="130975"/>
                  </a:lnTo>
                  <a:lnTo>
                    <a:pt x="1808441" y="128231"/>
                  </a:lnTo>
                  <a:lnTo>
                    <a:pt x="1808441" y="121513"/>
                  </a:lnTo>
                  <a:close/>
                </a:path>
                <a:path w="2360294" h="1238250">
                  <a:moveTo>
                    <a:pt x="1947202" y="234581"/>
                  </a:moveTo>
                  <a:lnTo>
                    <a:pt x="1944458" y="231851"/>
                  </a:lnTo>
                  <a:lnTo>
                    <a:pt x="1937740" y="231851"/>
                  </a:lnTo>
                  <a:lnTo>
                    <a:pt x="1935022" y="234581"/>
                  </a:lnTo>
                  <a:lnTo>
                    <a:pt x="1935022" y="241300"/>
                  </a:lnTo>
                  <a:lnTo>
                    <a:pt x="1937740" y="244017"/>
                  </a:lnTo>
                  <a:lnTo>
                    <a:pt x="1944458" y="244017"/>
                  </a:lnTo>
                  <a:lnTo>
                    <a:pt x="1947202" y="241300"/>
                  </a:lnTo>
                  <a:lnTo>
                    <a:pt x="1947202" y="234581"/>
                  </a:lnTo>
                  <a:close/>
                </a:path>
                <a:path w="2360294" h="1238250">
                  <a:moveTo>
                    <a:pt x="1965617" y="252336"/>
                  </a:moveTo>
                  <a:lnTo>
                    <a:pt x="1962886" y="249605"/>
                  </a:lnTo>
                  <a:lnTo>
                    <a:pt x="1956168" y="249605"/>
                  </a:lnTo>
                  <a:lnTo>
                    <a:pt x="1953450" y="252336"/>
                  </a:lnTo>
                  <a:lnTo>
                    <a:pt x="1953450" y="259054"/>
                  </a:lnTo>
                  <a:lnTo>
                    <a:pt x="1956168" y="261785"/>
                  </a:lnTo>
                  <a:lnTo>
                    <a:pt x="1962886" y="261785"/>
                  </a:lnTo>
                  <a:lnTo>
                    <a:pt x="1965617" y="259054"/>
                  </a:lnTo>
                  <a:lnTo>
                    <a:pt x="1965617" y="252336"/>
                  </a:lnTo>
                  <a:close/>
                </a:path>
                <a:path w="2360294" h="1238250">
                  <a:moveTo>
                    <a:pt x="1983625" y="270471"/>
                  </a:moveTo>
                  <a:lnTo>
                    <a:pt x="1980907" y="267754"/>
                  </a:lnTo>
                  <a:lnTo>
                    <a:pt x="1974176" y="267754"/>
                  </a:lnTo>
                  <a:lnTo>
                    <a:pt x="1971459" y="270471"/>
                  </a:lnTo>
                  <a:lnTo>
                    <a:pt x="1971459" y="277202"/>
                  </a:lnTo>
                  <a:lnTo>
                    <a:pt x="1974176" y="279933"/>
                  </a:lnTo>
                  <a:lnTo>
                    <a:pt x="1980907" y="279933"/>
                  </a:lnTo>
                  <a:lnTo>
                    <a:pt x="1983625" y="277202"/>
                  </a:lnTo>
                  <a:lnTo>
                    <a:pt x="1983625" y="270471"/>
                  </a:lnTo>
                  <a:close/>
                </a:path>
                <a:path w="2360294" h="1238250">
                  <a:moveTo>
                    <a:pt x="2001316" y="288988"/>
                  </a:moveTo>
                  <a:lnTo>
                    <a:pt x="1998586" y="286258"/>
                  </a:lnTo>
                  <a:lnTo>
                    <a:pt x="1991880" y="286258"/>
                  </a:lnTo>
                  <a:lnTo>
                    <a:pt x="1989137" y="288988"/>
                  </a:lnTo>
                  <a:lnTo>
                    <a:pt x="1989137" y="295706"/>
                  </a:lnTo>
                  <a:lnTo>
                    <a:pt x="1991880" y="298437"/>
                  </a:lnTo>
                  <a:lnTo>
                    <a:pt x="1998586" y="298437"/>
                  </a:lnTo>
                  <a:lnTo>
                    <a:pt x="2001316" y="295706"/>
                  </a:lnTo>
                  <a:lnTo>
                    <a:pt x="2001316" y="288988"/>
                  </a:lnTo>
                  <a:close/>
                </a:path>
                <a:path w="2360294" h="1238250">
                  <a:moveTo>
                    <a:pt x="2018601" y="307873"/>
                  </a:moveTo>
                  <a:lnTo>
                    <a:pt x="2015871" y="305142"/>
                  </a:lnTo>
                  <a:lnTo>
                    <a:pt x="2009152" y="305142"/>
                  </a:lnTo>
                  <a:lnTo>
                    <a:pt x="2006434" y="307873"/>
                  </a:lnTo>
                  <a:lnTo>
                    <a:pt x="2006434" y="314591"/>
                  </a:lnTo>
                  <a:lnTo>
                    <a:pt x="2009152" y="317322"/>
                  </a:lnTo>
                  <a:lnTo>
                    <a:pt x="2015871" y="317322"/>
                  </a:lnTo>
                  <a:lnTo>
                    <a:pt x="2018601" y="314591"/>
                  </a:lnTo>
                  <a:lnTo>
                    <a:pt x="2018601" y="307873"/>
                  </a:lnTo>
                  <a:close/>
                </a:path>
                <a:path w="2360294" h="1238250">
                  <a:moveTo>
                    <a:pt x="2035454" y="327113"/>
                  </a:moveTo>
                  <a:lnTo>
                    <a:pt x="2032723" y="324383"/>
                  </a:lnTo>
                  <a:lnTo>
                    <a:pt x="2026005" y="324383"/>
                  </a:lnTo>
                  <a:lnTo>
                    <a:pt x="2023275" y="327113"/>
                  </a:lnTo>
                  <a:lnTo>
                    <a:pt x="2023275" y="333844"/>
                  </a:lnTo>
                  <a:lnTo>
                    <a:pt x="2026005" y="336562"/>
                  </a:lnTo>
                  <a:lnTo>
                    <a:pt x="2032723" y="336562"/>
                  </a:lnTo>
                  <a:lnTo>
                    <a:pt x="2035454" y="333844"/>
                  </a:lnTo>
                  <a:lnTo>
                    <a:pt x="2035454" y="327113"/>
                  </a:lnTo>
                  <a:close/>
                </a:path>
                <a:path w="2360294" h="1238250">
                  <a:moveTo>
                    <a:pt x="2051900" y="346684"/>
                  </a:moveTo>
                  <a:lnTo>
                    <a:pt x="2049170" y="343966"/>
                  </a:lnTo>
                  <a:lnTo>
                    <a:pt x="2042452" y="343966"/>
                  </a:lnTo>
                  <a:lnTo>
                    <a:pt x="2039721" y="346684"/>
                  </a:lnTo>
                  <a:lnTo>
                    <a:pt x="2039721" y="353415"/>
                  </a:lnTo>
                  <a:lnTo>
                    <a:pt x="2042452" y="356146"/>
                  </a:lnTo>
                  <a:lnTo>
                    <a:pt x="2049170" y="356146"/>
                  </a:lnTo>
                  <a:lnTo>
                    <a:pt x="2051900" y="353415"/>
                  </a:lnTo>
                  <a:lnTo>
                    <a:pt x="2051900" y="346684"/>
                  </a:lnTo>
                  <a:close/>
                </a:path>
                <a:path w="2360294" h="1238250">
                  <a:moveTo>
                    <a:pt x="2068029" y="366610"/>
                  </a:moveTo>
                  <a:lnTo>
                    <a:pt x="2065299" y="363893"/>
                  </a:lnTo>
                  <a:lnTo>
                    <a:pt x="2058581" y="363893"/>
                  </a:lnTo>
                  <a:lnTo>
                    <a:pt x="2055850" y="366610"/>
                  </a:lnTo>
                  <a:lnTo>
                    <a:pt x="2055850" y="373354"/>
                  </a:lnTo>
                  <a:lnTo>
                    <a:pt x="2058581" y="376072"/>
                  </a:lnTo>
                  <a:lnTo>
                    <a:pt x="2065299" y="376072"/>
                  </a:lnTo>
                  <a:lnTo>
                    <a:pt x="2068029" y="373354"/>
                  </a:lnTo>
                  <a:lnTo>
                    <a:pt x="2068029" y="366610"/>
                  </a:lnTo>
                  <a:close/>
                </a:path>
                <a:path w="2360294" h="1238250">
                  <a:moveTo>
                    <a:pt x="2083625" y="386880"/>
                  </a:moveTo>
                  <a:lnTo>
                    <a:pt x="2080895" y="384149"/>
                  </a:lnTo>
                  <a:lnTo>
                    <a:pt x="2074176" y="384149"/>
                  </a:lnTo>
                  <a:lnTo>
                    <a:pt x="2071458" y="386880"/>
                  </a:lnTo>
                  <a:lnTo>
                    <a:pt x="2071458" y="393598"/>
                  </a:lnTo>
                  <a:lnTo>
                    <a:pt x="2074176" y="396316"/>
                  </a:lnTo>
                  <a:lnTo>
                    <a:pt x="2080895" y="396316"/>
                  </a:lnTo>
                  <a:lnTo>
                    <a:pt x="2083625" y="393598"/>
                  </a:lnTo>
                  <a:lnTo>
                    <a:pt x="2083625" y="386880"/>
                  </a:lnTo>
                  <a:close/>
                </a:path>
                <a:path w="2360294" h="1238250">
                  <a:moveTo>
                    <a:pt x="2098802" y="407454"/>
                  </a:moveTo>
                  <a:lnTo>
                    <a:pt x="2096084" y="404723"/>
                  </a:lnTo>
                  <a:lnTo>
                    <a:pt x="2089365" y="404723"/>
                  </a:lnTo>
                  <a:lnTo>
                    <a:pt x="2086622" y="407454"/>
                  </a:lnTo>
                  <a:lnTo>
                    <a:pt x="2086622" y="414172"/>
                  </a:lnTo>
                  <a:lnTo>
                    <a:pt x="2089365" y="416902"/>
                  </a:lnTo>
                  <a:lnTo>
                    <a:pt x="2096084" y="416902"/>
                  </a:lnTo>
                  <a:lnTo>
                    <a:pt x="2098802" y="414172"/>
                  </a:lnTo>
                  <a:lnTo>
                    <a:pt x="2098802" y="407454"/>
                  </a:lnTo>
                  <a:close/>
                </a:path>
                <a:path w="2360294" h="1238250">
                  <a:moveTo>
                    <a:pt x="2113673" y="428358"/>
                  </a:moveTo>
                  <a:lnTo>
                    <a:pt x="2110943" y="425615"/>
                  </a:lnTo>
                  <a:lnTo>
                    <a:pt x="2104224" y="425615"/>
                  </a:lnTo>
                  <a:lnTo>
                    <a:pt x="2101494" y="428358"/>
                  </a:lnTo>
                  <a:lnTo>
                    <a:pt x="2101494" y="435076"/>
                  </a:lnTo>
                  <a:lnTo>
                    <a:pt x="2104224" y="437794"/>
                  </a:lnTo>
                  <a:lnTo>
                    <a:pt x="2110943" y="437794"/>
                  </a:lnTo>
                  <a:lnTo>
                    <a:pt x="2113673" y="435076"/>
                  </a:lnTo>
                  <a:lnTo>
                    <a:pt x="2113673" y="428358"/>
                  </a:lnTo>
                  <a:close/>
                </a:path>
                <a:path w="2360294" h="1238250">
                  <a:moveTo>
                    <a:pt x="2128024" y="449541"/>
                  </a:moveTo>
                  <a:lnTo>
                    <a:pt x="2125294" y="446811"/>
                  </a:lnTo>
                  <a:lnTo>
                    <a:pt x="2118576" y="446811"/>
                  </a:lnTo>
                  <a:lnTo>
                    <a:pt x="2115845" y="449541"/>
                  </a:lnTo>
                  <a:lnTo>
                    <a:pt x="2115845" y="456272"/>
                  </a:lnTo>
                  <a:lnTo>
                    <a:pt x="2118576" y="458990"/>
                  </a:lnTo>
                  <a:lnTo>
                    <a:pt x="2125294" y="458990"/>
                  </a:lnTo>
                  <a:lnTo>
                    <a:pt x="2128024" y="456272"/>
                  </a:lnTo>
                  <a:lnTo>
                    <a:pt x="2128024" y="449541"/>
                  </a:lnTo>
                  <a:close/>
                </a:path>
                <a:path w="2360294" h="1238250">
                  <a:moveTo>
                    <a:pt x="2141855" y="471030"/>
                  </a:moveTo>
                  <a:lnTo>
                    <a:pt x="2139111" y="468299"/>
                  </a:lnTo>
                  <a:lnTo>
                    <a:pt x="2132393" y="468299"/>
                  </a:lnTo>
                  <a:lnTo>
                    <a:pt x="2129675" y="471030"/>
                  </a:lnTo>
                  <a:lnTo>
                    <a:pt x="2129675" y="477748"/>
                  </a:lnTo>
                  <a:lnTo>
                    <a:pt x="2132393" y="480479"/>
                  </a:lnTo>
                  <a:lnTo>
                    <a:pt x="2139111" y="480479"/>
                  </a:lnTo>
                  <a:lnTo>
                    <a:pt x="2141855" y="477748"/>
                  </a:lnTo>
                  <a:lnTo>
                    <a:pt x="2141855" y="471030"/>
                  </a:lnTo>
                  <a:close/>
                </a:path>
                <a:path w="2360294" h="1238250">
                  <a:moveTo>
                    <a:pt x="2155355" y="492810"/>
                  </a:moveTo>
                  <a:lnTo>
                    <a:pt x="2152624" y="490080"/>
                  </a:lnTo>
                  <a:lnTo>
                    <a:pt x="2145906" y="490080"/>
                  </a:lnTo>
                  <a:lnTo>
                    <a:pt x="2143175" y="492810"/>
                  </a:lnTo>
                  <a:lnTo>
                    <a:pt x="2143175" y="499529"/>
                  </a:lnTo>
                  <a:lnTo>
                    <a:pt x="2145906" y="502259"/>
                  </a:lnTo>
                  <a:lnTo>
                    <a:pt x="2152624" y="502259"/>
                  </a:lnTo>
                  <a:lnTo>
                    <a:pt x="2155355" y="499529"/>
                  </a:lnTo>
                  <a:lnTo>
                    <a:pt x="2155355" y="492810"/>
                  </a:lnTo>
                  <a:close/>
                </a:path>
                <a:path w="2360294" h="1238250">
                  <a:moveTo>
                    <a:pt x="2168347" y="514858"/>
                  </a:moveTo>
                  <a:lnTo>
                    <a:pt x="2165604" y="512127"/>
                  </a:lnTo>
                  <a:lnTo>
                    <a:pt x="2158898" y="512127"/>
                  </a:lnTo>
                  <a:lnTo>
                    <a:pt x="2156168" y="514858"/>
                  </a:lnTo>
                  <a:lnTo>
                    <a:pt x="2156168" y="521589"/>
                  </a:lnTo>
                  <a:lnTo>
                    <a:pt x="2158898" y="524306"/>
                  </a:lnTo>
                  <a:lnTo>
                    <a:pt x="2165604" y="524306"/>
                  </a:lnTo>
                  <a:lnTo>
                    <a:pt x="2168347" y="521589"/>
                  </a:lnTo>
                  <a:lnTo>
                    <a:pt x="2168347" y="514858"/>
                  </a:lnTo>
                  <a:close/>
                </a:path>
                <a:path w="2360294" h="1238250">
                  <a:moveTo>
                    <a:pt x="2180806" y="537171"/>
                  </a:moveTo>
                  <a:lnTo>
                    <a:pt x="2178062" y="534441"/>
                  </a:lnTo>
                  <a:lnTo>
                    <a:pt x="2171344" y="534441"/>
                  </a:lnTo>
                  <a:lnTo>
                    <a:pt x="2168626" y="537171"/>
                  </a:lnTo>
                  <a:lnTo>
                    <a:pt x="2168626" y="543902"/>
                  </a:lnTo>
                  <a:lnTo>
                    <a:pt x="2171344" y="546620"/>
                  </a:lnTo>
                  <a:lnTo>
                    <a:pt x="2178062" y="546620"/>
                  </a:lnTo>
                  <a:lnTo>
                    <a:pt x="2180806" y="543902"/>
                  </a:lnTo>
                  <a:lnTo>
                    <a:pt x="2180806" y="537171"/>
                  </a:lnTo>
                  <a:close/>
                </a:path>
                <a:path w="2360294" h="1238250">
                  <a:moveTo>
                    <a:pt x="2192845" y="559739"/>
                  </a:moveTo>
                  <a:lnTo>
                    <a:pt x="2190115" y="557022"/>
                  </a:lnTo>
                  <a:lnTo>
                    <a:pt x="2183396" y="557022"/>
                  </a:lnTo>
                  <a:lnTo>
                    <a:pt x="2180666" y="559739"/>
                  </a:lnTo>
                  <a:lnTo>
                    <a:pt x="2180666" y="566458"/>
                  </a:lnTo>
                  <a:lnTo>
                    <a:pt x="2183396" y="569201"/>
                  </a:lnTo>
                  <a:lnTo>
                    <a:pt x="2190115" y="569201"/>
                  </a:lnTo>
                  <a:lnTo>
                    <a:pt x="2192845" y="566458"/>
                  </a:lnTo>
                  <a:lnTo>
                    <a:pt x="2192845" y="559739"/>
                  </a:lnTo>
                  <a:close/>
                </a:path>
                <a:path w="2360294" h="1238250">
                  <a:moveTo>
                    <a:pt x="2204453" y="582561"/>
                  </a:moveTo>
                  <a:lnTo>
                    <a:pt x="2201735" y="579843"/>
                  </a:lnTo>
                  <a:lnTo>
                    <a:pt x="2195017" y="579843"/>
                  </a:lnTo>
                  <a:lnTo>
                    <a:pt x="2192286" y="582561"/>
                  </a:lnTo>
                  <a:lnTo>
                    <a:pt x="2192286" y="589305"/>
                  </a:lnTo>
                  <a:lnTo>
                    <a:pt x="2195017" y="592023"/>
                  </a:lnTo>
                  <a:lnTo>
                    <a:pt x="2201735" y="592023"/>
                  </a:lnTo>
                  <a:lnTo>
                    <a:pt x="2204453" y="589305"/>
                  </a:lnTo>
                  <a:lnTo>
                    <a:pt x="2204453" y="582561"/>
                  </a:lnTo>
                  <a:close/>
                </a:path>
                <a:path w="2360294" h="1238250">
                  <a:moveTo>
                    <a:pt x="2215553" y="605624"/>
                  </a:moveTo>
                  <a:lnTo>
                    <a:pt x="2212835" y="602907"/>
                  </a:lnTo>
                  <a:lnTo>
                    <a:pt x="2206104" y="602907"/>
                  </a:lnTo>
                  <a:lnTo>
                    <a:pt x="2203386" y="605624"/>
                  </a:lnTo>
                  <a:lnTo>
                    <a:pt x="2203386" y="612355"/>
                  </a:lnTo>
                  <a:lnTo>
                    <a:pt x="2206104" y="615073"/>
                  </a:lnTo>
                  <a:lnTo>
                    <a:pt x="2212835" y="615073"/>
                  </a:lnTo>
                  <a:lnTo>
                    <a:pt x="2215553" y="612355"/>
                  </a:lnTo>
                  <a:lnTo>
                    <a:pt x="2215553" y="605624"/>
                  </a:lnTo>
                  <a:close/>
                </a:path>
                <a:path w="2360294" h="1238250">
                  <a:moveTo>
                    <a:pt x="2226233" y="628916"/>
                  </a:moveTo>
                  <a:lnTo>
                    <a:pt x="2223503" y="626173"/>
                  </a:lnTo>
                  <a:lnTo>
                    <a:pt x="2216785" y="626173"/>
                  </a:lnTo>
                  <a:lnTo>
                    <a:pt x="2214054" y="628916"/>
                  </a:lnTo>
                  <a:lnTo>
                    <a:pt x="2214054" y="635635"/>
                  </a:lnTo>
                  <a:lnTo>
                    <a:pt x="2216785" y="638352"/>
                  </a:lnTo>
                  <a:lnTo>
                    <a:pt x="2223503" y="638352"/>
                  </a:lnTo>
                  <a:lnTo>
                    <a:pt x="2226233" y="635635"/>
                  </a:lnTo>
                  <a:lnTo>
                    <a:pt x="2226233" y="628916"/>
                  </a:lnTo>
                  <a:close/>
                </a:path>
                <a:path w="2360294" h="1238250">
                  <a:moveTo>
                    <a:pt x="2236292" y="652411"/>
                  </a:moveTo>
                  <a:lnTo>
                    <a:pt x="2233561" y="649681"/>
                  </a:lnTo>
                  <a:lnTo>
                    <a:pt x="2226856" y="649681"/>
                  </a:lnTo>
                  <a:lnTo>
                    <a:pt x="2224125" y="652411"/>
                  </a:lnTo>
                  <a:lnTo>
                    <a:pt x="2224125" y="659130"/>
                  </a:lnTo>
                  <a:lnTo>
                    <a:pt x="2226856" y="661847"/>
                  </a:lnTo>
                  <a:lnTo>
                    <a:pt x="2233561" y="661847"/>
                  </a:lnTo>
                  <a:lnTo>
                    <a:pt x="2236292" y="659130"/>
                  </a:lnTo>
                  <a:lnTo>
                    <a:pt x="2236292" y="652411"/>
                  </a:lnTo>
                  <a:close/>
                </a:path>
                <a:path w="2360294" h="1238250">
                  <a:moveTo>
                    <a:pt x="2245918" y="676122"/>
                  </a:moveTo>
                  <a:lnTo>
                    <a:pt x="2243201" y="673392"/>
                  </a:lnTo>
                  <a:lnTo>
                    <a:pt x="2236470" y="673392"/>
                  </a:lnTo>
                  <a:lnTo>
                    <a:pt x="2233752" y="676122"/>
                  </a:lnTo>
                  <a:lnTo>
                    <a:pt x="2233752" y="682853"/>
                  </a:lnTo>
                  <a:lnTo>
                    <a:pt x="2236470" y="685571"/>
                  </a:lnTo>
                  <a:lnTo>
                    <a:pt x="2243201" y="685571"/>
                  </a:lnTo>
                  <a:lnTo>
                    <a:pt x="2245918" y="682853"/>
                  </a:lnTo>
                  <a:lnTo>
                    <a:pt x="2245918" y="676122"/>
                  </a:lnTo>
                  <a:close/>
                </a:path>
                <a:path w="2360294" h="1238250">
                  <a:moveTo>
                    <a:pt x="2255139" y="700024"/>
                  </a:moveTo>
                  <a:lnTo>
                    <a:pt x="2252408" y="697280"/>
                  </a:lnTo>
                  <a:lnTo>
                    <a:pt x="2245690" y="697280"/>
                  </a:lnTo>
                  <a:lnTo>
                    <a:pt x="2242972" y="700024"/>
                  </a:lnTo>
                  <a:lnTo>
                    <a:pt x="2242972" y="706742"/>
                  </a:lnTo>
                  <a:lnTo>
                    <a:pt x="2245690" y="709460"/>
                  </a:lnTo>
                  <a:lnTo>
                    <a:pt x="2252408" y="709460"/>
                  </a:lnTo>
                  <a:lnTo>
                    <a:pt x="2255139" y="706742"/>
                  </a:lnTo>
                  <a:lnTo>
                    <a:pt x="2255139" y="700024"/>
                  </a:lnTo>
                  <a:close/>
                </a:path>
                <a:path w="2360294" h="1238250">
                  <a:moveTo>
                    <a:pt x="2263737" y="724115"/>
                  </a:moveTo>
                  <a:lnTo>
                    <a:pt x="2260993" y="721385"/>
                  </a:lnTo>
                  <a:lnTo>
                    <a:pt x="2254275" y="721385"/>
                  </a:lnTo>
                  <a:lnTo>
                    <a:pt x="2251557" y="724115"/>
                  </a:lnTo>
                  <a:lnTo>
                    <a:pt x="2251557" y="730834"/>
                  </a:lnTo>
                  <a:lnTo>
                    <a:pt x="2254275" y="733552"/>
                  </a:lnTo>
                  <a:lnTo>
                    <a:pt x="2260993" y="733552"/>
                  </a:lnTo>
                  <a:lnTo>
                    <a:pt x="2263737" y="730834"/>
                  </a:lnTo>
                  <a:lnTo>
                    <a:pt x="2263737" y="724115"/>
                  </a:lnTo>
                  <a:close/>
                </a:path>
                <a:path w="2360294" h="1238250">
                  <a:moveTo>
                    <a:pt x="2271890" y="748372"/>
                  </a:moveTo>
                  <a:lnTo>
                    <a:pt x="2269159" y="745642"/>
                  </a:lnTo>
                  <a:lnTo>
                    <a:pt x="2262441" y="745642"/>
                  </a:lnTo>
                  <a:lnTo>
                    <a:pt x="2259723" y="748372"/>
                  </a:lnTo>
                  <a:lnTo>
                    <a:pt x="2259723" y="755091"/>
                  </a:lnTo>
                  <a:lnTo>
                    <a:pt x="2262441" y="757821"/>
                  </a:lnTo>
                  <a:lnTo>
                    <a:pt x="2269159" y="757821"/>
                  </a:lnTo>
                  <a:lnTo>
                    <a:pt x="2271890" y="755091"/>
                  </a:lnTo>
                  <a:lnTo>
                    <a:pt x="2271890" y="748372"/>
                  </a:lnTo>
                  <a:close/>
                </a:path>
                <a:path w="2360294" h="1238250">
                  <a:moveTo>
                    <a:pt x="2279535" y="772807"/>
                  </a:moveTo>
                  <a:lnTo>
                    <a:pt x="2276805" y="770077"/>
                  </a:lnTo>
                  <a:lnTo>
                    <a:pt x="2270087" y="770077"/>
                  </a:lnTo>
                  <a:lnTo>
                    <a:pt x="2267369" y="772807"/>
                  </a:lnTo>
                  <a:lnTo>
                    <a:pt x="2267369" y="779538"/>
                  </a:lnTo>
                  <a:lnTo>
                    <a:pt x="2270087" y="782256"/>
                  </a:lnTo>
                  <a:lnTo>
                    <a:pt x="2276805" y="782256"/>
                  </a:lnTo>
                  <a:lnTo>
                    <a:pt x="2279535" y="779538"/>
                  </a:lnTo>
                  <a:lnTo>
                    <a:pt x="2279535" y="772807"/>
                  </a:lnTo>
                  <a:close/>
                </a:path>
                <a:path w="2360294" h="1238250">
                  <a:moveTo>
                    <a:pt x="2286647" y="797382"/>
                  </a:moveTo>
                  <a:lnTo>
                    <a:pt x="2283930" y="794651"/>
                  </a:lnTo>
                  <a:lnTo>
                    <a:pt x="2277211" y="794651"/>
                  </a:lnTo>
                  <a:lnTo>
                    <a:pt x="2274481" y="797382"/>
                  </a:lnTo>
                  <a:lnTo>
                    <a:pt x="2274481" y="804113"/>
                  </a:lnTo>
                  <a:lnTo>
                    <a:pt x="2277211" y="806831"/>
                  </a:lnTo>
                  <a:lnTo>
                    <a:pt x="2283930" y="806831"/>
                  </a:lnTo>
                  <a:lnTo>
                    <a:pt x="2286647" y="804113"/>
                  </a:lnTo>
                  <a:lnTo>
                    <a:pt x="2286647" y="797382"/>
                  </a:lnTo>
                  <a:close/>
                </a:path>
                <a:path w="2360294" h="1238250">
                  <a:moveTo>
                    <a:pt x="2293251" y="822121"/>
                  </a:moveTo>
                  <a:lnTo>
                    <a:pt x="2290521" y="819391"/>
                  </a:lnTo>
                  <a:lnTo>
                    <a:pt x="2283803" y="819391"/>
                  </a:lnTo>
                  <a:lnTo>
                    <a:pt x="2281072" y="822121"/>
                  </a:lnTo>
                  <a:lnTo>
                    <a:pt x="2281072" y="828840"/>
                  </a:lnTo>
                  <a:lnTo>
                    <a:pt x="2283803" y="831570"/>
                  </a:lnTo>
                  <a:lnTo>
                    <a:pt x="2290521" y="831570"/>
                  </a:lnTo>
                  <a:lnTo>
                    <a:pt x="2293251" y="828840"/>
                  </a:lnTo>
                  <a:lnTo>
                    <a:pt x="2293251" y="822121"/>
                  </a:lnTo>
                  <a:close/>
                </a:path>
                <a:path w="2360294" h="1238250">
                  <a:moveTo>
                    <a:pt x="2299322" y="846963"/>
                  </a:moveTo>
                  <a:lnTo>
                    <a:pt x="2296591" y="844232"/>
                  </a:lnTo>
                  <a:lnTo>
                    <a:pt x="2289873" y="844232"/>
                  </a:lnTo>
                  <a:lnTo>
                    <a:pt x="2287143" y="846963"/>
                  </a:lnTo>
                  <a:lnTo>
                    <a:pt x="2287143" y="853694"/>
                  </a:lnTo>
                  <a:lnTo>
                    <a:pt x="2289873" y="856411"/>
                  </a:lnTo>
                  <a:lnTo>
                    <a:pt x="2296591" y="856411"/>
                  </a:lnTo>
                  <a:lnTo>
                    <a:pt x="2299322" y="853694"/>
                  </a:lnTo>
                  <a:lnTo>
                    <a:pt x="2299322" y="846963"/>
                  </a:lnTo>
                  <a:close/>
                </a:path>
                <a:path w="2360294" h="1238250">
                  <a:moveTo>
                    <a:pt x="2304872" y="871956"/>
                  </a:moveTo>
                  <a:lnTo>
                    <a:pt x="2302154" y="869213"/>
                  </a:lnTo>
                  <a:lnTo>
                    <a:pt x="2295423" y="869213"/>
                  </a:lnTo>
                  <a:lnTo>
                    <a:pt x="2292693" y="871956"/>
                  </a:lnTo>
                  <a:lnTo>
                    <a:pt x="2292693" y="878674"/>
                  </a:lnTo>
                  <a:lnTo>
                    <a:pt x="2295423" y="881392"/>
                  </a:lnTo>
                  <a:lnTo>
                    <a:pt x="2302154" y="881392"/>
                  </a:lnTo>
                  <a:lnTo>
                    <a:pt x="2304872" y="878674"/>
                  </a:lnTo>
                  <a:lnTo>
                    <a:pt x="2304872" y="871956"/>
                  </a:lnTo>
                  <a:close/>
                </a:path>
                <a:path w="2360294" h="1238250">
                  <a:moveTo>
                    <a:pt x="2309901" y="897039"/>
                  </a:moveTo>
                  <a:lnTo>
                    <a:pt x="2307171" y="894308"/>
                  </a:lnTo>
                  <a:lnTo>
                    <a:pt x="2300452" y="894308"/>
                  </a:lnTo>
                  <a:lnTo>
                    <a:pt x="2297722" y="897039"/>
                  </a:lnTo>
                  <a:lnTo>
                    <a:pt x="2297722" y="903757"/>
                  </a:lnTo>
                  <a:lnTo>
                    <a:pt x="2300452" y="906487"/>
                  </a:lnTo>
                  <a:lnTo>
                    <a:pt x="2307171" y="906487"/>
                  </a:lnTo>
                  <a:lnTo>
                    <a:pt x="2309901" y="903757"/>
                  </a:lnTo>
                  <a:lnTo>
                    <a:pt x="2309901" y="897039"/>
                  </a:lnTo>
                  <a:close/>
                </a:path>
                <a:path w="2360294" h="1238250">
                  <a:moveTo>
                    <a:pt x="2314397" y="922235"/>
                  </a:moveTo>
                  <a:lnTo>
                    <a:pt x="2311666" y="919505"/>
                  </a:lnTo>
                  <a:lnTo>
                    <a:pt x="2304961" y="919505"/>
                  </a:lnTo>
                  <a:lnTo>
                    <a:pt x="2302218" y="922235"/>
                  </a:lnTo>
                  <a:lnTo>
                    <a:pt x="2302218" y="928954"/>
                  </a:lnTo>
                  <a:lnTo>
                    <a:pt x="2304961" y="931672"/>
                  </a:lnTo>
                  <a:lnTo>
                    <a:pt x="2311666" y="931672"/>
                  </a:lnTo>
                  <a:lnTo>
                    <a:pt x="2314397" y="928954"/>
                  </a:lnTo>
                  <a:lnTo>
                    <a:pt x="2314397" y="922235"/>
                  </a:lnTo>
                  <a:close/>
                </a:path>
                <a:path w="2360294" h="1238250">
                  <a:moveTo>
                    <a:pt x="2318385" y="947508"/>
                  </a:moveTo>
                  <a:lnTo>
                    <a:pt x="2315654" y="944778"/>
                  </a:lnTo>
                  <a:lnTo>
                    <a:pt x="2308936" y="944778"/>
                  </a:lnTo>
                  <a:lnTo>
                    <a:pt x="2306205" y="947508"/>
                  </a:lnTo>
                  <a:lnTo>
                    <a:pt x="2306205" y="954227"/>
                  </a:lnTo>
                  <a:lnTo>
                    <a:pt x="2308936" y="956957"/>
                  </a:lnTo>
                  <a:lnTo>
                    <a:pt x="2315654" y="956957"/>
                  </a:lnTo>
                  <a:lnTo>
                    <a:pt x="2318385" y="954227"/>
                  </a:lnTo>
                  <a:lnTo>
                    <a:pt x="2318385" y="947508"/>
                  </a:lnTo>
                  <a:close/>
                </a:path>
                <a:path w="2360294" h="1238250">
                  <a:moveTo>
                    <a:pt x="2321839" y="972858"/>
                  </a:moveTo>
                  <a:lnTo>
                    <a:pt x="2319109" y="970140"/>
                  </a:lnTo>
                  <a:lnTo>
                    <a:pt x="2312390" y="970140"/>
                  </a:lnTo>
                  <a:lnTo>
                    <a:pt x="2309672" y="972858"/>
                  </a:lnTo>
                  <a:lnTo>
                    <a:pt x="2309672" y="979589"/>
                  </a:lnTo>
                  <a:lnTo>
                    <a:pt x="2312390" y="982319"/>
                  </a:lnTo>
                  <a:lnTo>
                    <a:pt x="2319109" y="982319"/>
                  </a:lnTo>
                  <a:lnTo>
                    <a:pt x="2321839" y="979589"/>
                  </a:lnTo>
                  <a:lnTo>
                    <a:pt x="2321839" y="972858"/>
                  </a:lnTo>
                  <a:close/>
                </a:path>
                <a:path w="2360294" h="1238250">
                  <a:moveTo>
                    <a:pt x="2324874" y="998296"/>
                  </a:moveTo>
                  <a:lnTo>
                    <a:pt x="2322144" y="995565"/>
                  </a:lnTo>
                  <a:lnTo>
                    <a:pt x="2315426" y="995565"/>
                  </a:lnTo>
                  <a:lnTo>
                    <a:pt x="2312708" y="998296"/>
                  </a:lnTo>
                  <a:lnTo>
                    <a:pt x="2312708" y="1005014"/>
                  </a:lnTo>
                  <a:lnTo>
                    <a:pt x="2315426" y="1007732"/>
                  </a:lnTo>
                  <a:lnTo>
                    <a:pt x="2322144" y="1007732"/>
                  </a:lnTo>
                  <a:lnTo>
                    <a:pt x="2324874" y="1005014"/>
                  </a:lnTo>
                  <a:lnTo>
                    <a:pt x="2324874" y="998296"/>
                  </a:lnTo>
                  <a:close/>
                </a:path>
                <a:path w="2360294" h="1238250">
                  <a:moveTo>
                    <a:pt x="2327173" y="1023759"/>
                  </a:moveTo>
                  <a:lnTo>
                    <a:pt x="2324455" y="1021041"/>
                  </a:lnTo>
                  <a:lnTo>
                    <a:pt x="2317724" y="1021041"/>
                  </a:lnTo>
                  <a:lnTo>
                    <a:pt x="2314994" y="1023759"/>
                  </a:lnTo>
                  <a:lnTo>
                    <a:pt x="2314994" y="1030490"/>
                  </a:lnTo>
                  <a:lnTo>
                    <a:pt x="2317724" y="1033208"/>
                  </a:lnTo>
                  <a:lnTo>
                    <a:pt x="2324455" y="1033208"/>
                  </a:lnTo>
                  <a:lnTo>
                    <a:pt x="2327173" y="1030490"/>
                  </a:lnTo>
                  <a:lnTo>
                    <a:pt x="2327173" y="1023759"/>
                  </a:lnTo>
                  <a:close/>
                </a:path>
                <a:path w="2360294" h="1238250">
                  <a:moveTo>
                    <a:pt x="2329065" y="1049299"/>
                  </a:moveTo>
                  <a:lnTo>
                    <a:pt x="2326335" y="1046568"/>
                  </a:lnTo>
                  <a:lnTo>
                    <a:pt x="2319629" y="1046568"/>
                  </a:lnTo>
                  <a:lnTo>
                    <a:pt x="2316886" y="1049299"/>
                  </a:lnTo>
                  <a:lnTo>
                    <a:pt x="2316886" y="1056017"/>
                  </a:lnTo>
                  <a:lnTo>
                    <a:pt x="2319629" y="1058735"/>
                  </a:lnTo>
                  <a:lnTo>
                    <a:pt x="2326335" y="1058735"/>
                  </a:lnTo>
                  <a:lnTo>
                    <a:pt x="2329065" y="1056017"/>
                  </a:lnTo>
                  <a:lnTo>
                    <a:pt x="2329065" y="1049299"/>
                  </a:lnTo>
                  <a:close/>
                </a:path>
                <a:path w="2360294" h="1238250">
                  <a:moveTo>
                    <a:pt x="2330424" y="1074851"/>
                  </a:moveTo>
                  <a:lnTo>
                    <a:pt x="2327694" y="1072121"/>
                  </a:lnTo>
                  <a:lnTo>
                    <a:pt x="2320975" y="1072121"/>
                  </a:lnTo>
                  <a:lnTo>
                    <a:pt x="2318258" y="1074851"/>
                  </a:lnTo>
                  <a:lnTo>
                    <a:pt x="2318258" y="1081582"/>
                  </a:lnTo>
                  <a:lnTo>
                    <a:pt x="2320975" y="1084300"/>
                  </a:lnTo>
                  <a:lnTo>
                    <a:pt x="2327694" y="1084300"/>
                  </a:lnTo>
                  <a:lnTo>
                    <a:pt x="2330424" y="1081582"/>
                  </a:lnTo>
                  <a:lnTo>
                    <a:pt x="2330424" y="1074851"/>
                  </a:lnTo>
                  <a:close/>
                </a:path>
                <a:path w="2360294" h="1238250">
                  <a:moveTo>
                    <a:pt x="2331262" y="1100429"/>
                  </a:moveTo>
                  <a:lnTo>
                    <a:pt x="2328532" y="1097699"/>
                  </a:lnTo>
                  <a:lnTo>
                    <a:pt x="2321826" y="1097699"/>
                  </a:lnTo>
                  <a:lnTo>
                    <a:pt x="2319096" y="1100429"/>
                  </a:lnTo>
                  <a:lnTo>
                    <a:pt x="2319096" y="1107160"/>
                  </a:lnTo>
                  <a:lnTo>
                    <a:pt x="2321826" y="1109878"/>
                  </a:lnTo>
                  <a:lnTo>
                    <a:pt x="2328532" y="1109878"/>
                  </a:lnTo>
                  <a:lnTo>
                    <a:pt x="2331262" y="1107160"/>
                  </a:lnTo>
                  <a:lnTo>
                    <a:pt x="2331262" y="1100429"/>
                  </a:lnTo>
                  <a:close/>
                </a:path>
                <a:path w="2360294" h="1238250">
                  <a:moveTo>
                    <a:pt x="2355862" y="1228280"/>
                  </a:moveTo>
                  <a:lnTo>
                    <a:pt x="2353132" y="1225537"/>
                  </a:lnTo>
                  <a:lnTo>
                    <a:pt x="2346414" y="1225537"/>
                  </a:lnTo>
                  <a:lnTo>
                    <a:pt x="2343683" y="1228280"/>
                  </a:lnTo>
                  <a:lnTo>
                    <a:pt x="2343683" y="1234998"/>
                  </a:lnTo>
                  <a:lnTo>
                    <a:pt x="2346414" y="1237716"/>
                  </a:lnTo>
                  <a:lnTo>
                    <a:pt x="2353132" y="1237716"/>
                  </a:lnTo>
                  <a:lnTo>
                    <a:pt x="2355862" y="1234998"/>
                  </a:lnTo>
                  <a:lnTo>
                    <a:pt x="2355862" y="1228280"/>
                  </a:lnTo>
                  <a:close/>
                </a:path>
                <a:path w="2360294" h="1238250">
                  <a:moveTo>
                    <a:pt x="2357640" y="1202753"/>
                  </a:moveTo>
                  <a:lnTo>
                    <a:pt x="2354923" y="1200010"/>
                  </a:lnTo>
                  <a:lnTo>
                    <a:pt x="2348204" y="1200010"/>
                  </a:lnTo>
                  <a:lnTo>
                    <a:pt x="2345474" y="1202753"/>
                  </a:lnTo>
                  <a:lnTo>
                    <a:pt x="2345474" y="1209471"/>
                  </a:lnTo>
                  <a:lnTo>
                    <a:pt x="2348204" y="1212189"/>
                  </a:lnTo>
                  <a:lnTo>
                    <a:pt x="2354923" y="1212189"/>
                  </a:lnTo>
                  <a:lnTo>
                    <a:pt x="2357640" y="1209471"/>
                  </a:lnTo>
                  <a:lnTo>
                    <a:pt x="2357640" y="1202753"/>
                  </a:lnTo>
                  <a:close/>
                </a:path>
                <a:path w="2360294" h="1238250">
                  <a:moveTo>
                    <a:pt x="2358999" y="1177188"/>
                  </a:moveTo>
                  <a:lnTo>
                    <a:pt x="2356281" y="1174457"/>
                  </a:lnTo>
                  <a:lnTo>
                    <a:pt x="2349563" y="1174457"/>
                  </a:lnTo>
                  <a:lnTo>
                    <a:pt x="2346833" y="1177188"/>
                  </a:lnTo>
                  <a:lnTo>
                    <a:pt x="2346833" y="1183906"/>
                  </a:lnTo>
                  <a:lnTo>
                    <a:pt x="2349563" y="1186637"/>
                  </a:lnTo>
                  <a:lnTo>
                    <a:pt x="2356281" y="1186637"/>
                  </a:lnTo>
                  <a:lnTo>
                    <a:pt x="2358999" y="1183906"/>
                  </a:lnTo>
                  <a:lnTo>
                    <a:pt x="2358999" y="1177188"/>
                  </a:lnTo>
                  <a:close/>
                </a:path>
                <a:path w="2360294" h="1238250">
                  <a:moveTo>
                    <a:pt x="2360053" y="1126020"/>
                  </a:moveTo>
                  <a:lnTo>
                    <a:pt x="2357336" y="1123289"/>
                  </a:lnTo>
                  <a:lnTo>
                    <a:pt x="2350605" y="1123289"/>
                  </a:lnTo>
                  <a:lnTo>
                    <a:pt x="2347874" y="1126020"/>
                  </a:lnTo>
                  <a:lnTo>
                    <a:pt x="2347874" y="1132738"/>
                  </a:lnTo>
                  <a:lnTo>
                    <a:pt x="2350605" y="1135456"/>
                  </a:lnTo>
                  <a:lnTo>
                    <a:pt x="2357336" y="1135456"/>
                  </a:lnTo>
                  <a:lnTo>
                    <a:pt x="2360053" y="1132738"/>
                  </a:lnTo>
                  <a:lnTo>
                    <a:pt x="2360053" y="112602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2451220" y="8500383"/>
              <a:ext cx="2515235" cy="1990725"/>
            </a:xfrm>
            <a:custGeom>
              <a:avLst/>
              <a:gdLst/>
              <a:ahLst/>
              <a:cxnLst/>
              <a:rect l="l" t="t" r="r" b="b"/>
              <a:pathLst>
                <a:path w="2515234" h="1990725">
                  <a:moveTo>
                    <a:pt x="12179" y="1198422"/>
                  </a:moveTo>
                  <a:lnTo>
                    <a:pt x="9436" y="1195679"/>
                  </a:lnTo>
                  <a:lnTo>
                    <a:pt x="2730" y="1195679"/>
                  </a:lnTo>
                  <a:lnTo>
                    <a:pt x="0" y="1198422"/>
                  </a:lnTo>
                  <a:lnTo>
                    <a:pt x="0" y="1205141"/>
                  </a:lnTo>
                  <a:lnTo>
                    <a:pt x="2730" y="1207858"/>
                  </a:lnTo>
                  <a:lnTo>
                    <a:pt x="9436" y="1207858"/>
                  </a:lnTo>
                  <a:lnTo>
                    <a:pt x="12179" y="1205141"/>
                  </a:lnTo>
                  <a:lnTo>
                    <a:pt x="12179" y="1198422"/>
                  </a:lnTo>
                  <a:close/>
                </a:path>
                <a:path w="2515234" h="1990725">
                  <a:moveTo>
                    <a:pt x="13970" y="1223949"/>
                  </a:moveTo>
                  <a:lnTo>
                    <a:pt x="11226" y="1221206"/>
                  </a:lnTo>
                  <a:lnTo>
                    <a:pt x="4508" y="1221206"/>
                  </a:lnTo>
                  <a:lnTo>
                    <a:pt x="1790" y="1223949"/>
                  </a:lnTo>
                  <a:lnTo>
                    <a:pt x="1790" y="1230668"/>
                  </a:lnTo>
                  <a:lnTo>
                    <a:pt x="4508" y="1233385"/>
                  </a:lnTo>
                  <a:lnTo>
                    <a:pt x="11226" y="1233385"/>
                  </a:lnTo>
                  <a:lnTo>
                    <a:pt x="13970" y="1230668"/>
                  </a:lnTo>
                  <a:lnTo>
                    <a:pt x="13970" y="1223949"/>
                  </a:lnTo>
                  <a:close/>
                </a:path>
                <a:path w="2515234" h="1990725">
                  <a:moveTo>
                    <a:pt x="22542" y="1300226"/>
                  </a:moveTo>
                  <a:lnTo>
                    <a:pt x="19824" y="1297495"/>
                  </a:lnTo>
                  <a:lnTo>
                    <a:pt x="13093" y="1297495"/>
                  </a:lnTo>
                  <a:lnTo>
                    <a:pt x="10363" y="1300226"/>
                  </a:lnTo>
                  <a:lnTo>
                    <a:pt x="10363" y="1306944"/>
                  </a:lnTo>
                  <a:lnTo>
                    <a:pt x="13093" y="1309674"/>
                  </a:lnTo>
                  <a:lnTo>
                    <a:pt x="19824" y="1309674"/>
                  </a:lnTo>
                  <a:lnTo>
                    <a:pt x="22542" y="1306944"/>
                  </a:lnTo>
                  <a:lnTo>
                    <a:pt x="22542" y="1300226"/>
                  </a:lnTo>
                  <a:close/>
                </a:path>
                <a:path w="2515234" h="1990725">
                  <a:moveTo>
                    <a:pt x="26530" y="1325524"/>
                  </a:moveTo>
                  <a:lnTo>
                    <a:pt x="23799" y="1322793"/>
                  </a:lnTo>
                  <a:lnTo>
                    <a:pt x="17068" y="1322793"/>
                  </a:lnTo>
                  <a:lnTo>
                    <a:pt x="14351" y="1325524"/>
                  </a:lnTo>
                  <a:lnTo>
                    <a:pt x="14351" y="1332242"/>
                  </a:lnTo>
                  <a:lnTo>
                    <a:pt x="17068" y="1334973"/>
                  </a:lnTo>
                  <a:lnTo>
                    <a:pt x="23799" y="1334973"/>
                  </a:lnTo>
                  <a:lnTo>
                    <a:pt x="26530" y="1332242"/>
                  </a:lnTo>
                  <a:lnTo>
                    <a:pt x="26530" y="1325524"/>
                  </a:lnTo>
                  <a:close/>
                </a:path>
                <a:path w="2515234" h="1990725">
                  <a:moveTo>
                    <a:pt x="30911" y="1350721"/>
                  </a:moveTo>
                  <a:lnTo>
                    <a:pt x="28194" y="1347990"/>
                  </a:lnTo>
                  <a:lnTo>
                    <a:pt x="21475" y="1347990"/>
                  </a:lnTo>
                  <a:lnTo>
                    <a:pt x="18745" y="1350721"/>
                  </a:lnTo>
                  <a:lnTo>
                    <a:pt x="18745" y="1357452"/>
                  </a:lnTo>
                  <a:lnTo>
                    <a:pt x="21475" y="1360170"/>
                  </a:lnTo>
                  <a:lnTo>
                    <a:pt x="28194" y="1360170"/>
                  </a:lnTo>
                  <a:lnTo>
                    <a:pt x="30911" y="1357452"/>
                  </a:lnTo>
                  <a:lnTo>
                    <a:pt x="30911" y="1350721"/>
                  </a:lnTo>
                  <a:close/>
                </a:path>
                <a:path w="2515234" h="1990725">
                  <a:moveTo>
                    <a:pt x="35839" y="1375841"/>
                  </a:moveTo>
                  <a:lnTo>
                    <a:pt x="33121" y="1373098"/>
                  </a:lnTo>
                  <a:lnTo>
                    <a:pt x="26390" y="1373098"/>
                  </a:lnTo>
                  <a:lnTo>
                    <a:pt x="23672" y="1375841"/>
                  </a:lnTo>
                  <a:lnTo>
                    <a:pt x="23672" y="1382560"/>
                  </a:lnTo>
                  <a:lnTo>
                    <a:pt x="26390" y="1385277"/>
                  </a:lnTo>
                  <a:lnTo>
                    <a:pt x="33121" y="1385277"/>
                  </a:lnTo>
                  <a:lnTo>
                    <a:pt x="35839" y="1382560"/>
                  </a:lnTo>
                  <a:lnTo>
                    <a:pt x="35839" y="1375841"/>
                  </a:lnTo>
                  <a:close/>
                </a:path>
                <a:path w="2515234" h="1990725">
                  <a:moveTo>
                    <a:pt x="41287" y="1400848"/>
                  </a:moveTo>
                  <a:lnTo>
                    <a:pt x="38557" y="1398117"/>
                  </a:lnTo>
                  <a:lnTo>
                    <a:pt x="31838" y="1398117"/>
                  </a:lnTo>
                  <a:lnTo>
                    <a:pt x="29121" y="1400848"/>
                  </a:lnTo>
                  <a:lnTo>
                    <a:pt x="29121" y="1407579"/>
                  </a:lnTo>
                  <a:lnTo>
                    <a:pt x="31838" y="1410296"/>
                  </a:lnTo>
                  <a:lnTo>
                    <a:pt x="38557" y="1410296"/>
                  </a:lnTo>
                  <a:lnTo>
                    <a:pt x="41287" y="1407579"/>
                  </a:lnTo>
                  <a:lnTo>
                    <a:pt x="41287" y="1400848"/>
                  </a:lnTo>
                  <a:close/>
                </a:path>
                <a:path w="2515234" h="1990725">
                  <a:moveTo>
                    <a:pt x="41287" y="842530"/>
                  </a:moveTo>
                  <a:lnTo>
                    <a:pt x="38557" y="839800"/>
                  </a:lnTo>
                  <a:lnTo>
                    <a:pt x="31838" y="839800"/>
                  </a:lnTo>
                  <a:lnTo>
                    <a:pt x="29121" y="842530"/>
                  </a:lnTo>
                  <a:lnTo>
                    <a:pt x="29121" y="849249"/>
                  </a:lnTo>
                  <a:lnTo>
                    <a:pt x="31838" y="851979"/>
                  </a:lnTo>
                  <a:lnTo>
                    <a:pt x="38557" y="851979"/>
                  </a:lnTo>
                  <a:lnTo>
                    <a:pt x="41287" y="849249"/>
                  </a:lnTo>
                  <a:lnTo>
                    <a:pt x="41287" y="842530"/>
                  </a:lnTo>
                  <a:close/>
                </a:path>
                <a:path w="2515234" h="1990725">
                  <a:moveTo>
                    <a:pt x="47256" y="1425727"/>
                  </a:moveTo>
                  <a:lnTo>
                    <a:pt x="44526" y="1423009"/>
                  </a:lnTo>
                  <a:lnTo>
                    <a:pt x="37807" y="1423009"/>
                  </a:lnTo>
                  <a:lnTo>
                    <a:pt x="35077" y="1425727"/>
                  </a:lnTo>
                  <a:lnTo>
                    <a:pt x="35077" y="1432458"/>
                  </a:lnTo>
                  <a:lnTo>
                    <a:pt x="37807" y="1435188"/>
                  </a:lnTo>
                  <a:lnTo>
                    <a:pt x="44526" y="1435188"/>
                  </a:lnTo>
                  <a:lnTo>
                    <a:pt x="47256" y="1432458"/>
                  </a:lnTo>
                  <a:lnTo>
                    <a:pt x="47256" y="1425727"/>
                  </a:lnTo>
                  <a:close/>
                </a:path>
                <a:path w="2515234" h="1990725">
                  <a:moveTo>
                    <a:pt x="53644" y="1450505"/>
                  </a:moveTo>
                  <a:lnTo>
                    <a:pt x="50914" y="1447774"/>
                  </a:lnTo>
                  <a:lnTo>
                    <a:pt x="44196" y="1447774"/>
                  </a:lnTo>
                  <a:lnTo>
                    <a:pt x="41478" y="1450505"/>
                  </a:lnTo>
                  <a:lnTo>
                    <a:pt x="41478" y="1457223"/>
                  </a:lnTo>
                  <a:lnTo>
                    <a:pt x="44196" y="1459953"/>
                  </a:lnTo>
                  <a:lnTo>
                    <a:pt x="50914" y="1459953"/>
                  </a:lnTo>
                  <a:lnTo>
                    <a:pt x="53644" y="1457223"/>
                  </a:lnTo>
                  <a:lnTo>
                    <a:pt x="53644" y="1450505"/>
                  </a:lnTo>
                  <a:close/>
                </a:path>
                <a:path w="2515234" h="1990725">
                  <a:moveTo>
                    <a:pt x="53644" y="792873"/>
                  </a:moveTo>
                  <a:lnTo>
                    <a:pt x="50914" y="790143"/>
                  </a:lnTo>
                  <a:lnTo>
                    <a:pt x="44196" y="790143"/>
                  </a:lnTo>
                  <a:lnTo>
                    <a:pt x="41478" y="792873"/>
                  </a:lnTo>
                  <a:lnTo>
                    <a:pt x="41478" y="799604"/>
                  </a:lnTo>
                  <a:lnTo>
                    <a:pt x="44196" y="802322"/>
                  </a:lnTo>
                  <a:lnTo>
                    <a:pt x="50914" y="802322"/>
                  </a:lnTo>
                  <a:lnTo>
                    <a:pt x="53644" y="799604"/>
                  </a:lnTo>
                  <a:lnTo>
                    <a:pt x="53644" y="792873"/>
                  </a:lnTo>
                  <a:close/>
                </a:path>
                <a:path w="2515234" h="1990725">
                  <a:moveTo>
                    <a:pt x="60655" y="1475130"/>
                  </a:moveTo>
                  <a:lnTo>
                    <a:pt x="57937" y="1472399"/>
                  </a:lnTo>
                  <a:lnTo>
                    <a:pt x="51206" y="1472399"/>
                  </a:lnTo>
                  <a:lnTo>
                    <a:pt x="48475" y="1475130"/>
                  </a:lnTo>
                  <a:lnTo>
                    <a:pt x="48475" y="1481848"/>
                  </a:lnTo>
                  <a:lnTo>
                    <a:pt x="51206" y="1484579"/>
                  </a:lnTo>
                  <a:lnTo>
                    <a:pt x="57937" y="1484579"/>
                  </a:lnTo>
                  <a:lnTo>
                    <a:pt x="60655" y="1481848"/>
                  </a:lnTo>
                  <a:lnTo>
                    <a:pt x="60655" y="1475130"/>
                  </a:lnTo>
                  <a:close/>
                </a:path>
                <a:path w="2515234" h="1990725">
                  <a:moveTo>
                    <a:pt x="60655" y="768248"/>
                  </a:moveTo>
                  <a:lnTo>
                    <a:pt x="57937" y="765517"/>
                  </a:lnTo>
                  <a:lnTo>
                    <a:pt x="51206" y="765517"/>
                  </a:lnTo>
                  <a:lnTo>
                    <a:pt x="48475" y="768248"/>
                  </a:lnTo>
                  <a:lnTo>
                    <a:pt x="48475" y="774979"/>
                  </a:lnTo>
                  <a:lnTo>
                    <a:pt x="51206" y="777697"/>
                  </a:lnTo>
                  <a:lnTo>
                    <a:pt x="57937" y="777697"/>
                  </a:lnTo>
                  <a:lnTo>
                    <a:pt x="60655" y="774979"/>
                  </a:lnTo>
                  <a:lnTo>
                    <a:pt x="60655" y="768248"/>
                  </a:lnTo>
                  <a:close/>
                </a:path>
                <a:path w="2515234" h="1990725">
                  <a:moveTo>
                    <a:pt x="68097" y="1499616"/>
                  </a:moveTo>
                  <a:lnTo>
                    <a:pt x="65366" y="1496885"/>
                  </a:lnTo>
                  <a:lnTo>
                    <a:pt x="58648" y="1496885"/>
                  </a:lnTo>
                  <a:lnTo>
                    <a:pt x="55918" y="1499616"/>
                  </a:lnTo>
                  <a:lnTo>
                    <a:pt x="55918" y="1506334"/>
                  </a:lnTo>
                  <a:lnTo>
                    <a:pt x="58648" y="1509052"/>
                  </a:lnTo>
                  <a:lnTo>
                    <a:pt x="65366" y="1509052"/>
                  </a:lnTo>
                  <a:lnTo>
                    <a:pt x="68097" y="1506334"/>
                  </a:lnTo>
                  <a:lnTo>
                    <a:pt x="68097" y="1499616"/>
                  </a:lnTo>
                  <a:close/>
                </a:path>
                <a:path w="2515234" h="1990725">
                  <a:moveTo>
                    <a:pt x="68097" y="743775"/>
                  </a:moveTo>
                  <a:lnTo>
                    <a:pt x="65366" y="741032"/>
                  </a:lnTo>
                  <a:lnTo>
                    <a:pt x="58648" y="741032"/>
                  </a:lnTo>
                  <a:lnTo>
                    <a:pt x="55918" y="743775"/>
                  </a:lnTo>
                  <a:lnTo>
                    <a:pt x="55918" y="750493"/>
                  </a:lnTo>
                  <a:lnTo>
                    <a:pt x="58648" y="753211"/>
                  </a:lnTo>
                  <a:lnTo>
                    <a:pt x="65366" y="753211"/>
                  </a:lnTo>
                  <a:lnTo>
                    <a:pt x="68097" y="750493"/>
                  </a:lnTo>
                  <a:lnTo>
                    <a:pt x="68097" y="743775"/>
                  </a:lnTo>
                  <a:close/>
                </a:path>
                <a:path w="2515234" h="1990725">
                  <a:moveTo>
                    <a:pt x="76060" y="1523923"/>
                  </a:moveTo>
                  <a:lnTo>
                    <a:pt x="73329" y="1521206"/>
                  </a:lnTo>
                  <a:lnTo>
                    <a:pt x="66611" y="1521206"/>
                  </a:lnTo>
                  <a:lnTo>
                    <a:pt x="63881" y="1523923"/>
                  </a:lnTo>
                  <a:lnTo>
                    <a:pt x="63881" y="1530654"/>
                  </a:lnTo>
                  <a:lnTo>
                    <a:pt x="66611" y="1533385"/>
                  </a:lnTo>
                  <a:lnTo>
                    <a:pt x="73329" y="1533385"/>
                  </a:lnTo>
                  <a:lnTo>
                    <a:pt x="76060" y="1530654"/>
                  </a:lnTo>
                  <a:lnTo>
                    <a:pt x="76060" y="1523923"/>
                  </a:lnTo>
                  <a:close/>
                </a:path>
                <a:path w="2515234" h="1990725">
                  <a:moveTo>
                    <a:pt x="76060" y="719442"/>
                  </a:moveTo>
                  <a:lnTo>
                    <a:pt x="73329" y="716711"/>
                  </a:lnTo>
                  <a:lnTo>
                    <a:pt x="66611" y="716711"/>
                  </a:lnTo>
                  <a:lnTo>
                    <a:pt x="63881" y="719442"/>
                  </a:lnTo>
                  <a:lnTo>
                    <a:pt x="63881" y="726173"/>
                  </a:lnTo>
                  <a:lnTo>
                    <a:pt x="66611" y="728891"/>
                  </a:lnTo>
                  <a:lnTo>
                    <a:pt x="73329" y="728891"/>
                  </a:lnTo>
                  <a:lnTo>
                    <a:pt x="76060" y="726173"/>
                  </a:lnTo>
                  <a:lnTo>
                    <a:pt x="76060" y="719442"/>
                  </a:lnTo>
                  <a:close/>
                </a:path>
                <a:path w="2515234" h="1990725">
                  <a:moveTo>
                    <a:pt x="84531" y="1548091"/>
                  </a:moveTo>
                  <a:lnTo>
                    <a:pt x="81800" y="1545361"/>
                  </a:lnTo>
                  <a:lnTo>
                    <a:pt x="75082" y="1545361"/>
                  </a:lnTo>
                  <a:lnTo>
                    <a:pt x="72364" y="1548091"/>
                  </a:lnTo>
                  <a:lnTo>
                    <a:pt x="72364" y="1554810"/>
                  </a:lnTo>
                  <a:lnTo>
                    <a:pt x="75082" y="1557540"/>
                  </a:lnTo>
                  <a:lnTo>
                    <a:pt x="81800" y="1557540"/>
                  </a:lnTo>
                  <a:lnTo>
                    <a:pt x="84531" y="1554810"/>
                  </a:lnTo>
                  <a:lnTo>
                    <a:pt x="84531" y="1548091"/>
                  </a:lnTo>
                  <a:close/>
                </a:path>
                <a:path w="2515234" h="1990725">
                  <a:moveTo>
                    <a:pt x="84531" y="695286"/>
                  </a:moveTo>
                  <a:lnTo>
                    <a:pt x="81800" y="692556"/>
                  </a:lnTo>
                  <a:lnTo>
                    <a:pt x="75082" y="692556"/>
                  </a:lnTo>
                  <a:lnTo>
                    <a:pt x="72364" y="695286"/>
                  </a:lnTo>
                  <a:lnTo>
                    <a:pt x="72364" y="702017"/>
                  </a:lnTo>
                  <a:lnTo>
                    <a:pt x="75082" y="704735"/>
                  </a:lnTo>
                  <a:lnTo>
                    <a:pt x="81800" y="704735"/>
                  </a:lnTo>
                  <a:lnTo>
                    <a:pt x="84531" y="702017"/>
                  </a:lnTo>
                  <a:lnTo>
                    <a:pt x="84531" y="695286"/>
                  </a:lnTo>
                  <a:close/>
                </a:path>
                <a:path w="2515234" h="1990725">
                  <a:moveTo>
                    <a:pt x="93433" y="1572069"/>
                  </a:moveTo>
                  <a:lnTo>
                    <a:pt x="90703" y="1569339"/>
                  </a:lnTo>
                  <a:lnTo>
                    <a:pt x="83985" y="1569339"/>
                  </a:lnTo>
                  <a:lnTo>
                    <a:pt x="81254" y="1572069"/>
                  </a:lnTo>
                  <a:lnTo>
                    <a:pt x="81254" y="1578787"/>
                  </a:lnTo>
                  <a:lnTo>
                    <a:pt x="83985" y="1581518"/>
                  </a:lnTo>
                  <a:lnTo>
                    <a:pt x="90703" y="1581518"/>
                  </a:lnTo>
                  <a:lnTo>
                    <a:pt x="93433" y="1578787"/>
                  </a:lnTo>
                  <a:lnTo>
                    <a:pt x="93433" y="1572069"/>
                  </a:lnTo>
                  <a:close/>
                </a:path>
                <a:path w="2515234" h="1990725">
                  <a:moveTo>
                    <a:pt x="93433" y="671309"/>
                  </a:moveTo>
                  <a:lnTo>
                    <a:pt x="90703" y="668578"/>
                  </a:lnTo>
                  <a:lnTo>
                    <a:pt x="83985" y="668578"/>
                  </a:lnTo>
                  <a:lnTo>
                    <a:pt x="81254" y="671309"/>
                  </a:lnTo>
                  <a:lnTo>
                    <a:pt x="81254" y="678040"/>
                  </a:lnTo>
                  <a:lnTo>
                    <a:pt x="83985" y="680758"/>
                  </a:lnTo>
                  <a:lnTo>
                    <a:pt x="90703" y="680758"/>
                  </a:lnTo>
                  <a:lnTo>
                    <a:pt x="93433" y="678040"/>
                  </a:lnTo>
                  <a:lnTo>
                    <a:pt x="93433" y="671309"/>
                  </a:lnTo>
                  <a:close/>
                </a:path>
                <a:path w="2515234" h="1990725">
                  <a:moveTo>
                    <a:pt x="102857" y="1595843"/>
                  </a:moveTo>
                  <a:lnTo>
                    <a:pt x="100126" y="1593126"/>
                  </a:lnTo>
                  <a:lnTo>
                    <a:pt x="93408" y="1593126"/>
                  </a:lnTo>
                  <a:lnTo>
                    <a:pt x="90690" y="1595843"/>
                  </a:lnTo>
                  <a:lnTo>
                    <a:pt x="90690" y="1602587"/>
                  </a:lnTo>
                  <a:lnTo>
                    <a:pt x="93408" y="1605305"/>
                  </a:lnTo>
                  <a:lnTo>
                    <a:pt x="100126" y="1605305"/>
                  </a:lnTo>
                  <a:lnTo>
                    <a:pt x="102857" y="1602587"/>
                  </a:lnTo>
                  <a:lnTo>
                    <a:pt x="102857" y="1595843"/>
                  </a:lnTo>
                  <a:close/>
                </a:path>
                <a:path w="2515234" h="1990725">
                  <a:moveTo>
                    <a:pt x="102857" y="647522"/>
                  </a:moveTo>
                  <a:lnTo>
                    <a:pt x="100126" y="644791"/>
                  </a:lnTo>
                  <a:lnTo>
                    <a:pt x="93408" y="644791"/>
                  </a:lnTo>
                  <a:lnTo>
                    <a:pt x="90690" y="647522"/>
                  </a:lnTo>
                  <a:lnTo>
                    <a:pt x="90690" y="654240"/>
                  </a:lnTo>
                  <a:lnTo>
                    <a:pt x="93408" y="656971"/>
                  </a:lnTo>
                  <a:lnTo>
                    <a:pt x="100126" y="656971"/>
                  </a:lnTo>
                  <a:lnTo>
                    <a:pt x="102857" y="654240"/>
                  </a:lnTo>
                  <a:lnTo>
                    <a:pt x="102857" y="647522"/>
                  </a:lnTo>
                  <a:close/>
                </a:path>
                <a:path w="2515234" h="1990725">
                  <a:moveTo>
                    <a:pt x="112801" y="1619453"/>
                  </a:moveTo>
                  <a:lnTo>
                    <a:pt x="110070" y="1616722"/>
                  </a:lnTo>
                  <a:lnTo>
                    <a:pt x="103352" y="1616722"/>
                  </a:lnTo>
                  <a:lnTo>
                    <a:pt x="100622" y="1619453"/>
                  </a:lnTo>
                  <a:lnTo>
                    <a:pt x="100622" y="1626171"/>
                  </a:lnTo>
                  <a:lnTo>
                    <a:pt x="103352" y="1628902"/>
                  </a:lnTo>
                  <a:lnTo>
                    <a:pt x="110070" y="1628902"/>
                  </a:lnTo>
                  <a:lnTo>
                    <a:pt x="112801" y="1626171"/>
                  </a:lnTo>
                  <a:lnTo>
                    <a:pt x="112801" y="1619453"/>
                  </a:lnTo>
                  <a:close/>
                </a:path>
                <a:path w="2515234" h="1990725">
                  <a:moveTo>
                    <a:pt x="112801" y="623925"/>
                  </a:moveTo>
                  <a:lnTo>
                    <a:pt x="110070" y="621182"/>
                  </a:lnTo>
                  <a:lnTo>
                    <a:pt x="103352" y="621182"/>
                  </a:lnTo>
                  <a:lnTo>
                    <a:pt x="100622" y="623925"/>
                  </a:lnTo>
                  <a:lnTo>
                    <a:pt x="100622" y="630643"/>
                  </a:lnTo>
                  <a:lnTo>
                    <a:pt x="103352" y="633361"/>
                  </a:lnTo>
                  <a:lnTo>
                    <a:pt x="110070" y="633361"/>
                  </a:lnTo>
                  <a:lnTo>
                    <a:pt x="112801" y="630643"/>
                  </a:lnTo>
                  <a:lnTo>
                    <a:pt x="112801" y="623925"/>
                  </a:lnTo>
                  <a:close/>
                </a:path>
                <a:path w="2515234" h="1990725">
                  <a:moveTo>
                    <a:pt x="123164" y="1642833"/>
                  </a:moveTo>
                  <a:lnTo>
                    <a:pt x="120446" y="1640103"/>
                  </a:lnTo>
                  <a:lnTo>
                    <a:pt x="113715" y="1640103"/>
                  </a:lnTo>
                  <a:lnTo>
                    <a:pt x="110998" y="1642833"/>
                  </a:lnTo>
                  <a:lnTo>
                    <a:pt x="110998" y="1649552"/>
                  </a:lnTo>
                  <a:lnTo>
                    <a:pt x="113715" y="1652282"/>
                  </a:lnTo>
                  <a:lnTo>
                    <a:pt x="120446" y="1652282"/>
                  </a:lnTo>
                  <a:lnTo>
                    <a:pt x="123164" y="1649552"/>
                  </a:lnTo>
                  <a:lnTo>
                    <a:pt x="123164" y="1642833"/>
                  </a:lnTo>
                  <a:close/>
                </a:path>
                <a:path w="2515234" h="1990725">
                  <a:moveTo>
                    <a:pt x="123164" y="600544"/>
                  </a:moveTo>
                  <a:lnTo>
                    <a:pt x="120446" y="597801"/>
                  </a:lnTo>
                  <a:lnTo>
                    <a:pt x="113715" y="597801"/>
                  </a:lnTo>
                  <a:lnTo>
                    <a:pt x="110998" y="600544"/>
                  </a:lnTo>
                  <a:lnTo>
                    <a:pt x="110998" y="607263"/>
                  </a:lnTo>
                  <a:lnTo>
                    <a:pt x="113715" y="609981"/>
                  </a:lnTo>
                  <a:lnTo>
                    <a:pt x="120446" y="609981"/>
                  </a:lnTo>
                  <a:lnTo>
                    <a:pt x="123164" y="607263"/>
                  </a:lnTo>
                  <a:lnTo>
                    <a:pt x="123164" y="600544"/>
                  </a:lnTo>
                  <a:close/>
                </a:path>
                <a:path w="2515234" h="1990725">
                  <a:moveTo>
                    <a:pt x="134061" y="1665998"/>
                  </a:moveTo>
                  <a:lnTo>
                    <a:pt x="131330" y="1663268"/>
                  </a:lnTo>
                  <a:lnTo>
                    <a:pt x="124612" y="1663268"/>
                  </a:lnTo>
                  <a:lnTo>
                    <a:pt x="121881" y="1665998"/>
                  </a:lnTo>
                  <a:lnTo>
                    <a:pt x="121881" y="1672729"/>
                  </a:lnTo>
                  <a:lnTo>
                    <a:pt x="124612" y="1675447"/>
                  </a:lnTo>
                  <a:lnTo>
                    <a:pt x="131330" y="1675447"/>
                  </a:lnTo>
                  <a:lnTo>
                    <a:pt x="134061" y="1672729"/>
                  </a:lnTo>
                  <a:lnTo>
                    <a:pt x="134061" y="1665998"/>
                  </a:lnTo>
                  <a:close/>
                </a:path>
                <a:path w="2515234" h="1990725">
                  <a:moveTo>
                    <a:pt x="134061" y="577367"/>
                  </a:moveTo>
                  <a:lnTo>
                    <a:pt x="131330" y="574649"/>
                  </a:lnTo>
                  <a:lnTo>
                    <a:pt x="124612" y="574649"/>
                  </a:lnTo>
                  <a:lnTo>
                    <a:pt x="121881" y="577367"/>
                  </a:lnTo>
                  <a:lnTo>
                    <a:pt x="121881" y="584085"/>
                  </a:lnTo>
                  <a:lnTo>
                    <a:pt x="124612" y="586828"/>
                  </a:lnTo>
                  <a:lnTo>
                    <a:pt x="131330" y="586828"/>
                  </a:lnTo>
                  <a:lnTo>
                    <a:pt x="134061" y="584085"/>
                  </a:lnTo>
                  <a:lnTo>
                    <a:pt x="134061" y="577367"/>
                  </a:lnTo>
                  <a:close/>
                </a:path>
                <a:path w="2515234" h="1990725">
                  <a:moveTo>
                    <a:pt x="145364" y="1688947"/>
                  </a:moveTo>
                  <a:lnTo>
                    <a:pt x="142633" y="1686217"/>
                  </a:lnTo>
                  <a:lnTo>
                    <a:pt x="135915" y="1686217"/>
                  </a:lnTo>
                  <a:lnTo>
                    <a:pt x="133184" y="1688947"/>
                  </a:lnTo>
                  <a:lnTo>
                    <a:pt x="133184" y="1695665"/>
                  </a:lnTo>
                  <a:lnTo>
                    <a:pt x="135915" y="1698396"/>
                  </a:lnTo>
                  <a:lnTo>
                    <a:pt x="142633" y="1698396"/>
                  </a:lnTo>
                  <a:lnTo>
                    <a:pt x="145364" y="1695665"/>
                  </a:lnTo>
                  <a:lnTo>
                    <a:pt x="145364" y="1688947"/>
                  </a:lnTo>
                  <a:close/>
                </a:path>
                <a:path w="2515234" h="1990725">
                  <a:moveTo>
                    <a:pt x="145364" y="554431"/>
                  </a:moveTo>
                  <a:lnTo>
                    <a:pt x="142633" y="551688"/>
                  </a:lnTo>
                  <a:lnTo>
                    <a:pt x="135915" y="551688"/>
                  </a:lnTo>
                  <a:lnTo>
                    <a:pt x="133184" y="554431"/>
                  </a:lnTo>
                  <a:lnTo>
                    <a:pt x="133184" y="561149"/>
                  </a:lnTo>
                  <a:lnTo>
                    <a:pt x="135915" y="563867"/>
                  </a:lnTo>
                  <a:lnTo>
                    <a:pt x="142633" y="563867"/>
                  </a:lnTo>
                  <a:lnTo>
                    <a:pt x="145364" y="561149"/>
                  </a:lnTo>
                  <a:lnTo>
                    <a:pt x="145364" y="554431"/>
                  </a:lnTo>
                  <a:close/>
                </a:path>
                <a:path w="2515234" h="1990725">
                  <a:moveTo>
                    <a:pt x="157200" y="1711642"/>
                  </a:moveTo>
                  <a:lnTo>
                    <a:pt x="154470" y="1708924"/>
                  </a:lnTo>
                  <a:lnTo>
                    <a:pt x="147751" y="1708924"/>
                  </a:lnTo>
                  <a:lnTo>
                    <a:pt x="145034" y="1711642"/>
                  </a:lnTo>
                  <a:lnTo>
                    <a:pt x="145034" y="1718386"/>
                  </a:lnTo>
                  <a:lnTo>
                    <a:pt x="147751" y="1721104"/>
                  </a:lnTo>
                  <a:lnTo>
                    <a:pt x="154470" y="1721104"/>
                  </a:lnTo>
                  <a:lnTo>
                    <a:pt x="157200" y="1718386"/>
                  </a:lnTo>
                  <a:lnTo>
                    <a:pt x="157200" y="1711642"/>
                  </a:lnTo>
                  <a:close/>
                </a:path>
                <a:path w="2515234" h="1990725">
                  <a:moveTo>
                    <a:pt x="157200" y="531723"/>
                  </a:moveTo>
                  <a:lnTo>
                    <a:pt x="154470" y="528993"/>
                  </a:lnTo>
                  <a:lnTo>
                    <a:pt x="147751" y="528993"/>
                  </a:lnTo>
                  <a:lnTo>
                    <a:pt x="145034" y="531723"/>
                  </a:lnTo>
                  <a:lnTo>
                    <a:pt x="145034" y="538441"/>
                  </a:lnTo>
                  <a:lnTo>
                    <a:pt x="147751" y="541172"/>
                  </a:lnTo>
                  <a:lnTo>
                    <a:pt x="154470" y="541172"/>
                  </a:lnTo>
                  <a:lnTo>
                    <a:pt x="157200" y="538441"/>
                  </a:lnTo>
                  <a:lnTo>
                    <a:pt x="157200" y="531723"/>
                  </a:lnTo>
                  <a:close/>
                </a:path>
                <a:path w="2515234" h="1990725">
                  <a:moveTo>
                    <a:pt x="169456" y="1734121"/>
                  </a:moveTo>
                  <a:lnTo>
                    <a:pt x="166725" y="1731391"/>
                  </a:lnTo>
                  <a:lnTo>
                    <a:pt x="160007" y="1731391"/>
                  </a:lnTo>
                  <a:lnTo>
                    <a:pt x="157276" y="1734121"/>
                  </a:lnTo>
                  <a:lnTo>
                    <a:pt x="157276" y="1740839"/>
                  </a:lnTo>
                  <a:lnTo>
                    <a:pt x="160007" y="1743557"/>
                  </a:lnTo>
                  <a:lnTo>
                    <a:pt x="166725" y="1743557"/>
                  </a:lnTo>
                  <a:lnTo>
                    <a:pt x="169456" y="1740839"/>
                  </a:lnTo>
                  <a:lnTo>
                    <a:pt x="169456" y="1734121"/>
                  </a:lnTo>
                  <a:close/>
                </a:path>
                <a:path w="2515234" h="1990725">
                  <a:moveTo>
                    <a:pt x="169456" y="509257"/>
                  </a:moveTo>
                  <a:lnTo>
                    <a:pt x="166725" y="506526"/>
                  </a:lnTo>
                  <a:lnTo>
                    <a:pt x="160007" y="506526"/>
                  </a:lnTo>
                  <a:lnTo>
                    <a:pt x="157276" y="509257"/>
                  </a:lnTo>
                  <a:lnTo>
                    <a:pt x="157276" y="515988"/>
                  </a:lnTo>
                  <a:lnTo>
                    <a:pt x="160007" y="518706"/>
                  </a:lnTo>
                  <a:lnTo>
                    <a:pt x="166725" y="518706"/>
                  </a:lnTo>
                  <a:lnTo>
                    <a:pt x="169456" y="515988"/>
                  </a:lnTo>
                  <a:lnTo>
                    <a:pt x="169456" y="509257"/>
                  </a:lnTo>
                  <a:close/>
                </a:path>
                <a:path w="2515234" h="1990725">
                  <a:moveTo>
                    <a:pt x="182130" y="1756321"/>
                  </a:moveTo>
                  <a:lnTo>
                    <a:pt x="179400" y="1753590"/>
                  </a:lnTo>
                  <a:lnTo>
                    <a:pt x="172681" y="1753590"/>
                  </a:lnTo>
                  <a:lnTo>
                    <a:pt x="169951" y="1756321"/>
                  </a:lnTo>
                  <a:lnTo>
                    <a:pt x="169951" y="1763052"/>
                  </a:lnTo>
                  <a:lnTo>
                    <a:pt x="172681" y="1765769"/>
                  </a:lnTo>
                  <a:lnTo>
                    <a:pt x="179400" y="1765769"/>
                  </a:lnTo>
                  <a:lnTo>
                    <a:pt x="182130" y="1763052"/>
                  </a:lnTo>
                  <a:lnTo>
                    <a:pt x="182130" y="1756321"/>
                  </a:lnTo>
                  <a:close/>
                </a:path>
                <a:path w="2515234" h="1990725">
                  <a:moveTo>
                    <a:pt x="195313" y="1778266"/>
                  </a:moveTo>
                  <a:lnTo>
                    <a:pt x="192582" y="1775536"/>
                  </a:lnTo>
                  <a:lnTo>
                    <a:pt x="185864" y="1775536"/>
                  </a:lnTo>
                  <a:lnTo>
                    <a:pt x="183134" y="1778266"/>
                  </a:lnTo>
                  <a:lnTo>
                    <a:pt x="183134" y="1784985"/>
                  </a:lnTo>
                  <a:lnTo>
                    <a:pt x="185864" y="1787715"/>
                  </a:lnTo>
                  <a:lnTo>
                    <a:pt x="192582" y="1787715"/>
                  </a:lnTo>
                  <a:lnTo>
                    <a:pt x="195313" y="1784985"/>
                  </a:lnTo>
                  <a:lnTo>
                    <a:pt x="195313" y="1778266"/>
                  </a:lnTo>
                  <a:close/>
                </a:path>
                <a:path w="2515234" h="1990725">
                  <a:moveTo>
                    <a:pt x="208927" y="1799932"/>
                  </a:moveTo>
                  <a:lnTo>
                    <a:pt x="206197" y="1797202"/>
                  </a:lnTo>
                  <a:lnTo>
                    <a:pt x="199478" y="1797202"/>
                  </a:lnTo>
                  <a:lnTo>
                    <a:pt x="196761" y="1799932"/>
                  </a:lnTo>
                  <a:lnTo>
                    <a:pt x="196761" y="1806663"/>
                  </a:lnTo>
                  <a:lnTo>
                    <a:pt x="199478" y="1809381"/>
                  </a:lnTo>
                  <a:lnTo>
                    <a:pt x="206197" y="1809381"/>
                  </a:lnTo>
                  <a:lnTo>
                    <a:pt x="208927" y="1806663"/>
                  </a:lnTo>
                  <a:lnTo>
                    <a:pt x="208927" y="1799932"/>
                  </a:lnTo>
                  <a:close/>
                </a:path>
                <a:path w="2515234" h="1990725">
                  <a:moveTo>
                    <a:pt x="222961" y="1821319"/>
                  </a:moveTo>
                  <a:lnTo>
                    <a:pt x="220230" y="1818589"/>
                  </a:lnTo>
                  <a:lnTo>
                    <a:pt x="213525" y="1818589"/>
                  </a:lnTo>
                  <a:lnTo>
                    <a:pt x="210781" y="1821319"/>
                  </a:lnTo>
                  <a:lnTo>
                    <a:pt x="210781" y="1828050"/>
                  </a:lnTo>
                  <a:lnTo>
                    <a:pt x="213525" y="1830768"/>
                  </a:lnTo>
                  <a:lnTo>
                    <a:pt x="220230" y="1830768"/>
                  </a:lnTo>
                  <a:lnTo>
                    <a:pt x="222961" y="1828050"/>
                  </a:lnTo>
                  <a:lnTo>
                    <a:pt x="222961" y="1821319"/>
                  </a:lnTo>
                  <a:close/>
                </a:path>
                <a:path w="2515234" h="1990725">
                  <a:moveTo>
                    <a:pt x="237515" y="1842414"/>
                  </a:moveTo>
                  <a:lnTo>
                    <a:pt x="234784" y="1839683"/>
                  </a:lnTo>
                  <a:lnTo>
                    <a:pt x="228079" y="1839683"/>
                  </a:lnTo>
                  <a:lnTo>
                    <a:pt x="225336" y="1842414"/>
                  </a:lnTo>
                  <a:lnTo>
                    <a:pt x="225336" y="1849145"/>
                  </a:lnTo>
                  <a:lnTo>
                    <a:pt x="228079" y="1851863"/>
                  </a:lnTo>
                  <a:lnTo>
                    <a:pt x="234784" y="1851863"/>
                  </a:lnTo>
                  <a:lnTo>
                    <a:pt x="237515" y="1849145"/>
                  </a:lnTo>
                  <a:lnTo>
                    <a:pt x="237515" y="1842414"/>
                  </a:lnTo>
                  <a:close/>
                </a:path>
                <a:path w="2515234" h="1990725">
                  <a:moveTo>
                    <a:pt x="252387" y="1863217"/>
                  </a:moveTo>
                  <a:lnTo>
                    <a:pt x="249656" y="1860486"/>
                  </a:lnTo>
                  <a:lnTo>
                    <a:pt x="242938" y="1860486"/>
                  </a:lnTo>
                  <a:lnTo>
                    <a:pt x="240207" y="1863217"/>
                  </a:lnTo>
                  <a:lnTo>
                    <a:pt x="240207" y="1869935"/>
                  </a:lnTo>
                  <a:lnTo>
                    <a:pt x="242938" y="1872665"/>
                  </a:lnTo>
                  <a:lnTo>
                    <a:pt x="249656" y="1872665"/>
                  </a:lnTo>
                  <a:lnTo>
                    <a:pt x="252387" y="1869935"/>
                  </a:lnTo>
                  <a:lnTo>
                    <a:pt x="252387" y="1863217"/>
                  </a:lnTo>
                  <a:close/>
                </a:path>
                <a:path w="2515234" h="1990725">
                  <a:moveTo>
                    <a:pt x="267766" y="1883702"/>
                  </a:moveTo>
                  <a:lnTo>
                    <a:pt x="265049" y="1880971"/>
                  </a:lnTo>
                  <a:lnTo>
                    <a:pt x="258318" y="1880971"/>
                  </a:lnTo>
                  <a:lnTo>
                    <a:pt x="255600" y="1883702"/>
                  </a:lnTo>
                  <a:lnTo>
                    <a:pt x="255600" y="1890420"/>
                  </a:lnTo>
                  <a:lnTo>
                    <a:pt x="258318" y="1893150"/>
                  </a:lnTo>
                  <a:lnTo>
                    <a:pt x="265049" y="1893150"/>
                  </a:lnTo>
                  <a:lnTo>
                    <a:pt x="267766" y="1890420"/>
                  </a:lnTo>
                  <a:lnTo>
                    <a:pt x="267766" y="1883702"/>
                  </a:lnTo>
                  <a:close/>
                </a:path>
                <a:path w="2515234" h="1990725">
                  <a:moveTo>
                    <a:pt x="283489" y="1903869"/>
                  </a:moveTo>
                  <a:lnTo>
                    <a:pt x="280758" y="1901139"/>
                  </a:lnTo>
                  <a:lnTo>
                    <a:pt x="274040" y="1901139"/>
                  </a:lnTo>
                  <a:lnTo>
                    <a:pt x="271310" y="1903869"/>
                  </a:lnTo>
                  <a:lnTo>
                    <a:pt x="271310" y="1910600"/>
                  </a:lnTo>
                  <a:lnTo>
                    <a:pt x="274040" y="1913318"/>
                  </a:lnTo>
                  <a:lnTo>
                    <a:pt x="280758" y="1913318"/>
                  </a:lnTo>
                  <a:lnTo>
                    <a:pt x="283489" y="1910600"/>
                  </a:lnTo>
                  <a:lnTo>
                    <a:pt x="283489" y="1903869"/>
                  </a:lnTo>
                  <a:close/>
                </a:path>
                <a:path w="2515234" h="1990725">
                  <a:moveTo>
                    <a:pt x="283489" y="339496"/>
                  </a:moveTo>
                  <a:lnTo>
                    <a:pt x="280758" y="336765"/>
                  </a:lnTo>
                  <a:lnTo>
                    <a:pt x="274040" y="336765"/>
                  </a:lnTo>
                  <a:lnTo>
                    <a:pt x="271310" y="339496"/>
                  </a:lnTo>
                  <a:lnTo>
                    <a:pt x="271310" y="346227"/>
                  </a:lnTo>
                  <a:lnTo>
                    <a:pt x="274040" y="348945"/>
                  </a:lnTo>
                  <a:lnTo>
                    <a:pt x="280758" y="348945"/>
                  </a:lnTo>
                  <a:lnTo>
                    <a:pt x="283489" y="346227"/>
                  </a:lnTo>
                  <a:lnTo>
                    <a:pt x="283489" y="339496"/>
                  </a:lnTo>
                  <a:close/>
                </a:path>
                <a:path w="2515234" h="1990725">
                  <a:moveTo>
                    <a:pt x="299707" y="1923719"/>
                  </a:moveTo>
                  <a:lnTo>
                    <a:pt x="296976" y="1920989"/>
                  </a:lnTo>
                  <a:lnTo>
                    <a:pt x="290258" y="1920989"/>
                  </a:lnTo>
                  <a:lnTo>
                    <a:pt x="287528" y="1923719"/>
                  </a:lnTo>
                  <a:lnTo>
                    <a:pt x="287528" y="1930438"/>
                  </a:lnTo>
                  <a:lnTo>
                    <a:pt x="290258" y="1933168"/>
                  </a:lnTo>
                  <a:lnTo>
                    <a:pt x="296976" y="1933168"/>
                  </a:lnTo>
                  <a:lnTo>
                    <a:pt x="299707" y="1930438"/>
                  </a:lnTo>
                  <a:lnTo>
                    <a:pt x="299707" y="1923719"/>
                  </a:lnTo>
                  <a:close/>
                </a:path>
                <a:path w="2515234" h="1990725">
                  <a:moveTo>
                    <a:pt x="299707" y="319659"/>
                  </a:moveTo>
                  <a:lnTo>
                    <a:pt x="296976" y="316928"/>
                  </a:lnTo>
                  <a:lnTo>
                    <a:pt x="290258" y="316928"/>
                  </a:lnTo>
                  <a:lnTo>
                    <a:pt x="287528" y="319659"/>
                  </a:lnTo>
                  <a:lnTo>
                    <a:pt x="287528" y="326377"/>
                  </a:lnTo>
                  <a:lnTo>
                    <a:pt x="290258" y="329107"/>
                  </a:lnTo>
                  <a:lnTo>
                    <a:pt x="296976" y="329107"/>
                  </a:lnTo>
                  <a:lnTo>
                    <a:pt x="299707" y="326377"/>
                  </a:lnTo>
                  <a:lnTo>
                    <a:pt x="299707" y="319659"/>
                  </a:lnTo>
                  <a:close/>
                </a:path>
                <a:path w="2515234" h="1990725">
                  <a:moveTo>
                    <a:pt x="316255" y="1943214"/>
                  </a:moveTo>
                  <a:lnTo>
                    <a:pt x="313524" y="1940496"/>
                  </a:lnTo>
                  <a:lnTo>
                    <a:pt x="306806" y="1940496"/>
                  </a:lnTo>
                  <a:lnTo>
                    <a:pt x="304076" y="1943214"/>
                  </a:lnTo>
                  <a:lnTo>
                    <a:pt x="304076" y="1949958"/>
                  </a:lnTo>
                  <a:lnTo>
                    <a:pt x="306806" y="1952675"/>
                  </a:lnTo>
                  <a:lnTo>
                    <a:pt x="313524" y="1952675"/>
                  </a:lnTo>
                  <a:lnTo>
                    <a:pt x="316255" y="1949958"/>
                  </a:lnTo>
                  <a:lnTo>
                    <a:pt x="316255" y="1943214"/>
                  </a:lnTo>
                  <a:close/>
                </a:path>
                <a:path w="2515234" h="1990725">
                  <a:moveTo>
                    <a:pt x="316255" y="300151"/>
                  </a:moveTo>
                  <a:lnTo>
                    <a:pt x="313524" y="297421"/>
                  </a:lnTo>
                  <a:lnTo>
                    <a:pt x="306806" y="297421"/>
                  </a:lnTo>
                  <a:lnTo>
                    <a:pt x="304076" y="300151"/>
                  </a:lnTo>
                  <a:lnTo>
                    <a:pt x="304076" y="306870"/>
                  </a:lnTo>
                  <a:lnTo>
                    <a:pt x="306806" y="309600"/>
                  </a:lnTo>
                  <a:lnTo>
                    <a:pt x="313524" y="309600"/>
                  </a:lnTo>
                  <a:lnTo>
                    <a:pt x="316255" y="306870"/>
                  </a:lnTo>
                  <a:lnTo>
                    <a:pt x="316255" y="300151"/>
                  </a:lnTo>
                  <a:close/>
                </a:path>
                <a:path w="2515234" h="1990725">
                  <a:moveTo>
                    <a:pt x="333222" y="1962404"/>
                  </a:moveTo>
                  <a:lnTo>
                    <a:pt x="330492" y="1959660"/>
                  </a:lnTo>
                  <a:lnTo>
                    <a:pt x="323773" y="1959660"/>
                  </a:lnTo>
                  <a:lnTo>
                    <a:pt x="321043" y="1962404"/>
                  </a:lnTo>
                  <a:lnTo>
                    <a:pt x="321043" y="1969122"/>
                  </a:lnTo>
                  <a:lnTo>
                    <a:pt x="323773" y="1971840"/>
                  </a:lnTo>
                  <a:lnTo>
                    <a:pt x="330492" y="1971840"/>
                  </a:lnTo>
                  <a:lnTo>
                    <a:pt x="333222" y="1969122"/>
                  </a:lnTo>
                  <a:lnTo>
                    <a:pt x="333222" y="1962404"/>
                  </a:lnTo>
                  <a:close/>
                </a:path>
                <a:path w="2515234" h="1990725">
                  <a:moveTo>
                    <a:pt x="333222" y="280974"/>
                  </a:moveTo>
                  <a:lnTo>
                    <a:pt x="330492" y="278244"/>
                  </a:lnTo>
                  <a:lnTo>
                    <a:pt x="323773" y="278244"/>
                  </a:lnTo>
                  <a:lnTo>
                    <a:pt x="321043" y="280974"/>
                  </a:lnTo>
                  <a:lnTo>
                    <a:pt x="321043" y="287693"/>
                  </a:lnTo>
                  <a:lnTo>
                    <a:pt x="323773" y="290423"/>
                  </a:lnTo>
                  <a:lnTo>
                    <a:pt x="330492" y="290423"/>
                  </a:lnTo>
                  <a:lnTo>
                    <a:pt x="333222" y="287693"/>
                  </a:lnTo>
                  <a:lnTo>
                    <a:pt x="333222" y="280974"/>
                  </a:lnTo>
                  <a:close/>
                </a:path>
                <a:path w="2515234" h="1990725">
                  <a:moveTo>
                    <a:pt x="350494" y="1981212"/>
                  </a:moveTo>
                  <a:lnTo>
                    <a:pt x="347764" y="1978482"/>
                  </a:lnTo>
                  <a:lnTo>
                    <a:pt x="341058" y="1978482"/>
                  </a:lnTo>
                  <a:lnTo>
                    <a:pt x="338328" y="1981212"/>
                  </a:lnTo>
                  <a:lnTo>
                    <a:pt x="338328" y="1987943"/>
                  </a:lnTo>
                  <a:lnTo>
                    <a:pt x="341058" y="1990661"/>
                  </a:lnTo>
                  <a:lnTo>
                    <a:pt x="347764" y="1990661"/>
                  </a:lnTo>
                  <a:lnTo>
                    <a:pt x="350494" y="1987943"/>
                  </a:lnTo>
                  <a:lnTo>
                    <a:pt x="350494" y="1981212"/>
                  </a:lnTo>
                  <a:close/>
                </a:path>
                <a:path w="2515234" h="1990725">
                  <a:moveTo>
                    <a:pt x="350494" y="262153"/>
                  </a:moveTo>
                  <a:lnTo>
                    <a:pt x="347764" y="259435"/>
                  </a:lnTo>
                  <a:lnTo>
                    <a:pt x="341058" y="259435"/>
                  </a:lnTo>
                  <a:lnTo>
                    <a:pt x="338328" y="262153"/>
                  </a:lnTo>
                  <a:lnTo>
                    <a:pt x="338328" y="268884"/>
                  </a:lnTo>
                  <a:lnTo>
                    <a:pt x="341058" y="271602"/>
                  </a:lnTo>
                  <a:lnTo>
                    <a:pt x="347764" y="271602"/>
                  </a:lnTo>
                  <a:lnTo>
                    <a:pt x="350494" y="268884"/>
                  </a:lnTo>
                  <a:lnTo>
                    <a:pt x="350494" y="262153"/>
                  </a:lnTo>
                  <a:close/>
                </a:path>
                <a:path w="2515234" h="1990725">
                  <a:moveTo>
                    <a:pt x="368287" y="243687"/>
                  </a:moveTo>
                  <a:lnTo>
                    <a:pt x="365569" y="240969"/>
                  </a:lnTo>
                  <a:lnTo>
                    <a:pt x="358838" y="240969"/>
                  </a:lnTo>
                  <a:lnTo>
                    <a:pt x="356108" y="243687"/>
                  </a:lnTo>
                  <a:lnTo>
                    <a:pt x="356108" y="250431"/>
                  </a:lnTo>
                  <a:lnTo>
                    <a:pt x="358838" y="253149"/>
                  </a:lnTo>
                  <a:lnTo>
                    <a:pt x="365569" y="253149"/>
                  </a:lnTo>
                  <a:lnTo>
                    <a:pt x="368287" y="250431"/>
                  </a:lnTo>
                  <a:lnTo>
                    <a:pt x="368287" y="243687"/>
                  </a:lnTo>
                  <a:close/>
                </a:path>
                <a:path w="2515234" h="1990725">
                  <a:moveTo>
                    <a:pt x="386308" y="225602"/>
                  </a:moveTo>
                  <a:lnTo>
                    <a:pt x="383578" y="222859"/>
                  </a:lnTo>
                  <a:lnTo>
                    <a:pt x="376859" y="222859"/>
                  </a:lnTo>
                  <a:lnTo>
                    <a:pt x="374129" y="225602"/>
                  </a:lnTo>
                  <a:lnTo>
                    <a:pt x="374129" y="232321"/>
                  </a:lnTo>
                  <a:lnTo>
                    <a:pt x="376859" y="235038"/>
                  </a:lnTo>
                  <a:lnTo>
                    <a:pt x="383578" y="235038"/>
                  </a:lnTo>
                  <a:lnTo>
                    <a:pt x="386308" y="232321"/>
                  </a:lnTo>
                  <a:lnTo>
                    <a:pt x="386308" y="225602"/>
                  </a:lnTo>
                  <a:close/>
                </a:path>
                <a:path w="2515234" h="1990725">
                  <a:moveTo>
                    <a:pt x="404837" y="207873"/>
                  </a:moveTo>
                  <a:lnTo>
                    <a:pt x="402107" y="205143"/>
                  </a:lnTo>
                  <a:lnTo>
                    <a:pt x="395389" y="205143"/>
                  </a:lnTo>
                  <a:lnTo>
                    <a:pt x="392658" y="207873"/>
                  </a:lnTo>
                  <a:lnTo>
                    <a:pt x="392658" y="214604"/>
                  </a:lnTo>
                  <a:lnTo>
                    <a:pt x="395389" y="217322"/>
                  </a:lnTo>
                  <a:lnTo>
                    <a:pt x="402107" y="217322"/>
                  </a:lnTo>
                  <a:lnTo>
                    <a:pt x="404837" y="214604"/>
                  </a:lnTo>
                  <a:lnTo>
                    <a:pt x="404837" y="207873"/>
                  </a:lnTo>
                  <a:close/>
                </a:path>
                <a:path w="2515234" h="1990725">
                  <a:moveTo>
                    <a:pt x="423583" y="190525"/>
                  </a:moveTo>
                  <a:lnTo>
                    <a:pt x="420852" y="187807"/>
                  </a:lnTo>
                  <a:lnTo>
                    <a:pt x="414147" y="187807"/>
                  </a:lnTo>
                  <a:lnTo>
                    <a:pt x="411403" y="190525"/>
                  </a:lnTo>
                  <a:lnTo>
                    <a:pt x="411403" y="197269"/>
                  </a:lnTo>
                  <a:lnTo>
                    <a:pt x="414147" y="199986"/>
                  </a:lnTo>
                  <a:lnTo>
                    <a:pt x="420852" y="199986"/>
                  </a:lnTo>
                  <a:lnTo>
                    <a:pt x="423583" y="197269"/>
                  </a:lnTo>
                  <a:lnTo>
                    <a:pt x="423583" y="190525"/>
                  </a:lnTo>
                  <a:close/>
                </a:path>
                <a:path w="2515234" h="1990725">
                  <a:moveTo>
                    <a:pt x="442836" y="173583"/>
                  </a:moveTo>
                  <a:lnTo>
                    <a:pt x="440118" y="170840"/>
                  </a:lnTo>
                  <a:lnTo>
                    <a:pt x="433400" y="170840"/>
                  </a:lnTo>
                  <a:lnTo>
                    <a:pt x="430669" y="173583"/>
                  </a:lnTo>
                  <a:lnTo>
                    <a:pt x="430669" y="180301"/>
                  </a:lnTo>
                  <a:lnTo>
                    <a:pt x="433400" y="183019"/>
                  </a:lnTo>
                  <a:lnTo>
                    <a:pt x="440118" y="183019"/>
                  </a:lnTo>
                  <a:lnTo>
                    <a:pt x="442836" y="180301"/>
                  </a:lnTo>
                  <a:lnTo>
                    <a:pt x="442836" y="173583"/>
                  </a:lnTo>
                  <a:close/>
                </a:path>
                <a:path w="2515234" h="1990725">
                  <a:moveTo>
                    <a:pt x="462318" y="157022"/>
                  </a:moveTo>
                  <a:lnTo>
                    <a:pt x="459600" y="154292"/>
                  </a:lnTo>
                  <a:lnTo>
                    <a:pt x="452869" y="154292"/>
                  </a:lnTo>
                  <a:lnTo>
                    <a:pt x="450151" y="157022"/>
                  </a:lnTo>
                  <a:lnTo>
                    <a:pt x="450151" y="163741"/>
                  </a:lnTo>
                  <a:lnTo>
                    <a:pt x="452869" y="166471"/>
                  </a:lnTo>
                  <a:lnTo>
                    <a:pt x="459600" y="166471"/>
                  </a:lnTo>
                  <a:lnTo>
                    <a:pt x="462318" y="163741"/>
                  </a:lnTo>
                  <a:lnTo>
                    <a:pt x="462318" y="157022"/>
                  </a:lnTo>
                  <a:close/>
                </a:path>
                <a:path w="2515234" h="1990725">
                  <a:moveTo>
                    <a:pt x="482104" y="140855"/>
                  </a:moveTo>
                  <a:lnTo>
                    <a:pt x="479374" y="138137"/>
                  </a:lnTo>
                  <a:lnTo>
                    <a:pt x="472668" y="138137"/>
                  </a:lnTo>
                  <a:lnTo>
                    <a:pt x="469925" y="140855"/>
                  </a:lnTo>
                  <a:lnTo>
                    <a:pt x="469925" y="147574"/>
                  </a:lnTo>
                  <a:lnTo>
                    <a:pt x="472668" y="150317"/>
                  </a:lnTo>
                  <a:lnTo>
                    <a:pt x="479374" y="150317"/>
                  </a:lnTo>
                  <a:lnTo>
                    <a:pt x="482104" y="147574"/>
                  </a:lnTo>
                  <a:lnTo>
                    <a:pt x="482104" y="140855"/>
                  </a:lnTo>
                  <a:close/>
                </a:path>
                <a:path w="2515234" h="1990725">
                  <a:moveTo>
                    <a:pt x="502323" y="125107"/>
                  </a:moveTo>
                  <a:lnTo>
                    <a:pt x="499592" y="122377"/>
                  </a:lnTo>
                  <a:lnTo>
                    <a:pt x="492874" y="122377"/>
                  </a:lnTo>
                  <a:lnTo>
                    <a:pt x="490143" y="125107"/>
                  </a:lnTo>
                  <a:lnTo>
                    <a:pt x="490143" y="131826"/>
                  </a:lnTo>
                  <a:lnTo>
                    <a:pt x="492874" y="134556"/>
                  </a:lnTo>
                  <a:lnTo>
                    <a:pt x="499592" y="134556"/>
                  </a:lnTo>
                  <a:lnTo>
                    <a:pt x="502323" y="131826"/>
                  </a:lnTo>
                  <a:lnTo>
                    <a:pt x="502323" y="125107"/>
                  </a:lnTo>
                  <a:close/>
                </a:path>
                <a:path w="2515234" h="1990725">
                  <a:moveTo>
                    <a:pt x="522833" y="109766"/>
                  </a:moveTo>
                  <a:lnTo>
                    <a:pt x="520115" y="107035"/>
                  </a:lnTo>
                  <a:lnTo>
                    <a:pt x="513397" y="107035"/>
                  </a:lnTo>
                  <a:lnTo>
                    <a:pt x="510667" y="109766"/>
                  </a:lnTo>
                  <a:lnTo>
                    <a:pt x="510667" y="116497"/>
                  </a:lnTo>
                  <a:lnTo>
                    <a:pt x="513397" y="119214"/>
                  </a:lnTo>
                  <a:lnTo>
                    <a:pt x="520115" y="119214"/>
                  </a:lnTo>
                  <a:lnTo>
                    <a:pt x="522833" y="116497"/>
                  </a:lnTo>
                  <a:lnTo>
                    <a:pt x="522833" y="109766"/>
                  </a:lnTo>
                  <a:close/>
                </a:path>
                <a:path w="2515234" h="1990725">
                  <a:moveTo>
                    <a:pt x="543585" y="94856"/>
                  </a:moveTo>
                  <a:lnTo>
                    <a:pt x="540854" y="92125"/>
                  </a:lnTo>
                  <a:lnTo>
                    <a:pt x="534136" y="92125"/>
                  </a:lnTo>
                  <a:lnTo>
                    <a:pt x="531406" y="94856"/>
                  </a:lnTo>
                  <a:lnTo>
                    <a:pt x="531406" y="101587"/>
                  </a:lnTo>
                  <a:lnTo>
                    <a:pt x="534136" y="104305"/>
                  </a:lnTo>
                  <a:lnTo>
                    <a:pt x="540854" y="104305"/>
                  </a:lnTo>
                  <a:lnTo>
                    <a:pt x="543585" y="101587"/>
                  </a:lnTo>
                  <a:lnTo>
                    <a:pt x="543585" y="94856"/>
                  </a:lnTo>
                  <a:close/>
                </a:path>
                <a:path w="2515234" h="1990725">
                  <a:moveTo>
                    <a:pt x="564718" y="80365"/>
                  </a:moveTo>
                  <a:lnTo>
                    <a:pt x="561987" y="77635"/>
                  </a:lnTo>
                  <a:lnTo>
                    <a:pt x="555282" y="77635"/>
                  </a:lnTo>
                  <a:lnTo>
                    <a:pt x="552551" y="80365"/>
                  </a:lnTo>
                  <a:lnTo>
                    <a:pt x="552551" y="87083"/>
                  </a:lnTo>
                  <a:lnTo>
                    <a:pt x="555282" y="89814"/>
                  </a:lnTo>
                  <a:lnTo>
                    <a:pt x="561987" y="89814"/>
                  </a:lnTo>
                  <a:lnTo>
                    <a:pt x="564718" y="87083"/>
                  </a:lnTo>
                  <a:lnTo>
                    <a:pt x="564718" y="80365"/>
                  </a:lnTo>
                  <a:close/>
                </a:path>
                <a:path w="2515234" h="1990725">
                  <a:moveTo>
                    <a:pt x="586079" y="66319"/>
                  </a:moveTo>
                  <a:lnTo>
                    <a:pt x="583361" y="63576"/>
                  </a:lnTo>
                  <a:lnTo>
                    <a:pt x="576643" y="63576"/>
                  </a:lnTo>
                  <a:lnTo>
                    <a:pt x="573913" y="66319"/>
                  </a:lnTo>
                  <a:lnTo>
                    <a:pt x="573913" y="73037"/>
                  </a:lnTo>
                  <a:lnTo>
                    <a:pt x="576643" y="75755"/>
                  </a:lnTo>
                  <a:lnTo>
                    <a:pt x="583361" y="75755"/>
                  </a:lnTo>
                  <a:lnTo>
                    <a:pt x="586079" y="73037"/>
                  </a:lnTo>
                  <a:lnTo>
                    <a:pt x="586079" y="66319"/>
                  </a:lnTo>
                  <a:close/>
                </a:path>
                <a:path w="2515234" h="1990725">
                  <a:moveTo>
                    <a:pt x="607771" y="52705"/>
                  </a:moveTo>
                  <a:lnTo>
                    <a:pt x="605040" y="49974"/>
                  </a:lnTo>
                  <a:lnTo>
                    <a:pt x="598309" y="49974"/>
                  </a:lnTo>
                  <a:lnTo>
                    <a:pt x="595591" y="52705"/>
                  </a:lnTo>
                  <a:lnTo>
                    <a:pt x="595591" y="59423"/>
                  </a:lnTo>
                  <a:lnTo>
                    <a:pt x="598309" y="62153"/>
                  </a:lnTo>
                  <a:lnTo>
                    <a:pt x="605040" y="62153"/>
                  </a:lnTo>
                  <a:lnTo>
                    <a:pt x="607771" y="59423"/>
                  </a:lnTo>
                  <a:lnTo>
                    <a:pt x="607771" y="52705"/>
                  </a:lnTo>
                  <a:close/>
                </a:path>
                <a:path w="2515234" h="1990725">
                  <a:moveTo>
                    <a:pt x="629653" y="39522"/>
                  </a:moveTo>
                  <a:lnTo>
                    <a:pt x="626922" y="36791"/>
                  </a:lnTo>
                  <a:lnTo>
                    <a:pt x="620191" y="36791"/>
                  </a:lnTo>
                  <a:lnTo>
                    <a:pt x="617474" y="39522"/>
                  </a:lnTo>
                  <a:lnTo>
                    <a:pt x="617474" y="46253"/>
                  </a:lnTo>
                  <a:lnTo>
                    <a:pt x="620191" y="48971"/>
                  </a:lnTo>
                  <a:lnTo>
                    <a:pt x="626922" y="48971"/>
                  </a:lnTo>
                  <a:lnTo>
                    <a:pt x="629653" y="46253"/>
                  </a:lnTo>
                  <a:lnTo>
                    <a:pt x="629653" y="39522"/>
                  </a:lnTo>
                  <a:close/>
                </a:path>
                <a:path w="2515234" h="1990725">
                  <a:moveTo>
                    <a:pt x="651941" y="26797"/>
                  </a:moveTo>
                  <a:lnTo>
                    <a:pt x="649224" y="24079"/>
                  </a:lnTo>
                  <a:lnTo>
                    <a:pt x="642505" y="24079"/>
                  </a:lnTo>
                  <a:lnTo>
                    <a:pt x="639762" y="26797"/>
                  </a:lnTo>
                  <a:lnTo>
                    <a:pt x="639762" y="33528"/>
                  </a:lnTo>
                  <a:lnTo>
                    <a:pt x="642505" y="36258"/>
                  </a:lnTo>
                  <a:lnTo>
                    <a:pt x="649224" y="36258"/>
                  </a:lnTo>
                  <a:lnTo>
                    <a:pt x="651941" y="33528"/>
                  </a:lnTo>
                  <a:lnTo>
                    <a:pt x="651941" y="26797"/>
                  </a:lnTo>
                  <a:close/>
                </a:path>
                <a:path w="2515234" h="1990725">
                  <a:moveTo>
                    <a:pt x="674370" y="14541"/>
                  </a:moveTo>
                  <a:lnTo>
                    <a:pt x="671626" y="11811"/>
                  </a:lnTo>
                  <a:lnTo>
                    <a:pt x="664921" y="11811"/>
                  </a:lnTo>
                  <a:lnTo>
                    <a:pt x="662190" y="14541"/>
                  </a:lnTo>
                  <a:lnTo>
                    <a:pt x="662190" y="21272"/>
                  </a:lnTo>
                  <a:lnTo>
                    <a:pt x="664921" y="23990"/>
                  </a:lnTo>
                  <a:lnTo>
                    <a:pt x="671626" y="23990"/>
                  </a:lnTo>
                  <a:lnTo>
                    <a:pt x="674370" y="21272"/>
                  </a:lnTo>
                  <a:lnTo>
                    <a:pt x="674370" y="14541"/>
                  </a:lnTo>
                  <a:close/>
                </a:path>
                <a:path w="2515234" h="1990725">
                  <a:moveTo>
                    <a:pt x="697077" y="2730"/>
                  </a:moveTo>
                  <a:lnTo>
                    <a:pt x="694347" y="0"/>
                  </a:lnTo>
                  <a:lnTo>
                    <a:pt x="687628" y="0"/>
                  </a:lnTo>
                  <a:lnTo>
                    <a:pt x="684911" y="2730"/>
                  </a:lnTo>
                  <a:lnTo>
                    <a:pt x="684911" y="9461"/>
                  </a:lnTo>
                  <a:lnTo>
                    <a:pt x="687628" y="12179"/>
                  </a:lnTo>
                  <a:lnTo>
                    <a:pt x="694347" y="12179"/>
                  </a:lnTo>
                  <a:lnTo>
                    <a:pt x="697077" y="9461"/>
                  </a:lnTo>
                  <a:lnTo>
                    <a:pt x="697077" y="2730"/>
                  </a:lnTo>
                  <a:close/>
                </a:path>
                <a:path w="2515234" h="1990725">
                  <a:moveTo>
                    <a:pt x="2512314" y="1249426"/>
                  </a:moveTo>
                  <a:lnTo>
                    <a:pt x="2509583" y="1246695"/>
                  </a:lnTo>
                  <a:lnTo>
                    <a:pt x="2502865" y="1246695"/>
                  </a:lnTo>
                  <a:lnTo>
                    <a:pt x="2500134" y="1249426"/>
                  </a:lnTo>
                  <a:lnTo>
                    <a:pt x="2500134" y="1256157"/>
                  </a:lnTo>
                  <a:lnTo>
                    <a:pt x="2502865" y="1258874"/>
                  </a:lnTo>
                  <a:lnTo>
                    <a:pt x="2509583" y="1258874"/>
                  </a:lnTo>
                  <a:lnTo>
                    <a:pt x="2512314" y="1256157"/>
                  </a:lnTo>
                  <a:lnTo>
                    <a:pt x="2512314" y="1249426"/>
                  </a:lnTo>
                  <a:close/>
                </a:path>
                <a:path w="2515234" h="1990725">
                  <a:moveTo>
                    <a:pt x="2514714" y="1223949"/>
                  </a:moveTo>
                  <a:lnTo>
                    <a:pt x="2511983" y="1221206"/>
                  </a:lnTo>
                  <a:lnTo>
                    <a:pt x="2505265" y="1221206"/>
                  </a:lnTo>
                  <a:lnTo>
                    <a:pt x="2502535" y="1223949"/>
                  </a:lnTo>
                  <a:lnTo>
                    <a:pt x="2502535" y="1230668"/>
                  </a:lnTo>
                  <a:lnTo>
                    <a:pt x="2505265" y="1233385"/>
                  </a:lnTo>
                  <a:lnTo>
                    <a:pt x="2511983" y="1233385"/>
                  </a:lnTo>
                  <a:lnTo>
                    <a:pt x="2514714" y="1230668"/>
                  </a:lnTo>
                  <a:lnTo>
                    <a:pt x="2514714" y="122394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2608611" y="8439499"/>
              <a:ext cx="2390140" cy="2065020"/>
            </a:xfrm>
            <a:custGeom>
              <a:avLst/>
              <a:gdLst/>
              <a:ahLst/>
              <a:cxnLst/>
              <a:rect l="l" t="t" r="r" b="b"/>
              <a:pathLst>
                <a:path w="2390140" h="2065020">
                  <a:moveTo>
                    <a:pt x="12166" y="1851596"/>
                  </a:moveTo>
                  <a:lnTo>
                    <a:pt x="9436" y="1848866"/>
                  </a:lnTo>
                  <a:lnTo>
                    <a:pt x="2717" y="1848866"/>
                  </a:lnTo>
                  <a:lnTo>
                    <a:pt x="0" y="1851596"/>
                  </a:lnTo>
                  <a:lnTo>
                    <a:pt x="0" y="1858314"/>
                  </a:lnTo>
                  <a:lnTo>
                    <a:pt x="2717" y="1861045"/>
                  </a:lnTo>
                  <a:lnTo>
                    <a:pt x="9436" y="1861045"/>
                  </a:lnTo>
                  <a:lnTo>
                    <a:pt x="12166" y="1858314"/>
                  </a:lnTo>
                  <a:lnTo>
                    <a:pt x="12166" y="1851596"/>
                  </a:lnTo>
                  <a:close/>
                </a:path>
                <a:path w="2390140" h="2065020">
                  <a:moveTo>
                    <a:pt x="25679" y="1873300"/>
                  </a:moveTo>
                  <a:lnTo>
                    <a:pt x="22948" y="1870557"/>
                  </a:lnTo>
                  <a:lnTo>
                    <a:pt x="16217" y="1870557"/>
                  </a:lnTo>
                  <a:lnTo>
                    <a:pt x="13500" y="1873300"/>
                  </a:lnTo>
                  <a:lnTo>
                    <a:pt x="13500" y="1880019"/>
                  </a:lnTo>
                  <a:lnTo>
                    <a:pt x="16217" y="1882736"/>
                  </a:lnTo>
                  <a:lnTo>
                    <a:pt x="22948" y="1882736"/>
                  </a:lnTo>
                  <a:lnTo>
                    <a:pt x="25679" y="1880019"/>
                  </a:lnTo>
                  <a:lnTo>
                    <a:pt x="25679" y="1873300"/>
                  </a:lnTo>
                  <a:close/>
                </a:path>
                <a:path w="2390140" h="2065020">
                  <a:moveTo>
                    <a:pt x="39700" y="1894725"/>
                  </a:moveTo>
                  <a:lnTo>
                    <a:pt x="36969" y="1891995"/>
                  </a:lnTo>
                  <a:lnTo>
                    <a:pt x="30251" y="1891995"/>
                  </a:lnTo>
                  <a:lnTo>
                    <a:pt x="27520" y="1894725"/>
                  </a:lnTo>
                  <a:lnTo>
                    <a:pt x="27520" y="1901444"/>
                  </a:lnTo>
                  <a:lnTo>
                    <a:pt x="30251" y="1904174"/>
                  </a:lnTo>
                  <a:lnTo>
                    <a:pt x="36969" y="1904174"/>
                  </a:lnTo>
                  <a:lnTo>
                    <a:pt x="39700" y="1901444"/>
                  </a:lnTo>
                  <a:lnTo>
                    <a:pt x="39700" y="1894725"/>
                  </a:lnTo>
                  <a:close/>
                </a:path>
                <a:path w="2390140" h="2065020">
                  <a:moveTo>
                    <a:pt x="54165" y="1915871"/>
                  </a:moveTo>
                  <a:lnTo>
                    <a:pt x="51422" y="1913140"/>
                  </a:lnTo>
                  <a:lnTo>
                    <a:pt x="44716" y="1913140"/>
                  </a:lnTo>
                  <a:lnTo>
                    <a:pt x="41986" y="1915871"/>
                  </a:lnTo>
                  <a:lnTo>
                    <a:pt x="41986" y="1922589"/>
                  </a:lnTo>
                  <a:lnTo>
                    <a:pt x="44716" y="1925307"/>
                  </a:lnTo>
                  <a:lnTo>
                    <a:pt x="51422" y="1925307"/>
                  </a:lnTo>
                  <a:lnTo>
                    <a:pt x="54165" y="1922589"/>
                  </a:lnTo>
                  <a:lnTo>
                    <a:pt x="54165" y="1915871"/>
                  </a:lnTo>
                  <a:close/>
                </a:path>
                <a:path w="2390140" h="2065020">
                  <a:moveTo>
                    <a:pt x="68922" y="1936724"/>
                  </a:moveTo>
                  <a:lnTo>
                    <a:pt x="66192" y="1933994"/>
                  </a:lnTo>
                  <a:lnTo>
                    <a:pt x="59474" y="1933994"/>
                  </a:lnTo>
                  <a:lnTo>
                    <a:pt x="56743" y="1936724"/>
                  </a:lnTo>
                  <a:lnTo>
                    <a:pt x="56743" y="1943442"/>
                  </a:lnTo>
                  <a:lnTo>
                    <a:pt x="59474" y="1946173"/>
                  </a:lnTo>
                  <a:lnTo>
                    <a:pt x="66192" y="1946173"/>
                  </a:lnTo>
                  <a:lnTo>
                    <a:pt x="68922" y="1943442"/>
                  </a:lnTo>
                  <a:lnTo>
                    <a:pt x="68922" y="1936724"/>
                  </a:lnTo>
                  <a:close/>
                </a:path>
                <a:path w="2390140" h="2065020">
                  <a:moveTo>
                    <a:pt x="84213" y="1957273"/>
                  </a:moveTo>
                  <a:lnTo>
                    <a:pt x="81483" y="1954542"/>
                  </a:lnTo>
                  <a:lnTo>
                    <a:pt x="74764" y="1954542"/>
                  </a:lnTo>
                  <a:lnTo>
                    <a:pt x="72034" y="1957273"/>
                  </a:lnTo>
                  <a:lnTo>
                    <a:pt x="72034" y="1964004"/>
                  </a:lnTo>
                  <a:lnTo>
                    <a:pt x="74764" y="1966722"/>
                  </a:lnTo>
                  <a:lnTo>
                    <a:pt x="81483" y="1966722"/>
                  </a:lnTo>
                  <a:lnTo>
                    <a:pt x="84213" y="1964004"/>
                  </a:lnTo>
                  <a:lnTo>
                    <a:pt x="84213" y="1957273"/>
                  </a:lnTo>
                  <a:close/>
                </a:path>
                <a:path w="2390140" h="2065020">
                  <a:moveTo>
                    <a:pt x="99809" y="1977517"/>
                  </a:moveTo>
                  <a:lnTo>
                    <a:pt x="97078" y="1974786"/>
                  </a:lnTo>
                  <a:lnTo>
                    <a:pt x="90373" y="1974786"/>
                  </a:lnTo>
                  <a:lnTo>
                    <a:pt x="87630" y="1977517"/>
                  </a:lnTo>
                  <a:lnTo>
                    <a:pt x="87630" y="1984248"/>
                  </a:lnTo>
                  <a:lnTo>
                    <a:pt x="90373" y="1986965"/>
                  </a:lnTo>
                  <a:lnTo>
                    <a:pt x="97078" y="1986965"/>
                  </a:lnTo>
                  <a:lnTo>
                    <a:pt x="99809" y="1984248"/>
                  </a:lnTo>
                  <a:lnTo>
                    <a:pt x="99809" y="1977517"/>
                  </a:lnTo>
                  <a:close/>
                </a:path>
                <a:path w="2390140" h="2065020">
                  <a:moveTo>
                    <a:pt x="115925" y="1997443"/>
                  </a:moveTo>
                  <a:lnTo>
                    <a:pt x="113195" y="1994725"/>
                  </a:lnTo>
                  <a:lnTo>
                    <a:pt x="106476" y="1994725"/>
                  </a:lnTo>
                  <a:lnTo>
                    <a:pt x="103746" y="1997443"/>
                  </a:lnTo>
                  <a:lnTo>
                    <a:pt x="103746" y="2004174"/>
                  </a:lnTo>
                  <a:lnTo>
                    <a:pt x="106476" y="2006892"/>
                  </a:lnTo>
                  <a:lnTo>
                    <a:pt x="113195" y="2006892"/>
                  </a:lnTo>
                  <a:lnTo>
                    <a:pt x="115925" y="2004174"/>
                  </a:lnTo>
                  <a:lnTo>
                    <a:pt x="115925" y="1997443"/>
                  </a:lnTo>
                  <a:close/>
                </a:path>
                <a:path w="2390140" h="2065020">
                  <a:moveTo>
                    <a:pt x="132372" y="2017052"/>
                  </a:moveTo>
                  <a:lnTo>
                    <a:pt x="129641" y="2014321"/>
                  </a:lnTo>
                  <a:lnTo>
                    <a:pt x="122936" y="2014321"/>
                  </a:lnTo>
                  <a:lnTo>
                    <a:pt x="120205" y="2017052"/>
                  </a:lnTo>
                  <a:lnTo>
                    <a:pt x="120205" y="2023783"/>
                  </a:lnTo>
                  <a:lnTo>
                    <a:pt x="122936" y="2026500"/>
                  </a:lnTo>
                  <a:lnTo>
                    <a:pt x="129641" y="2026500"/>
                  </a:lnTo>
                  <a:lnTo>
                    <a:pt x="132372" y="2023783"/>
                  </a:lnTo>
                  <a:lnTo>
                    <a:pt x="132372" y="2017052"/>
                  </a:lnTo>
                  <a:close/>
                </a:path>
                <a:path w="2390140" h="2065020">
                  <a:moveTo>
                    <a:pt x="149225" y="2036318"/>
                  </a:moveTo>
                  <a:lnTo>
                    <a:pt x="146507" y="2033600"/>
                  </a:lnTo>
                  <a:lnTo>
                    <a:pt x="139776" y="2033600"/>
                  </a:lnTo>
                  <a:lnTo>
                    <a:pt x="137058" y="2036318"/>
                  </a:lnTo>
                  <a:lnTo>
                    <a:pt x="137058" y="2043049"/>
                  </a:lnTo>
                  <a:lnTo>
                    <a:pt x="139776" y="2045779"/>
                  </a:lnTo>
                  <a:lnTo>
                    <a:pt x="146507" y="2045779"/>
                  </a:lnTo>
                  <a:lnTo>
                    <a:pt x="149225" y="2043049"/>
                  </a:lnTo>
                  <a:lnTo>
                    <a:pt x="149225" y="2036318"/>
                  </a:lnTo>
                  <a:close/>
                </a:path>
                <a:path w="2390140" h="2065020">
                  <a:moveTo>
                    <a:pt x="166395" y="2055266"/>
                  </a:moveTo>
                  <a:lnTo>
                    <a:pt x="163677" y="2052523"/>
                  </a:lnTo>
                  <a:lnTo>
                    <a:pt x="156946" y="2052523"/>
                  </a:lnTo>
                  <a:lnTo>
                    <a:pt x="154228" y="2055266"/>
                  </a:lnTo>
                  <a:lnTo>
                    <a:pt x="154228" y="2061984"/>
                  </a:lnTo>
                  <a:lnTo>
                    <a:pt x="156946" y="2064702"/>
                  </a:lnTo>
                  <a:lnTo>
                    <a:pt x="163677" y="2064702"/>
                  </a:lnTo>
                  <a:lnTo>
                    <a:pt x="166395" y="2061984"/>
                  </a:lnTo>
                  <a:lnTo>
                    <a:pt x="166395" y="2055266"/>
                  </a:lnTo>
                  <a:close/>
                </a:path>
                <a:path w="2390140" h="2065020">
                  <a:moveTo>
                    <a:pt x="539686" y="63614"/>
                  </a:moveTo>
                  <a:lnTo>
                    <a:pt x="536956" y="60883"/>
                  </a:lnTo>
                  <a:lnTo>
                    <a:pt x="530237" y="60883"/>
                  </a:lnTo>
                  <a:lnTo>
                    <a:pt x="527519" y="63614"/>
                  </a:lnTo>
                  <a:lnTo>
                    <a:pt x="527519" y="70345"/>
                  </a:lnTo>
                  <a:lnTo>
                    <a:pt x="530237" y="73063"/>
                  </a:lnTo>
                  <a:lnTo>
                    <a:pt x="536956" y="73063"/>
                  </a:lnTo>
                  <a:lnTo>
                    <a:pt x="539686" y="70345"/>
                  </a:lnTo>
                  <a:lnTo>
                    <a:pt x="539686" y="63614"/>
                  </a:lnTo>
                  <a:close/>
                </a:path>
                <a:path w="2390140" h="2065020">
                  <a:moveTo>
                    <a:pt x="562610" y="52285"/>
                  </a:moveTo>
                  <a:lnTo>
                    <a:pt x="559892" y="49555"/>
                  </a:lnTo>
                  <a:lnTo>
                    <a:pt x="553173" y="49555"/>
                  </a:lnTo>
                  <a:lnTo>
                    <a:pt x="550443" y="52285"/>
                  </a:lnTo>
                  <a:lnTo>
                    <a:pt x="550443" y="59004"/>
                  </a:lnTo>
                  <a:lnTo>
                    <a:pt x="553173" y="61734"/>
                  </a:lnTo>
                  <a:lnTo>
                    <a:pt x="559892" y="61734"/>
                  </a:lnTo>
                  <a:lnTo>
                    <a:pt x="562610" y="59004"/>
                  </a:lnTo>
                  <a:lnTo>
                    <a:pt x="562610" y="52285"/>
                  </a:lnTo>
                  <a:close/>
                </a:path>
                <a:path w="2390140" h="2065020">
                  <a:moveTo>
                    <a:pt x="585762" y="41427"/>
                  </a:moveTo>
                  <a:lnTo>
                    <a:pt x="583031" y="38684"/>
                  </a:lnTo>
                  <a:lnTo>
                    <a:pt x="576313" y="38684"/>
                  </a:lnTo>
                  <a:lnTo>
                    <a:pt x="573582" y="41427"/>
                  </a:lnTo>
                  <a:lnTo>
                    <a:pt x="573582" y="48145"/>
                  </a:lnTo>
                  <a:lnTo>
                    <a:pt x="576313" y="50863"/>
                  </a:lnTo>
                  <a:lnTo>
                    <a:pt x="583031" y="50863"/>
                  </a:lnTo>
                  <a:lnTo>
                    <a:pt x="585762" y="48145"/>
                  </a:lnTo>
                  <a:lnTo>
                    <a:pt x="585762" y="41427"/>
                  </a:lnTo>
                  <a:close/>
                </a:path>
                <a:path w="2390140" h="2065020">
                  <a:moveTo>
                    <a:pt x="609206" y="31026"/>
                  </a:moveTo>
                  <a:lnTo>
                    <a:pt x="606488" y="28295"/>
                  </a:lnTo>
                  <a:lnTo>
                    <a:pt x="599770" y="28295"/>
                  </a:lnTo>
                  <a:lnTo>
                    <a:pt x="597027" y="31026"/>
                  </a:lnTo>
                  <a:lnTo>
                    <a:pt x="597027" y="37744"/>
                  </a:lnTo>
                  <a:lnTo>
                    <a:pt x="599770" y="40474"/>
                  </a:lnTo>
                  <a:lnTo>
                    <a:pt x="606488" y="40474"/>
                  </a:lnTo>
                  <a:lnTo>
                    <a:pt x="609206" y="37744"/>
                  </a:lnTo>
                  <a:lnTo>
                    <a:pt x="609206" y="31026"/>
                  </a:lnTo>
                  <a:close/>
                </a:path>
                <a:path w="2390140" h="2065020">
                  <a:moveTo>
                    <a:pt x="656539" y="11671"/>
                  </a:moveTo>
                  <a:lnTo>
                    <a:pt x="653821" y="8940"/>
                  </a:lnTo>
                  <a:lnTo>
                    <a:pt x="647090" y="8940"/>
                  </a:lnTo>
                  <a:lnTo>
                    <a:pt x="644359" y="11671"/>
                  </a:lnTo>
                  <a:lnTo>
                    <a:pt x="644359" y="18402"/>
                  </a:lnTo>
                  <a:lnTo>
                    <a:pt x="647090" y="21120"/>
                  </a:lnTo>
                  <a:lnTo>
                    <a:pt x="653821" y="21120"/>
                  </a:lnTo>
                  <a:lnTo>
                    <a:pt x="656539" y="18402"/>
                  </a:lnTo>
                  <a:lnTo>
                    <a:pt x="656539" y="11671"/>
                  </a:lnTo>
                  <a:close/>
                </a:path>
                <a:path w="2390140" h="2065020">
                  <a:moveTo>
                    <a:pt x="680516" y="2730"/>
                  </a:moveTo>
                  <a:lnTo>
                    <a:pt x="677786" y="0"/>
                  </a:lnTo>
                  <a:lnTo>
                    <a:pt x="671068" y="0"/>
                  </a:lnTo>
                  <a:lnTo>
                    <a:pt x="668337" y="2730"/>
                  </a:lnTo>
                  <a:lnTo>
                    <a:pt x="668337" y="9448"/>
                  </a:lnTo>
                  <a:lnTo>
                    <a:pt x="671068" y="12179"/>
                  </a:lnTo>
                  <a:lnTo>
                    <a:pt x="677786" y="12179"/>
                  </a:lnTo>
                  <a:lnTo>
                    <a:pt x="680516" y="9448"/>
                  </a:lnTo>
                  <a:lnTo>
                    <a:pt x="680516" y="2730"/>
                  </a:lnTo>
                  <a:close/>
                </a:path>
                <a:path w="2390140" h="2065020">
                  <a:moveTo>
                    <a:pt x="1785200" y="127203"/>
                  </a:moveTo>
                  <a:lnTo>
                    <a:pt x="1782457" y="124460"/>
                  </a:lnTo>
                  <a:lnTo>
                    <a:pt x="1775752" y="124460"/>
                  </a:lnTo>
                  <a:lnTo>
                    <a:pt x="1773021" y="127203"/>
                  </a:lnTo>
                  <a:lnTo>
                    <a:pt x="1773021" y="133921"/>
                  </a:lnTo>
                  <a:lnTo>
                    <a:pt x="1775752" y="136639"/>
                  </a:lnTo>
                  <a:lnTo>
                    <a:pt x="1782457" y="136639"/>
                  </a:lnTo>
                  <a:lnTo>
                    <a:pt x="1785200" y="133921"/>
                  </a:lnTo>
                  <a:lnTo>
                    <a:pt x="1785200" y="127203"/>
                  </a:lnTo>
                  <a:close/>
                </a:path>
                <a:path w="2390140" h="2065020">
                  <a:moveTo>
                    <a:pt x="1806562" y="141249"/>
                  </a:moveTo>
                  <a:lnTo>
                    <a:pt x="1803831" y="138518"/>
                  </a:lnTo>
                  <a:lnTo>
                    <a:pt x="1797113" y="138518"/>
                  </a:lnTo>
                  <a:lnTo>
                    <a:pt x="1794395" y="141249"/>
                  </a:lnTo>
                  <a:lnTo>
                    <a:pt x="1794395" y="147967"/>
                  </a:lnTo>
                  <a:lnTo>
                    <a:pt x="1797113" y="150698"/>
                  </a:lnTo>
                  <a:lnTo>
                    <a:pt x="1803831" y="150698"/>
                  </a:lnTo>
                  <a:lnTo>
                    <a:pt x="1806562" y="147967"/>
                  </a:lnTo>
                  <a:lnTo>
                    <a:pt x="1806562" y="141249"/>
                  </a:lnTo>
                  <a:close/>
                </a:path>
                <a:path w="2390140" h="2065020">
                  <a:moveTo>
                    <a:pt x="1827720" y="155740"/>
                  </a:moveTo>
                  <a:lnTo>
                    <a:pt x="1824990" y="153009"/>
                  </a:lnTo>
                  <a:lnTo>
                    <a:pt x="1818259" y="153009"/>
                  </a:lnTo>
                  <a:lnTo>
                    <a:pt x="1815541" y="155740"/>
                  </a:lnTo>
                  <a:lnTo>
                    <a:pt x="1815541" y="162471"/>
                  </a:lnTo>
                  <a:lnTo>
                    <a:pt x="1818259" y="165188"/>
                  </a:lnTo>
                  <a:lnTo>
                    <a:pt x="1824990" y="165188"/>
                  </a:lnTo>
                  <a:lnTo>
                    <a:pt x="1827720" y="162471"/>
                  </a:lnTo>
                  <a:lnTo>
                    <a:pt x="1827720" y="155740"/>
                  </a:lnTo>
                  <a:close/>
                </a:path>
                <a:path w="2390140" h="2065020">
                  <a:moveTo>
                    <a:pt x="1947710" y="251409"/>
                  </a:moveTo>
                  <a:lnTo>
                    <a:pt x="1944966" y="248691"/>
                  </a:lnTo>
                  <a:lnTo>
                    <a:pt x="1938261" y="248691"/>
                  </a:lnTo>
                  <a:lnTo>
                    <a:pt x="1935530" y="251409"/>
                  </a:lnTo>
                  <a:lnTo>
                    <a:pt x="1935530" y="258152"/>
                  </a:lnTo>
                  <a:lnTo>
                    <a:pt x="1938261" y="260870"/>
                  </a:lnTo>
                  <a:lnTo>
                    <a:pt x="1944966" y="260870"/>
                  </a:lnTo>
                  <a:lnTo>
                    <a:pt x="1947710" y="258152"/>
                  </a:lnTo>
                  <a:lnTo>
                    <a:pt x="1947710" y="251409"/>
                  </a:lnTo>
                  <a:close/>
                </a:path>
                <a:path w="2390140" h="2065020">
                  <a:moveTo>
                    <a:pt x="1966442" y="268757"/>
                  </a:moveTo>
                  <a:lnTo>
                    <a:pt x="1963724" y="266026"/>
                  </a:lnTo>
                  <a:lnTo>
                    <a:pt x="1957006" y="266026"/>
                  </a:lnTo>
                  <a:lnTo>
                    <a:pt x="1954276" y="268757"/>
                  </a:lnTo>
                  <a:lnTo>
                    <a:pt x="1954276" y="275488"/>
                  </a:lnTo>
                  <a:lnTo>
                    <a:pt x="1957006" y="278206"/>
                  </a:lnTo>
                  <a:lnTo>
                    <a:pt x="1963724" y="278206"/>
                  </a:lnTo>
                  <a:lnTo>
                    <a:pt x="1966442" y="275488"/>
                  </a:lnTo>
                  <a:lnTo>
                    <a:pt x="1966442" y="268757"/>
                  </a:lnTo>
                  <a:close/>
                </a:path>
                <a:path w="2390140" h="2065020">
                  <a:moveTo>
                    <a:pt x="1984883" y="286486"/>
                  </a:moveTo>
                  <a:lnTo>
                    <a:pt x="1982152" y="283743"/>
                  </a:lnTo>
                  <a:lnTo>
                    <a:pt x="1975446" y="283743"/>
                  </a:lnTo>
                  <a:lnTo>
                    <a:pt x="1972703" y="286486"/>
                  </a:lnTo>
                  <a:lnTo>
                    <a:pt x="1972703" y="293204"/>
                  </a:lnTo>
                  <a:lnTo>
                    <a:pt x="1975446" y="295922"/>
                  </a:lnTo>
                  <a:lnTo>
                    <a:pt x="1982152" y="295922"/>
                  </a:lnTo>
                  <a:lnTo>
                    <a:pt x="1984883" y="293204"/>
                  </a:lnTo>
                  <a:lnTo>
                    <a:pt x="1984883" y="286486"/>
                  </a:lnTo>
                  <a:close/>
                </a:path>
                <a:path w="2390140" h="2065020">
                  <a:moveTo>
                    <a:pt x="2003005" y="304571"/>
                  </a:moveTo>
                  <a:lnTo>
                    <a:pt x="2000262" y="301853"/>
                  </a:lnTo>
                  <a:lnTo>
                    <a:pt x="1993544" y="301853"/>
                  </a:lnTo>
                  <a:lnTo>
                    <a:pt x="1990826" y="304571"/>
                  </a:lnTo>
                  <a:lnTo>
                    <a:pt x="1990826" y="311315"/>
                  </a:lnTo>
                  <a:lnTo>
                    <a:pt x="1993544" y="314032"/>
                  </a:lnTo>
                  <a:lnTo>
                    <a:pt x="2000262" y="314032"/>
                  </a:lnTo>
                  <a:lnTo>
                    <a:pt x="2003005" y="311315"/>
                  </a:lnTo>
                  <a:lnTo>
                    <a:pt x="2003005" y="304571"/>
                  </a:lnTo>
                  <a:close/>
                </a:path>
                <a:path w="2390140" h="2065020">
                  <a:moveTo>
                    <a:pt x="2020798" y="323037"/>
                  </a:moveTo>
                  <a:lnTo>
                    <a:pt x="2018068" y="320319"/>
                  </a:lnTo>
                  <a:lnTo>
                    <a:pt x="2011362" y="320319"/>
                  </a:lnTo>
                  <a:lnTo>
                    <a:pt x="2008619" y="323037"/>
                  </a:lnTo>
                  <a:lnTo>
                    <a:pt x="2008619" y="329768"/>
                  </a:lnTo>
                  <a:lnTo>
                    <a:pt x="2011362" y="332486"/>
                  </a:lnTo>
                  <a:lnTo>
                    <a:pt x="2018068" y="332486"/>
                  </a:lnTo>
                  <a:lnTo>
                    <a:pt x="2020798" y="329768"/>
                  </a:lnTo>
                  <a:lnTo>
                    <a:pt x="2020798" y="323037"/>
                  </a:lnTo>
                  <a:close/>
                </a:path>
                <a:path w="2390140" h="2065020">
                  <a:moveTo>
                    <a:pt x="2038083" y="341858"/>
                  </a:moveTo>
                  <a:lnTo>
                    <a:pt x="2035340" y="339128"/>
                  </a:lnTo>
                  <a:lnTo>
                    <a:pt x="2028634" y="339128"/>
                  </a:lnTo>
                  <a:lnTo>
                    <a:pt x="2025904" y="341858"/>
                  </a:lnTo>
                  <a:lnTo>
                    <a:pt x="2025904" y="348576"/>
                  </a:lnTo>
                  <a:lnTo>
                    <a:pt x="2028634" y="351307"/>
                  </a:lnTo>
                  <a:lnTo>
                    <a:pt x="2035340" y="351307"/>
                  </a:lnTo>
                  <a:lnTo>
                    <a:pt x="2038083" y="348576"/>
                  </a:lnTo>
                  <a:lnTo>
                    <a:pt x="2038083" y="341858"/>
                  </a:lnTo>
                  <a:close/>
                </a:path>
                <a:path w="2390140" h="2065020">
                  <a:moveTo>
                    <a:pt x="2055025" y="361035"/>
                  </a:moveTo>
                  <a:lnTo>
                    <a:pt x="2052294" y="358305"/>
                  </a:lnTo>
                  <a:lnTo>
                    <a:pt x="2045589" y="358305"/>
                  </a:lnTo>
                  <a:lnTo>
                    <a:pt x="2042858" y="361035"/>
                  </a:lnTo>
                  <a:lnTo>
                    <a:pt x="2042858" y="367753"/>
                  </a:lnTo>
                  <a:lnTo>
                    <a:pt x="2045589" y="370484"/>
                  </a:lnTo>
                  <a:lnTo>
                    <a:pt x="2052294" y="370484"/>
                  </a:lnTo>
                  <a:lnTo>
                    <a:pt x="2055025" y="367753"/>
                  </a:lnTo>
                  <a:lnTo>
                    <a:pt x="2055025" y="361035"/>
                  </a:lnTo>
                  <a:close/>
                </a:path>
                <a:path w="2390140" h="2065020">
                  <a:moveTo>
                    <a:pt x="2071585" y="380542"/>
                  </a:moveTo>
                  <a:lnTo>
                    <a:pt x="2068855" y="377812"/>
                  </a:lnTo>
                  <a:lnTo>
                    <a:pt x="2062124" y="377812"/>
                  </a:lnTo>
                  <a:lnTo>
                    <a:pt x="2059406" y="380542"/>
                  </a:lnTo>
                  <a:lnTo>
                    <a:pt x="2059406" y="387261"/>
                  </a:lnTo>
                  <a:lnTo>
                    <a:pt x="2062124" y="389991"/>
                  </a:lnTo>
                  <a:lnTo>
                    <a:pt x="2068855" y="389991"/>
                  </a:lnTo>
                  <a:lnTo>
                    <a:pt x="2071585" y="387261"/>
                  </a:lnTo>
                  <a:lnTo>
                    <a:pt x="2071585" y="380542"/>
                  </a:lnTo>
                  <a:close/>
                </a:path>
                <a:path w="2390140" h="2065020">
                  <a:moveTo>
                    <a:pt x="2087803" y="400380"/>
                  </a:moveTo>
                  <a:lnTo>
                    <a:pt x="2085073" y="397649"/>
                  </a:lnTo>
                  <a:lnTo>
                    <a:pt x="2078355" y="397649"/>
                  </a:lnTo>
                  <a:lnTo>
                    <a:pt x="2075624" y="400380"/>
                  </a:lnTo>
                  <a:lnTo>
                    <a:pt x="2075624" y="407111"/>
                  </a:lnTo>
                  <a:lnTo>
                    <a:pt x="2078355" y="409829"/>
                  </a:lnTo>
                  <a:lnTo>
                    <a:pt x="2085073" y="409829"/>
                  </a:lnTo>
                  <a:lnTo>
                    <a:pt x="2087803" y="407111"/>
                  </a:lnTo>
                  <a:lnTo>
                    <a:pt x="2087803" y="400380"/>
                  </a:lnTo>
                  <a:close/>
                </a:path>
                <a:path w="2390140" h="2065020">
                  <a:moveTo>
                    <a:pt x="2103513" y="420547"/>
                  </a:moveTo>
                  <a:lnTo>
                    <a:pt x="2100783" y="417830"/>
                  </a:lnTo>
                  <a:lnTo>
                    <a:pt x="2094064" y="417830"/>
                  </a:lnTo>
                  <a:lnTo>
                    <a:pt x="2091347" y="420547"/>
                  </a:lnTo>
                  <a:lnTo>
                    <a:pt x="2091347" y="427278"/>
                  </a:lnTo>
                  <a:lnTo>
                    <a:pt x="2094064" y="430009"/>
                  </a:lnTo>
                  <a:lnTo>
                    <a:pt x="2100783" y="430009"/>
                  </a:lnTo>
                  <a:lnTo>
                    <a:pt x="2103513" y="427278"/>
                  </a:lnTo>
                  <a:lnTo>
                    <a:pt x="2103513" y="420547"/>
                  </a:lnTo>
                  <a:close/>
                </a:path>
                <a:path w="2390140" h="2065020">
                  <a:moveTo>
                    <a:pt x="2118906" y="441045"/>
                  </a:moveTo>
                  <a:lnTo>
                    <a:pt x="2116175" y="438315"/>
                  </a:lnTo>
                  <a:lnTo>
                    <a:pt x="2109457" y="438315"/>
                  </a:lnTo>
                  <a:lnTo>
                    <a:pt x="2106726" y="441045"/>
                  </a:lnTo>
                  <a:lnTo>
                    <a:pt x="2106726" y="447763"/>
                  </a:lnTo>
                  <a:lnTo>
                    <a:pt x="2109457" y="450494"/>
                  </a:lnTo>
                  <a:lnTo>
                    <a:pt x="2116175" y="450494"/>
                  </a:lnTo>
                  <a:lnTo>
                    <a:pt x="2118906" y="447763"/>
                  </a:lnTo>
                  <a:lnTo>
                    <a:pt x="2118906" y="441045"/>
                  </a:lnTo>
                  <a:close/>
                </a:path>
                <a:path w="2390140" h="2065020">
                  <a:moveTo>
                    <a:pt x="2133777" y="461835"/>
                  </a:moveTo>
                  <a:lnTo>
                    <a:pt x="2131047" y="459105"/>
                  </a:lnTo>
                  <a:lnTo>
                    <a:pt x="2124341" y="459105"/>
                  </a:lnTo>
                  <a:lnTo>
                    <a:pt x="2121598" y="461835"/>
                  </a:lnTo>
                  <a:lnTo>
                    <a:pt x="2121598" y="468566"/>
                  </a:lnTo>
                  <a:lnTo>
                    <a:pt x="2124341" y="471284"/>
                  </a:lnTo>
                  <a:lnTo>
                    <a:pt x="2131047" y="471284"/>
                  </a:lnTo>
                  <a:lnTo>
                    <a:pt x="2133777" y="468566"/>
                  </a:lnTo>
                  <a:lnTo>
                    <a:pt x="2133777" y="461835"/>
                  </a:lnTo>
                  <a:close/>
                </a:path>
                <a:path w="2390140" h="2065020">
                  <a:moveTo>
                    <a:pt x="2148230" y="482942"/>
                  </a:moveTo>
                  <a:lnTo>
                    <a:pt x="2145500" y="480199"/>
                  </a:lnTo>
                  <a:lnTo>
                    <a:pt x="2138781" y="480199"/>
                  </a:lnTo>
                  <a:lnTo>
                    <a:pt x="2136051" y="482942"/>
                  </a:lnTo>
                  <a:lnTo>
                    <a:pt x="2136051" y="489661"/>
                  </a:lnTo>
                  <a:lnTo>
                    <a:pt x="2138781" y="492379"/>
                  </a:lnTo>
                  <a:lnTo>
                    <a:pt x="2145500" y="492379"/>
                  </a:lnTo>
                  <a:lnTo>
                    <a:pt x="2148230" y="489661"/>
                  </a:lnTo>
                  <a:lnTo>
                    <a:pt x="2148230" y="482942"/>
                  </a:lnTo>
                  <a:close/>
                </a:path>
                <a:path w="2390140" h="2065020">
                  <a:moveTo>
                    <a:pt x="2162352" y="504329"/>
                  </a:moveTo>
                  <a:lnTo>
                    <a:pt x="2159635" y="501599"/>
                  </a:lnTo>
                  <a:lnTo>
                    <a:pt x="2152916" y="501599"/>
                  </a:lnTo>
                  <a:lnTo>
                    <a:pt x="2150173" y="504329"/>
                  </a:lnTo>
                  <a:lnTo>
                    <a:pt x="2150173" y="511048"/>
                  </a:lnTo>
                  <a:lnTo>
                    <a:pt x="2152916" y="513778"/>
                  </a:lnTo>
                  <a:lnTo>
                    <a:pt x="2159635" y="513778"/>
                  </a:lnTo>
                  <a:lnTo>
                    <a:pt x="2162352" y="511048"/>
                  </a:lnTo>
                  <a:lnTo>
                    <a:pt x="2162352" y="504329"/>
                  </a:lnTo>
                  <a:close/>
                </a:path>
                <a:path w="2390140" h="2065020">
                  <a:moveTo>
                    <a:pt x="2175980" y="525983"/>
                  </a:moveTo>
                  <a:lnTo>
                    <a:pt x="2173249" y="523265"/>
                  </a:lnTo>
                  <a:lnTo>
                    <a:pt x="2166531" y="523265"/>
                  </a:lnTo>
                  <a:lnTo>
                    <a:pt x="2163800" y="525983"/>
                  </a:lnTo>
                  <a:lnTo>
                    <a:pt x="2163800" y="532701"/>
                  </a:lnTo>
                  <a:lnTo>
                    <a:pt x="2166531" y="535432"/>
                  </a:lnTo>
                  <a:lnTo>
                    <a:pt x="2173249" y="535432"/>
                  </a:lnTo>
                  <a:lnTo>
                    <a:pt x="2175980" y="532701"/>
                  </a:lnTo>
                  <a:lnTo>
                    <a:pt x="2175980" y="525983"/>
                  </a:lnTo>
                  <a:close/>
                </a:path>
                <a:path w="2390140" h="2065020">
                  <a:moveTo>
                    <a:pt x="2189073" y="547941"/>
                  </a:moveTo>
                  <a:lnTo>
                    <a:pt x="2186330" y="545211"/>
                  </a:lnTo>
                  <a:lnTo>
                    <a:pt x="2179612" y="545211"/>
                  </a:lnTo>
                  <a:lnTo>
                    <a:pt x="2176894" y="547941"/>
                  </a:lnTo>
                  <a:lnTo>
                    <a:pt x="2176894" y="554659"/>
                  </a:lnTo>
                  <a:lnTo>
                    <a:pt x="2179612" y="557390"/>
                  </a:lnTo>
                  <a:lnTo>
                    <a:pt x="2186330" y="557390"/>
                  </a:lnTo>
                  <a:lnTo>
                    <a:pt x="2189073" y="554659"/>
                  </a:lnTo>
                  <a:lnTo>
                    <a:pt x="2189073" y="547941"/>
                  </a:lnTo>
                  <a:close/>
                </a:path>
                <a:path w="2390140" h="2065020">
                  <a:moveTo>
                    <a:pt x="2201837" y="570141"/>
                  </a:moveTo>
                  <a:lnTo>
                    <a:pt x="2199106" y="567410"/>
                  </a:lnTo>
                  <a:lnTo>
                    <a:pt x="2192388" y="567410"/>
                  </a:lnTo>
                  <a:lnTo>
                    <a:pt x="2189670" y="570141"/>
                  </a:lnTo>
                  <a:lnTo>
                    <a:pt x="2189670" y="576872"/>
                  </a:lnTo>
                  <a:lnTo>
                    <a:pt x="2192388" y="579589"/>
                  </a:lnTo>
                  <a:lnTo>
                    <a:pt x="2199106" y="579589"/>
                  </a:lnTo>
                  <a:lnTo>
                    <a:pt x="2201837" y="576872"/>
                  </a:lnTo>
                  <a:lnTo>
                    <a:pt x="2201837" y="570141"/>
                  </a:lnTo>
                  <a:close/>
                </a:path>
                <a:path w="2390140" h="2065020">
                  <a:moveTo>
                    <a:pt x="2214080" y="592607"/>
                  </a:moveTo>
                  <a:lnTo>
                    <a:pt x="2211362" y="589876"/>
                  </a:lnTo>
                  <a:lnTo>
                    <a:pt x="2204643" y="589876"/>
                  </a:lnTo>
                  <a:lnTo>
                    <a:pt x="2201900" y="592607"/>
                  </a:lnTo>
                  <a:lnTo>
                    <a:pt x="2201900" y="599325"/>
                  </a:lnTo>
                  <a:lnTo>
                    <a:pt x="2204643" y="602056"/>
                  </a:lnTo>
                  <a:lnTo>
                    <a:pt x="2211362" y="602056"/>
                  </a:lnTo>
                  <a:lnTo>
                    <a:pt x="2214080" y="599325"/>
                  </a:lnTo>
                  <a:lnTo>
                    <a:pt x="2214080" y="592607"/>
                  </a:lnTo>
                  <a:close/>
                </a:path>
                <a:path w="2390140" h="2065020">
                  <a:moveTo>
                    <a:pt x="2225929" y="615315"/>
                  </a:moveTo>
                  <a:lnTo>
                    <a:pt x="2223198" y="612571"/>
                  </a:lnTo>
                  <a:lnTo>
                    <a:pt x="2216467" y="612571"/>
                  </a:lnTo>
                  <a:lnTo>
                    <a:pt x="2213749" y="615315"/>
                  </a:lnTo>
                  <a:lnTo>
                    <a:pt x="2213749" y="622033"/>
                  </a:lnTo>
                  <a:lnTo>
                    <a:pt x="2216467" y="624751"/>
                  </a:lnTo>
                  <a:lnTo>
                    <a:pt x="2223198" y="624751"/>
                  </a:lnTo>
                  <a:lnTo>
                    <a:pt x="2225929" y="622033"/>
                  </a:lnTo>
                  <a:lnTo>
                    <a:pt x="2225929" y="615315"/>
                  </a:lnTo>
                  <a:close/>
                </a:path>
                <a:path w="2390140" h="2065020">
                  <a:moveTo>
                    <a:pt x="2237219" y="638251"/>
                  </a:moveTo>
                  <a:lnTo>
                    <a:pt x="2234501" y="635533"/>
                  </a:lnTo>
                  <a:lnTo>
                    <a:pt x="2227783" y="635533"/>
                  </a:lnTo>
                  <a:lnTo>
                    <a:pt x="2225052" y="638251"/>
                  </a:lnTo>
                  <a:lnTo>
                    <a:pt x="2225052" y="644969"/>
                  </a:lnTo>
                  <a:lnTo>
                    <a:pt x="2227783" y="647712"/>
                  </a:lnTo>
                  <a:lnTo>
                    <a:pt x="2234501" y="647712"/>
                  </a:lnTo>
                  <a:lnTo>
                    <a:pt x="2237219" y="644969"/>
                  </a:lnTo>
                  <a:lnTo>
                    <a:pt x="2237219" y="638251"/>
                  </a:lnTo>
                  <a:close/>
                </a:path>
                <a:path w="2390140" h="2065020">
                  <a:moveTo>
                    <a:pt x="2248116" y="661428"/>
                  </a:moveTo>
                  <a:lnTo>
                    <a:pt x="2245385" y="658685"/>
                  </a:lnTo>
                  <a:lnTo>
                    <a:pt x="2238667" y="658685"/>
                  </a:lnTo>
                  <a:lnTo>
                    <a:pt x="2235949" y="661428"/>
                  </a:lnTo>
                  <a:lnTo>
                    <a:pt x="2235949" y="668147"/>
                  </a:lnTo>
                  <a:lnTo>
                    <a:pt x="2238667" y="670864"/>
                  </a:lnTo>
                  <a:lnTo>
                    <a:pt x="2245385" y="670864"/>
                  </a:lnTo>
                  <a:lnTo>
                    <a:pt x="2248116" y="668147"/>
                  </a:lnTo>
                  <a:lnTo>
                    <a:pt x="2248116" y="661428"/>
                  </a:lnTo>
                  <a:close/>
                </a:path>
                <a:path w="2390140" h="2065020">
                  <a:moveTo>
                    <a:pt x="2258491" y="684809"/>
                  </a:moveTo>
                  <a:lnTo>
                    <a:pt x="2255761" y="682066"/>
                  </a:lnTo>
                  <a:lnTo>
                    <a:pt x="2249043" y="682066"/>
                  </a:lnTo>
                  <a:lnTo>
                    <a:pt x="2246312" y="684809"/>
                  </a:lnTo>
                  <a:lnTo>
                    <a:pt x="2246312" y="691527"/>
                  </a:lnTo>
                  <a:lnTo>
                    <a:pt x="2249043" y="694245"/>
                  </a:lnTo>
                  <a:lnTo>
                    <a:pt x="2255761" y="694245"/>
                  </a:lnTo>
                  <a:lnTo>
                    <a:pt x="2258491" y="691527"/>
                  </a:lnTo>
                  <a:lnTo>
                    <a:pt x="2258491" y="684809"/>
                  </a:lnTo>
                  <a:close/>
                </a:path>
                <a:path w="2390140" h="2065020">
                  <a:moveTo>
                    <a:pt x="2268423" y="708406"/>
                  </a:moveTo>
                  <a:lnTo>
                    <a:pt x="2265705" y="705675"/>
                  </a:lnTo>
                  <a:lnTo>
                    <a:pt x="2258987" y="705675"/>
                  </a:lnTo>
                  <a:lnTo>
                    <a:pt x="2256256" y="708406"/>
                  </a:lnTo>
                  <a:lnTo>
                    <a:pt x="2256256" y="715124"/>
                  </a:lnTo>
                  <a:lnTo>
                    <a:pt x="2258987" y="717854"/>
                  </a:lnTo>
                  <a:lnTo>
                    <a:pt x="2265705" y="717854"/>
                  </a:lnTo>
                  <a:lnTo>
                    <a:pt x="2268423" y="715124"/>
                  </a:lnTo>
                  <a:lnTo>
                    <a:pt x="2268423" y="708406"/>
                  </a:lnTo>
                  <a:close/>
                </a:path>
                <a:path w="2390140" h="2065020">
                  <a:moveTo>
                    <a:pt x="2277859" y="732193"/>
                  </a:moveTo>
                  <a:lnTo>
                    <a:pt x="2275128" y="729462"/>
                  </a:lnTo>
                  <a:lnTo>
                    <a:pt x="2268410" y="729462"/>
                  </a:lnTo>
                  <a:lnTo>
                    <a:pt x="2265680" y="732193"/>
                  </a:lnTo>
                  <a:lnTo>
                    <a:pt x="2265680" y="738924"/>
                  </a:lnTo>
                  <a:lnTo>
                    <a:pt x="2268410" y="741641"/>
                  </a:lnTo>
                  <a:lnTo>
                    <a:pt x="2275128" y="741641"/>
                  </a:lnTo>
                  <a:lnTo>
                    <a:pt x="2277859" y="738924"/>
                  </a:lnTo>
                  <a:lnTo>
                    <a:pt x="2277859" y="732193"/>
                  </a:lnTo>
                  <a:close/>
                </a:path>
                <a:path w="2390140" h="2065020">
                  <a:moveTo>
                    <a:pt x="2286749" y="756170"/>
                  </a:moveTo>
                  <a:lnTo>
                    <a:pt x="2284031" y="753440"/>
                  </a:lnTo>
                  <a:lnTo>
                    <a:pt x="2277300" y="753440"/>
                  </a:lnTo>
                  <a:lnTo>
                    <a:pt x="2274570" y="756170"/>
                  </a:lnTo>
                  <a:lnTo>
                    <a:pt x="2274570" y="762901"/>
                  </a:lnTo>
                  <a:lnTo>
                    <a:pt x="2277300" y="765619"/>
                  </a:lnTo>
                  <a:lnTo>
                    <a:pt x="2284031" y="765619"/>
                  </a:lnTo>
                  <a:lnTo>
                    <a:pt x="2286749" y="762901"/>
                  </a:lnTo>
                  <a:lnTo>
                    <a:pt x="2286749" y="756170"/>
                  </a:lnTo>
                  <a:close/>
                </a:path>
                <a:path w="2390140" h="2065020">
                  <a:moveTo>
                    <a:pt x="2295245" y="780326"/>
                  </a:moveTo>
                  <a:lnTo>
                    <a:pt x="2292515" y="777595"/>
                  </a:lnTo>
                  <a:lnTo>
                    <a:pt x="2285796" y="777595"/>
                  </a:lnTo>
                  <a:lnTo>
                    <a:pt x="2283066" y="780326"/>
                  </a:lnTo>
                  <a:lnTo>
                    <a:pt x="2283066" y="787057"/>
                  </a:lnTo>
                  <a:lnTo>
                    <a:pt x="2285796" y="789774"/>
                  </a:lnTo>
                  <a:lnTo>
                    <a:pt x="2292515" y="789774"/>
                  </a:lnTo>
                  <a:lnTo>
                    <a:pt x="2295245" y="787057"/>
                  </a:lnTo>
                  <a:lnTo>
                    <a:pt x="2295245" y="780326"/>
                  </a:lnTo>
                  <a:close/>
                </a:path>
                <a:path w="2390140" h="2065020">
                  <a:moveTo>
                    <a:pt x="2303195" y="804659"/>
                  </a:moveTo>
                  <a:lnTo>
                    <a:pt x="2300452" y="801916"/>
                  </a:lnTo>
                  <a:lnTo>
                    <a:pt x="2293747" y="801916"/>
                  </a:lnTo>
                  <a:lnTo>
                    <a:pt x="2291016" y="804659"/>
                  </a:lnTo>
                  <a:lnTo>
                    <a:pt x="2291016" y="811377"/>
                  </a:lnTo>
                  <a:lnTo>
                    <a:pt x="2293747" y="814095"/>
                  </a:lnTo>
                  <a:lnTo>
                    <a:pt x="2300452" y="814095"/>
                  </a:lnTo>
                  <a:lnTo>
                    <a:pt x="2303195" y="811377"/>
                  </a:lnTo>
                  <a:lnTo>
                    <a:pt x="2303195" y="804659"/>
                  </a:lnTo>
                  <a:close/>
                </a:path>
                <a:path w="2390140" h="2065020">
                  <a:moveTo>
                    <a:pt x="2310638" y="829132"/>
                  </a:moveTo>
                  <a:lnTo>
                    <a:pt x="2307907" y="826401"/>
                  </a:lnTo>
                  <a:lnTo>
                    <a:pt x="2301176" y="826401"/>
                  </a:lnTo>
                  <a:lnTo>
                    <a:pt x="2298458" y="829132"/>
                  </a:lnTo>
                  <a:lnTo>
                    <a:pt x="2298458" y="835863"/>
                  </a:lnTo>
                  <a:lnTo>
                    <a:pt x="2301176" y="838581"/>
                  </a:lnTo>
                  <a:lnTo>
                    <a:pt x="2307907" y="838581"/>
                  </a:lnTo>
                  <a:lnTo>
                    <a:pt x="2310638" y="835863"/>
                  </a:lnTo>
                  <a:lnTo>
                    <a:pt x="2310638" y="829132"/>
                  </a:lnTo>
                  <a:close/>
                </a:path>
                <a:path w="2390140" h="2065020">
                  <a:moveTo>
                    <a:pt x="2317635" y="853757"/>
                  </a:moveTo>
                  <a:lnTo>
                    <a:pt x="2314918" y="851027"/>
                  </a:lnTo>
                  <a:lnTo>
                    <a:pt x="2308199" y="851027"/>
                  </a:lnTo>
                  <a:lnTo>
                    <a:pt x="2305469" y="853757"/>
                  </a:lnTo>
                  <a:lnTo>
                    <a:pt x="2305469" y="860488"/>
                  </a:lnTo>
                  <a:lnTo>
                    <a:pt x="2308199" y="863206"/>
                  </a:lnTo>
                  <a:lnTo>
                    <a:pt x="2314918" y="863206"/>
                  </a:lnTo>
                  <a:lnTo>
                    <a:pt x="2317635" y="860488"/>
                  </a:lnTo>
                  <a:lnTo>
                    <a:pt x="2317635" y="853757"/>
                  </a:lnTo>
                  <a:close/>
                </a:path>
                <a:path w="2390140" h="2065020">
                  <a:moveTo>
                    <a:pt x="2324023" y="878522"/>
                  </a:moveTo>
                  <a:lnTo>
                    <a:pt x="2321306" y="875792"/>
                  </a:lnTo>
                  <a:lnTo>
                    <a:pt x="2314587" y="875792"/>
                  </a:lnTo>
                  <a:lnTo>
                    <a:pt x="2311857" y="878522"/>
                  </a:lnTo>
                  <a:lnTo>
                    <a:pt x="2311857" y="885253"/>
                  </a:lnTo>
                  <a:lnTo>
                    <a:pt x="2314587" y="887971"/>
                  </a:lnTo>
                  <a:lnTo>
                    <a:pt x="2321306" y="887971"/>
                  </a:lnTo>
                  <a:lnTo>
                    <a:pt x="2324023" y="885253"/>
                  </a:lnTo>
                  <a:lnTo>
                    <a:pt x="2324023" y="878522"/>
                  </a:lnTo>
                  <a:close/>
                </a:path>
                <a:path w="2390140" h="2065020">
                  <a:moveTo>
                    <a:pt x="2329992" y="903414"/>
                  </a:moveTo>
                  <a:lnTo>
                    <a:pt x="2327275" y="900684"/>
                  </a:lnTo>
                  <a:lnTo>
                    <a:pt x="2320556" y="900684"/>
                  </a:lnTo>
                  <a:lnTo>
                    <a:pt x="2317813" y="903414"/>
                  </a:lnTo>
                  <a:lnTo>
                    <a:pt x="2317813" y="910132"/>
                  </a:lnTo>
                  <a:lnTo>
                    <a:pt x="2320556" y="912863"/>
                  </a:lnTo>
                  <a:lnTo>
                    <a:pt x="2327275" y="912863"/>
                  </a:lnTo>
                  <a:lnTo>
                    <a:pt x="2329992" y="910132"/>
                  </a:lnTo>
                  <a:lnTo>
                    <a:pt x="2329992" y="903414"/>
                  </a:lnTo>
                  <a:close/>
                </a:path>
                <a:path w="2390140" h="2065020">
                  <a:moveTo>
                    <a:pt x="2335441" y="928420"/>
                  </a:moveTo>
                  <a:lnTo>
                    <a:pt x="2332723" y="925690"/>
                  </a:lnTo>
                  <a:lnTo>
                    <a:pt x="2325992" y="925690"/>
                  </a:lnTo>
                  <a:lnTo>
                    <a:pt x="2323261" y="928420"/>
                  </a:lnTo>
                  <a:lnTo>
                    <a:pt x="2323261" y="935139"/>
                  </a:lnTo>
                  <a:lnTo>
                    <a:pt x="2325992" y="937869"/>
                  </a:lnTo>
                  <a:lnTo>
                    <a:pt x="2332723" y="937869"/>
                  </a:lnTo>
                  <a:lnTo>
                    <a:pt x="2335441" y="935139"/>
                  </a:lnTo>
                  <a:lnTo>
                    <a:pt x="2335441" y="928420"/>
                  </a:lnTo>
                  <a:close/>
                </a:path>
                <a:path w="2390140" h="2065020">
                  <a:moveTo>
                    <a:pt x="2340356" y="953528"/>
                  </a:moveTo>
                  <a:lnTo>
                    <a:pt x="2337638" y="950798"/>
                  </a:lnTo>
                  <a:lnTo>
                    <a:pt x="2330920" y="950798"/>
                  </a:lnTo>
                  <a:lnTo>
                    <a:pt x="2328189" y="953528"/>
                  </a:lnTo>
                  <a:lnTo>
                    <a:pt x="2328189" y="960247"/>
                  </a:lnTo>
                  <a:lnTo>
                    <a:pt x="2330920" y="962977"/>
                  </a:lnTo>
                  <a:lnTo>
                    <a:pt x="2337638" y="962977"/>
                  </a:lnTo>
                  <a:lnTo>
                    <a:pt x="2340356" y="960247"/>
                  </a:lnTo>
                  <a:lnTo>
                    <a:pt x="2340356" y="953528"/>
                  </a:lnTo>
                  <a:close/>
                </a:path>
                <a:path w="2390140" h="2065020">
                  <a:moveTo>
                    <a:pt x="2344763" y="978738"/>
                  </a:moveTo>
                  <a:lnTo>
                    <a:pt x="2342032" y="976007"/>
                  </a:lnTo>
                  <a:lnTo>
                    <a:pt x="2335314" y="976007"/>
                  </a:lnTo>
                  <a:lnTo>
                    <a:pt x="2332583" y="978738"/>
                  </a:lnTo>
                  <a:lnTo>
                    <a:pt x="2332583" y="985469"/>
                  </a:lnTo>
                  <a:lnTo>
                    <a:pt x="2335314" y="988187"/>
                  </a:lnTo>
                  <a:lnTo>
                    <a:pt x="2342032" y="988187"/>
                  </a:lnTo>
                  <a:lnTo>
                    <a:pt x="2344763" y="985469"/>
                  </a:lnTo>
                  <a:lnTo>
                    <a:pt x="2344763" y="978738"/>
                  </a:lnTo>
                  <a:close/>
                </a:path>
                <a:path w="2390140" h="2065020">
                  <a:moveTo>
                    <a:pt x="2347074" y="1511541"/>
                  </a:moveTo>
                  <a:lnTo>
                    <a:pt x="2344343" y="1508823"/>
                  </a:lnTo>
                  <a:lnTo>
                    <a:pt x="2337612" y="1508823"/>
                  </a:lnTo>
                  <a:lnTo>
                    <a:pt x="2334895" y="1511541"/>
                  </a:lnTo>
                  <a:lnTo>
                    <a:pt x="2334895" y="1518272"/>
                  </a:lnTo>
                  <a:lnTo>
                    <a:pt x="2337612" y="1521002"/>
                  </a:lnTo>
                  <a:lnTo>
                    <a:pt x="2344343" y="1521002"/>
                  </a:lnTo>
                  <a:lnTo>
                    <a:pt x="2347074" y="1518272"/>
                  </a:lnTo>
                  <a:lnTo>
                    <a:pt x="2347074" y="1511541"/>
                  </a:lnTo>
                  <a:close/>
                </a:path>
                <a:path w="2390140" h="2065020">
                  <a:moveTo>
                    <a:pt x="2348738" y="1004036"/>
                  </a:moveTo>
                  <a:lnTo>
                    <a:pt x="2346020" y="1001306"/>
                  </a:lnTo>
                  <a:lnTo>
                    <a:pt x="2339289" y="1001306"/>
                  </a:lnTo>
                  <a:lnTo>
                    <a:pt x="2336571" y="1004036"/>
                  </a:lnTo>
                  <a:lnTo>
                    <a:pt x="2336571" y="1010754"/>
                  </a:lnTo>
                  <a:lnTo>
                    <a:pt x="2339289" y="1013485"/>
                  </a:lnTo>
                  <a:lnTo>
                    <a:pt x="2346020" y="1013485"/>
                  </a:lnTo>
                  <a:lnTo>
                    <a:pt x="2348738" y="1010754"/>
                  </a:lnTo>
                  <a:lnTo>
                    <a:pt x="2348738" y="1004036"/>
                  </a:lnTo>
                  <a:close/>
                </a:path>
                <a:path w="2390140" h="2065020">
                  <a:moveTo>
                    <a:pt x="2352090" y="1029398"/>
                  </a:moveTo>
                  <a:lnTo>
                    <a:pt x="2349373" y="1026668"/>
                  </a:lnTo>
                  <a:lnTo>
                    <a:pt x="2342642" y="1026668"/>
                  </a:lnTo>
                  <a:lnTo>
                    <a:pt x="2339924" y="1029398"/>
                  </a:lnTo>
                  <a:lnTo>
                    <a:pt x="2339924" y="1036129"/>
                  </a:lnTo>
                  <a:lnTo>
                    <a:pt x="2342642" y="1038847"/>
                  </a:lnTo>
                  <a:lnTo>
                    <a:pt x="2349373" y="1038847"/>
                  </a:lnTo>
                  <a:lnTo>
                    <a:pt x="2352090" y="1036129"/>
                  </a:lnTo>
                  <a:lnTo>
                    <a:pt x="2352090" y="1029398"/>
                  </a:lnTo>
                  <a:close/>
                </a:path>
                <a:path w="2390140" h="2065020">
                  <a:moveTo>
                    <a:pt x="2353449" y="1486763"/>
                  </a:moveTo>
                  <a:lnTo>
                    <a:pt x="2350732" y="1484033"/>
                  </a:lnTo>
                  <a:lnTo>
                    <a:pt x="2344001" y="1484033"/>
                  </a:lnTo>
                  <a:lnTo>
                    <a:pt x="2341270" y="1486763"/>
                  </a:lnTo>
                  <a:lnTo>
                    <a:pt x="2341270" y="1493481"/>
                  </a:lnTo>
                  <a:lnTo>
                    <a:pt x="2344001" y="1496199"/>
                  </a:lnTo>
                  <a:lnTo>
                    <a:pt x="2350732" y="1496199"/>
                  </a:lnTo>
                  <a:lnTo>
                    <a:pt x="2353449" y="1493481"/>
                  </a:lnTo>
                  <a:lnTo>
                    <a:pt x="2353449" y="1486763"/>
                  </a:lnTo>
                  <a:close/>
                </a:path>
                <a:path w="2390140" h="2065020">
                  <a:moveTo>
                    <a:pt x="2354923" y="1054836"/>
                  </a:moveTo>
                  <a:lnTo>
                    <a:pt x="2352192" y="1052106"/>
                  </a:lnTo>
                  <a:lnTo>
                    <a:pt x="2345474" y="1052106"/>
                  </a:lnTo>
                  <a:lnTo>
                    <a:pt x="2342743" y="1054836"/>
                  </a:lnTo>
                  <a:lnTo>
                    <a:pt x="2342743" y="1061554"/>
                  </a:lnTo>
                  <a:lnTo>
                    <a:pt x="2345474" y="1064285"/>
                  </a:lnTo>
                  <a:lnTo>
                    <a:pt x="2352192" y="1064285"/>
                  </a:lnTo>
                  <a:lnTo>
                    <a:pt x="2354923" y="1061554"/>
                  </a:lnTo>
                  <a:lnTo>
                    <a:pt x="2354923" y="1054836"/>
                  </a:lnTo>
                  <a:close/>
                </a:path>
                <a:path w="2390140" h="2065020">
                  <a:moveTo>
                    <a:pt x="2357323" y="1080312"/>
                  </a:moveTo>
                  <a:lnTo>
                    <a:pt x="2354592" y="1077595"/>
                  </a:lnTo>
                  <a:lnTo>
                    <a:pt x="2347874" y="1077595"/>
                  </a:lnTo>
                  <a:lnTo>
                    <a:pt x="2345144" y="1080312"/>
                  </a:lnTo>
                  <a:lnTo>
                    <a:pt x="2345144" y="1087043"/>
                  </a:lnTo>
                  <a:lnTo>
                    <a:pt x="2347874" y="1089761"/>
                  </a:lnTo>
                  <a:lnTo>
                    <a:pt x="2354592" y="1089761"/>
                  </a:lnTo>
                  <a:lnTo>
                    <a:pt x="2357323" y="1087043"/>
                  </a:lnTo>
                  <a:lnTo>
                    <a:pt x="2357323" y="1080312"/>
                  </a:lnTo>
                  <a:close/>
                </a:path>
                <a:path w="2390140" h="2065020">
                  <a:moveTo>
                    <a:pt x="2359101" y="1105839"/>
                  </a:moveTo>
                  <a:lnTo>
                    <a:pt x="2356383" y="1103122"/>
                  </a:lnTo>
                  <a:lnTo>
                    <a:pt x="2349665" y="1103122"/>
                  </a:lnTo>
                  <a:lnTo>
                    <a:pt x="2346934" y="1105839"/>
                  </a:lnTo>
                  <a:lnTo>
                    <a:pt x="2346934" y="1112558"/>
                  </a:lnTo>
                  <a:lnTo>
                    <a:pt x="2349665" y="1115288"/>
                  </a:lnTo>
                  <a:lnTo>
                    <a:pt x="2356383" y="1115288"/>
                  </a:lnTo>
                  <a:lnTo>
                    <a:pt x="2359101" y="1112558"/>
                  </a:lnTo>
                  <a:lnTo>
                    <a:pt x="2359101" y="1105839"/>
                  </a:lnTo>
                  <a:close/>
                </a:path>
                <a:path w="2390140" h="2065020">
                  <a:moveTo>
                    <a:pt x="2360460" y="1131404"/>
                  </a:moveTo>
                  <a:lnTo>
                    <a:pt x="2357742" y="1128661"/>
                  </a:lnTo>
                  <a:lnTo>
                    <a:pt x="2351024" y="1128661"/>
                  </a:lnTo>
                  <a:lnTo>
                    <a:pt x="2348293" y="1131404"/>
                  </a:lnTo>
                  <a:lnTo>
                    <a:pt x="2348293" y="1138123"/>
                  </a:lnTo>
                  <a:lnTo>
                    <a:pt x="2351024" y="1140841"/>
                  </a:lnTo>
                  <a:lnTo>
                    <a:pt x="2357742" y="1140841"/>
                  </a:lnTo>
                  <a:lnTo>
                    <a:pt x="2360460" y="1138123"/>
                  </a:lnTo>
                  <a:lnTo>
                    <a:pt x="2360460" y="1131404"/>
                  </a:lnTo>
                  <a:close/>
                </a:path>
                <a:path w="2390140" h="2065020">
                  <a:moveTo>
                    <a:pt x="2361209" y="1156982"/>
                  </a:moveTo>
                  <a:lnTo>
                    <a:pt x="2358479" y="1154252"/>
                  </a:lnTo>
                  <a:lnTo>
                    <a:pt x="2351760" y="1154252"/>
                  </a:lnTo>
                  <a:lnTo>
                    <a:pt x="2349030" y="1156982"/>
                  </a:lnTo>
                  <a:lnTo>
                    <a:pt x="2349030" y="1163713"/>
                  </a:lnTo>
                  <a:lnTo>
                    <a:pt x="2351760" y="1166431"/>
                  </a:lnTo>
                  <a:lnTo>
                    <a:pt x="2358479" y="1166431"/>
                  </a:lnTo>
                  <a:lnTo>
                    <a:pt x="2361209" y="1163713"/>
                  </a:lnTo>
                  <a:lnTo>
                    <a:pt x="2361209" y="1156982"/>
                  </a:lnTo>
                  <a:close/>
                </a:path>
                <a:path w="2390140" h="2065020">
                  <a:moveTo>
                    <a:pt x="2373655" y="1386433"/>
                  </a:moveTo>
                  <a:lnTo>
                    <a:pt x="2370937" y="1383715"/>
                  </a:lnTo>
                  <a:lnTo>
                    <a:pt x="2364219" y="1383715"/>
                  </a:lnTo>
                  <a:lnTo>
                    <a:pt x="2361488" y="1386433"/>
                  </a:lnTo>
                  <a:lnTo>
                    <a:pt x="2361488" y="1393177"/>
                  </a:lnTo>
                  <a:lnTo>
                    <a:pt x="2364219" y="1395895"/>
                  </a:lnTo>
                  <a:lnTo>
                    <a:pt x="2370937" y="1395895"/>
                  </a:lnTo>
                  <a:lnTo>
                    <a:pt x="2373655" y="1393177"/>
                  </a:lnTo>
                  <a:lnTo>
                    <a:pt x="2373655" y="1386433"/>
                  </a:lnTo>
                  <a:close/>
                </a:path>
                <a:path w="2390140" h="2065020">
                  <a:moveTo>
                    <a:pt x="2377529" y="1361135"/>
                  </a:moveTo>
                  <a:lnTo>
                    <a:pt x="2374811" y="1358404"/>
                  </a:lnTo>
                  <a:lnTo>
                    <a:pt x="2368092" y="1358404"/>
                  </a:lnTo>
                  <a:lnTo>
                    <a:pt x="2365362" y="1361135"/>
                  </a:lnTo>
                  <a:lnTo>
                    <a:pt x="2365362" y="1367866"/>
                  </a:lnTo>
                  <a:lnTo>
                    <a:pt x="2368092" y="1370584"/>
                  </a:lnTo>
                  <a:lnTo>
                    <a:pt x="2374811" y="1370584"/>
                  </a:lnTo>
                  <a:lnTo>
                    <a:pt x="2377529" y="1367866"/>
                  </a:lnTo>
                  <a:lnTo>
                    <a:pt x="2377529" y="1361135"/>
                  </a:lnTo>
                  <a:close/>
                </a:path>
                <a:path w="2390140" h="2065020">
                  <a:moveTo>
                    <a:pt x="2380780" y="1335747"/>
                  </a:moveTo>
                  <a:lnTo>
                    <a:pt x="2378062" y="1333030"/>
                  </a:lnTo>
                  <a:lnTo>
                    <a:pt x="2371331" y="1333030"/>
                  </a:lnTo>
                  <a:lnTo>
                    <a:pt x="2368600" y="1335747"/>
                  </a:lnTo>
                  <a:lnTo>
                    <a:pt x="2368600" y="1342478"/>
                  </a:lnTo>
                  <a:lnTo>
                    <a:pt x="2371331" y="1345209"/>
                  </a:lnTo>
                  <a:lnTo>
                    <a:pt x="2378062" y="1345209"/>
                  </a:lnTo>
                  <a:lnTo>
                    <a:pt x="2380780" y="1342478"/>
                  </a:lnTo>
                  <a:lnTo>
                    <a:pt x="2380780" y="1335747"/>
                  </a:lnTo>
                  <a:close/>
                </a:path>
                <a:path w="2390140" h="2065020">
                  <a:moveTo>
                    <a:pt x="2383612" y="1310322"/>
                  </a:moveTo>
                  <a:lnTo>
                    <a:pt x="2380869" y="1307592"/>
                  </a:lnTo>
                  <a:lnTo>
                    <a:pt x="2374163" y="1307592"/>
                  </a:lnTo>
                  <a:lnTo>
                    <a:pt x="2371433" y="1310322"/>
                  </a:lnTo>
                  <a:lnTo>
                    <a:pt x="2371433" y="1317053"/>
                  </a:lnTo>
                  <a:lnTo>
                    <a:pt x="2374163" y="1319771"/>
                  </a:lnTo>
                  <a:lnTo>
                    <a:pt x="2380869" y="1319771"/>
                  </a:lnTo>
                  <a:lnTo>
                    <a:pt x="2383612" y="1317053"/>
                  </a:lnTo>
                  <a:lnTo>
                    <a:pt x="2383612" y="1310322"/>
                  </a:lnTo>
                  <a:close/>
                </a:path>
                <a:path w="2390140" h="2065020">
                  <a:moveTo>
                    <a:pt x="2385911" y="1284833"/>
                  </a:moveTo>
                  <a:lnTo>
                    <a:pt x="2383193" y="1282103"/>
                  </a:lnTo>
                  <a:lnTo>
                    <a:pt x="2376462" y="1282103"/>
                  </a:lnTo>
                  <a:lnTo>
                    <a:pt x="2373744" y="1284833"/>
                  </a:lnTo>
                  <a:lnTo>
                    <a:pt x="2373744" y="1291564"/>
                  </a:lnTo>
                  <a:lnTo>
                    <a:pt x="2376462" y="1294282"/>
                  </a:lnTo>
                  <a:lnTo>
                    <a:pt x="2383193" y="1294282"/>
                  </a:lnTo>
                  <a:lnTo>
                    <a:pt x="2385911" y="1291564"/>
                  </a:lnTo>
                  <a:lnTo>
                    <a:pt x="2385911" y="1284833"/>
                  </a:lnTo>
                  <a:close/>
                </a:path>
                <a:path w="2390140" h="2065020">
                  <a:moveTo>
                    <a:pt x="2387689" y="1259306"/>
                  </a:moveTo>
                  <a:lnTo>
                    <a:pt x="2384958" y="1256576"/>
                  </a:lnTo>
                  <a:lnTo>
                    <a:pt x="2378240" y="1256576"/>
                  </a:lnTo>
                  <a:lnTo>
                    <a:pt x="2375509" y="1259306"/>
                  </a:lnTo>
                  <a:lnTo>
                    <a:pt x="2375509" y="1266024"/>
                  </a:lnTo>
                  <a:lnTo>
                    <a:pt x="2378240" y="1268755"/>
                  </a:lnTo>
                  <a:lnTo>
                    <a:pt x="2384958" y="1268755"/>
                  </a:lnTo>
                  <a:lnTo>
                    <a:pt x="2387689" y="1266024"/>
                  </a:lnTo>
                  <a:lnTo>
                    <a:pt x="2387689" y="1259306"/>
                  </a:lnTo>
                  <a:close/>
                </a:path>
                <a:path w="2390140" h="2065020">
                  <a:moveTo>
                    <a:pt x="2388959" y="1233741"/>
                  </a:moveTo>
                  <a:lnTo>
                    <a:pt x="2386228" y="1231011"/>
                  </a:lnTo>
                  <a:lnTo>
                    <a:pt x="2379510" y="1231011"/>
                  </a:lnTo>
                  <a:lnTo>
                    <a:pt x="2376779" y="1233741"/>
                  </a:lnTo>
                  <a:lnTo>
                    <a:pt x="2376779" y="1240459"/>
                  </a:lnTo>
                  <a:lnTo>
                    <a:pt x="2379510" y="1243190"/>
                  </a:lnTo>
                  <a:lnTo>
                    <a:pt x="2386228" y="1243190"/>
                  </a:lnTo>
                  <a:lnTo>
                    <a:pt x="2388959" y="1240459"/>
                  </a:lnTo>
                  <a:lnTo>
                    <a:pt x="2388959" y="1233741"/>
                  </a:lnTo>
                  <a:close/>
                </a:path>
                <a:path w="2390140" h="2065020">
                  <a:moveTo>
                    <a:pt x="2390000" y="1182573"/>
                  </a:moveTo>
                  <a:lnTo>
                    <a:pt x="2387269" y="1179842"/>
                  </a:lnTo>
                  <a:lnTo>
                    <a:pt x="2380551" y="1179842"/>
                  </a:lnTo>
                  <a:lnTo>
                    <a:pt x="2377821" y="1182573"/>
                  </a:lnTo>
                  <a:lnTo>
                    <a:pt x="2377821" y="1189291"/>
                  </a:lnTo>
                  <a:lnTo>
                    <a:pt x="2380551" y="1192009"/>
                  </a:lnTo>
                  <a:lnTo>
                    <a:pt x="2387269" y="1192009"/>
                  </a:lnTo>
                  <a:lnTo>
                    <a:pt x="2390000" y="1189291"/>
                  </a:lnTo>
                  <a:lnTo>
                    <a:pt x="2390000" y="118257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2423483" y="8395201"/>
              <a:ext cx="2009775" cy="1905635"/>
            </a:xfrm>
            <a:custGeom>
              <a:avLst/>
              <a:gdLst/>
              <a:ahLst/>
              <a:cxnLst/>
              <a:rect l="l" t="t" r="r" b="b"/>
              <a:pathLst>
                <a:path w="2009775" h="1905634">
                  <a:moveTo>
                    <a:pt x="12179" y="1316367"/>
                  </a:moveTo>
                  <a:lnTo>
                    <a:pt x="9436" y="1313637"/>
                  </a:lnTo>
                  <a:lnTo>
                    <a:pt x="2717" y="1313637"/>
                  </a:lnTo>
                  <a:lnTo>
                    <a:pt x="0" y="1316367"/>
                  </a:lnTo>
                  <a:lnTo>
                    <a:pt x="0" y="1323098"/>
                  </a:lnTo>
                  <a:lnTo>
                    <a:pt x="2717" y="1325816"/>
                  </a:lnTo>
                  <a:lnTo>
                    <a:pt x="9436" y="1325816"/>
                  </a:lnTo>
                  <a:lnTo>
                    <a:pt x="12179" y="1323098"/>
                  </a:lnTo>
                  <a:lnTo>
                    <a:pt x="12179" y="1316367"/>
                  </a:lnTo>
                  <a:close/>
                </a:path>
                <a:path w="2009775" h="1905634">
                  <a:moveTo>
                    <a:pt x="14147" y="1341869"/>
                  </a:moveTo>
                  <a:lnTo>
                    <a:pt x="11430" y="1339151"/>
                  </a:lnTo>
                  <a:lnTo>
                    <a:pt x="4711" y="1339151"/>
                  </a:lnTo>
                  <a:lnTo>
                    <a:pt x="1981" y="1341869"/>
                  </a:lnTo>
                  <a:lnTo>
                    <a:pt x="1981" y="1348600"/>
                  </a:lnTo>
                  <a:lnTo>
                    <a:pt x="4711" y="1351330"/>
                  </a:lnTo>
                  <a:lnTo>
                    <a:pt x="11430" y="1351330"/>
                  </a:lnTo>
                  <a:lnTo>
                    <a:pt x="14147" y="1348600"/>
                  </a:lnTo>
                  <a:lnTo>
                    <a:pt x="14147" y="1341869"/>
                  </a:lnTo>
                  <a:close/>
                </a:path>
                <a:path w="2009775" h="1905634">
                  <a:moveTo>
                    <a:pt x="23368" y="1418082"/>
                  </a:moveTo>
                  <a:lnTo>
                    <a:pt x="20650" y="1415364"/>
                  </a:lnTo>
                  <a:lnTo>
                    <a:pt x="13919" y="1415364"/>
                  </a:lnTo>
                  <a:lnTo>
                    <a:pt x="11201" y="1418082"/>
                  </a:lnTo>
                  <a:lnTo>
                    <a:pt x="11201" y="1424825"/>
                  </a:lnTo>
                  <a:lnTo>
                    <a:pt x="13919" y="1427543"/>
                  </a:lnTo>
                  <a:lnTo>
                    <a:pt x="20650" y="1427543"/>
                  </a:lnTo>
                  <a:lnTo>
                    <a:pt x="23368" y="1424825"/>
                  </a:lnTo>
                  <a:lnTo>
                    <a:pt x="23368" y="1418082"/>
                  </a:lnTo>
                  <a:close/>
                </a:path>
                <a:path w="2009775" h="1905634">
                  <a:moveTo>
                    <a:pt x="27457" y="1443367"/>
                  </a:moveTo>
                  <a:lnTo>
                    <a:pt x="24726" y="1440637"/>
                  </a:lnTo>
                  <a:lnTo>
                    <a:pt x="18008" y="1440637"/>
                  </a:lnTo>
                  <a:lnTo>
                    <a:pt x="15278" y="1443367"/>
                  </a:lnTo>
                  <a:lnTo>
                    <a:pt x="15278" y="1450086"/>
                  </a:lnTo>
                  <a:lnTo>
                    <a:pt x="18008" y="1452803"/>
                  </a:lnTo>
                  <a:lnTo>
                    <a:pt x="24726" y="1452803"/>
                  </a:lnTo>
                  <a:lnTo>
                    <a:pt x="27457" y="1450086"/>
                  </a:lnTo>
                  <a:lnTo>
                    <a:pt x="27457" y="1443367"/>
                  </a:lnTo>
                  <a:close/>
                </a:path>
                <a:path w="2009775" h="1905634">
                  <a:moveTo>
                    <a:pt x="31953" y="1468539"/>
                  </a:moveTo>
                  <a:lnTo>
                    <a:pt x="29222" y="1465808"/>
                  </a:lnTo>
                  <a:lnTo>
                    <a:pt x="22504" y="1465808"/>
                  </a:lnTo>
                  <a:lnTo>
                    <a:pt x="19773" y="1468539"/>
                  </a:lnTo>
                  <a:lnTo>
                    <a:pt x="19773" y="1475270"/>
                  </a:lnTo>
                  <a:lnTo>
                    <a:pt x="22504" y="1477987"/>
                  </a:lnTo>
                  <a:lnTo>
                    <a:pt x="29222" y="1477987"/>
                  </a:lnTo>
                  <a:lnTo>
                    <a:pt x="31953" y="1475270"/>
                  </a:lnTo>
                  <a:lnTo>
                    <a:pt x="31953" y="1468539"/>
                  </a:lnTo>
                  <a:close/>
                </a:path>
                <a:path w="2009775" h="1905634">
                  <a:moveTo>
                    <a:pt x="37084" y="1493621"/>
                  </a:moveTo>
                  <a:lnTo>
                    <a:pt x="34353" y="1490891"/>
                  </a:lnTo>
                  <a:lnTo>
                    <a:pt x="27635" y="1490891"/>
                  </a:lnTo>
                  <a:lnTo>
                    <a:pt x="24904" y="1493621"/>
                  </a:lnTo>
                  <a:lnTo>
                    <a:pt x="24904" y="1500352"/>
                  </a:lnTo>
                  <a:lnTo>
                    <a:pt x="27635" y="1503070"/>
                  </a:lnTo>
                  <a:lnTo>
                    <a:pt x="34353" y="1503070"/>
                  </a:lnTo>
                  <a:lnTo>
                    <a:pt x="37084" y="1500352"/>
                  </a:lnTo>
                  <a:lnTo>
                    <a:pt x="37084" y="1493621"/>
                  </a:lnTo>
                  <a:close/>
                </a:path>
                <a:path w="2009775" h="1905634">
                  <a:moveTo>
                    <a:pt x="37084" y="960107"/>
                  </a:moveTo>
                  <a:lnTo>
                    <a:pt x="34353" y="957376"/>
                  </a:lnTo>
                  <a:lnTo>
                    <a:pt x="27635" y="957376"/>
                  </a:lnTo>
                  <a:lnTo>
                    <a:pt x="24904" y="960107"/>
                  </a:lnTo>
                  <a:lnTo>
                    <a:pt x="24904" y="966838"/>
                  </a:lnTo>
                  <a:lnTo>
                    <a:pt x="27635" y="969556"/>
                  </a:lnTo>
                  <a:lnTo>
                    <a:pt x="34353" y="969556"/>
                  </a:lnTo>
                  <a:lnTo>
                    <a:pt x="37084" y="966838"/>
                  </a:lnTo>
                  <a:lnTo>
                    <a:pt x="37084" y="960107"/>
                  </a:lnTo>
                  <a:close/>
                </a:path>
                <a:path w="2009775" h="1905634">
                  <a:moveTo>
                    <a:pt x="42646" y="1518602"/>
                  </a:moveTo>
                  <a:lnTo>
                    <a:pt x="39916" y="1515872"/>
                  </a:lnTo>
                  <a:lnTo>
                    <a:pt x="33197" y="1515872"/>
                  </a:lnTo>
                  <a:lnTo>
                    <a:pt x="30467" y="1518602"/>
                  </a:lnTo>
                  <a:lnTo>
                    <a:pt x="30467" y="1525333"/>
                  </a:lnTo>
                  <a:lnTo>
                    <a:pt x="33197" y="1528051"/>
                  </a:lnTo>
                  <a:lnTo>
                    <a:pt x="39916" y="1528051"/>
                  </a:lnTo>
                  <a:lnTo>
                    <a:pt x="42646" y="1525333"/>
                  </a:lnTo>
                  <a:lnTo>
                    <a:pt x="42646" y="1518602"/>
                  </a:lnTo>
                  <a:close/>
                </a:path>
                <a:path w="2009775" h="1905634">
                  <a:moveTo>
                    <a:pt x="42646" y="935139"/>
                  </a:moveTo>
                  <a:lnTo>
                    <a:pt x="39916" y="932408"/>
                  </a:lnTo>
                  <a:lnTo>
                    <a:pt x="33197" y="932408"/>
                  </a:lnTo>
                  <a:lnTo>
                    <a:pt x="30467" y="935139"/>
                  </a:lnTo>
                  <a:lnTo>
                    <a:pt x="30467" y="941857"/>
                  </a:lnTo>
                  <a:lnTo>
                    <a:pt x="33197" y="944587"/>
                  </a:lnTo>
                  <a:lnTo>
                    <a:pt x="39916" y="944587"/>
                  </a:lnTo>
                  <a:lnTo>
                    <a:pt x="42646" y="941857"/>
                  </a:lnTo>
                  <a:lnTo>
                    <a:pt x="42646" y="935139"/>
                  </a:lnTo>
                  <a:close/>
                </a:path>
                <a:path w="2009775" h="1905634">
                  <a:moveTo>
                    <a:pt x="48704" y="1543469"/>
                  </a:moveTo>
                  <a:lnTo>
                    <a:pt x="45986" y="1540738"/>
                  </a:lnTo>
                  <a:lnTo>
                    <a:pt x="39268" y="1540738"/>
                  </a:lnTo>
                  <a:lnTo>
                    <a:pt x="36525" y="1543469"/>
                  </a:lnTo>
                  <a:lnTo>
                    <a:pt x="36525" y="1550187"/>
                  </a:lnTo>
                  <a:lnTo>
                    <a:pt x="39268" y="1552917"/>
                  </a:lnTo>
                  <a:lnTo>
                    <a:pt x="45986" y="1552917"/>
                  </a:lnTo>
                  <a:lnTo>
                    <a:pt x="48704" y="1550187"/>
                  </a:lnTo>
                  <a:lnTo>
                    <a:pt x="48704" y="1543469"/>
                  </a:lnTo>
                  <a:close/>
                </a:path>
                <a:path w="2009775" h="1905634">
                  <a:moveTo>
                    <a:pt x="48704" y="910272"/>
                  </a:moveTo>
                  <a:lnTo>
                    <a:pt x="45986" y="907542"/>
                  </a:lnTo>
                  <a:lnTo>
                    <a:pt x="39268" y="907542"/>
                  </a:lnTo>
                  <a:lnTo>
                    <a:pt x="36525" y="910272"/>
                  </a:lnTo>
                  <a:lnTo>
                    <a:pt x="36525" y="916990"/>
                  </a:lnTo>
                  <a:lnTo>
                    <a:pt x="39268" y="919708"/>
                  </a:lnTo>
                  <a:lnTo>
                    <a:pt x="45986" y="919708"/>
                  </a:lnTo>
                  <a:lnTo>
                    <a:pt x="48704" y="916990"/>
                  </a:lnTo>
                  <a:lnTo>
                    <a:pt x="48704" y="910272"/>
                  </a:lnTo>
                  <a:close/>
                </a:path>
                <a:path w="2009775" h="1905634">
                  <a:moveTo>
                    <a:pt x="55308" y="1568196"/>
                  </a:moveTo>
                  <a:lnTo>
                    <a:pt x="52578" y="1565465"/>
                  </a:lnTo>
                  <a:lnTo>
                    <a:pt x="45872" y="1565465"/>
                  </a:lnTo>
                  <a:lnTo>
                    <a:pt x="43141" y="1568196"/>
                  </a:lnTo>
                  <a:lnTo>
                    <a:pt x="43141" y="1574914"/>
                  </a:lnTo>
                  <a:lnTo>
                    <a:pt x="45872" y="1577644"/>
                  </a:lnTo>
                  <a:lnTo>
                    <a:pt x="52578" y="1577644"/>
                  </a:lnTo>
                  <a:lnTo>
                    <a:pt x="55308" y="1574914"/>
                  </a:lnTo>
                  <a:lnTo>
                    <a:pt x="55308" y="1568196"/>
                  </a:lnTo>
                  <a:close/>
                </a:path>
                <a:path w="2009775" h="1905634">
                  <a:moveTo>
                    <a:pt x="55308" y="885532"/>
                  </a:moveTo>
                  <a:lnTo>
                    <a:pt x="52578" y="882802"/>
                  </a:lnTo>
                  <a:lnTo>
                    <a:pt x="45872" y="882802"/>
                  </a:lnTo>
                  <a:lnTo>
                    <a:pt x="43141" y="885532"/>
                  </a:lnTo>
                  <a:lnTo>
                    <a:pt x="43141" y="892263"/>
                  </a:lnTo>
                  <a:lnTo>
                    <a:pt x="45872" y="894981"/>
                  </a:lnTo>
                  <a:lnTo>
                    <a:pt x="52578" y="894981"/>
                  </a:lnTo>
                  <a:lnTo>
                    <a:pt x="55308" y="892263"/>
                  </a:lnTo>
                  <a:lnTo>
                    <a:pt x="55308" y="885532"/>
                  </a:lnTo>
                  <a:close/>
                </a:path>
                <a:path w="2009775" h="1905634">
                  <a:moveTo>
                    <a:pt x="62331" y="1592808"/>
                  </a:moveTo>
                  <a:lnTo>
                    <a:pt x="59601" y="1590065"/>
                  </a:lnTo>
                  <a:lnTo>
                    <a:pt x="52870" y="1590065"/>
                  </a:lnTo>
                  <a:lnTo>
                    <a:pt x="50152" y="1592808"/>
                  </a:lnTo>
                  <a:lnTo>
                    <a:pt x="50152" y="1599526"/>
                  </a:lnTo>
                  <a:lnTo>
                    <a:pt x="52870" y="1602244"/>
                  </a:lnTo>
                  <a:lnTo>
                    <a:pt x="59601" y="1602244"/>
                  </a:lnTo>
                  <a:lnTo>
                    <a:pt x="62331" y="1599526"/>
                  </a:lnTo>
                  <a:lnTo>
                    <a:pt x="62331" y="1592808"/>
                  </a:lnTo>
                  <a:close/>
                </a:path>
                <a:path w="2009775" h="1905634">
                  <a:moveTo>
                    <a:pt x="62331" y="860933"/>
                  </a:moveTo>
                  <a:lnTo>
                    <a:pt x="59601" y="858202"/>
                  </a:lnTo>
                  <a:lnTo>
                    <a:pt x="52870" y="858202"/>
                  </a:lnTo>
                  <a:lnTo>
                    <a:pt x="50152" y="860933"/>
                  </a:lnTo>
                  <a:lnTo>
                    <a:pt x="50152" y="867651"/>
                  </a:lnTo>
                  <a:lnTo>
                    <a:pt x="52870" y="870381"/>
                  </a:lnTo>
                  <a:lnTo>
                    <a:pt x="59601" y="870381"/>
                  </a:lnTo>
                  <a:lnTo>
                    <a:pt x="62331" y="867651"/>
                  </a:lnTo>
                  <a:lnTo>
                    <a:pt x="62331" y="860933"/>
                  </a:lnTo>
                  <a:close/>
                </a:path>
                <a:path w="2009775" h="1905634">
                  <a:moveTo>
                    <a:pt x="69862" y="1617268"/>
                  </a:moveTo>
                  <a:lnTo>
                    <a:pt x="67132" y="1614525"/>
                  </a:lnTo>
                  <a:lnTo>
                    <a:pt x="60413" y="1614525"/>
                  </a:lnTo>
                  <a:lnTo>
                    <a:pt x="57696" y="1617268"/>
                  </a:lnTo>
                  <a:lnTo>
                    <a:pt x="57696" y="1623987"/>
                  </a:lnTo>
                  <a:lnTo>
                    <a:pt x="60413" y="1626704"/>
                  </a:lnTo>
                  <a:lnTo>
                    <a:pt x="67132" y="1626704"/>
                  </a:lnTo>
                  <a:lnTo>
                    <a:pt x="69862" y="1623987"/>
                  </a:lnTo>
                  <a:lnTo>
                    <a:pt x="69862" y="1617268"/>
                  </a:lnTo>
                  <a:close/>
                </a:path>
                <a:path w="2009775" h="1905634">
                  <a:moveTo>
                    <a:pt x="69862" y="836485"/>
                  </a:moveTo>
                  <a:lnTo>
                    <a:pt x="67132" y="833755"/>
                  </a:lnTo>
                  <a:lnTo>
                    <a:pt x="60413" y="833755"/>
                  </a:lnTo>
                  <a:lnTo>
                    <a:pt x="57696" y="836485"/>
                  </a:lnTo>
                  <a:lnTo>
                    <a:pt x="57696" y="843203"/>
                  </a:lnTo>
                  <a:lnTo>
                    <a:pt x="60413" y="845921"/>
                  </a:lnTo>
                  <a:lnTo>
                    <a:pt x="67132" y="845921"/>
                  </a:lnTo>
                  <a:lnTo>
                    <a:pt x="69862" y="843203"/>
                  </a:lnTo>
                  <a:lnTo>
                    <a:pt x="69862" y="836485"/>
                  </a:lnTo>
                  <a:close/>
                </a:path>
                <a:path w="2009775" h="1905634">
                  <a:moveTo>
                    <a:pt x="77927" y="1641551"/>
                  </a:moveTo>
                  <a:lnTo>
                    <a:pt x="75196" y="1638820"/>
                  </a:lnTo>
                  <a:lnTo>
                    <a:pt x="68478" y="1638820"/>
                  </a:lnTo>
                  <a:lnTo>
                    <a:pt x="65747" y="1641551"/>
                  </a:lnTo>
                  <a:lnTo>
                    <a:pt x="65747" y="1648282"/>
                  </a:lnTo>
                  <a:lnTo>
                    <a:pt x="68478" y="1651000"/>
                  </a:lnTo>
                  <a:lnTo>
                    <a:pt x="75196" y="1651000"/>
                  </a:lnTo>
                  <a:lnTo>
                    <a:pt x="77927" y="1648282"/>
                  </a:lnTo>
                  <a:lnTo>
                    <a:pt x="77927" y="1641551"/>
                  </a:lnTo>
                  <a:close/>
                </a:path>
                <a:path w="2009775" h="1905634">
                  <a:moveTo>
                    <a:pt x="77927" y="812165"/>
                  </a:moveTo>
                  <a:lnTo>
                    <a:pt x="75196" y="809447"/>
                  </a:lnTo>
                  <a:lnTo>
                    <a:pt x="68478" y="809447"/>
                  </a:lnTo>
                  <a:lnTo>
                    <a:pt x="65747" y="812165"/>
                  </a:lnTo>
                  <a:lnTo>
                    <a:pt x="65747" y="818896"/>
                  </a:lnTo>
                  <a:lnTo>
                    <a:pt x="68478" y="821626"/>
                  </a:lnTo>
                  <a:lnTo>
                    <a:pt x="75196" y="821626"/>
                  </a:lnTo>
                  <a:lnTo>
                    <a:pt x="77927" y="818896"/>
                  </a:lnTo>
                  <a:lnTo>
                    <a:pt x="77927" y="812165"/>
                  </a:lnTo>
                  <a:close/>
                </a:path>
                <a:path w="2009775" h="1905634">
                  <a:moveTo>
                    <a:pt x="86398" y="1665693"/>
                  </a:moveTo>
                  <a:lnTo>
                    <a:pt x="83680" y="1662963"/>
                  </a:lnTo>
                  <a:lnTo>
                    <a:pt x="76962" y="1662963"/>
                  </a:lnTo>
                  <a:lnTo>
                    <a:pt x="74218" y="1665693"/>
                  </a:lnTo>
                  <a:lnTo>
                    <a:pt x="74218" y="1672424"/>
                  </a:lnTo>
                  <a:lnTo>
                    <a:pt x="76962" y="1675142"/>
                  </a:lnTo>
                  <a:lnTo>
                    <a:pt x="83680" y="1675142"/>
                  </a:lnTo>
                  <a:lnTo>
                    <a:pt x="86398" y="1672424"/>
                  </a:lnTo>
                  <a:lnTo>
                    <a:pt x="86398" y="1665693"/>
                  </a:lnTo>
                  <a:close/>
                </a:path>
                <a:path w="2009775" h="1905634">
                  <a:moveTo>
                    <a:pt x="86398" y="788047"/>
                  </a:moveTo>
                  <a:lnTo>
                    <a:pt x="83680" y="785304"/>
                  </a:lnTo>
                  <a:lnTo>
                    <a:pt x="76962" y="785304"/>
                  </a:lnTo>
                  <a:lnTo>
                    <a:pt x="74218" y="788047"/>
                  </a:lnTo>
                  <a:lnTo>
                    <a:pt x="74218" y="794766"/>
                  </a:lnTo>
                  <a:lnTo>
                    <a:pt x="76962" y="797483"/>
                  </a:lnTo>
                  <a:lnTo>
                    <a:pt x="83680" y="797483"/>
                  </a:lnTo>
                  <a:lnTo>
                    <a:pt x="86398" y="794766"/>
                  </a:lnTo>
                  <a:lnTo>
                    <a:pt x="86398" y="788047"/>
                  </a:lnTo>
                  <a:close/>
                </a:path>
                <a:path w="2009775" h="1905634">
                  <a:moveTo>
                    <a:pt x="95402" y="1689658"/>
                  </a:moveTo>
                  <a:lnTo>
                    <a:pt x="92684" y="1686928"/>
                  </a:lnTo>
                  <a:lnTo>
                    <a:pt x="85966" y="1686928"/>
                  </a:lnTo>
                  <a:lnTo>
                    <a:pt x="83235" y="1689658"/>
                  </a:lnTo>
                  <a:lnTo>
                    <a:pt x="83235" y="1696377"/>
                  </a:lnTo>
                  <a:lnTo>
                    <a:pt x="85966" y="1699107"/>
                  </a:lnTo>
                  <a:lnTo>
                    <a:pt x="92684" y="1699107"/>
                  </a:lnTo>
                  <a:lnTo>
                    <a:pt x="95402" y="1696377"/>
                  </a:lnTo>
                  <a:lnTo>
                    <a:pt x="95402" y="1689658"/>
                  </a:lnTo>
                  <a:close/>
                </a:path>
                <a:path w="2009775" h="1905634">
                  <a:moveTo>
                    <a:pt x="95402" y="764070"/>
                  </a:moveTo>
                  <a:lnTo>
                    <a:pt x="92684" y="761352"/>
                  </a:lnTo>
                  <a:lnTo>
                    <a:pt x="85966" y="761352"/>
                  </a:lnTo>
                  <a:lnTo>
                    <a:pt x="83235" y="764070"/>
                  </a:lnTo>
                  <a:lnTo>
                    <a:pt x="83235" y="770813"/>
                  </a:lnTo>
                  <a:lnTo>
                    <a:pt x="85966" y="773531"/>
                  </a:lnTo>
                  <a:lnTo>
                    <a:pt x="92684" y="773531"/>
                  </a:lnTo>
                  <a:lnTo>
                    <a:pt x="95402" y="770813"/>
                  </a:lnTo>
                  <a:lnTo>
                    <a:pt x="95402" y="764070"/>
                  </a:lnTo>
                  <a:close/>
                </a:path>
                <a:path w="2009775" h="1905634">
                  <a:moveTo>
                    <a:pt x="104825" y="1713433"/>
                  </a:moveTo>
                  <a:lnTo>
                    <a:pt x="102108" y="1710690"/>
                  </a:lnTo>
                  <a:lnTo>
                    <a:pt x="95389" y="1710690"/>
                  </a:lnTo>
                  <a:lnTo>
                    <a:pt x="92659" y="1713433"/>
                  </a:lnTo>
                  <a:lnTo>
                    <a:pt x="92659" y="1720151"/>
                  </a:lnTo>
                  <a:lnTo>
                    <a:pt x="95389" y="1722869"/>
                  </a:lnTo>
                  <a:lnTo>
                    <a:pt x="102108" y="1722869"/>
                  </a:lnTo>
                  <a:lnTo>
                    <a:pt x="104825" y="1720151"/>
                  </a:lnTo>
                  <a:lnTo>
                    <a:pt x="104825" y="1713433"/>
                  </a:lnTo>
                  <a:close/>
                </a:path>
                <a:path w="2009775" h="1905634">
                  <a:moveTo>
                    <a:pt x="104825" y="740308"/>
                  </a:moveTo>
                  <a:lnTo>
                    <a:pt x="102108" y="737577"/>
                  </a:lnTo>
                  <a:lnTo>
                    <a:pt x="95389" y="737577"/>
                  </a:lnTo>
                  <a:lnTo>
                    <a:pt x="92659" y="740308"/>
                  </a:lnTo>
                  <a:lnTo>
                    <a:pt x="92659" y="747026"/>
                  </a:lnTo>
                  <a:lnTo>
                    <a:pt x="95389" y="749757"/>
                  </a:lnTo>
                  <a:lnTo>
                    <a:pt x="102108" y="749757"/>
                  </a:lnTo>
                  <a:lnTo>
                    <a:pt x="104825" y="747026"/>
                  </a:lnTo>
                  <a:lnTo>
                    <a:pt x="104825" y="740308"/>
                  </a:lnTo>
                  <a:close/>
                </a:path>
                <a:path w="2009775" h="1905634">
                  <a:moveTo>
                    <a:pt x="114782" y="1737017"/>
                  </a:moveTo>
                  <a:lnTo>
                    <a:pt x="112052" y="1734286"/>
                  </a:lnTo>
                  <a:lnTo>
                    <a:pt x="105346" y="1734286"/>
                  </a:lnTo>
                  <a:lnTo>
                    <a:pt x="102616" y="1737017"/>
                  </a:lnTo>
                  <a:lnTo>
                    <a:pt x="102616" y="1743748"/>
                  </a:lnTo>
                  <a:lnTo>
                    <a:pt x="105346" y="1746465"/>
                  </a:lnTo>
                  <a:lnTo>
                    <a:pt x="112052" y="1746465"/>
                  </a:lnTo>
                  <a:lnTo>
                    <a:pt x="114782" y="1743748"/>
                  </a:lnTo>
                  <a:lnTo>
                    <a:pt x="114782" y="1737017"/>
                  </a:lnTo>
                  <a:close/>
                </a:path>
                <a:path w="2009775" h="1905634">
                  <a:moveTo>
                    <a:pt x="114782" y="716724"/>
                  </a:moveTo>
                  <a:lnTo>
                    <a:pt x="112052" y="713994"/>
                  </a:lnTo>
                  <a:lnTo>
                    <a:pt x="105346" y="713994"/>
                  </a:lnTo>
                  <a:lnTo>
                    <a:pt x="102616" y="716724"/>
                  </a:lnTo>
                  <a:lnTo>
                    <a:pt x="102616" y="723442"/>
                  </a:lnTo>
                  <a:lnTo>
                    <a:pt x="105346" y="726173"/>
                  </a:lnTo>
                  <a:lnTo>
                    <a:pt x="112052" y="726173"/>
                  </a:lnTo>
                  <a:lnTo>
                    <a:pt x="114782" y="723442"/>
                  </a:lnTo>
                  <a:lnTo>
                    <a:pt x="114782" y="716724"/>
                  </a:lnTo>
                  <a:close/>
                </a:path>
                <a:path w="2009775" h="1905634">
                  <a:moveTo>
                    <a:pt x="125260" y="1760385"/>
                  </a:moveTo>
                  <a:lnTo>
                    <a:pt x="122529" y="1757654"/>
                  </a:lnTo>
                  <a:lnTo>
                    <a:pt x="115798" y="1757654"/>
                  </a:lnTo>
                  <a:lnTo>
                    <a:pt x="113080" y="1760385"/>
                  </a:lnTo>
                  <a:lnTo>
                    <a:pt x="113080" y="1767116"/>
                  </a:lnTo>
                  <a:lnTo>
                    <a:pt x="115798" y="1769833"/>
                  </a:lnTo>
                  <a:lnTo>
                    <a:pt x="122529" y="1769833"/>
                  </a:lnTo>
                  <a:lnTo>
                    <a:pt x="125260" y="1767116"/>
                  </a:lnTo>
                  <a:lnTo>
                    <a:pt x="125260" y="1760385"/>
                  </a:lnTo>
                  <a:close/>
                </a:path>
                <a:path w="2009775" h="1905634">
                  <a:moveTo>
                    <a:pt x="125260" y="693343"/>
                  </a:moveTo>
                  <a:lnTo>
                    <a:pt x="122529" y="690613"/>
                  </a:lnTo>
                  <a:lnTo>
                    <a:pt x="115798" y="690613"/>
                  </a:lnTo>
                  <a:lnTo>
                    <a:pt x="113080" y="693343"/>
                  </a:lnTo>
                  <a:lnTo>
                    <a:pt x="113080" y="700062"/>
                  </a:lnTo>
                  <a:lnTo>
                    <a:pt x="115798" y="702792"/>
                  </a:lnTo>
                  <a:lnTo>
                    <a:pt x="122529" y="702792"/>
                  </a:lnTo>
                  <a:lnTo>
                    <a:pt x="125260" y="700062"/>
                  </a:lnTo>
                  <a:lnTo>
                    <a:pt x="125260" y="693343"/>
                  </a:lnTo>
                  <a:close/>
                </a:path>
                <a:path w="2009775" h="1905634">
                  <a:moveTo>
                    <a:pt x="136144" y="1783549"/>
                  </a:moveTo>
                  <a:lnTo>
                    <a:pt x="133400" y="1780832"/>
                  </a:lnTo>
                  <a:lnTo>
                    <a:pt x="126695" y="1780832"/>
                  </a:lnTo>
                  <a:lnTo>
                    <a:pt x="123964" y="1783549"/>
                  </a:lnTo>
                  <a:lnTo>
                    <a:pt x="123964" y="1790280"/>
                  </a:lnTo>
                  <a:lnTo>
                    <a:pt x="126695" y="1793011"/>
                  </a:lnTo>
                  <a:lnTo>
                    <a:pt x="133400" y="1793011"/>
                  </a:lnTo>
                  <a:lnTo>
                    <a:pt x="136144" y="1790280"/>
                  </a:lnTo>
                  <a:lnTo>
                    <a:pt x="136144" y="1783549"/>
                  </a:lnTo>
                  <a:close/>
                </a:path>
                <a:path w="2009775" h="1905634">
                  <a:moveTo>
                    <a:pt x="136144" y="670179"/>
                  </a:moveTo>
                  <a:lnTo>
                    <a:pt x="133400" y="667448"/>
                  </a:lnTo>
                  <a:lnTo>
                    <a:pt x="126695" y="667448"/>
                  </a:lnTo>
                  <a:lnTo>
                    <a:pt x="123964" y="670179"/>
                  </a:lnTo>
                  <a:lnTo>
                    <a:pt x="123964" y="676910"/>
                  </a:lnTo>
                  <a:lnTo>
                    <a:pt x="126695" y="679627"/>
                  </a:lnTo>
                  <a:lnTo>
                    <a:pt x="133400" y="679627"/>
                  </a:lnTo>
                  <a:lnTo>
                    <a:pt x="136144" y="676910"/>
                  </a:lnTo>
                  <a:lnTo>
                    <a:pt x="136144" y="670179"/>
                  </a:lnTo>
                  <a:close/>
                </a:path>
                <a:path w="2009775" h="1905634">
                  <a:moveTo>
                    <a:pt x="147447" y="1806498"/>
                  </a:moveTo>
                  <a:lnTo>
                    <a:pt x="144729" y="1803768"/>
                  </a:lnTo>
                  <a:lnTo>
                    <a:pt x="137998" y="1803768"/>
                  </a:lnTo>
                  <a:lnTo>
                    <a:pt x="135280" y="1806498"/>
                  </a:lnTo>
                  <a:lnTo>
                    <a:pt x="135280" y="1813229"/>
                  </a:lnTo>
                  <a:lnTo>
                    <a:pt x="137998" y="1815947"/>
                  </a:lnTo>
                  <a:lnTo>
                    <a:pt x="144729" y="1815947"/>
                  </a:lnTo>
                  <a:lnTo>
                    <a:pt x="147447" y="1813229"/>
                  </a:lnTo>
                  <a:lnTo>
                    <a:pt x="147447" y="1806498"/>
                  </a:lnTo>
                  <a:close/>
                </a:path>
                <a:path w="2009775" h="1905634">
                  <a:moveTo>
                    <a:pt x="147447" y="647242"/>
                  </a:moveTo>
                  <a:lnTo>
                    <a:pt x="144729" y="644512"/>
                  </a:lnTo>
                  <a:lnTo>
                    <a:pt x="137998" y="644512"/>
                  </a:lnTo>
                  <a:lnTo>
                    <a:pt x="135280" y="647242"/>
                  </a:lnTo>
                  <a:lnTo>
                    <a:pt x="135280" y="653961"/>
                  </a:lnTo>
                  <a:lnTo>
                    <a:pt x="137998" y="656691"/>
                  </a:lnTo>
                  <a:lnTo>
                    <a:pt x="144729" y="656691"/>
                  </a:lnTo>
                  <a:lnTo>
                    <a:pt x="147447" y="653961"/>
                  </a:lnTo>
                  <a:lnTo>
                    <a:pt x="147447" y="647242"/>
                  </a:lnTo>
                  <a:close/>
                </a:path>
                <a:path w="2009775" h="1905634">
                  <a:moveTo>
                    <a:pt x="159169" y="1829219"/>
                  </a:moveTo>
                  <a:lnTo>
                    <a:pt x="156451" y="1826488"/>
                  </a:lnTo>
                  <a:lnTo>
                    <a:pt x="149733" y="1826488"/>
                  </a:lnTo>
                  <a:lnTo>
                    <a:pt x="147002" y="1829219"/>
                  </a:lnTo>
                  <a:lnTo>
                    <a:pt x="147002" y="1835937"/>
                  </a:lnTo>
                  <a:lnTo>
                    <a:pt x="149733" y="1838655"/>
                  </a:lnTo>
                  <a:lnTo>
                    <a:pt x="156451" y="1838655"/>
                  </a:lnTo>
                  <a:lnTo>
                    <a:pt x="159169" y="1835937"/>
                  </a:lnTo>
                  <a:lnTo>
                    <a:pt x="159169" y="1829219"/>
                  </a:lnTo>
                  <a:close/>
                </a:path>
                <a:path w="2009775" h="1905634">
                  <a:moveTo>
                    <a:pt x="159169" y="624522"/>
                  </a:moveTo>
                  <a:lnTo>
                    <a:pt x="156451" y="621792"/>
                  </a:lnTo>
                  <a:lnTo>
                    <a:pt x="149733" y="621792"/>
                  </a:lnTo>
                  <a:lnTo>
                    <a:pt x="147002" y="624522"/>
                  </a:lnTo>
                  <a:lnTo>
                    <a:pt x="147002" y="631240"/>
                  </a:lnTo>
                  <a:lnTo>
                    <a:pt x="149733" y="633958"/>
                  </a:lnTo>
                  <a:lnTo>
                    <a:pt x="156451" y="633958"/>
                  </a:lnTo>
                  <a:lnTo>
                    <a:pt x="159169" y="631240"/>
                  </a:lnTo>
                  <a:lnTo>
                    <a:pt x="159169" y="624522"/>
                  </a:lnTo>
                  <a:close/>
                </a:path>
                <a:path w="2009775" h="1905634">
                  <a:moveTo>
                    <a:pt x="171424" y="1851698"/>
                  </a:moveTo>
                  <a:lnTo>
                    <a:pt x="168694" y="1848967"/>
                  </a:lnTo>
                  <a:lnTo>
                    <a:pt x="161975" y="1848967"/>
                  </a:lnTo>
                  <a:lnTo>
                    <a:pt x="159245" y="1851698"/>
                  </a:lnTo>
                  <a:lnTo>
                    <a:pt x="159245" y="1858416"/>
                  </a:lnTo>
                  <a:lnTo>
                    <a:pt x="161975" y="1861146"/>
                  </a:lnTo>
                  <a:lnTo>
                    <a:pt x="168694" y="1861146"/>
                  </a:lnTo>
                  <a:lnTo>
                    <a:pt x="171424" y="1858416"/>
                  </a:lnTo>
                  <a:lnTo>
                    <a:pt x="171424" y="1851698"/>
                  </a:lnTo>
                  <a:close/>
                </a:path>
                <a:path w="2009775" h="1905634">
                  <a:moveTo>
                    <a:pt x="171424" y="602043"/>
                  </a:moveTo>
                  <a:lnTo>
                    <a:pt x="168694" y="599313"/>
                  </a:lnTo>
                  <a:lnTo>
                    <a:pt x="161975" y="599313"/>
                  </a:lnTo>
                  <a:lnTo>
                    <a:pt x="159245" y="602043"/>
                  </a:lnTo>
                  <a:lnTo>
                    <a:pt x="159245" y="608774"/>
                  </a:lnTo>
                  <a:lnTo>
                    <a:pt x="161975" y="611492"/>
                  </a:lnTo>
                  <a:lnTo>
                    <a:pt x="168694" y="611492"/>
                  </a:lnTo>
                  <a:lnTo>
                    <a:pt x="171424" y="608774"/>
                  </a:lnTo>
                  <a:lnTo>
                    <a:pt x="171424" y="602043"/>
                  </a:lnTo>
                  <a:close/>
                </a:path>
                <a:path w="2009775" h="1905634">
                  <a:moveTo>
                    <a:pt x="184111" y="1873923"/>
                  </a:moveTo>
                  <a:lnTo>
                    <a:pt x="181368" y="1871192"/>
                  </a:lnTo>
                  <a:lnTo>
                    <a:pt x="174650" y="1871192"/>
                  </a:lnTo>
                  <a:lnTo>
                    <a:pt x="171932" y="1873923"/>
                  </a:lnTo>
                  <a:lnTo>
                    <a:pt x="171932" y="1880641"/>
                  </a:lnTo>
                  <a:lnTo>
                    <a:pt x="174650" y="1883371"/>
                  </a:lnTo>
                  <a:lnTo>
                    <a:pt x="181368" y="1883371"/>
                  </a:lnTo>
                  <a:lnTo>
                    <a:pt x="184111" y="1880641"/>
                  </a:lnTo>
                  <a:lnTo>
                    <a:pt x="184111" y="1873923"/>
                  </a:lnTo>
                  <a:close/>
                </a:path>
                <a:path w="2009775" h="1905634">
                  <a:moveTo>
                    <a:pt x="184111" y="579818"/>
                  </a:moveTo>
                  <a:lnTo>
                    <a:pt x="181368" y="577088"/>
                  </a:lnTo>
                  <a:lnTo>
                    <a:pt x="174650" y="577088"/>
                  </a:lnTo>
                  <a:lnTo>
                    <a:pt x="171932" y="579818"/>
                  </a:lnTo>
                  <a:lnTo>
                    <a:pt x="171932" y="586536"/>
                  </a:lnTo>
                  <a:lnTo>
                    <a:pt x="174650" y="589267"/>
                  </a:lnTo>
                  <a:lnTo>
                    <a:pt x="181368" y="589267"/>
                  </a:lnTo>
                  <a:lnTo>
                    <a:pt x="184111" y="586536"/>
                  </a:lnTo>
                  <a:lnTo>
                    <a:pt x="184111" y="579818"/>
                  </a:lnTo>
                  <a:close/>
                </a:path>
                <a:path w="2009775" h="1905634">
                  <a:moveTo>
                    <a:pt x="197294" y="1895894"/>
                  </a:moveTo>
                  <a:lnTo>
                    <a:pt x="194564" y="1893163"/>
                  </a:lnTo>
                  <a:lnTo>
                    <a:pt x="187845" y="1893163"/>
                  </a:lnTo>
                  <a:lnTo>
                    <a:pt x="185127" y="1895894"/>
                  </a:lnTo>
                  <a:lnTo>
                    <a:pt x="185127" y="1902612"/>
                  </a:lnTo>
                  <a:lnTo>
                    <a:pt x="187845" y="1905342"/>
                  </a:lnTo>
                  <a:lnTo>
                    <a:pt x="194564" y="1905342"/>
                  </a:lnTo>
                  <a:lnTo>
                    <a:pt x="197294" y="1902612"/>
                  </a:lnTo>
                  <a:lnTo>
                    <a:pt x="197294" y="1895894"/>
                  </a:lnTo>
                  <a:close/>
                </a:path>
                <a:path w="2009775" h="1905634">
                  <a:moveTo>
                    <a:pt x="301053" y="411975"/>
                  </a:moveTo>
                  <a:lnTo>
                    <a:pt x="298323" y="409257"/>
                  </a:lnTo>
                  <a:lnTo>
                    <a:pt x="291604" y="409257"/>
                  </a:lnTo>
                  <a:lnTo>
                    <a:pt x="288874" y="411975"/>
                  </a:lnTo>
                  <a:lnTo>
                    <a:pt x="288874" y="418719"/>
                  </a:lnTo>
                  <a:lnTo>
                    <a:pt x="291604" y="421436"/>
                  </a:lnTo>
                  <a:lnTo>
                    <a:pt x="298323" y="421436"/>
                  </a:lnTo>
                  <a:lnTo>
                    <a:pt x="301053" y="418719"/>
                  </a:lnTo>
                  <a:lnTo>
                    <a:pt x="301053" y="411975"/>
                  </a:lnTo>
                  <a:close/>
                </a:path>
                <a:path w="2009775" h="1905634">
                  <a:moveTo>
                    <a:pt x="317500" y="392379"/>
                  </a:moveTo>
                  <a:lnTo>
                    <a:pt x="314769" y="389661"/>
                  </a:lnTo>
                  <a:lnTo>
                    <a:pt x="308063" y="389661"/>
                  </a:lnTo>
                  <a:lnTo>
                    <a:pt x="305333" y="392379"/>
                  </a:lnTo>
                  <a:lnTo>
                    <a:pt x="305333" y="399097"/>
                  </a:lnTo>
                  <a:lnTo>
                    <a:pt x="308063" y="401840"/>
                  </a:lnTo>
                  <a:lnTo>
                    <a:pt x="314769" y="401840"/>
                  </a:lnTo>
                  <a:lnTo>
                    <a:pt x="317500" y="399097"/>
                  </a:lnTo>
                  <a:lnTo>
                    <a:pt x="317500" y="392379"/>
                  </a:lnTo>
                  <a:close/>
                </a:path>
                <a:path w="2009775" h="1905634">
                  <a:moveTo>
                    <a:pt x="334352" y="373113"/>
                  </a:moveTo>
                  <a:lnTo>
                    <a:pt x="331635" y="370382"/>
                  </a:lnTo>
                  <a:lnTo>
                    <a:pt x="324904" y="370382"/>
                  </a:lnTo>
                  <a:lnTo>
                    <a:pt x="322186" y="373113"/>
                  </a:lnTo>
                  <a:lnTo>
                    <a:pt x="322186" y="379831"/>
                  </a:lnTo>
                  <a:lnTo>
                    <a:pt x="324904" y="382562"/>
                  </a:lnTo>
                  <a:lnTo>
                    <a:pt x="331635" y="382562"/>
                  </a:lnTo>
                  <a:lnTo>
                    <a:pt x="334352" y="379831"/>
                  </a:lnTo>
                  <a:lnTo>
                    <a:pt x="334352" y="373113"/>
                  </a:lnTo>
                  <a:close/>
                </a:path>
                <a:path w="2009775" h="1905634">
                  <a:moveTo>
                    <a:pt x="351523" y="354177"/>
                  </a:moveTo>
                  <a:lnTo>
                    <a:pt x="348805" y="351447"/>
                  </a:lnTo>
                  <a:lnTo>
                    <a:pt x="342074" y="351447"/>
                  </a:lnTo>
                  <a:lnTo>
                    <a:pt x="339356" y="354177"/>
                  </a:lnTo>
                  <a:lnTo>
                    <a:pt x="339356" y="360908"/>
                  </a:lnTo>
                  <a:lnTo>
                    <a:pt x="342074" y="363626"/>
                  </a:lnTo>
                  <a:lnTo>
                    <a:pt x="348805" y="363626"/>
                  </a:lnTo>
                  <a:lnTo>
                    <a:pt x="351523" y="360908"/>
                  </a:lnTo>
                  <a:lnTo>
                    <a:pt x="351523" y="354177"/>
                  </a:lnTo>
                  <a:close/>
                </a:path>
                <a:path w="2009775" h="1905634">
                  <a:moveTo>
                    <a:pt x="369125" y="335584"/>
                  </a:moveTo>
                  <a:lnTo>
                    <a:pt x="366395" y="332867"/>
                  </a:lnTo>
                  <a:lnTo>
                    <a:pt x="359676" y="332867"/>
                  </a:lnTo>
                  <a:lnTo>
                    <a:pt x="356946" y="335584"/>
                  </a:lnTo>
                  <a:lnTo>
                    <a:pt x="356946" y="342315"/>
                  </a:lnTo>
                  <a:lnTo>
                    <a:pt x="359676" y="345046"/>
                  </a:lnTo>
                  <a:lnTo>
                    <a:pt x="366395" y="345046"/>
                  </a:lnTo>
                  <a:lnTo>
                    <a:pt x="369125" y="342315"/>
                  </a:lnTo>
                  <a:lnTo>
                    <a:pt x="369125" y="335584"/>
                  </a:lnTo>
                  <a:close/>
                </a:path>
                <a:path w="2009775" h="1905634">
                  <a:moveTo>
                    <a:pt x="387121" y="317360"/>
                  </a:moveTo>
                  <a:lnTo>
                    <a:pt x="384403" y="314629"/>
                  </a:lnTo>
                  <a:lnTo>
                    <a:pt x="377685" y="314629"/>
                  </a:lnTo>
                  <a:lnTo>
                    <a:pt x="374954" y="317360"/>
                  </a:lnTo>
                  <a:lnTo>
                    <a:pt x="374954" y="324091"/>
                  </a:lnTo>
                  <a:lnTo>
                    <a:pt x="377685" y="326809"/>
                  </a:lnTo>
                  <a:lnTo>
                    <a:pt x="384403" y="326809"/>
                  </a:lnTo>
                  <a:lnTo>
                    <a:pt x="387121" y="324091"/>
                  </a:lnTo>
                  <a:lnTo>
                    <a:pt x="387121" y="317360"/>
                  </a:lnTo>
                  <a:close/>
                </a:path>
                <a:path w="2009775" h="1905634">
                  <a:moveTo>
                    <a:pt x="405460" y="299491"/>
                  </a:moveTo>
                  <a:lnTo>
                    <a:pt x="402729" y="296773"/>
                  </a:lnTo>
                  <a:lnTo>
                    <a:pt x="396011" y="296773"/>
                  </a:lnTo>
                  <a:lnTo>
                    <a:pt x="393280" y="299491"/>
                  </a:lnTo>
                  <a:lnTo>
                    <a:pt x="393280" y="306222"/>
                  </a:lnTo>
                  <a:lnTo>
                    <a:pt x="396011" y="308952"/>
                  </a:lnTo>
                  <a:lnTo>
                    <a:pt x="402729" y="308952"/>
                  </a:lnTo>
                  <a:lnTo>
                    <a:pt x="405460" y="306222"/>
                  </a:lnTo>
                  <a:lnTo>
                    <a:pt x="405460" y="299491"/>
                  </a:lnTo>
                  <a:close/>
                </a:path>
                <a:path w="2009775" h="1905634">
                  <a:moveTo>
                    <a:pt x="424091" y="281990"/>
                  </a:moveTo>
                  <a:lnTo>
                    <a:pt x="421360" y="279260"/>
                  </a:lnTo>
                  <a:lnTo>
                    <a:pt x="414642" y="279260"/>
                  </a:lnTo>
                  <a:lnTo>
                    <a:pt x="411911" y="281990"/>
                  </a:lnTo>
                  <a:lnTo>
                    <a:pt x="411911" y="288721"/>
                  </a:lnTo>
                  <a:lnTo>
                    <a:pt x="414642" y="291439"/>
                  </a:lnTo>
                  <a:lnTo>
                    <a:pt x="421360" y="291439"/>
                  </a:lnTo>
                  <a:lnTo>
                    <a:pt x="424091" y="288721"/>
                  </a:lnTo>
                  <a:lnTo>
                    <a:pt x="424091" y="281990"/>
                  </a:lnTo>
                  <a:close/>
                </a:path>
                <a:path w="2009775" h="1905634">
                  <a:moveTo>
                    <a:pt x="443141" y="264871"/>
                  </a:moveTo>
                  <a:lnTo>
                    <a:pt x="440410" y="262140"/>
                  </a:lnTo>
                  <a:lnTo>
                    <a:pt x="433705" y="262140"/>
                  </a:lnTo>
                  <a:lnTo>
                    <a:pt x="430961" y="264871"/>
                  </a:lnTo>
                  <a:lnTo>
                    <a:pt x="430961" y="271602"/>
                  </a:lnTo>
                  <a:lnTo>
                    <a:pt x="433705" y="274320"/>
                  </a:lnTo>
                  <a:lnTo>
                    <a:pt x="440410" y="274320"/>
                  </a:lnTo>
                  <a:lnTo>
                    <a:pt x="443141" y="271602"/>
                  </a:lnTo>
                  <a:lnTo>
                    <a:pt x="443141" y="264871"/>
                  </a:lnTo>
                  <a:close/>
                </a:path>
                <a:path w="2009775" h="1905634">
                  <a:moveTo>
                    <a:pt x="462419" y="248132"/>
                  </a:moveTo>
                  <a:lnTo>
                    <a:pt x="459689" y="245402"/>
                  </a:lnTo>
                  <a:lnTo>
                    <a:pt x="452983" y="245402"/>
                  </a:lnTo>
                  <a:lnTo>
                    <a:pt x="450240" y="248132"/>
                  </a:lnTo>
                  <a:lnTo>
                    <a:pt x="450240" y="254850"/>
                  </a:lnTo>
                  <a:lnTo>
                    <a:pt x="452983" y="257581"/>
                  </a:lnTo>
                  <a:lnTo>
                    <a:pt x="459689" y="257581"/>
                  </a:lnTo>
                  <a:lnTo>
                    <a:pt x="462419" y="254850"/>
                  </a:lnTo>
                  <a:lnTo>
                    <a:pt x="462419" y="248132"/>
                  </a:lnTo>
                  <a:close/>
                </a:path>
                <a:path w="2009775" h="1905634">
                  <a:moveTo>
                    <a:pt x="482092" y="231762"/>
                  </a:moveTo>
                  <a:lnTo>
                    <a:pt x="479374" y="229044"/>
                  </a:lnTo>
                  <a:lnTo>
                    <a:pt x="472655" y="229044"/>
                  </a:lnTo>
                  <a:lnTo>
                    <a:pt x="469925" y="231762"/>
                  </a:lnTo>
                  <a:lnTo>
                    <a:pt x="469925" y="238506"/>
                  </a:lnTo>
                  <a:lnTo>
                    <a:pt x="472655" y="241223"/>
                  </a:lnTo>
                  <a:lnTo>
                    <a:pt x="479374" y="241223"/>
                  </a:lnTo>
                  <a:lnTo>
                    <a:pt x="482092" y="238506"/>
                  </a:lnTo>
                  <a:lnTo>
                    <a:pt x="482092" y="231762"/>
                  </a:lnTo>
                  <a:close/>
                </a:path>
                <a:path w="2009775" h="1905634">
                  <a:moveTo>
                    <a:pt x="502107" y="215823"/>
                  </a:moveTo>
                  <a:lnTo>
                    <a:pt x="499376" y="213093"/>
                  </a:lnTo>
                  <a:lnTo>
                    <a:pt x="492658" y="213093"/>
                  </a:lnTo>
                  <a:lnTo>
                    <a:pt x="489927" y="215823"/>
                  </a:lnTo>
                  <a:lnTo>
                    <a:pt x="489927" y="222542"/>
                  </a:lnTo>
                  <a:lnTo>
                    <a:pt x="492658" y="225259"/>
                  </a:lnTo>
                  <a:lnTo>
                    <a:pt x="499376" y="225259"/>
                  </a:lnTo>
                  <a:lnTo>
                    <a:pt x="502107" y="222542"/>
                  </a:lnTo>
                  <a:lnTo>
                    <a:pt x="502107" y="215823"/>
                  </a:lnTo>
                  <a:close/>
                </a:path>
                <a:path w="2009775" h="1905634">
                  <a:moveTo>
                    <a:pt x="522516" y="200266"/>
                  </a:moveTo>
                  <a:lnTo>
                    <a:pt x="519798" y="197535"/>
                  </a:lnTo>
                  <a:lnTo>
                    <a:pt x="513067" y="197535"/>
                  </a:lnTo>
                  <a:lnTo>
                    <a:pt x="510349" y="200266"/>
                  </a:lnTo>
                  <a:lnTo>
                    <a:pt x="510349" y="206984"/>
                  </a:lnTo>
                  <a:lnTo>
                    <a:pt x="513067" y="209715"/>
                  </a:lnTo>
                  <a:lnTo>
                    <a:pt x="519798" y="209715"/>
                  </a:lnTo>
                  <a:lnTo>
                    <a:pt x="522516" y="206984"/>
                  </a:lnTo>
                  <a:lnTo>
                    <a:pt x="522516" y="200266"/>
                  </a:lnTo>
                  <a:close/>
                </a:path>
                <a:path w="2009775" h="1905634">
                  <a:moveTo>
                    <a:pt x="543153" y="185115"/>
                  </a:moveTo>
                  <a:lnTo>
                    <a:pt x="540423" y="182397"/>
                  </a:lnTo>
                  <a:lnTo>
                    <a:pt x="533704" y="182397"/>
                  </a:lnTo>
                  <a:lnTo>
                    <a:pt x="530974" y="185115"/>
                  </a:lnTo>
                  <a:lnTo>
                    <a:pt x="530974" y="191846"/>
                  </a:lnTo>
                  <a:lnTo>
                    <a:pt x="533704" y="194576"/>
                  </a:lnTo>
                  <a:lnTo>
                    <a:pt x="540423" y="194576"/>
                  </a:lnTo>
                  <a:lnTo>
                    <a:pt x="543153" y="191846"/>
                  </a:lnTo>
                  <a:lnTo>
                    <a:pt x="543153" y="185115"/>
                  </a:lnTo>
                  <a:close/>
                </a:path>
                <a:path w="2009775" h="1905634">
                  <a:moveTo>
                    <a:pt x="563981" y="170383"/>
                  </a:moveTo>
                  <a:lnTo>
                    <a:pt x="561251" y="167652"/>
                  </a:lnTo>
                  <a:lnTo>
                    <a:pt x="554532" y="167652"/>
                  </a:lnTo>
                  <a:lnTo>
                    <a:pt x="551802" y="170383"/>
                  </a:lnTo>
                  <a:lnTo>
                    <a:pt x="551802" y="177114"/>
                  </a:lnTo>
                  <a:lnTo>
                    <a:pt x="554532" y="179832"/>
                  </a:lnTo>
                  <a:lnTo>
                    <a:pt x="561251" y="179832"/>
                  </a:lnTo>
                  <a:lnTo>
                    <a:pt x="563981" y="177114"/>
                  </a:lnTo>
                  <a:lnTo>
                    <a:pt x="563981" y="170383"/>
                  </a:lnTo>
                  <a:close/>
                </a:path>
                <a:path w="2009775" h="1905634">
                  <a:moveTo>
                    <a:pt x="585241" y="156083"/>
                  </a:moveTo>
                  <a:lnTo>
                    <a:pt x="582510" y="153352"/>
                  </a:lnTo>
                  <a:lnTo>
                    <a:pt x="575792" y="153352"/>
                  </a:lnTo>
                  <a:lnTo>
                    <a:pt x="573062" y="156083"/>
                  </a:lnTo>
                  <a:lnTo>
                    <a:pt x="573062" y="162801"/>
                  </a:lnTo>
                  <a:lnTo>
                    <a:pt x="575792" y="165531"/>
                  </a:lnTo>
                  <a:lnTo>
                    <a:pt x="582510" y="165531"/>
                  </a:lnTo>
                  <a:lnTo>
                    <a:pt x="585241" y="162801"/>
                  </a:lnTo>
                  <a:lnTo>
                    <a:pt x="585241" y="156083"/>
                  </a:lnTo>
                  <a:close/>
                </a:path>
                <a:path w="2009775" h="1905634">
                  <a:moveTo>
                    <a:pt x="606704" y="142201"/>
                  </a:moveTo>
                  <a:lnTo>
                    <a:pt x="603973" y="139471"/>
                  </a:lnTo>
                  <a:lnTo>
                    <a:pt x="597255" y="139471"/>
                  </a:lnTo>
                  <a:lnTo>
                    <a:pt x="594537" y="142201"/>
                  </a:lnTo>
                  <a:lnTo>
                    <a:pt x="594537" y="148920"/>
                  </a:lnTo>
                  <a:lnTo>
                    <a:pt x="597255" y="151638"/>
                  </a:lnTo>
                  <a:lnTo>
                    <a:pt x="603973" y="151638"/>
                  </a:lnTo>
                  <a:lnTo>
                    <a:pt x="606704" y="148920"/>
                  </a:lnTo>
                  <a:lnTo>
                    <a:pt x="606704" y="142201"/>
                  </a:lnTo>
                  <a:close/>
                </a:path>
                <a:path w="2009775" h="1905634">
                  <a:moveTo>
                    <a:pt x="628484" y="128739"/>
                  </a:moveTo>
                  <a:lnTo>
                    <a:pt x="625754" y="126009"/>
                  </a:lnTo>
                  <a:lnTo>
                    <a:pt x="619036" y="126009"/>
                  </a:lnTo>
                  <a:lnTo>
                    <a:pt x="616318" y="128739"/>
                  </a:lnTo>
                  <a:lnTo>
                    <a:pt x="616318" y="135470"/>
                  </a:lnTo>
                  <a:lnTo>
                    <a:pt x="619036" y="138188"/>
                  </a:lnTo>
                  <a:lnTo>
                    <a:pt x="625754" y="138188"/>
                  </a:lnTo>
                  <a:lnTo>
                    <a:pt x="628484" y="135470"/>
                  </a:lnTo>
                  <a:lnTo>
                    <a:pt x="628484" y="128739"/>
                  </a:lnTo>
                  <a:close/>
                </a:path>
                <a:path w="2009775" h="1905634">
                  <a:moveTo>
                    <a:pt x="650570" y="115735"/>
                  </a:moveTo>
                  <a:lnTo>
                    <a:pt x="647852" y="112991"/>
                  </a:lnTo>
                  <a:lnTo>
                    <a:pt x="641134" y="112991"/>
                  </a:lnTo>
                  <a:lnTo>
                    <a:pt x="638403" y="115735"/>
                  </a:lnTo>
                  <a:lnTo>
                    <a:pt x="638403" y="122453"/>
                  </a:lnTo>
                  <a:lnTo>
                    <a:pt x="641134" y="125171"/>
                  </a:lnTo>
                  <a:lnTo>
                    <a:pt x="647852" y="125171"/>
                  </a:lnTo>
                  <a:lnTo>
                    <a:pt x="650570" y="122453"/>
                  </a:lnTo>
                  <a:lnTo>
                    <a:pt x="650570" y="115735"/>
                  </a:lnTo>
                  <a:close/>
                </a:path>
                <a:path w="2009775" h="1905634">
                  <a:moveTo>
                    <a:pt x="672871" y="103149"/>
                  </a:moveTo>
                  <a:lnTo>
                    <a:pt x="670153" y="100418"/>
                  </a:lnTo>
                  <a:lnTo>
                    <a:pt x="663435" y="100418"/>
                  </a:lnTo>
                  <a:lnTo>
                    <a:pt x="660704" y="103149"/>
                  </a:lnTo>
                  <a:lnTo>
                    <a:pt x="660704" y="109880"/>
                  </a:lnTo>
                  <a:lnTo>
                    <a:pt x="663435" y="112598"/>
                  </a:lnTo>
                  <a:lnTo>
                    <a:pt x="670153" y="112598"/>
                  </a:lnTo>
                  <a:lnTo>
                    <a:pt x="672871" y="109880"/>
                  </a:lnTo>
                  <a:lnTo>
                    <a:pt x="672871" y="103149"/>
                  </a:lnTo>
                  <a:close/>
                </a:path>
                <a:path w="2009775" h="1905634">
                  <a:moveTo>
                    <a:pt x="695388" y="91033"/>
                  </a:moveTo>
                  <a:lnTo>
                    <a:pt x="692670" y="88290"/>
                  </a:lnTo>
                  <a:lnTo>
                    <a:pt x="685939" y="88290"/>
                  </a:lnTo>
                  <a:lnTo>
                    <a:pt x="683209" y="91033"/>
                  </a:lnTo>
                  <a:lnTo>
                    <a:pt x="683209" y="97751"/>
                  </a:lnTo>
                  <a:lnTo>
                    <a:pt x="685939" y="100469"/>
                  </a:lnTo>
                  <a:lnTo>
                    <a:pt x="692670" y="100469"/>
                  </a:lnTo>
                  <a:lnTo>
                    <a:pt x="695388" y="97751"/>
                  </a:lnTo>
                  <a:lnTo>
                    <a:pt x="695388" y="91033"/>
                  </a:lnTo>
                  <a:close/>
                </a:path>
                <a:path w="2009775" h="1905634">
                  <a:moveTo>
                    <a:pt x="718108" y="79349"/>
                  </a:moveTo>
                  <a:lnTo>
                    <a:pt x="715391" y="76619"/>
                  </a:lnTo>
                  <a:lnTo>
                    <a:pt x="708660" y="76619"/>
                  </a:lnTo>
                  <a:lnTo>
                    <a:pt x="705929" y="79349"/>
                  </a:lnTo>
                  <a:lnTo>
                    <a:pt x="705929" y="86080"/>
                  </a:lnTo>
                  <a:lnTo>
                    <a:pt x="708660" y="88798"/>
                  </a:lnTo>
                  <a:lnTo>
                    <a:pt x="715391" y="88798"/>
                  </a:lnTo>
                  <a:lnTo>
                    <a:pt x="718108" y="86080"/>
                  </a:lnTo>
                  <a:lnTo>
                    <a:pt x="718108" y="79349"/>
                  </a:lnTo>
                  <a:close/>
                </a:path>
                <a:path w="2009775" h="1905634">
                  <a:moveTo>
                    <a:pt x="741159" y="68122"/>
                  </a:moveTo>
                  <a:lnTo>
                    <a:pt x="738428" y="65392"/>
                  </a:lnTo>
                  <a:lnTo>
                    <a:pt x="731710" y="65392"/>
                  </a:lnTo>
                  <a:lnTo>
                    <a:pt x="728980" y="68122"/>
                  </a:lnTo>
                  <a:lnTo>
                    <a:pt x="728980" y="74853"/>
                  </a:lnTo>
                  <a:lnTo>
                    <a:pt x="731710" y="77571"/>
                  </a:lnTo>
                  <a:lnTo>
                    <a:pt x="738428" y="77571"/>
                  </a:lnTo>
                  <a:lnTo>
                    <a:pt x="741159" y="74853"/>
                  </a:lnTo>
                  <a:lnTo>
                    <a:pt x="741159" y="68122"/>
                  </a:lnTo>
                  <a:close/>
                </a:path>
                <a:path w="2009775" h="1905634">
                  <a:moveTo>
                    <a:pt x="764400" y="57378"/>
                  </a:moveTo>
                  <a:lnTo>
                    <a:pt x="761669" y="54635"/>
                  </a:lnTo>
                  <a:lnTo>
                    <a:pt x="754951" y="54635"/>
                  </a:lnTo>
                  <a:lnTo>
                    <a:pt x="752221" y="57378"/>
                  </a:lnTo>
                  <a:lnTo>
                    <a:pt x="752221" y="64096"/>
                  </a:lnTo>
                  <a:lnTo>
                    <a:pt x="754951" y="66814"/>
                  </a:lnTo>
                  <a:lnTo>
                    <a:pt x="761669" y="66814"/>
                  </a:lnTo>
                  <a:lnTo>
                    <a:pt x="764400" y="64096"/>
                  </a:lnTo>
                  <a:lnTo>
                    <a:pt x="764400" y="57378"/>
                  </a:lnTo>
                  <a:close/>
                </a:path>
                <a:path w="2009775" h="1905634">
                  <a:moveTo>
                    <a:pt x="787844" y="47078"/>
                  </a:moveTo>
                  <a:lnTo>
                    <a:pt x="785114" y="44348"/>
                  </a:lnTo>
                  <a:lnTo>
                    <a:pt x="778395" y="44348"/>
                  </a:lnTo>
                  <a:lnTo>
                    <a:pt x="775665" y="47078"/>
                  </a:lnTo>
                  <a:lnTo>
                    <a:pt x="775665" y="53809"/>
                  </a:lnTo>
                  <a:lnTo>
                    <a:pt x="778395" y="56527"/>
                  </a:lnTo>
                  <a:lnTo>
                    <a:pt x="785114" y="56527"/>
                  </a:lnTo>
                  <a:lnTo>
                    <a:pt x="787844" y="53809"/>
                  </a:lnTo>
                  <a:lnTo>
                    <a:pt x="787844" y="47078"/>
                  </a:lnTo>
                  <a:close/>
                </a:path>
                <a:path w="2009775" h="1905634">
                  <a:moveTo>
                    <a:pt x="811403" y="37261"/>
                  </a:moveTo>
                  <a:lnTo>
                    <a:pt x="808672" y="34531"/>
                  </a:lnTo>
                  <a:lnTo>
                    <a:pt x="801966" y="34531"/>
                  </a:lnTo>
                  <a:lnTo>
                    <a:pt x="799223" y="37261"/>
                  </a:lnTo>
                  <a:lnTo>
                    <a:pt x="799223" y="43980"/>
                  </a:lnTo>
                  <a:lnTo>
                    <a:pt x="801966" y="46710"/>
                  </a:lnTo>
                  <a:lnTo>
                    <a:pt x="808672" y="46710"/>
                  </a:lnTo>
                  <a:lnTo>
                    <a:pt x="811403" y="43980"/>
                  </a:lnTo>
                  <a:lnTo>
                    <a:pt x="811403" y="37261"/>
                  </a:lnTo>
                  <a:close/>
                </a:path>
                <a:path w="2009775" h="1905634">
                  <a:moveTo>
                    <a:pt x="835279" y="27901"/>
                  </a:moveTo>
                  <a:lnTo>
                    <a:pt x="832548" y="25171"/>
                  </a:lnTo>
                  <a:lnTo>
                    <a:pt x="825830" y="25171"/>
                  </a:lnTo>
                  <a:lnTo>
                    <a:pt x="823099" y="27901"/>
                  </a:lnTo>
                  <a:lnTo>
                    <a:pt x="823099" y="34632"/>
                  </a:lnTo>
                  <a:lnTo>
                    <a:pt x="825830" y="37350"/>
                  </a:lnTo>
                  <a:lnTo>
                    <a:pt x="832548" y="37350"/>
                  </a:lnTo>
                  <a:lnTo>
                    <a:pt x="835279" y="34632"/>
                  </a:lnTo>
                  <a:lnTo>
                    <a:pt x="835279" y="27901"/>
                  </a:lnTo>
                  <a:close/>
                </a:path>
                <a:path w="2009775" h="1905634">
                  <a:moveTo>
                    <a:pt x="859256" y="19024"/>
                  </a:moveTo>
                  <a:lnTo>
                    <a:pt x="856538" y="16294"/>
                  </a:lnTo>
                  <a:lnTo>
                    <a:pt x="849807" y="16294"/>
                  </a:lnTo>
                  <a:lnTo>
                    <a:pt x="847090" y="19024"/>
                  </a:lnTo>
                  <a:lnTo>
                    <a:pt x="847090" y="25755"/>
                  </a:lnTo>
                  <a:lnTo>
                    <a:pt x="849807" y="28473"/>
                  </a:lnTo>
                  <a:lnTo>
                    <a:pt x="856538" y="28473"/>
                  </a:lnTo>
                  <a:lnTo>
                    <a:pt x="859256" y="25755"/>
                  </a:lnTo>
                  <a:lnTo>
                    <a:pt x="859256" y="19024"/>
                  </a:lnTo>
                  <a:close/>
                </a:path>
                <a:path w="2009775" h="1905634">
                  <a:moveTo>
                    <a:pt x="883450" y="10642"/>
                  </a:moveTo>
                  <a:lnTo>
                    <a:pt x="880719" y="7912"/>
                  </a:lnTo>
                  <a:lnTo>
                    <a:pt x="874014" y="7912"/>
                  </a:lnTo>
                  <a:lnTo>
                    <a:pt x="871283" y="10642"/>
                  </a:lnTo>
                  <a:lnTo>
                    <a:pt x="871283" y="17360"/>
                  </a:lnTo>
                  <a:lnTo>
                    <a:pt x="874014" y="20091"/>
                  </a:lnTo>
                  <a:lnTo>
                    <a:pt x="880719" y="20091"/>
                  </a:lnTo>
                  <a:lnTo>
                    <a:pt x="883450" y="17360"/>
                  </a:lnTo>
                  <a:lnTo>
                    <a:pt x="883450" y="10642"/>
                  </a:lnTo>
                  <a:close/>
                </a:path>
                <a:path w="2009775" h="1905634">
                  <a:moveTo>
                    <a:pt x="907732" y="2743"/>
                  </a:moveTo>
                  <a:lnTo>
                    <a:pt x="905002" y="0"/>
                  </a:lnTo>
                  <a:lnTo>
                    <a:pt x="898296" y="0"/>
                  </a:lnTo>
                  <a:lnTo>
                    <a:pt x="895565" y="2743"/>
                  </a:lnTo>
                  <a:lnTo>
                    <a:pt x="895565" y="9461"/>
                  </a:lnTo>
                  <a:lnTo>
                    <a:pt x="898296" y="12179"/>
                  </a:lnTo>
                  <a:lnTo>
                    <a:pt x="905002" y="12179"/>
                  </a:lnTo>
                  <a:lnTo>
                    <a:pt x="907732" y="9461"/>
                  </a:lnTo>
                  <a:lnTo>
                    <a:pt x="907732" y="2743"/>
                  </a:lnTo>
                  <a:close/>
                </a:path>
                <a:path w="2009775" h="1905634">
                  <a:moveTo>
                    <a:pt x="2009482" y="163182"/>
                  </a:moveTo>
                  <a:lnTo>
                    <a:pt x="2006765" y="160451"/>
                  </a:lnTo>
                  <a:lnTo>
                    <a:pt x="2000034" y="160451"/>
                  </a:lnTo>
                  <a:lnTo>
                    <a:pt x="1997316" y="163182"/>
                  </a:lnTo>
                  <a:lnTo>
                    <a:pt x="1997316" y="169900"/>
                  </a:lnTo>
                  <a:lnTo>
                    <a:pt x="2000034" y="172631"/>
                  </a:lnTo>
                  <a:lnTo>
                    <a:pt x="2006765" y="172631"/>
                  </a:lnTo>
                  <a:lnTo>
                    <a:pt x="2009482" y="169900"/>
                  </a:lnTo>
                  <a:lnTo>
                    <a:pt x="2009482" y="16318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556985" y="8555653"/>
              <a:ext cx="2470150" cy="1980564"/>
            </a:xfrm>
            <a:custGeom>
              <a:avLst/>
              <a:gdLst/>
              <a:ahLst/>
              <a:cxnLst/>
              <a:rect l="l" t="t" r="r" b="b"/>
              <a:pathLst>
                <a:path w="2470150" h="1980565">
                  <a:moveTo>
                    <a:pt x="12179" y="1703628"/>
                  </a:moveTo>
                  <a:lnTo>
                    <a:pt x="9448" y="1700911"/>
                  </a:lnTo>
                  <a:lnTo>
                    <a:pt x="2717" y="1700911"/>
                  </a:lnTo>
                  <a:lnTo>
                    <a:pt x="0" y="1703628"/>
                  </a:lnTo>
                  <a:lnTo>
                    <a:pt x="0" y="1710359"/>
                  </a:lnTo>
                  <a:lnTo>
                    <a:pt x="2717" y="1713090"/>
                  </a:lnTo>
                  <a:lnTo>
                    <a:pt x="9448" y="1713090"/>
                  </a:lnTo>
                  <a:lnTo>
                    <a:pt x="12179" y="1710359"/>
                  </a:lnTo>
                  <a:lnTo>
                    <a:pt x="12179" y="1703628"/>
                  </a:lnTo>
                  <a:close/>
                </a:path>
                <a:path w="2470150" h="1980565">
                  <a:moveTo>
                    <a:pt x="24841" y="1725879"/>
                  </a:moveTo>
                  <a:lnTo>
                    <a:pt x="22110" y="1723148"/>
                  </a:lnTo>
                  <a:lnTo>
                    <a:pt x="15405" y="1723148"/>
                  </a:lnTo>
                  <a:lnTo>
                    <a:pt x="12661" y="1725879"/>
                  </a:lnTo>
                  <a:lnTo>
                    <a:pt x="12661" y="1732610"/>
                  </a:lnTo>
                  <a:lnTo>
                    <a:pt x="15405" y="1735328"/>
                  </a:lnTo>
                  <a:lnTo>
                    <a:pt x="22110" y="1735328"/>
                  </a:lnTo>
                  <a:lnTo>
                    <a:pt x="24841" y="1732610"/>
                  </a:lnTo>
                  <a:lnTo>
                    <a:pt x="24841" y="1725879"/>
                  </a:lnTo>
                  <a:close/>
                </a:path>
                <a:path w="2470150" h="1980565">
                  <a:moveTo>
                    <a:pt x="37922" y="1747875"/>
                  </a:moveTo>
                  <a:lnTo>
                    <a:pt x="35204" y="1745145"/>
                  </a:lnTo>
                  <a:lnTo>
                    <a:pt x="28473" y="1745145"/>
                  </a:lnTo>
                  <a:lnTo>
                    <a:pt x="25755" y="1747875"/>
                  </a:lnTo>
                  <a:lnTo>
                    <a:pt x="25755" y="1754606"/>
                  </a:lnTo>
                  <a:lnTo>
                    <a:pt x="28473" y="1757324"/>
                  </a:lnTo>
                  <a:lnTo>
                    <a:pt x="35204" y="1757324"/>
                  </a:lnTo>
                  <a:lnTo>
                    <a:pt x="37922" y="1754606"/>
                  </a:lnTo>
                  <a:lnTo>
                    <a:pt x="37922" y="1747875"/>
                  </a:lnTo>
                  <a:close/>
                </a:path>
                <a:path w="2470150" h="1980565">
                  <a:moveTo>
                    <a:pt x="51435" y="1769618"/>
                  </a:moveTo>
                  <a:lnTo>
                    <a:pt x="48704" y="1766887"/>
                  </a:lnTo>
                  <a:lnTo>
                    <a:pt x="41986" y="1766887"/>
                  </a:lnTo>
                  <a:lnTo>
                    <a:pt x="39268" y="1769618"/>
                  </a:lnTo>
                  <a:lnTo>
                    <a:pt x="39268" y="1776336"/>
                  </a:lnTo>
                  <a:lnTo>
                    <a:pt x="41986" y="1779054"/>
                  </a:lnTo>
                  <a:lnTo>
                    <a:pt x="48704" y="1779054"/>
                  </a:lnTo>
                  <a:lnTo>
                    <a:pt x="51435" y="1776336"/>
                  </a:lnTo>
                  <a:lnTo>
                    <a:pt x="51435" y="1769618"/>
                  </a:lnTo>
                  <a:close/>
                </a:path>
                <a:path w="2470150" h="1980565">
                  <a:moveTo>
                    <a:pt x="65354" y="1791081"/>
                  </a:moveTo>
                  <a:lnTo>
                    <a:pt x="62623" y="1788350"/>
                  </a:lnTo>
                  <a:lnTo>
                    <a:pt x="55918" y="1788350"/>
                  </a:lnTo>
                  <a:lnTo>
                    <a:pt x="53174" y="1791081"/>
                  </a:lnTo>
                  <a:lnTo>
                    <a:pt x="53174" y="1797812"/>
                  </a:lnTo>
                  <a:lnTo>
                    <a:pt x="55918" y="1800529"/>
                  </a:lnTo>
                  <a:lnTo>
                    <a:pt x="62623" y="1800529"/>
                  </a:lnTo>
                  <a:lnTo>
                    <a:pt x="65354" y="1797812"/>
                  </a:lnTo>
                  <a:lnTo>
                    <a:pt x="65354" y="1791081"/>
                  </a:lnTo>
                  <a:close/>
                </a:path>
                <a:path w="2470150" h="1980565">
                  <a:moveTo>
                    <a:pt x="79705" y="1812264"/>
                  </a:moveTo>
                  <a:lnTo>
                    <a:pt x="76974" y="1809546"/>
                  </a:lnTo>
                  <a:lnTo>
                    <a:pt x="70256" y="1809546"/>
                  </a:lnTo>
                  <a:lnTo>
                    <a:pt x="67525" y="1812264"/>
                  </a:lnTo>
                  <a:lnTo>
                    <a:pt x="67525" y="1818995"/>
                  </a:lnTo>
                  <a:lnTo>
                    <a:pt x="70256" y="1821726"/>
                  </a:lnTo>
                  <a:lnTo>
                    <a:pt x="76974" y="1821726"/>
                  </a:lnTo>
                  <a:lnTo>
                    <a:pt x="79705" y="1818995"/>
                  </a:lnTo>
                  <a:lnTo>
                    <a:pt x="79705" y="1812264"/>
                  </a:lnTo>
                  <a:close/>
                </a:path>
                <a:path w="2470150" h="1980565">
                  <a:moveTo>
                    <a:pt x="94462" y="1833181"/>
                  </a:moveTo>
                  <a:lnTo>
                    <a:pt x="91744" y="1830451"/>
                  </a:lnTo>
                  <a:lnTo>
                    <a:pt x="85026" y="1830451"/>
                  </a:lnTo>
                  <a:lnTo>
                    <a:pt x="82296" y="1833181"/>
                  </a:lnTo>
                  <a:lnTo>
                    <a:pt x="82296" y="1839899"/>
                  </a:lnTo>
                  <a:lnTo>
                    <a:pt x="85026" y="1842630"/>
                  </a:lnTo>
                  <a:lnTo>
                    <a:pt x="91744" y="1842630"/>
                  </a:lnTo>
                  <a:lnTo>
                    <a:pt x="94462" y="1839899"/>
                  </a:lnTo>
                  <a:lnTo>
                    <a:pt x="94462" y="1833181"/>
                  </a:lnTo>
                  <a:close/>
                </a:path>
                <a:path w="2470150" h="1980565">
                  <a:moveTo>
                    <a:pt x="109651" y="1853793"/>
                  </a:moveTo>
                  <a:lnTo>
                    <a:pt x="106921" y="1851063"/>
                  </a:lnTo>
                  <a:lnTo>
                    <a:pt x="100203" y="1851063"/>
                  </a:lnTo>
                  <a:lnTo>
                    <a:pt x="97472" y="1853793"/>
                  </a:lnTo>
                  <a:lnTo>
                    <a:pt x="97472" y="1860524"/>
                  </a:lnTo>
                  <a:lnTo>
                    <a:pt x="100203" y="1863242"/>
                  </a:lnTo>
                  <a:lnTo>
                    <a:pt x="106921" y="1863242"/>
                  </a:lnTo>
                  <a:lnTo>
                    <a:pt x="109651" y="1860524"/>
                  </a:lnTo>
                  <a:lnTo>
                    <a:pt x="109651" y="1853793"/>
                  </a:lnTo>
                  <a:close/>
                </a:path>
                <a:path w="2470150" h="1980565">
                  <a:moveTo>
                    <a:pt x="125247" y="1874100"/>
                  </a:moveTo>
                  <a:lnTo>
                    <a:pt x="122529" y="1871383"/>
                  </a:lnTo>
                  <a:lnTo>
                    <a:pt x="115811" y="1871383"/>
                  </a:lnTo>
                  <a:lnTo>
                    <a:pt x="113080" y="1874100"/>
                  </a:lnTo>
                  <a:lnTo>
                    <a:pt x="113080" y="1880831"/>
                  </a:lnTo>
                  <a:lnTo>
                    <a:pt x="115811" y="1883562"/>
                  </a:lnTo>
                  <a:lnTo>
                    <a:pt x="122529" y="1883562"/>
                  </a:lnTo>
                  <a:lnTo>
                    <a:pt x="125247" y="1880831"/>
                  </a:lnTo>
                  <a:lnTo>
                    <a:pt x="125247" y="1874100"/>
                  </a:lnTo>
                  <a:close/>
                </a:path>
                <a:path w="2470150" h="1980565">
                  <a:moveTo>
                    <a:pt x="141173" y="1894116"/>
                  </a:moveTo>
                  <a:lnTo>
                    <a:pt x="138442" y="1891385"/>
                  </a:lnTo>
                  <a:lnTo>
                    <a:pt x="131737" y="1891385"/>
                  </a:lnTo>
                  <a:lnTo>
                    <a:pt x="128993" y="1894116"/>
                  </a:lnTo>
                  <a:lnTo>
                    <a:pt x="128993" y="1900847"/>
                  </a:lnTo>
                  <a:lnTo>
                    <a:pt x="131737" y="1903564"/>
                  </a:lnTo>
                  <a:lnTo>
                    <a:pt x="138442" y="1903564"/>
                  </a:lnTo>
                  <a:lnTo>
                    <a:pt x="141173" y="1900847"/>
                  </a:lnTo>
                  <a:lnTo>
                    <a:pt x="141173" y="1894116"/>
                  </a:lnTo>
                  <a:close/>
                </a:path>
                <a:path w="2470150" h="1980565">
                  <a:moveTo>
                    <a:pt x="157505" y="1913813"/>
                  </a:moveTo>
                  <a:lnTo>
                    <a:pt x="154762" y="1911083"/>
                  </a:lnTo>
                  <a:lnTo>
                    <a:pt x="148056" y="1911083"/>
                  </a:lnTo>
                  <a:lnTo>
                    <a:pt x="145326" y="1913813"/>
                  </a:lnTo>
                  <a:lnTo>
                    <a:pt x="145326" y="1920532"/>
                  </a:lnTo>
                  <a:lnTo>
                    <a:pt x="148056" y="1923262"/>
                  </a:lnTo>
                  <a:lnTo>
                    <a:pt x="154762" y="1923262"/>
                  </a:lnTo>
                  <a:lnTo>
                    <a:pt x="157505" y="1920532"/>
                  </a:lnTo>
                  <a:lnTo>
                    <a:pt x="157505" y="1913813"/>
                  </a:lnTo>
                  <a:close/>
                </a:path>
                <a:path w="2470150" h="1980565">
                  <a:moveTo>
                    <a:pt x="174269" y="1933181"/>
                  </a:moveTo>
                  <a:lnTo>
                    <a:pt x="171526" y="1930450"/>
                  </a:lnTo>
                  <a:lnTo>
                    <a:pt x="164807" y="1930450"/>
                  </a:lnTo>
                  <a:lnTo>
                    <a:pt x="162090" y="1933181"/>
                  </a:lnTo>
                  <a:lnTo>
                    <a:pt x="162090" y="1939912"/>
                  </a:lnTo>
                  <a:lnTo>
                    <a:pt x="164807" y="1942630"/>
                  </a:lnTo>
                  <a:lnTo>
                    <a:pt x="171526" y="1942630"/>
                  </a:lnTo>
                  <a:lnTo>
                    <a:pt x="174269" y="1939912"/>
                  </a:lnTo>
                  <a:lnTo>
                    <a:pt x="174269" y="1933181"/>
                  </a:lnTo>
                  <a:close/>
                </a:path>
                <a:path w="2470150" h="1980565">
                  <a:moveTo>
                    <a:pt x="191325" y="1952231"/>
                  </a:moveTo>
                  <a:lnTo>
                    <a:pt x="188595" y="1949500"/>
                  </a:lnTo>
                  <a:lnTo>
                    <a:pt x="181876" y="1949500"/>
                  </a:lnTo>
                  <a:lnTo>
                    <a:pt x="179146" y="1952231"/>
                  </a:lnTo>
                  <a:lnTo>
                    <a:pt x="179146" y="1958949"/>
                  </a:lnTo>
                  <a:lnTo>
                    <a:pt x="181876" y="1961667"/>
                  </a:lnTo>
                  <a:lnTo>
                    <a:pt x="188595" y="1961667"/>
                  </a:lnTo>
                  <a:lnTo>
                    <a:pt x="191325" y="1958949"/>
                  </a:lnTo>
                  <a:lnTo>
                    <a:pt x="191325" y="1952231"/>
                  </a:lnTo>
                  <a:close/>
                </a:path>
                <a:path w="2470150" h="1980565">
                  <a:moveTo>
                    <a:pt x="208813" y="1970925"/>
                  </a:moveTo>
                  <a:lnTo>
                    <a:pt x="206082" y="1968195"/>
                  </a:lnTo>
                  <a:lnTo>
                    <a:pt x="199364" y="1968195"/>
                  </a:lnTo>
                  <a:lnTo>
                    <a:pt x="196634" y="1970925"/>
                  </a:lnTo>
                  <a:lnTo>
                    <a:pt x="196634" y="1977656"/>
                  </a:lnTo>
                  <a:lnTo>
                    <a:pt x="199364" y="1980374"/>
                  </a:lnTo>
                  <a:lnTo>
                    <a:pt x="206082" y="1980374"/>
                  </a:lnTo>
                  <a:lnTo>
                    <a:pt x="208813" y="1977656"/>
                  </a:lnTo>
                  <a:lnTo>
                    <a:pt x="208813" y="1970925"/>
                  </a:lnTo>
                  <a:close/>
                </a:path>
                <a:path w="2470150" h="1980565">
                  <a:moveTo>
                    <a:pt x="1875980" y="2730"/>
                  </a:moveTo>
                  <a:lnTo>
                    <a:pt x="1873262" y="0"/>
                  </a:lnTo>
                  <a:lnTo>
                    <a:pt x="1866531" y="0"/>
                  </a:lnTo>
                  <a:lnTo>
                    <a:pt x="1863813" y="2730"/>
                  </a:lnTo>
                  <a:lnTo>
                    <a:pt x="1863813" y="9448"/>
                  </a:lnTo>
                  <a:lnTo>
                    <a:pt x="1866531" y="12179"/>
                  </a:lnTo>
                  <a:lnTo>
                    <a:pt x="1873262" y="12179"/>
                  </a:lnTo>
                  <a:lnTo>
                    <a:pt x="1875980" y="9448"/>
                  </a:lnTo>
                  <a:lnTo>
                    <a:pt x="1875980" y="2730"/>
                  </a:lnTo>
                  <a:close/>
                </a:path>
                <a:path w="2470150" h="1980565">
                  <a:moveTo>
                    <a:pt x="1897138" y="17259"/>
                  </a:moveTo>
                  <a:lnTo>
                    <a:pt x="1894408" y="14516"/>
                  </a:lnTo>
                  <a:lnTo>
                    <a:pt x="1887689" y="14516"/>
                  </a:lnTo>
                  <a:lnTo>
                    <a:pt x="1884972" y="17259"/>
                  </a:lnTo>
                  <a:lnTo>
                    <a:pt x="1884972" y="23977"/>
                  </a:lnTo>
                  <a:lnTo>
                    <a:pt x="1887689" y="26695"/>
                  </a:lnTo>
                  <a:lnTo>
                    <a:pt x="1894408" y="26695"/>
                  </a:lnTo>
                  <a:lnTo>
                    <a:pt x="1897138" y="23977"/>
                  </a:lnTo>
                  <a:lnTo>
                    <a:pt x="1897138" y="17259"/>
                  </a:lnTo>
                  <a:close/>
                </a:path>
                <a:path w="2470150" h="1980565">
                  <a:moveTo>
                    <a:pt x="1917865" y="32181"/>
                  </a:moveTo>
                  <a:lnTo>
                    <a:pt x="1915147" y="29451"/>
                  </a:lnTo>
                  <a:lnTo>
                    <a:pt x="1908416" y="29451"/>
                  </a:lnTo>
                  <a:lnTo>
                    <a:pt x="1905698" y="32181"/>
                  </a:lnTo>
                  <a:lnTo>
                    <a:pt x="1905698" y="38912"/>
                  </a:lnTo>
                  <a:lnTo>
                    <a:pt x="1908416" y="41630"/>
                  </a:lnTo>
                  <a:lnTo>
                    <a:pt x="1915147" y="41630"/>
                  </a:lnTo>
                  <a:lnTo>
                    <a:pt x="1917865" y="38912"/>
                  </a:lnTo>
                  <a:lnTo>
                    <a:pt x="1917865" y="32181"/>
                  </a:lnTo>
                  <a:close/>
                </a:path>
                <a:path w="2470150" h="1980565">
                  <a:moveTo>
                    <a:pt x="2017141" y="112928"/>
                  </a:moveTo>
                  <a:lnTo>
                    <a:pt x="2014410" y="110210"/>
                  </a:lnTo>
                  <a:lnTo>
                    <a:pt x="2007692" y="110210"/>
                  </a:lnTo>
                  <a:lnTo>
                    <a:pt x="2004961" y="112928"/>
                  </a:lnTo>
                  <a:lnTo>
                    <a:pt x="2004961" y="119659"/>
                  </a:lnTo>
                  <a:lnTo>
                    <a:pt x="2007692" y="122377"/>
                  </a:lnTo>
                  <a:lnTo>
                    <a:pt x="2014410" y="122377"/>
                  </a:lnTo>
                  <a:lnTo>
                    <a:pt x="2017141" y="119659"/>
                  </a:lnTo>
                  <a:lnTo>
                    <a:pt x="2017141" y="112928"/>
                  </a:lnTo>
                  <a:close/>
                </a:path>
                <a:path w="2470150" h="1980565">
                  <a:moveTo>
                    <a:pt x="2035975" y="130251"/>
                  </a:moveTo>
                  <a:lnTo>
                    <a:pt x="2033244" y="127508"/>
                  </a:lnTo>
                  <a:lnTo>
                    <a:pt x="2026539" y="127508"/>
                  </a:lnTo>
                  <a:lnTo>
                    <a:pt x="2023795" y="130251"/>
                  </a:lnTo>
                  <a:lnTo>
                    <a:pt x="2023795" y="136969"/>
                  </a:lnTo>
                  <a:lnTo>
                    <a:pt x="2026539" y="139687"/>
                  </a:lnTo>
                  <a:lnTo>
                    <a:pt x="2033244" y="139687"/>
                  </a:lnTo>
                  <a:lnTo>
                    <a:pt x="2035975" y="136969"/>
                  </a:lnTo>
                  <a:lnTo>
                    <a:pt x="2035975" y="130251"/>
                  </a:lnTo>
                  <a:close/>
                </a:path>
                <a:path w="2470150" h="1980565">
                  <a:moveTo>
                    <a:pt x="2054402" y="147929"/>
                  </a:moveTo>
                  <a:lnTo>
                    <a:pt x="2051672" y="145199"/>
                  </a:lnTo>
                  <a:lnTo>
                    <a:pt x="2044966" y="145199"/>
                  </a:lnTo>
                  <a:lnTo>
                    <a:pt x="2042223" y="147929"/>
                  </a:lnTo>
                  <a:lnTo>
                    <a:pt x="2042223" y="154647"/>
                  </a:lnTo>
                  <a:lnTo>
                    <a:pt x="2044966" y="157378"/>
                  </a:lnTo>
                  <a:lnTo>
                    <a:pt x="2051672" y="157378"/>
                  </a:lnTo>
                  <a:lnTo>
                    <a:pt x="2054402" y="154647"/>
                  </a:lnTo>
                  <a:lnTo>
                    <a:pt x="2054402" y="147929"/>
                  </a:lnTo>
                  <a:close/>
                </a:path>
                <a:path w="2470150" h="1980565">
                  <a:moveTo>
                    <a:pt x="2072525" y="165989"/>
                  </a:moveTo>
                  <a:lnTo>
                    <a:pt x="2069782" y="163245"/>
                  </a:lnTo>
                  <a:lnTo>
                    <a:pt x="2063076" y="163245"/>
                  </a:lnTo>
                  <a:lnTo>
                    <a:pt x="2060346" y="165989"/>
                  </a:lnTo>
                  <a:lnTo>
                    <a:pt x="2060346" y="172707"/>
                  </a:lnTo>
                  <a:lnTo>
                    <a:pt x="2063076" y="175425"/>
                  </a:lnTo>
                  <a:lnTo>
                    <a:pt x="2069782" y="175425"/>
                  </a:lnTo>
                  <a:lnTo>
                    <a:pt x="2072525" y="172707"/>
                  </a:lnTo>
                  <a:lnTo>
                    <a:pt x="2072525" y="165989"/>
                  </a:lnTo>
                  <a:close/>
                </a:path>
                <a:path w="2470150" h="1980565">
                  <a:moveTo>
                    <a:pt x="2090331" y="184391"/>
                  </a:moveTo>
                  <a:lnTo>
                    <a:pt x="2087600" y="181673"/>
                  </a:lnTo>
                  <a:lnTo>
                    <a:pt x="2080882" y="181673"/>
                  </a:lnTo>
                  <a:lnTo>
                    <a:pt x="2078151" y="184391"/>
                  </a:lnTo>
                  <a:lnTo>
                    <a:pt x="2078151" y="191122"/>
                  </a:lnTo>
                  <a:lnTo>
                    <a:pt x="2080882" y="193840"/>
                  </a:lnTo>
                  <a:lnTo>
                    <a:pt x="2087600" y="193840"/>
                  </a:lnTo>
                  <a:lnTo>
                    <a:pt x="2090331" y="191122"/>
                  </a:lnTo>
                  <a:lnTo>
                    <a:pt x="2090331" y="184391"/>
                  </a:lnTo>
                  <a:close/>
                </a:path>
                <a:path w="2470150" h="1980565">
                  <a:moveTo>
                    <a:pt x="2107717" y="203149"/>
                  </a:moveTo>
                  <a:lnTo>
                    <a:pt x="2104986" y="200418"/>
                  </a:lnTo>
                  <a:lnTo>
                    <a:pt x="2098268" y="200418"/>
                  </a:lnTo>
                  <a:lnTo>
                    <a:pt x="2095538" y="203149"/>
                  </a:lnTo>
                  <a:lnTo>
                    <a:pt x="2095538" y="209880"/>
                  </a:lnTo>
                  <a:lnTo>
                    <a:pt x="2098268" y="212598"/>
                  </a:lnTo>
                  <a:lnTo>
                    <a:pt x="2104986" y="212598"/>
                  </a:lnTo>
                  <a:lnTo>
                    <a:pt x="2107717" y="209880"/>
                  </a:lnTo>
                  <a:lnTo>
                    <a:pt x="2107717" y="203149"/>
                  </a:lnTo>
                  <a:close/>
                </a:path>
                <a:path w="2470150" h="1980565">
                  <a:moveTo>
                    <a:pt x="2124773" y="222250"/>
                  </a:moveTo>
                  <a:lnTo>
                    <a:pt x="2122043" y="219532"/>
                  </a:lnTo>
                  <a:lnTo>
                    <a:pt x="2115324" y="219532"/>
                  </a:lnTo>
                  <a:lnTo>
                    <a:pt x="2112607" y="222250"/>
                  </a:lnTo>
                  <a:lnTo>
                    <a:pt x="2112607" y="228981"/>
                  </a:lnTo>
                  <a:lnTo>
                    <a:pt x="2115324" y="231711"/>
                  </a:lnTo>
                  <a:lnTo>
                    <a:pt x="2122043" y="231711"/>
                  </a:lnTo>
                  <a:lnTo>
                    <a:pt x="2124773" y="228981"/>
                  </a:lnTo>
                  <a:lnTo>
                    <a:pt x="2124773" y="222250"/>
                  </a:lnTo>
                  <a:close/>
                </a:path>
                <a:path w="2470150" h="1980565">
                  <a:moveTo>
                    <a:pt x="2141423" y="241681"/>
                  </a:moveTo>
                  <a:lnTo>
                    <a:pt x="2138692" y="238963"/>
                  </a:lnTo>
                  <a:lnTo>
                    <a:pt x="2131974" y="238963"/>
                  </a:lnTo>
                  <a:lnTo>
                    <a:pt x="2129244" y="241681"/>
                  </a:lnTo>
                  <a:lnTo>
                    <a:pt x="2129244" y="248424"/>
                  </a:lnTo>
                  <a:lnTo>
                    <a:pt x="2131974" y="251142"/>
                  </a:lnTo>
                  <a:lnTo>
                    <a:pt x="2138692" y="251142"/>
                  </a:lnTo>
                  <a:lnTo>
                    <a:pt x="2141423" y="248424"/>
                  </a:lnTo>
                  <a:lnTo>
                    <a:pt x="2141423" y="241681"/>
                  </a:lnTo>
                  <a:close/>
                </a:path>
                <a:path w="2470150" h="1980565">
                  <a:moveTo>
                    <a:pt x="2157653" y="261467"/>
                  </a:moveTo>
                  <a:lnTo>
                    <a:pt x="2154923" y="258737"/>
                  </a:lnTo>
                  <a:lnTo>
                    <a:pt x="2148205" y="258737"/>
                  </a:lnTo>
                  <a:lnTo>
                    <a:pt x="2145487" y="261467"/>
                  </a:lnTo>
                  <a:lnTo>
                    <a:pt x="2145487" y="268185"/>
                  </a:lnTo>
                  <a:lnTo>
                    <a:pt x="2148205" y="270916"/>
                  </a:lnTo>
                  <a:lnTo>
                    <a:pt x="2154923" y="270916"/>
                  </a:lnTo>
                  <a:lnTo>
                    <a:pt x="2157653" y="268185"/>
                  </a:lnTo>
                  <a:lnTo>
                    <a:pt x="2157653" y="261467"/>
                  </a:lnTo>
                  <a:close/>
                </a:path>
                <a:path w="2470150" h="1980565">
                  <a:moveTo>
                    <a:pt x="2173567" y="281546"/>
                  </a:moveTo>
                  <a:lnTo>
                    <a:pt x="2170836" y="278815"/>
                  </a:lnTo>
                  <a:lnTo>
                    <a:pt x="2164118" y="278815"/>
                  </a:lnTo>
                  <a:lnTo>
                    <a:pt x="2161387" y="281546"/>
                  </a:lnTo>
                  <a:lnTo>
                    <a:pt x="2161387" y="288277"/>
                  </a:lnTo>
                  <a:lnTo>
                    <a:pt x="2164118" y="290995"/>
                  </a:lnTo>
                  <a:lnTo>
                    <a:pt x="2170836" y="290995"/>
                  </a:lnTo>
                  <a:lnTo>
                    <a:pt x="2173567" y="288277"/>
                  </a:lnTo>
                  <a:lnTo>
                    <a:pt x="2173567" y="281546"/>
                  </a:lnTo>
                  <a:close/>
                </a:path>
                <a:path w="2470150" h="1980565">
                  <a:moveTo>
                    <a:pt x="2188959" y="301955"/>
                  </a:moveTo>
                  <a:lnTo>
                    <a:pt x="2186228" y="299224"/>
                  </a:lnTo>
                  <a:lnTo>
                    <a:pt x="2179510" y="299224"/>
                  </a:lnTo>
                  <a:lnTo>
                    <a:pt x="2176792" y="301955"/>
                  </a:lnTo>
                  <a:lnTo>
                    <a:pt x="2176792" y="308686"/>
                  </a:lnTo>
                  <a:lnTo>
                    <a:pt x="2179510" y="311404"/>
                  </a:lnTo>
                  <a:lnTo>
                    <a:pt x="2186228" y="311404"/>
                  </a:lnTo>
                  <a:lnTo>
                    <a:pt x="2188959" y="308686"/>
                  </a:lnTo>
                  <a:lnTo>
                    <a:pt x="2188959" y="301955"/>
                  </a:lnTo>
                  <a:close/>
                </a:path>
                <a:path w="2470150" h="1980565">
                  <a:moveTo>
                    <a:pt x="2204034" y="322643"/>
                  </a:moveTo>
                  <a:lnTo>
                    <a:pt x="2201316" y="319925"/>
                  </a:lnTo>
                  <a:lnTo>
                    <a:pt x="2194585" y="319925"/>
                  </a:lnTo>
                  <a:lnTo>
                    <a:pt x="2191867" y="322643"/>
                  </a:lnTo>
                  <a:lnTo>
                    <a:pt x="2191867" y="329374"/>
                  </a:lnTo>
                  <a:lnTo>
                    <a:pt x="2194585" y="332105"/>
                  </a:lnTo>
                  <a:lnTo>
                    <a:pt x="2201316" y="332105"/>
                  </a:lnTo>
                  <a:lnTo>
                    <a:pt x="2204034" y="329374"/>
                  </a:lnTo>
                  <a:lnTo>
                    <a:pt x="2204034" y="322643"/>
                  </a:lnTo>
                  <a:close/>
                </a:path>
                <a:path w="2470150" h="1980565">
                  <a:moveTo>
                    <a:pt x="2218690" y="343662"/>
                  </a:moveTo>
                  <a:lnTo>
                    <a:pt x="2215959" y="340931"/>
                  </a:lnTo>
                  <a:lnTo>
                    <a:pt x="2209254" y="340931"/>
                  </a:lnTo>
                  <a:lnTo>
                    <a:pt x="2206510" y="343662"/>
                  </a:lnTo>
                  <a:lnTo>
                    <a:pt x="2206510" y="350380"/>
                  </a:lnTo>
                  <a:lnTo>
                    <a:pt x="2209254" y="353110"/>
                  </a:lnTo>
                  <a:lnTo>
                    <a:pt x="2215959" y="353110"/>
                  </a:lnTo>
                  <a:lnTo>
                    <a:pt x="2218690" y="350380"/>
                  </a:lnTo>
                  <a:lnTo>
                    <a:pt x="2218690" y="343662"/>
                  </a:lnTo>
                  <a:close/>
                </a:path>
                <a:path w="2470150" h="1980565">
                  <a:moveTo>
                    <a:pt x="2232825" y="364934"/>
                  </a:moveTo>
                  <a:lnTo>
                    <a:pt x="2230094" y="362216"/>
                  </a:lnTo>
                  <a:lnTo>
                    <a:pt x="2223389" y="362216"/>
                  </a:lnTo>
                  <a:lnTo>
                    <a:pt x="2220658" y="364934"/>
                  </a:lnTo>
                  <a:lnTo>
                    <a:pt x="2220658" y="371665"/>
                  </a:lnTo>
                  <a:lnTo>
                    <a:pt x="2223389" y="374396"/>
                  </a:lnTo>
                  <a:lnTo>
                    <a:pt x="2230094" y="374396"/>
                  </a:lnTo>
                  <a:lnTo>
                    <a:pt x="2232825" y="371665"/>
                  </a:lnTo>
                  <a:lnTo>
                    <a:pt x="2232825" y="364934"/>
                  </a:lnTo>
                  <a:close/>
                </a:path>
                <a:path w="2470150" h="1980565">
                  <a:moveTo>
                    <a:pt x="2246655" y="386511"/>
                  </a:moveTo>
                  <a:lnTo>
                    <a:pt x="2243925" y="383781"/>
                  </a:lnTo>
                  <a:lnTo>
                    <a:pt x="2237206" y="383781"/>
                  </a:lnTo>
                  <a:lnTo>
                    <a:pt x="2234488" y="386511"/>
                  </a:lnTo>
                  <a:lnTo>
                    <a:pt x="2234488" y="393230"/>
                  </a:lnTo>
                  <a:lnTo>
                    <a:pt x="2237206" y="395960"/>
                  </a:lnTo>
                  <a:lnTo>
                    <a:pt x="2243925" y="395960"/>
                  </a:lnTo>
                  <a:lnTo>
                    <a:pt x="2246655" y="393230"/>
                  </a:lnTo>
                  <a:lnTo>
                    <a:pt x="2246655" y="386511"/>
                  </a:lnTo>
                  <a:close/>
                </a:path>
                <a:path w="2470150" h="1980565">
                  <a:moveTo>
                    <a:pt x="2259952" y="408355"/>
                  </a:moveTo>
                  <a:lnTo>
                    <a:pt x="2257221" y="405625"/>
                  </a:lnTo>
                  <a:lnTo>
                    <a:pt x="2250503" y="405625"/>
                  </a:lnTo>
                  <a:lnTo>
                    <a:pt x="2247785" y="408355"/>
                  </a:lnTo>
                  <a:lnTo>
                    <a:pt x="2247785" y="415074"/>
                  </a:lnTo>
                  <a:lnTo>
                    <a:pt x="2250503" y="417791"/>
                  </a:lnTo>
                  <a:lnTo>
                    <a:pt x="2257221" y="417791"/>
                  </a:lnTo>
                  <a:lnTo>
                    <a:pt x="2259952" y="415074"/>
                  </a:lnTo>
                  <a:lnTo>
                    <a:pt x="2259952" y="408355"/>
                  </a:lnTo>
                  <a:close/>
                </a:path>
                <a:path w="2470150" h="1980565">
                  <a:moveTo>
                    <a:pt x="2272944" y="430441"/>
                  </a:moveTo>
                  <a:lnTo>
                    <a:pt x="2270214" y="427723"/>
                  </a:lnTo>
                  <a:lnTo>
                    <a:pt x="2263483" y="427723"/>
                  </a:lnTo>
                  <a:lnTo>
                    <a:pt x="2260765" y="430441"/>
                  </a:lnTo>
                  <a:lnTo>
                    <a:pt x="2260765" y="437172"/>
                  </a:lnTo>
                  <a:lnTo>
                    <a:pt x="2263483" y="439902"/>
                  </a:lnTo>
                  <a:lnTo>
                    <a:pt x="2270214" y="439902"/>
                  </a:lnTo>
                  <a:lnTo>
                    <a:pt x="2272944" y="437172"/>
                  </a:lnTo>
                  <a:lnTo>
                    <a:pt x="2272944" y="430441"/>
                  </a:lnTo>
                  <a:close/>
                </a:path>
                <a:path w="2470150" h="1980565">
                  <a:moveTo>
                    <a:pt x="2285390" y="452805"/>
                  </a:moveTo>
                  <a:lnTo>
                    <a:pt x="2282672" y="450062"/>
                  </a:lnTo>
                  <a:lnTo>
                    <a:pt x="2275954" y="450062"/>
                  </a:lnTo>
                  <a:lnTo>
                    <a:pt x="2273223" y="452805"/>
                  </a:lnTo>
                  <a:lnTo>
                    <a:pt x="2273223" y="459524"/>
                  </a:lnTo>
                  <a:lnTo>
                    <a:pt x="2275954" y="462241"/>
                  </a:lnTo>
                  <a:lnTo>
                    <a:pt x="2282672" y="462241"/>
                  </a:lnTo>
                  <a:lnTo>
                    <a:pt x="2285390" y="459524"/>
                  </a:lnTo>
                  <a:lnTo>
                    <a:pt x="2285390" y="452805"/>
                  </a:lnTo>
                  <a:close/>
                </a:path>
                <a:path w="2470150" h="1980565">
                  <a:moveTo>
                    <a:pt x="2297328" y="475386"/>
                  </a:moveTo>
                  <a:lnTo>
                    <a:pt x="2294610" y="472668"/>
                  </a:lnTo>
                  <a:lnTo>
                    <a:pt x="2287892" y="472668"/>
                  </a:lnTo>
                  <a:lnTo>
                    <a:pt x="2285161" y="475386"/>
                  </a:lnTo>
                  <a:lnTo>
                    <a:pt x="2285161" y="482117"/>
                  </a:lnTo>
                  <a:lnTo>
                    <a:pt x="2287892" y="484847"/>
                  </a:lnTo>
                  <a:lnTo>
                    <a:pt x="2294610" y="484847"/>
                  </a:lnTo>
                  <a:lnTo>
                    <a:pt x="2297328" y="482117"/>
                  </a:lnTo>
                  <a:lnTo>
                    <a:pt x="2297328" y="475386"/>
                  </a:lnTo>
                  <a:close/>
                </a:path>
                <a:path w="2470150" h="1980565">
                  <a:moveTo>
                    <a:pt x="2308949" y="498221"/>
                  </a:moveTo>
                  <a:lnTo>
                    <a:pt x="2306218" y="495490"/>
                  </a:lnTo>
                  <a:lnTo>
                    <a:pt x="2299512" y="495490"/>
                  </a:lnTo>
                  <a:lnTo>
                    <a:pt x="2296782" y="498221"/>
                  </a:lnTo>
                  <a:lnTo>
                    <a:pt x="2296782" y="504952"/>
                  </a:lnTo>
                  <a:lnTo>
                    <a:pt x="2299512" y="507669"/>
                  </a:lnTo>
                  <a:lnTo>
                    <a:pt x="2306218" y="507669"/>
                  </a:lnTo>
                  <a:lnTo>
                    <a:pt x="2308949" y="504952"/>
                  </a:lnTo>
                  <a:lnTo>
                    <a:pt x="2308949" y="498221"/>
                  </a:lnTo>
                  <a:close/>
                </a:path>
                <a:path w="2470150" h="1980565">
                  <a:moveTo>
                    <a:pt x="2320048" y="521284"/>
                  </a:moveTo>
                  <a:lnTo>
                    <a:pt x="2317318" y="518553"/>
                  </a:lnTo>
                  <a:lnTo>
                    <a:pt x="2310612" y="518553"/>
                  </a:lnTo>
                  <a:lnTo>
                    <a:pt x="2307869" y="521284"/>
                  </a:lnTo>
                  <a:lnTo>
                    <a:pt x="2307869" y="528002"/>
                  </a:lnTo>
                  <a:lnTo>
                    <a:pt x="2310612" y="530720"/>
                  </a:lnTo>
                  <a:lnTo>
                    <a:pt x="2317318" y="530720"/>
                  </a:lnTo>
                  <a:lnTo>
                    <a:pt x="2320048" y="528002"/>
                  </a:lnTo>
                  <a:lnTo>
                    <a:pt x="2320048" y="521284"/>
                  </a:lnTo>
                  <a:close/>
                </a:path>
                <a:path w="2470150" h="1980565">
                  <a:moveTo>
                    <a:pt x="2330640" y="544563"/>
                  </a:moveTo>
                  <a:lnTo>
                    <a:pt x="2327910" y="541820"/>
                  </a:lnTo>
                  <a:lnTo>
                    <a:pt x="2321191" y="541820"/>
                  </a:lnTo>
                  <a:lnTo>
                    <a:pt x="2318461" y="544563"/>
                  </a:lnTo>
                  <a:lnTo>
                    <a:pt x="2318461" y="551281"/>
                  </a:lnTo>
                  <a:lnTo>
                    <a:pt x="2321191" y="553999"/>
                  </a:lnTo>
                  <a:lnTo>
                    <a:pt x="2327910" y="553999"/>
                  </a:lnTo>
                  <a:lnTo>
                    <a:pt x="2330640" y="551281"/>
                  </a:lnTo>
                  <a:lnTo>
                    <a:pt x="2330640" y="544563"/>
                  </a:lnTo>
                  <a:close/>
                </a:path>
                <a:path w="2470150" h="1980565">
                  <a:moveTo>
                    <a:pt x="2340902" y="568045"/>
                  </a:moveTo>
                  <a:lnTo>
                    <a:pt x="2338171" y="565315"/>
                  </a:lnTo>
                  <a:lnTo>
                    <a:pt x="2331453" y="565315"/>
                  </a:lnTo>
                  <a:lnTo>
                    <a:pt x="2328722" y="568045"/>
                  </a:lnTo>
                  <a:lnTo>
                    <a:pt x="2328722" y="574763"/>
                  </a:lnTo>
                  <a:lnTo>
                    <a:pt x="2331453" y="577494"/>
                  </a:lnTo>
                  <a:lnTo>
                    <a:pt x="2338171" y="577494"/>
                  </a:lnTo>
                  <a:lnTo>
                    <a:pt x="2340902" y="574763"/>
                  </a:lnTo>
                  <a:lnTo>
                    <a:pt x="2340902" y="568045"/>
                  </a:lnTo>
                  <a:close/>
                </a:path>
                <a:path w="2470150" h="1980565">
                  <a:moveTo>
                    <a:pt x="2350528" y="591705"/>
                  </a:moveTo>
                  <a:lnTo>
                    <a:pt x="2347785" y="588987"/>
                  </a:lnTo>
                  <a:lnTo>
                    <a:pt x="2341080" y="588987"/>
                  </a:lnTo>
                  <a:lnTo>
                    <a:pt x="2338349" y="591705"/>
                  </a:lnTo>
                  <a:lnTo>
                    <a:pt x="2338349" y="598436"/>
                  </a:lnTo>
                  <a:lnTo>
                    <a:pt x="2341080" y="601167"/>
                  </a:lnTo>
                  <a:lnTo>
                    <a:pt x="2347785" y="601167"/>
                  </a:lnTo>
                  <a:lnTo>
                    <a:pt x="2350528" y="598436"/>
                  </a:lnTo>
                  <a:lnTo>
                    <a:pt x="2350528" y="591705"/>
                  </a:lnTo>
                  <a:close/>
                </a:path>
                <a:path w="2470150" h="1980565">
                  <a:moveTo>
                    <a:pt x="2359749" y="615581"/>
                  </a:moveTo>
                  <a:lnTo>
                    <a:pt x="2357018" y="612863"/>
                  </a:lnTo>
                  <a:lnTo>
                    <a:pt x="2350300" y="612863"/>
                  </a:lnTo>
                  <a:lnTo>
                    <a:pt x="2347569" y="615581"/>
                  </a:lnTo>
                  <a:lnTo>
                    <a:pt x="2347569" y="622312"/>
                  </a:lnTo>
                  <a:lnTo>
                    <a:pt x="2350300" y="625030"/>
                  </a:lnTo>
                  <a:lnTo>
                    <a:pt x="2357018" y="625030"/>
                  </a:lnTo>
                  <a:lnTo>
                    <a:pt x="2359749" y="622312"/>
                  </a:lnTo>
                  <a:lnTo>
                    <a:pt x="2359749" y="615581"/>
                  </a:lnTo>
                  <a:close/>
                </a:path>
                <a:path w="2470150" h="1980565">
                  <a:moveTo>
                    <a:pt x="2368537" y="639648"/>
                  </a:moveTo>
                  <a:lnTo>
                    <a:pt x="2365806" y="636905"/>
                  </a:lnTo>
                  <a:lnTo>
                    <a:pt x="2359088" y="636905"/>
                  </a:lnTo>
                  <a:lnTo>
                    <a:pt x="2356370" y="639648"/>
                  </a:lnTo>
                  <a:lnTo>
                    <a:pt x="2356370" y="646366"/>
                  </a:lnTo>
                  <a:lnTo>
                    <a:pt x="2359088" y="649084"/>
                  </a:lnTo>
                  <a:lnTo>
                    <a:pt x="2365806" y="649084"/>
                  </a:lnTo>
                  <a:lnTo>
                    <a:pt x="2368537" y="646366"/>
                  </a:lnTo>
                  <a:lnTo>
                    <a:pt x="2368537" y="639648"/>
                  </a:lnTo>
                  <a:close/>
                </a:path>
                <a:path w="2470150" h="1980565">
                  <a:moveTo>
                    <a:pt x="2376805" y="663867"/>
                  </a:moveTo>
                  <a:lnTo>
                    <a:pt x="2374087" y="661123"/>
                  </a:lnTo>
                  <a:lnTo>
                    <a:pt x="2367356" y="661123"/>
                  </a:lnTo>
                  <a:lnTo>
                    <a:pt x="2364638" y="663867"/>
                  </a:lnTo>
                  <a:lnTo>
                    <a:pt x="2364638" y="670585"/>
                  </a:lnTo>
                  <a:lnTo>
                    <a:pt x="2367356" y="673303"/>
                  </a:lnTo>
                  <a:lnTo>
                    <a:pt x="2374087" y="673303"/>
                  </a:lnTo>
                  <a:lnTo>
                    <a:pt x="2376805" y="670585"/>
                  </a:lnTo>
                  <a:lnTo>
                    <a:pt x="2376805" y="663867"/>
                  </a:lnTo>
                  <a:close/>
                </a:path>
                <a:path w="2470150" h="1980565">
                  <a:moveTo>
                    <a:pt x="2384552" y="688238"/>
                  </a:moveTo>
                  <a:lnTo>
                    <a:pt x="2381821" y="685507"/>
                  </a:lnTo>
                  <a:lnTo>
                    <a:pt x="2375103" y="685507"/>
                  </a:lnTo>
                  <a:lnTo>
                    <a:pt x="2372372" y="688238"/>
                  </a:lnTo>
                  <a:lnTo>
                    <a:pt x="2372372" y="694956"/>
                  </a:lnTo>
                  <a:lnTo>
                    <a:pt x="2375103" y="697687"/>
                  </a:lnTo>
                  <a:lnTo>
                    <a:pt x="2381821" y="697687"/>
                  </a:lnTo>
                  <a:lnTo>
                    <a:pt x="2384552" y="694956"/>
                  </a:lnTo>
                  <a:lnTo>
                    <a:pt x="2384552" y="688238"/>
                  </a:lnTo>
                  <a:close/>
                </a:path>
                <a:path w="2470150" h="1980565">
                  <a:moveTo>
                    <a:pt x="2391892" y="712762"/>
                  </a:moveTo>
                  <a:lnTo>
                    <a:pt x="2389162" y="710031"/>
                  </a:lnTo>
                  <a:lnTo>
                    <a:pt x="2382443" y="710031"/>
                  </a:lnTo>
                  <a:lnTo>
                    <a:pt x="2379713" y="712762"/>
                  </a:lnTo>
                  <a:lnTo>
                    <a:pt x="2379713" y="719480"/>
                  </a:lnTo>
                  <a:lnTo>
                    <a:pt x="2382443" y="722210"/>
                  </a:lnTo>
                  <a:lnTo>
                    <a:pt x="2389162" y="722210"/>
                  </a:lnTo>
                  <a:lnTo>
                    <a:pt x="2391892" y="719480"/>
                  </a:lnTo>
                  <a:lnTo>
                    <a:pt x="2391892" y="712762"/>
                  </a:lnTo>
                  <a:close/>
                </a:path>
                <a:path w="2470150" h="1980565">
                  <a:moveTo>
                    <a:pt x="2398699" y="737425"/>
                  </a:moveTo>
                  <a:lnTo>
                    <a:pt x="2395969" y="734695"/>
                  </a:lnTo>
                  <a:lnTo>
                    <a:pt x="2389238" y="734695"/>
                  </a:lnTo>
                  <a:lnTo>
                    <a:pt x="2386520" y="737425"/>
                  </a:lnTo>
                  <a:lnTo>
                    <a:pt x="2386520" y="744156"/>
                  </a:lnTo>
                  <a:lnTo>
                    <a:pt x="2389238" y="746874"/>
                  </a:lnTo>
                  <a:lnTo>
                    <a:pt x="2395969" y="746874"/>
                  </a:lnTo>
                  <a:lnTo>
                    <a:pt x="2398699" y="744156"/>
                  </a:lnTo>
                  <a:lnTo>
                    <a:pt x="2398699" y="737425"/>
                  </a:lnTo>
                  <a:close/>
                </a:path>
                <a:path w="2470150" h="1980565">
                  <a:moveTo>
                    <a:pt x="2405075" y="762228"/>
                  </a:moveTo>
                  <a:lnTo>
                    <a:pt x="2402357" y="759498"/>
                  </a:lnTo>
                  <a:lnTo>
                    <a:pt x="2395626" y="759498"/>
                  </a:lnTo>
                  <a:lnTo>
                    <a:pt x="2392896" y="762228"/>
                  </a:lnTo>
                  <a:lnTo>
                    <a:pt x="2392896" y="768946"/>
                  </a:lnTo>
                  <a:lnTo>
                    <a:pt x="2395626" y="771677"/>
                  </a:lnTo>
                  <a:lnTo>
                    <a:pt x="2402357" y="771677"/>
                  </a:lnTo>
                  <a:lnTo>
                    <a:pt x="2405075" y="768946"/>
                  </a:lnTo>
                  <a:lnTo>
                    <a:pt x="2405075" y="762228"/>
                  </a:lnTo>
                  <a:close/>
                </a:path>
                <a:path w="2470150" h="1980565">
                  <a:moveTo>
                    <a:pt x="2410841" y="787158"/>
                  </a:moveTo>
                  <a:lnTo>
                    <a:pt x="2408110" y="784428"/>
                  </a:lnTo>
                  <a:lnTo>
                    <a:pt x="2401392" y="784428"/>
                  </a:lnTo>
                  <a:lnTo>
                    <a:pt x="2398674" y="787158"/>
                  </a:lnTo>
                  <a:lnTo>
                    <a:pt x="2398674" y="793877"/>
                  </a:lnTo>
                  <a:lnTo>
                    <a:pt x="2401392" y="796607"/>
                  </a:lnTo>
                  <a:lnTo>
                    <a:pt x="2408110" y="796607"/>
                  </a:lnTo>
                  <a:lnTo>
                    <a:pt x="2410841" y="793877"/>
                  </a:lnTo>
                  <a:lnTo>
                    <a:pt x="2410841" y="787158"/>
                  </a:lnTo>
                  <a:close/>
                </a:path>
                <a:path w="2470150" h="1980565">
                  <a:moveTo>
                    <a:pt x="2416187" y="812190"/>
                  </a:moveTo>
                  <a:lnTo>
                    <a:pt x="2413457" y="809459"/>
                  </a:lnTo>
                  <a:lnTo>
                    <a:pt x="2406739" y="809459"/>
                  </a:lnTo>
                  <a:lnTo>
                    <a:pt x="2404008" y="812190"/>
                  </a:lnTo>
                  <a:lnTo>
                    <a:pt x="2404008" y="818921"/>
                  </a:lnTo>
                  <a:lnTo>
                    <a:pt x="2406739" y="821639"/>
                  </a:lnTo>
                  <a:lnTo>
                    <a:pt x="2413457" y="821639"/>
                  </a:lnTo>
                  <a:lnTo>
                    <a:pt x="2416187" y="818921"/>
                  </a:lnTo>
                  <a:lnTo>
                    <a:pt x="2416187" y="812190"/>
                  </a:lnTo>
                  <a:close/>
                </a:path>
                <a:path w="2470150" h="1980565">
                  <a:moveTo>
                    <a:pt x="2420988" y="837323"/>
                  </a:moveTo>
                  <a:lnTo>
                    <a:pt x="2418270" y="834593"/>
                  </a:lnTo>
                  <a:lnTo>
                    <a:pt x="2411552" y="834593"/>
                  </a:lnTo>
                  <a:lnTo>
                    <a:pt x="2408809" y="837323"/>
                  </a:lnTo>
                  <a:lnTo>
                    <a:pt x="2408809" y="844042"/>
                  </a:lnTo>
                  <a:lnTo>
                    <a:pt x="2411552" y="846772"/>
                  </a:lnTo>
                  <a:lnTo>
                    <a:pt x="2418270" y="846772"/>
                  </a:lnTo>
                  <a:lnTo>
                    <a:pt x="2420988" y="844042"/>
                  </a:lnTo>
                  <a:lnTo>
                    <a:pt x="2420988" y="837323"/>
                  </a:lnTo>
                  <a:close/>
                </a:path>
                <a:path w="2470150" h="1980565">
                  <a:moveTo>
                    <a:pt x="2421521" y="1420266"/>
                  </a:moveTo>
                  <a:lnTo>
                    <a:pt x="2418791" y="1417535"/>
                  </a:lnTo>
                  <a:lnTo>
                    <a:pt x="2412073" y="1417535"/>
                  </a:lnTo>
                  <a:lnTo>
                    <a:pt x="2409342" y="1420266"/>
                  </a:lnTo>
                  <a:lnTo>
                    <a:pt x="2409342" y="1426997"/>
                  </a:lnTo>
                  <a:lnTo>
                    <a:pt x="2412073" y="1429715"/>
                  </a:lnTo>
                  <a:lnTo>
                    <a:pt x="2418791" y="1429715"/>
                  </a:lnTo>
                  <a:lnTo>
                    <a:pt x="2421521" y="1426997"/>
                  </a:lnTo>
                  <a:lnTo>
                    <a:pt x="2421521" y="1420266"/>
                  </a:lnTo>
                  <a:close/>
                </a:path>
                <a:path w="2470150" h="1980565">
                  <a:moveTo>
                    <a:pt x="2425281" y="862545"/>
                  </a:moveTo>
                  <a:lnTo>
                    <a:pt x="2422563" y="859815"/>
                  </a:lnTo>
                  <a:lnTo>
                    <a:pt x="2415844" y="859815"/>
                  </a:lnTo>
                  <a:lnTo>
                    <a:pt x="2413114" y="862545"/>
                  </a:lnTo>
                  <a:lnTo>
                    <a:pt x="2413114" y="869264"/>
                  </a:lnTo>
                  <a:lnTo>
                    <a:pt x="2415844" y="871994"/>
                  </a:lnTo>
                  <a:lnTo>
                    <a:pt x="2422563" y="871994"/>
                  </a:lnTo>
                  <a:lnTo>
                    <a:pt x="2425281" y="869264"/>
                  </a:lnTo>
                  <a:lnTo>
                    <a:pt x="2425281" y="862545"/>
                  </a:lnTo>
                  <a:close/>
                </a:path>
                <a:path w="2470150" h="1980565">
                  <a:moveTo>
                    <a:pt x="2428113" y="1395552"/>
                  </a:moveTo>
                  <a:lnTo>
                    <a:pt x="2425395" y="1392821"/>
                  </a:lnTo>
                  <a:lnTo>
                    <a:pt x="2418664" y="1392821"/>
                  </a:lnTo>
                  <a:lnTo>
                    <a:pt x="2415933" y="1395552"/>
                  </a:lnTo>
                  <a:lnTo>
                    <a:pt x="2415933" y="1402283"/>
                  </a:lnTo>
                  <a:lnTo>
                    <a:pt x="2418664" y="1405001"/>
                  </a:lnTo>
                  <a:lnTo>
                    <a:pt x="2425395" y="1405001"/>
                  </a:lnTo>
                  <a:lnTo>
                    <a:pt x="2428113" y="1402283"/>
                  </a:lnTo>
                  <a:lnTo>
                    <a:pt x="2428113" y="1395552"/>
                  </a:lnTo>
                  <a:close/>
                </a:path>
                <a:path w="2470150" h="1980565">
                  <a:moveTo>
                    <a:pt x="2429154" y="887857"/>
                  </a:moveTo>
                  <a:lnTo>
                    <a:pt x="2426436" y="885126"/>
                  </a:lnTo>
                  <a:lnTo>
                    <a:pt x="2419718" y="885126"/>
                  </a:lnTo>
                  <a:lnTo>
                    <a:pt x="2416987" y="887857"/>
                  </a:lnTo>
                  <a:lnTo>
                    <a:pt x="2416987" y="894575"/>
                  </a:lnTo>
                  <a:lnTo>
                    <a:pt x="2419718" y="897305"/>
                  </a:lnTo>
                  <a:lnTo>
                    <a:pt x="2426436" y="897305"/>
                  </a:lnTo>
                  <a:lnTo>
                    <a:pt x="2429154" y="894575"/>
                  </a:lnTo>
                  <a:lnTo>
                    <a:pt x="2429154" y="887857"/>
                  </a:lnTo>
                  <a:close/>
                </a:path>
                <a:path w="2470150" h="1980565">
                  <a:moveTo>
                    <a:pt x="2432405" y="913231"/>
                  </a:moveTo>
                  <a:lnTo>
                    <a:pt x="2429687" y="910488"/>
                  </a:lnTo>
                  <a:lnTo>
                    <a:pt x="2422956" y="910488"/>
                  </a:lnTo>
                  <a:lnTo>
                    <a:pt x="2420226" y="913231"/>
                  </a:lnTo>
                  <a:lnTo>
                    <a:pt x="2420226" y="919949"/>
                  </a:lnTo>
                  <a:lnTo>
                    <a:pt x="2422956" y="922667"/>
                  </a:lnTo>
                  <a:lnTo>
                    <a:pt x="2429687" y="922667"/>
                  </a:lnTo>
                  <a:lnTo>
                    <a:pt x="2432405" y="919949"/>
                  </a:lnTo>
                  <a:lnTo>
                    <a:pt x="2432405" y="913231"/>
                  </a:lnTo>
                  <a:close/>
                </a:path>
                <a:path w="2470150" h="1980565">
                  <a:moveTo>
                    <a:pt x="2434298" y="1370723"/>
                  </a:moveTo>
                  <a:lnTo>
                    <a:pt x="2431567" y="1367993"/>
                  </a:lnTo>
                  <a:lnTo>
                    <a:pt x="2424849" y="1367993"/>
                  </a:lnTo>
                  <a:lnTo>
                    <a:pt x="2422118" y="1370723"/>
                  </a:lnTo>
                  <a:lnTo>
                    <a:pt x="2422118" y="1377442"/>
                  </a:lnTo>
                  <a:lnTo>
                    <a:pt x="2424849" y="1380159"/>
                  </a:lnTo>
                  <a:lnTo>
                    <a:pt x="2431567" y="1380159"/>
                  </a:lnTo>
                  <a:lnTo>
                    <a:pt x="2434298" y="1377442"/>
                  </a:lnTo>
                  <a:lnTo>
                    <a:pt x="2434298" y="1370723"/>
                  </a:lnTo>
                  <a:close/>
                </a:path>
                <a:path w="2470150" h="1980565">
                  <a:moveTo>
                    <a:pt x="2435237" y="938669"/>
                  </a:moveTo>
                  <a:lnTo>
                    <a:pt x="2432494" y="935939"/>
                  </a:lnTo>
                  <a:lnTo>
                    <a:pt x="2425789" y="935939"/>
                  </a:lnTo>
                  <a:lnTo>
                    <a:pt x="2423058" y="938669"/>
                  </a:lnTo>
                  <a:lnTo>
                    <a:pt x="2423058" y="945388"/>
                  </a:lnTo>
                  <a:lnTo>
                    <a:pt x="2425789" y="948118"/>
                  </a:lnTo>
                  <a:lnTo>
                    <a:pt x="2432494" y="948118"/>
                  </a:lnTo>
                  <a:lnTo>
                    <a:pt x="2435237" y="945388"/>
                  </a:lnTo>
                  <a:lnTo>
                    <a:pt x="2435237" y="938669"/>
                  </a:lnTo>
                  <a:close/>
                </a:path>
                <a:path w="2470150" h="1980565">
                  <a:moveTo>
                    <a:pt x="2437536" y="964145"/>
                  </a:moveTo>
                  <a:lnTo>
                    <a:pt x="2434818" y="961428"/>
                  </a:lnTo>
                  <a:lnTo>
                    <a:pt x="2428087" y="961428"/>
                  </a:lnTo>
                  <a:lnTo>
                    <a:pt x="2425369" y="964145"/>
                  </a:lnTo>
                  <a:lnTo>
                    <a:pt x="2425369" y="970864"/>
                  </a:lnTo>
                  <a:lnTo>
                    <a:pt x="2428087" y="973607"/>
                  </a:lnTo>
                  <a:lnTo>
                    <a:pt x="2434818" y="973607"/>
                  </a:lnTo>
                  <a:lnTo>
                    <a:pt x="2437536" y="970864"/>
                  </a:lnTo>
                  <a:lnTo>
                    <a:pt x="2437536" y="964145"/>
                  </a:lnTo>
                  <a:close/>
                </a:path>
                <a:path w="2470150" h="1980565">
                  <a:moveTo>
                    <a:pt x="2439314" y="989685"/>
                  </a:moveTo>
                  <a:lnTo>
                    <a:pt x="2436584" y="986955"/>
                  </a:lnTo>
                  <a:lnTo>
                    <a:pt x="2429865" y="986955"/>
                  </a:lnTo>
                  <a:lnTo>
                    <a:pt x="2427135" y="989685"/>
                  </a:lnTo>
                  <a:lnTo>
                    <a:pt x="2427135" y="996403"/>
                  </a:lnTo>
                  <a:lnTo>
                    <a:pt x="2429865" y="999134"/>
                  </a:lnTo>
                  <a:lnTo>
                    <a:pt x="2436584" y="999134"/>
                  </a:lnTo>
                  <a:lnTo>
                    <a:pt x="2439314" y="996403"/>
                  </a:lnTo>
                  <a:lnTo>
                    <a:pt x="2439314" y="989685"/>
                  </a:lnTo>
                  <a:close/>
                </a:path>
                <a:path w="2470150" h="1980565">
                  <a:moveTo>
                    <a:pt x="2440584" y="1015250"/>
                  </a:moveTo>
                  <a:lnTo>
                    <a:pt x="2437854" y="1012507"/>
                  </a:lnTo>
                  <a:lnTo>
                    <a:pt x="2431135" y="1012507"/>
                  </a:lnTo>
                  <a:lnTo>
                    <a:pt x="2428405" y="1015250"/>
                  </a:lnTo>
                  <a:lnTo>
                    <a:pt x="2428405" y="1021969"/>
                  </a:lnTo>
                  <a:lnTo>
                    <a:pt x="2431135" y="1024686"/>
                  </a:lnTo>
                  <a:lnTo>
                    <a:pt x="2437854" y="1024686"/>
                  </a:lnTo>
                  <a:lnTo>
                    <a:pt x="2440584" y="1021969"/>
                  </a:lnTo>
                  <a:lnTo>
                    <a:pt x="2440584" y="1015250"/>
                  </a:lnTo>
                  <a:close/>
                </a:path>
                <a:path w="2470150" h="1980565">
                  <a:moveTo>
                    <a:pt x="2441321" y="1040828"/>
                  </a:moveTo>
                  <a:lnTo>
                    <a:pt x="2438577" y="1038098"/>
                  </a:lnTo>
                  <a:lnTo>
                    <a:pt x="2431859" y="1038098"/>
                  </a:lnTo>
                  <a:lnTo>
                    <a:pt x="2429141" y="1040828"/>
                  </a:lnTo>
                  <a:lnTo>
                    <a:pt x="2429141" y="1047559"/>
                  </a:lnTo>
                  <a:lnTo>
                    <a:pt x="2431859" y="1050277"/>
                  </a:lnTo>
                  <a:lnTo>
                    <a:pt x="2438577" y="1050277"/>
                  </a:lnTo>
                  <a:lnTo>
                    <a:pt x="2441321" y="1047559"/>
                  </a:lnTo>
                  <a:lnTo>
                    <a:pt x="2441321" y="1040828"/>
                  </a:lnTo>
                  <a:close/>
                </a:path>
                <a:path w="2470150" h="1980565">
                  <a:moveTo>
                    <a:pt x="2449995" y="1295565"/>
                  </a:moveTo>
                  <a:lnTo>
                    <a:pt x="2447264" y="1292834"/>
                  </a:lnTo>
                  <a:lnTo>
                    <a:pt x="2440546" y="1292834"/>
                  </a:lnTo>
                  <a:lnTo>
                    <a:pt x="2437815" y="1295565"/>
                  </a:lnTo>
                  <a:lnTo>
                    <a:pt x="2437815" y="1302296"/>
                  </a:lnTo>
                  <a:lnTo>
                    <a:pt x="2440546" y="1305013"/>
                  </a:lnTo>
                  <a:lnTo>
                    <a:pt x="2447264" y="1305013"/>
                  </a:lnTo>
                  <a:lnTo>
                    <a:pt x="2449995" y="1302296"/>
                  </a:lnTo>
                  <a:lnTo>
                    <a:pt x="2449995" y="1295565"/>
                  </a:lnTo>
                  <a:close/>
                </a:path>
                <a:path w="2470150" h="1980565">
                  <a:moveTo>
                    <a:pt x="2454186" y="1270330"/>
                  </a:moveTo>
                  <a:lnTo>
                    <a:pt x="2451468" y="1267587"/>
                  </a:lnTo>
                  <a:lnTo>
                    <a:pt x="2444737" y="1267587"/>
                  </a:lnTo>
                  <a:lnTo>
                    <a:pt x="2442019" y="1270330"/>
                  </a:lnTo>
                  <a:lnTo>
                    <a:pt x="2442019" y="1277048"/>
                  </a:lnTo>
                  <a:lnTo>
                    <a:pt x="2444737" y="1279766"/>
                  </a:lnTo>
                  <a:lnTo>
                    <a:pt x="2451468" y="1279766"/>
                  </a:lnTo>
                  <a:lnTo>
                    <a:pt x="2454186" y="1277048"/>
                  </a:lnTo>
                  <a:lnTo>
                    <a:pt x="2454186" y="1270330"/>
                  </a:lnTo>
                  <a:close/>
                </a:path>
                <a:path w="2470150" h="1980565">
                  <a:moveTo>
                    <a:pt x="2457843" y="1245006"/>
                  </a:moveTo>
                  <a:lnTo>
                    <a:pt x="2455126" y="1242275"/>
                  </a:lnTo>
                  <a:lnTo>
                    <a:pt x="2448407" y="1242275"/>
                  </a:lnTo>
                  <a:lnTo>
                    <a:pt x="2445677" y="1245006"/>
                  </a:lnTo>
                  <a:lnTo>
                    <a:pt x="2445677" y="1251724"/>
                  </a:lnTo>
                  <a:lnTo>
                    <a:pt x="2448407" y="1254455"/>
                  </a:lnTo>
                  <a:lnTo>
                    <a:pt x="2455126" y="1254455"/>
                  </a:lnTo>
                  <a:lnTo>
                    <a:pt x="2457843" y="1251724"/>
                  </a:lnTo>
                  <a:lnTo>
                    <a:pt x="2457843" y="1245006"/>
                  </a:lnTo>
                  <a:close/>
                </a:path>
                <a:path w="2470150" h="1980565">
                  <a:moveTo>
                    <a:pt x="2461107" y="1219631"/>
                  </a:moveTo>
                  <a:lnTo>
                    <a:pt x="2458377" y="1216888"/>
                  </a:lnTo>
                  <a:lnTo>
                    <a:pt x="2451658" y="1216888"/>
                  </a:lnTo>
                  <a:lnTo>
                    <a:pt x="2448928" y="1219631"/>
                  </a:lnTo>
                  <a:lnTo>
                    <a:pt x="2448928" y="1226350"/>
                  </a:lnTo>
                  <a:lnTo>
                    <a:pt x="2451658" y="1229067"/>
                  </a:lnTo>
                  <a:lnTo>
                    <a:pt x="2458377" y="1229067"/>
                  </a:lnTo>
                  <a:lnTo>
                    <a:pt x="2461107" y="1226350"/>
                  </a:lnTo>
                  <a:lnTo>
                    <a:pt x="2461107" y="1219631"/>
                  </a:lnTo>
                  <a:close/>
                </a:path>
                <a:path w="2470150" h="1980565">
                  <a:moveTo>
                    <a:pt x="2463927" y="1194181"/>
                  </a:moveTo>
                  <a:lnTo>
                    <a:pt x="2461196" y="1191450"/>
                  </a:lnTo>
                  <a:lnTo>
                    <a:pt x="2454491" y="1191450"/>
                  </a:lnTo>
                  <a:lnTo>
                    <a:pt x="2451760" y="1194181"/>
                  </a:lnTo>
                  <a:lnTo>
                    <a:pt x="2451760" y="1200899"/>
                  </a:lnTo>
                  <a:lnTo>
                    <a:pt x="2454491" y="1203629"/>
                  </a:lnTo>
                  <a:lnTo>
                    <a:pt x="2461196" y="1203629"/>
                  </a:lnTo>
                  <a:lnTo>
                    <a:pt x="2463927" y="1200899"/>
                  </a:lnTo>
                  <a:lnTo>
                    <a:pt x="2463927" y="1194181"/>
                  </a:lnTo>
                  <a:close/>
                </a:path>
                <a:path w="2470150" h="1980565">
                  <a:moveTo>
                    <a:pt x="2466124" y="1168679"/>
                  </a:moveTo>
                  <a:lnTo>
                    <a:pt x="2463393" y="1165948"/>
                  </a:lnTo>
                  <a:lnTo>
                    <a:pt x="2456675" y="1165948"/>
                  </a:lnTo>
                  <a:lnTo>
                    <a:pt x="2453957" y="1168679"/>
                  </a:lnTo>
                  <a:lnTo>
                    <a:pt x="2453957" y="1175410"/>
                  </a:lnTo>
                  <a:lnTo>
                    <a:pt x="2456675" y="1178128"/>
                  </a:lnTo>
                  <a:lnTo>
                    <a:pt x="2463393" y="1178128"/>
                  </a:lnTo>
                  <a:lnTo>
                    <a:pt x="2466124" y="1175410"/>
                  </a:lnTo>
                  <a:lnTo>
                    <a:pt x="2466124" y="1168679"/>
                  </a:lnTo>
                  <a:close/>
                </a:path>
                <a:path w="2470150" h="1980565">
                  <a:moveTo>
                    <a:pt x="2467902" y="1143152"/>
                  </a:moveTo>
                  <a:lnTo>
                    <a:pt x="2465184" y="1140421"/>
                  </a:lnTo>
                  <a:lnTo>
                    <a:pt x="2458453" y="1140421"/>
                  </a:lnTo>
                  <a:lnTo>
                    <a:pt x="2455722" y="1143152"/>
                  </a:lnTo>
                  <a:lnTo>
                    <a:pt x="2455722" y="1149883"/>
                  </a:lnTo>
                  <a:lnTo>
                    <a:pt x="2458453" y="1152601"/>
                  </a:lnTo>
                  <a:lnTo>
                    <a:pt x="2465184" y="1152601"/>
                  </a:lnTo>
                  <a:lnTo>
                    <a:pt x="2467902" y="1149883"/>
                  </a:lnTo>
                  <a:lnTo>
                    <a:pt x="2467902" y="1143152"/>
                  </a:lnTo>
                  <a:close/>
                </a:path>
                <a:path w="2470150" h="1980565">
                  <a:moveTo>
                    <a:pt x="2469159" y="1117587"/>
                  </a:moveTo>
                  <a:lnTo>
                    <a:pt x="2466441" y="1114856"/>
                  </a:lnTo>
                  <a:lnTo>
                    <a:pt x="2459710" y="1114856"/>
                  </a:lnTo>
                  <a:lnTo>
                    <a:pt x="2456980" y="1117587"/>
                  </a:lnTo>
                  <a:lnTo>
                    <a:pt x="2456980" y="1124305"/>
                  </a:lnTo>
                  <a:lnTo>
                    <a:pt x="2459710" y="1127036"/>
                  </a:lnTo>
                  <a:lnTo>
                    <a:pt x="2466441" y="1127036"/>
                  </a:lnTo>
                  <a:lnTo>
                    <a:pt x="2469159" y="1124305"/>
                  </a:lnTo>
                  <a:lnTo>
                    <a:pt x="2469159" y="1117587"/>
                  </a:lnTo>
                  <a:close/>
                </a:path>
                <a:path w="2470150" h="1980565">
                  <a:moveTo>
                    <a:pt x="2470112" y="1066419"/>
                  </a:moveTo>
                  <a:lnTo>
                    <a:pt x="2467381" y="1063688"/>
                  </a:lnTo>
                  <a:lnTo>
                    <a:pt x="2460663" y="1063688"/>
                  </a:lnTo>
                  <a:lnTo>
                    <a:pt x="2457932" y="1066419"/>
                  </a:lnTo>
                  <a:lnTo>
                    <a:pt x="2457932" y="1073137"/>
                  </a:lnTo>
                  <a:lnTo>
                    <a:pt x="2460663" y="1075855"/>
                  </a:lnTo>
                  <a:lnTo>
                    <a:pt x="2467381" y="1075855"/>
                  </a:lnTo>
                  <a:lnTo>
                    <a:pt x="2470112" y="1073137"/>
                  </a:lnTo>
                  <a:lnTo>
                    <a:pt x="2470112" y="106641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392800" y="8353025"/>
              <a:ext cx="1857375" cy="1915795"/>
            </a:xfrm>
            <a:custGeom>
              <a:avLst/>
              <a:gdLst/>
              <a:ahLst/>
              <a:cxnLst/>
              <a:rect l="l" t="t" r="r" b="b"/>
              <a:pathLst>
                <a:path w="1857375" h="1915795">
                  <a:moveTo>
                    <a:pt x="12166" y="1320215"/>
                  </a:moveTo>
                  <a:lnTo>
                    <a:pt x="9448" y="1317485"/>
                  </a:lnTo>
                  <a:lnTo>
                    <a:pt x="2717" y="1317485"/>
                  </a:lnTo>
                  <a:lnTo>
                    <a:pt x="0" y="1320215"/>
                  </a:lnTo>
                  <a:lnTo>
                    <a:pt x="0" y="1326934"/>
                  </a:lnTo>
                  <a:lnTo>
                    <a:pt x="2717" y="1329664"/>
                  </a:lnTo>
                  <a:lnTo>
                    <a:pt x="9448" y="1329664"/>
                  </a:lnTo>
                  <a:lnTo>
                    <a:pt x="12166" y="1326934"/>
                  </a:lnTo>
                  <a:lnTo>
                    <a:pt x="12166" y="1320215"/>
                  </a:lnTo>
                  <a:close/>
                </a:path>
                <a:path w="1857375" h="1915795">
                  <a:moveTo>
                    <a:pt x="13423" y="1345780"/>
                  </a:moveTo>
                  <a:lnTo>
                    <a:pt x="10706" y="1343050"/>
                  </a:lnTo>
                  <a:lnTo>
                    <a:pt x="3975" y="1343050"/>
                  </a:lnTo>
                  <a:lnTo>
                    <a:pt x="1257" y="1345780"/>
                  </a:lnTo>
                  <a:lnTo>
                    <a:pt x="1257" y="1352511"/>
                  </a:lnTo>
                  <a:lnTo>
                    <a:pt x="3975" y="1355229"/>
                  </a:lnTo>
                  <a:lnTo>
                    <a:pt x="10706" y="1355229"/>
                  </a:lnTo>
                  <a:lnTo>
                    <a:pt x="13423" y="1352511"/>
                  </a:lnTo>
                  <a:lnTo>
                    <a:pt x="13423" y="1345780"/>
                  </a:lnTo>
                  <a:close/>
                </a:path>
                <a:path w="1857375" h="1915795">
                  <a:moveTo>
                    <a:pt x="15201" y="1371307"/>
                  </a:moveTo>
                  <a:lnTo>
                    <a:pt x="12484" y="1368577"/>
                  </a:lnTo>
                  <a:lnTo>
                    <a:pt x="5753" y="1368577"/>
                  </a:lnTo>
                  <a:lnTo>
                    <a:pt x="3022" y="1371307"/>
                  </a:lnTo>
                  <a:lnTo>
                    <a:pt x="3022" y="1378038"/>
                  </a:lnTo>
                  <a:lnTo>
                    <a:pt x="5753" y="1380756"/>
                  </a:lnTo>
                  <a:lnTo>
                    <a:pt x="12484" y="1380756"/>
                  </a:lnTo>
                  <a:lnTo>
                    <a:pt x="15201" y="1378038"/>
                  </a:lnTo>
                  <a:lnTo>
                    <a:pt x="15201" y="1371307"/>
                  </a:lnTo>
                  <a:close/>
                </a:path>
                <a:path w="1857375" h="1915795">
                  <a:moveTo>
                    <a:pt x="31343" y="1498193"/>
                  </a:moveTo>
                  <a:lnTo>
                    <a:pt x="28600" y="1495463"/>
                  </a:lnTo>
                  <a:lnTo>
                    <a:pt x="21882" y="1495463"/>
                  </a:lnTo>
                  <a:lnTo>
                    <a:pt x="19164" y="1498193"/>
                  </a:lnTo>
                  <a:lnTo>
                    <a:pt x="19164" y="1504924"/>
                  </a:lnTo>
                  <a:lnTo>
                    <a:pt x="21882" y="1507642"/>
                  </a:lnTo>
                  <a:lnTo>
                    <a:pt x="28600" y="1507642"/>
                  </a:lnTo>
                  <a:lnTo>
                    <a:pt x="31343" y="1504924"/>
                  </a:lnTo>
                  <a:lnTo>
                    <a:pt x="31343" y="1498193"/>
                  </a:lnTo>
                  <a:close/>
                </a:path>
                <a:path w="1857375" h="1915795">
                  <a:moveTo>
                    <a:pt x="31343" y="1039888"/>
                  </a:moveTo>
                  <a:lnTo>
                    <a:pt x="28600" y="1037170"/>
                  </a:lnTo>
                  <a:lnTo>
                    <a:pt x="21882" y="1037170"/>
                  </a:lnTo>
                  <a:lnTo>
                    <a:pt x="19164" y="1039888"/>
                  </a:lnTo>
                  <a:lnTo>
                    <a:pt x="19164" y="1046607"/>
                  </a:lnTo>
                  <a:lnTo>
                    <a:pt x="21882" y="1049350"/>
                  </a:lnTo>
                  <a:lnTo>
                    <a:pt x="28600" y="1049350"/>
                  </a:lnTo>
                  <a:lnTo>
                    <a:pt x="31343" y="1046607"/>
                  </a:lnTo>
                  <a:lnTo>
                    <a:pt x="31343" y="1039888"/>
                  </a:lnTo>
                  <a:close/>
                </a:path>
                <a:path w="1857375" h="1915795">
                  <a:moveTo>
                    <a:pt x="36055" y="1523339"/>
                  </a:moveTo>
                  <a:lnTo>
                    <a:pt x="33312" y="1520621"/>
                  </a:lnTo>
                  <a:lnTo>
                    <a:pt x="26606" y="1520621"/>
                  </a:lnTo>
                  <a:lnTo>
                    <a:pt x="23876" y="1523339"/>
                  </a:lnTo>
                  <a:lnTo>
                    <a:pt x="23876" y="1530070"/>
                  </a:lnTo>
                  <a:lnTo>
                    <a:pt x="26606" y="1532801"/>
                  </a:lnTo>
                  <a:lnTo>
                    <a:pt x="33312" y="1532801"/>
                  </a:lnTo>
                  <a:lnTo>
                    <a:pt x="36055" y="1530070"/>
                  </a:lnTo>
                  <a:lnTo>
                    <a:pt x="36055" y="1523339"/>
                  </a:lnTo>
                  <a:close/>
                </a:path>
                <a:path w="1857375" h="1915795">
                  <a:moveTo>
                    <a:pt x="36055" y="1014742"/>
                  </a:moveTo>
                  <a:lnTo>
                    <a:pt x="33312" y="1012012"/>
                  </a:lnTo>
                  <a:lnTo>
                    <a:pt x="26606" y="1012012"/>
                  </a:lnTo>
                  <a:lnTo>
                    <a:pt x="23876" y="1014742"/>
                  </a:lnTo>
                  <a:lnTo>
                    <a:pt x="23876" y="1021473"/>
                  </a:lnTo>
                  <a:lnTo>
                    <a:pt x="26606" y="1024191"/>
                  </a:lnTo>
                  <a:lnTo>
                    <a:pt x="33312" y="1024191"/>
                  </a:lnTo>
                  <a:lnTo>
                    <a:pt x="36055" y="1021473"/>
                  </a:lnTo>
                  <a:lnTo>
                    <a:pt x="36055" y="1014742"/>
                  </a:lnTo>
                  <a:close/>
                </a:path>
                <a:path w="1857375" h="1915795">
                  <a:moveTo>
                    <a:pt x="41275" y="1548409"/>
                  </a:moveTo>
                  <a:lnTo>
                    <a:pt x="38544" y="1545678"/>
                  </a:lnTo>
                  <a:lnTo>
                    <a:pt x="31826" y="1545678"/>
                  </a:lnTo>
                  <a:lnTo>
                    <a:pt x="29095" y="1548409"/>
                  </a:lnTo>
                  <a:lnTo>
                    <a:pt x="29095" y="1555127"/>
                  </a:lnTo>
                  <a:lnTo>
                    <a:pt x="31826" y="1557858"/>
                  </a:lnTo>
                  <a:lnTo>
                    <a:pt x="38544" y="1557858"/>
                  </a:lnTo>
                  <a:lnTo>
                    <a:pt x="41275" y="1555127"/>
                  </a:lnTo>
                  <a:lnTo>
                    <a:pt x="41275" y="1548409"/>
                  </a:lnTo>
                  <a:close/>
                </a:path>
                <a:path w="1857375" h="1915795">
                  <a:moveTo>
                    <a:pt x="41275" y="989685"/>
                  </a:moveTo>
                  <a:lnTo>
                    <a:pt x="38544" y="986955"/>
                  </a:lnTo>
                  <a:lnTo>
                    <a:pt x="31826" y="986955"/>
                  </a:lnTo>
                  <a:lnTo>
                    <a:pt x="29095" y="989685"/>
                  </a:lnTo>
                  <a:lnTo>
                    <a:pt x="29095" y="996416"/>
                  </a:lnTo>
                  <a:lnTo>
                    <a:pt x="31826" y="999134"/>
                  </a:lnTo>
                  <a:lnTo>
                    <a:pt x="38544" y="999134"/>
                  </a:lnTo>
                  <a:lnTo>
                    <a:pt x="41275" y="996416"/>
                  </a:lnTo>
                  <a:lnTo>
                    <a:pt x="41275" y="989685"/>
                  </a:lnTo>
                  <a:close/>
                </a:path>
                <a:path w="1857375" h="1915795">
                  <a:moveTo>
                    <a:pt x="47040" y="1573352"/>
                  </a:moveTo>
                  <a:lnTo>
                    <a:pt x="44297" y="1570621"/>
                  </a:lnTo>
                  <a:lnTo>
                    <a:pt x="37592" y="1570621"/>
                  </a:lnTo>
                  <a:lnTo>
                    <a:pt x="34861" y="1573352"/>
                  </a:lnTo>
                  <a:lnTo>
                    <a:pt x="34861" y="1580070"/>
                  </a:lnTo>
                  <a:lnTo>
                    <a:pt x="37592" y="1582788"/>
                  </a:lnTo>
                  <a:lnTo>
                    <a:pt x="44297" y="1582788"/>
                  </a:lnTo>
                  <a:lnTo>
                    <a:pt x="47040" y="1580070"/>
                  </a:lnTo>
                  <a:lnTo>
                    <a:pt x="47040" y="1573352"/>
                  </a:lnTo>
                  <a:close/>
                </a:path>
                <a:path w="1857375" h="1915795">
                  <a:moveTo>
                    <a:pt x="47040" y="964742"/>
                  </a:moveTo>
                  <a:lnTo>
                    <a:pt x="44297" y="962012"/>
                  </a:lnTo>
                  <a:lnTo>
                    <a:pt x="37592" y="962012"/>
                  </a:lnTo>
                  <a:lnTo>
                    <a:pt x="34861" y="964742"/>
                  </a:lnTo>
                  <a:lnTo>
                    <a:pt x="34861" y="971461"/>
                  </a:lnTo>
                  <a:lnTo>
                    <a:pt x="37592" y="974178"/>
                  </a:lnTo>
                  <a:lnTo>
                    <a:pt x="44297" y="974178"/>
                  </a:lnTo>
                  <a:lnTo>
                    <a:pt x="47040" y="971461"/>
                  </a:lnTo>
                  <a:lnTo>
                    <a:pt x="47040" y="964742"/>
                  </a:lnTo>
                  <a:close/>
                </a:path>
                <a:path w="1857375" h="1915795">
                  <a:moveTo>
                    <a:pt x="53213" y="1598180"/>
                  </a:moveTo>
                  <a:lnTo>
                    <a:pt x="50495" y="1595450"/>
                  </a:lnTo>
                  <a:lnTo>
                    <a:pt x="43764" y="1595450"/>
                  </a:lnTo>
                  <a:lnTo>
                    <a:pt x="41046" y="1598180"/>
                  </a:lnTo>
                  <a:lnTo>
                    <a:pt x="41046" y="1604911"/>
                  </a:lnTo>
                  <a:lnTo>
                    <a:pt x="43764" y="1607629"/>
                  </a:lnTo>
                  <a:lnTo>
                    <a:pt x="50495" y="1607629"/>
                  </a:lnTo>
                  <a:lnTo>
                    <a:pt x="53213" y="1604911"/>
                  </a:lnTo>
                  <a:lnTo>
                    <a:pt x="53213" y="1598180"/>
                  </a:lnTo>
                  <a:close/>
                </a:path>
                <a:path w="1857375" h="1915795">
                  <a:moveTo>
                    <a:pt x="53213" y="939901"/>
                  </a:moveTo>
                  <a:lnTo>
                    <a:pt x="50495" y="937171"/>
                  </a:lnTo>
                  <a:lnTo>
                    <a:pt x="43764" y="937171"/>
                  </a:lnTo>
                  <a:lnTo>
                    <a:pt x="41046" y="939901"/>
                  </a:lnTo>
                  <a:lnTo>
                    <a:pt x="41046" y="946619"/>
                  </a:lnTo>
                  <a:lnTo>
                    <a:pt x="43764" y="949350"/>
                  </a:lnTo>
                  <a:lnTo>
                    <a:pt x="50495" y="949350"/>
                  </a:lnTo>
                  <a:lnTo>
                    <a:pt x="53213" y="946619"/>
                  </a:lnTo>
                  <a:lnTo>
                    <a:pt x="53213" y="939901"/>
                  </a:lnTo>
                  <a:close/>
                </a:path>
                <a:path w="1857375" h="1915795">
                  <a:moveTo>
                    <a:pt x="59804" y="1622894"/>
                  </a:moveTo>
                  <a:lnTo>
                    <a:pt x="57086" y="1620164"/>
                  </a:lnTo>
                  <a:lnTo>
                    <a:pt x="50368" y="1620164"/>
                  </a:lnTo>
                  <a:lnTo>
                    <a:pt x="47637" y="1622894"/>
                  </a:lnTo>
                  <a:lnTo>
                    <a:pt x="47637" y="1629625"/>
                  </a:lnTo>
                  <a:lnTo>
                    <a:pt x="50368" y="1632343"/>
                  </a:lnTo>
                  <a:lnTo>
                    <a:pt x="57086" y="1632343"/>
                  </a:lnTo>
                  <a:lnTo>
                    <a:pt x="59804" y="1629625"/>
                  </a:lnTo>
                  <a:lnTo>
                    <a:pt x="59804" y="1622894"/>
                  </a:lnTo>
                  <a:close/>
                </a:path>
                <a:path w="1857375" h="1915795">
                  <a:moveTo>
                    <a:pt x="59804" y="915200"/>
                  </a:moveTo>
                  <a:lnTo>
                    <a:pt x="57086" y="912469"/>
                  </a:lnTo>
                  <a:lnTo>
                    <a:pt x="50368" y="912469"/>
                  </a:lnTo>
                  <a:lnTo>
                    <a:pt x="47637" y="915200"/>
                  </a:lnTo>
                  <a:lnTo>
                    <a:pt x="47637" y="921918"/>
                  </a:lnTo>
                  <a:lnTo>
                    <a:pt x="50368" y="924648"/>
                  </a:lnTo>
                  <a:lnTo>
                    <a:pt x="57086" y="924648"/>
                  </a:lnTo>
                  <a:lnTo>
                    <a:pt x="59804" y="921918"/>
                  </a:lnTo>
                  <a:lnTo>
                    <a:pt x="59804" y="915200"/>
                  </a:lnTo>
                  <a:close/>
                </a:path>
                <a:path w="1857375" h="1915795">
                  <a:moveTo>
                    <a:pt x="66941" y="1647469"/>
                  </a:moveTo>
                  <a:lnTo>
                    <a:pt x="64211" y="1644738"/>
                  </a:lnTo>
                  <a:lnTo>
                    <a:pt x="57492" y="1644738"/>
                  </a:lnTo>
                  <a:lnTo>
                    <a:pt x="54762" y="1647469"/>
                  </a:lnTo>
                  <a:lnTo>
                    <a:pt x="54762" y="1654200"/>
                  </a:lnTo>
                  <a:lnTo>
                    <a:pt x="57492" y="1656918"/>
                  </a:lnTo>
                  <a:lnTo>
                    <a:pt x="64211" y="1656918"/>
                  </a:lnTo>
                  <a:lnTo>
                    <a:pt x="66941" y="1654200"/>
                  </a:lnTo>
                  <a:lnTo>
                    <a:pt x="66941" y="1647469"/>
                  </a:lnTo>
                  <a:close/>
                </a:path>
                <a:path w="1857375" h="1915795">
                  <a:moveTo>
                    <a:pt x="66941" y="890612"/>
                  </a:moveTo>
                  <a:lnTo>
                    <a:pt x="64211" y="887882"/>
                  </a:lnTo>
                  <a:lnTo>
                    <a:pt x="57492" y="887882"/>
                  </a:lnTo>
                  <a:lnTo>
                    <a:pt x="54762" y="890612"/>
                  </a:lnTo>
                  <a:lnTo>
                    <a:pt x="54762" y="897343"/>
                  </a:lnTo>
                  <a:lnTo>
                    <a:pt x="57492" y="900061"/>
                  </a:lnTo>
                  <a:lnTo>
                    <a:pt x="64211" y="900061"/>
                  </a:lnTo>
                  <a:lnTo>
                    <a:pt x="66941" y="897343"/>
                  </a:lnTo>
                  <a:lnTo>
                    <a:pt x="66941" y="890612"/>
                  </a:lnTo>
                  <a:close/>
                </a:path>
                <a:path w="1857375" h="1915795">
                  <a:moveTo>
                    <a:pt x="74574" y="1671891"/>
                  </a:moveTo>
                  <a:lnTo>
                    <a:pt x="71856" y="1669173"/>
                  </a:lnTo>
                  <a:lnTo>
                    <a:pt x="65125" y="1669173"/>
                  </a:lnTo>
                  <a:lnTo>
                    <a:pt x="62395" y="1671891"/>
                  </a:lnTo>
                  <a:lnTo>
                    <a:pt x="62395" y="1678622"/>
                  </a:lnTo>
                  <a:lnTo>
                    <a:pt x="65125" y="1681340"/>
                  </a:lnTo>
                  <a:lnTo>
                    <a:pt x="71856" y="1681340"/>
                  </a:lnTo>
                  <a:lnTo>
                    <a:pt x="74574" y="1678622"/>
                  </a:lnTo>
                  <a:lnTo>
                    <a:pt x="74574" y="1671891"/>
                  </a:lnTo>
                  <a:close/>
                </a:path>
                <a:path w="1857375" h="1915795">
                  <a:moveTo>
                    <a:pt x="74574" y="866190"/>
                  </a:moveTo>
                  <a:lnTo>
                    <a:pt x="71856" y="863460"/>
                  </a:lnTo>
                  <a:lnTo>
                    <a:pt x="65125" y="863460"/>
                  </a:lnTo>
                  <a:lnTo>
                    <a:pt x="62395" y="866190"/>
                  </a:lnTo>
                  <a:lnTo>
                    <a:pt x="62395" y="872909"/>
                  </a:lnTo>
                  <a:lnTo>
                    <a:pt x="65125" y="875626"/>
                  </a:lnTo>
                  <a:lnTo>
                    <a:pt x="71856" y="875626"/>
                  </a:lnTo>
                  <a:lnTo>
                    <a:pt x="74574" y="872909"/>
                  </a:lnTo>
                  <a:lnTo>
                    <a:pt x="74574" y="866190"/>
                  </a:lnTo>
                  <a:close/>
                </a:path>
                <a:path w="1857375" h="1915795">
                  <a:moveTo>
                    <a:pt x="82740" y="1696186"/>
                  </a:moveTo>
                  <a:lnTo>
                    <a:pt x="80022" y="1693456"/>
                  </a:lnTo>
                  <a:lnTo>
                    <a:pt x="73291" y="1693456"/>
                  </a:lnTo>
                  <a:lnTo>
                    <a:pt x="70561" y="1696186"/>
                  </a:lnTo>
                  <a:lnTo>
                    <a:pt x="70561" y="1702904"/>
                  </a:lnTo>
                  <a:lnTo>
                    <a:pt x="73291" y="1705622"/>
                  </a:lnTo>
                  <a:lnTo>
                    <a:pt x="80022" y="1705622"/>
                  </a:lnTo>
                  <a:lnTo>
                    <a:pt x="82740" y="1702904"/>
                  </a:lnTo>
                  <a:lnTo>
                    <a:pt x="82740" y="1696186"/>
                  </a:lnTo>
                  <a:close/>
                </a:path>
                <a:path w="1857375" h="1915795">
                  <a:moveTo>
                    <a:pt x="82740" y="841908"/>
                  </a:moveTo>
                  <a:lnTo>
                    <a:pt x="80022" y="839177"/>
                  </a:lnTo>
                  <a:lnTo>
                    <a:pt x="73291" y="839177"/>
                  </a:lnTo>
                  <a:lnTo>
                    <a:pt x="70561" y="841908"/>
                  </a:lnTo>
                  <a:lnTo>
                    <a:pt x="70561" y="848639"/>
                  </a:lnTo>
                  <a:lnTo>
                    <a:pt x="73291" y="851357"/>
                  </a:lnTo>
                  <a:lnTo>
                    <a:pt x="80022" y="851357"/>
                  </a:lnTo>
                  <a:lnTo>
                    <a:pt x="82740" y="848639"/>
                  </a:lnTo>
                  <a:lnTo>
                    <a:pt x="82740" y="841908"/>
                  </a:lnTo>
                  <a:close/>
                </a:path>
                <a:path w="1857375" h="1915795">
                  <a:moveTo>
                    <a:pt x="91224" y="1720303"/>
                  </a:moveTo>
                  <a:lnTo>
                    <a:pt x="88493" y="1717560"/>
                  </a:lnTo>
                  <a:lnTo>
                    <a:pt x="81775" y="1717560"/>
                  </a:lnTo>
                  <a:lnTo>
                    <a:pt x="79057" y="1720303"/>
                  </a:lnTo>
                  <a:lnTo>
                    <a:pt x="79057" y="1727022"/>
                  </a:lnTo>
                  <a:lnTo>
                    <a:pt x="81775" y="1729740"/>
                  </a:lnTo>
                  <a:lnTo>
                    <a:pt x="88493" y="1729740"/>
                  </a:lnTo>
                  <a:lnTo>
                    <a:pt x="91224" y="1727022"/>
                  </a:lnTo>
                  <a:lnTo>
                    <a:pt x="91224" y="1720303"/>
                  </a:lnTo>
                  <a:close/>
                </a:path>
                <a:path w="1857375" h="1915795">
                  <a:moveTo>
                    <a:pt x="91224" y="817803"/>
                  </a:moveTo>
                  <a:lnTo>
                    <a:pt x="88493" y="815073"/>
                  </a:lnTo>
                  <a:lnTo>
                    <a:pt x="81775" y="815073"/>
                  </a:lnTo>
                  <a:lnTo>
                    <a:pt x="79057" y="817803"/>
                  </a:lnTo>
                  <a:lnTo>
                    <a:pt x="79057" y="824522"/>
                  </a:lnTo>
                  <a:lnTo>
                    <a:pt x="81775" y="827252"/>
                  </a:lnTo>
                  <a:lnTo>
                    <a:pt x="88493" y="827252"/>
                  </a:lnTo>
                  <a:lnTo>
                    <a:pt x="91224" y="824522"/>
                  </a:lnTo>
                  <a:lnTo>
                    <a:pt x="91224" y="817803"/>
                  </a:lnTo>
                  <a:close/>
                </a:path>
                <a:path w="1857375" h="1915795">
                  <a:moveTo>
                    <a:pt x="100330" y="1744230"/>
                  </a:moveTo>
                  <a:lnTo>
                    <a:pt x="97612" y="1741500"/>
                  </a:lnTo>
                  <a:lnTo>
                    <a:pt x="90881" y="1741500"/>
                  </a:lnTo>
                  <a:lnTo>
                    <a:pt x="88163" y="1744230"/>
                  </a:lnTo>
                  <a:lnTo>
                    <a:pt x="88163" y="1750961"/>
                  </a:lnTo>
                  <a:lnTo>
                    <a:pt x="90881" y="1753679"/>
                  </a:lnTo>
                  <a:lnTo>
                    <a:pt x="97612" y="1753679"/>
                  </a:lnTo>
                  <a:lnTo>
                    <a:pt x="100330" y="1750961"/>
                  </a:lnTo>
                  <a:lnTo>
                    <a:pt x="100330" y="1744230"/>
                  </a:lnTo>
                  <a:close/>
                </a:path>
                <a:path w="1857375" h="1915795">
                  <a:moveTo>
                    <a:pt x="100330" y="793851"/>
                  </a:moveTo>
                  <a:lnTo>
                    <a:pt x="97612" y="791121"/>
                  </a:lnTo>
                  <a:lnTo>
                    <a:pt x="90881" y="791121"/>
                  </a:lnTo>
                  <a:lnTo>
                    <a:pt x="88163" y="793851"/>
                  </a:lnTo>
                  <a:lnTo>
                    <a:pt x="88163" y="800582"/>
                  </a:lnTo>
                  <a:lnTo>
                    <a:pt x="90881" y="803300"/>
                  </a:lnTo>
                  <a:lnTo>
                    <a:pt x="97612" y="803300"/>
                  </a:lnTo>
                  <a:lnTo>
                    <a:pt x="100330" y="800582"/>
                  </a:lnTo>
                  <a:lnTo>
                    <a:pt x="100330" y="793851"/>
                  </a:lnTo>
                  <a:close/>
                </a:path>
                <a:path w="1857375" h="1915795">
                  <a:moveTo>
                    <a:pt x="109867" y="1767992"/>
                  </a:moveTo>
                  <a:lnTo>
                    <a:pt x="107137" y="1765274"/>
                  </a:lnTo>
                  <a:lnTo>
                    <a:pt x="100431" y="1765274"/>
                  </a:lnTo>
                  <a:lnTo>
                    <a:pt x="97688" y="1767992"/>
                  </a:lnTo>
                  <a:lnTo>
                    <a:pt x="97688" y="1774723"/>
                  </a:lnTo>
                  <a:lnTo>
                    <a:pt x="100431" y="1777453"/>
                  </a:lnTo>
                  <a:lnTo>
                    <a:pt x="107137" y="1777453"/>
                  </a:lnTo>
                  <a:lnTo>
                    <a:pt x="109867" y="1774723"/>
                  </a:lnTo>
                  <a:lnTo>
                    <a:pt x="109867" y="1767992"/>
                  </a:lnTo>
                  <a:close/>
                </a:path>
                <a:path w="1857375" h="1915795">
                  <a:moveTo>
                    <a:pt x="109867" y="770102"/>
                  </a:moveTo>
                  <a:lnTo>
                    <a:pt x="107137" y="767359"/>
                  </a:lnTo>
                  <a:lnTo>
                    <a:pt x="100431" y="767359"/>
                  </a:lnTo>
                  <a:lnTo>
                    <a:pt x="97688" y="770102"/>
                  </a:lnTo>
                  <a:lnTo>
                    <a:pt x="97688" y="776820"/>
                  </a:lnTo>
                  <a:lnTo>
                    <a:pt x="100431" y="779538"/>
                  </a:lnTo>
                  <a:lnTo>
                    <a:pt x="107137" y="779538"/>
                  </a:lnTo>
                  <a:lnTo>
                    <a:pt x="109867" y="776820"/>
                  </a:lnTo>
                  <a:lnTo>
                    <a:pt x="109867" y="770102"/>
                  </a:lnTo>
                  <a:close/>
                </a:path>
                <a:path w="1857375" h="1915795">
                  <a:moveTo>
                    <a:pt x="119824" y="1791576"/>
                  </a:moveTo>
                  <a:lnTo>
                    <a:pt x="117081" y="1788845"/>
                  </a:lnTo>
                  <a:lnTo>
                    <a:pt x="110363" y="1788845"/>
                  </a:lnTo>
                  <a:lnTo>
                    <a:pt x="107645" y="1791576"/>
                  </a:lnTo>
                  <a:lnTo>
                    <a:pt x="107645" y="1798294"/>
                  </a:lnTo>
                  <a:lnTo>
                    <a:pt x="110363" y="1801012"/>
                  </a:lnTo>
                  <a:lnTo>
                    <a:pt x="117081" y="1801012"/>
                  </a:lnTo>
                  <a:lnTo>
                    <a:pt x="119824" y="1798294"/>
                  </a:lnTo>
                  <a:lnTo>
                    <a:pt x="119824" y="1791576"/>
                  </a:lnTo>
                  <a:close/>
                </a:path>
                <a:path w="1857375" h="1915795">
                  <a:moveTo>
                    <a:pt x="119824" y="746518"/>
                  </a:moveTo>
                  <a:lnTo>
                    <a:pt x="117081" y="743788"/>
                  </a:lnTo>
                  <a:lnTo>
                    <a:pt x="110363" y="743788"/>
                  </a:lnTo>
                  <a:lnTo>
                    <a:pt x="107645" y="746518"/>
                  </a:lnTo>
                  <a:lnTo>
                    <a:pt x="107645" y="753249"/>
                  </a:lnTo>
                  <a:lnTo>
                    <a:pt x="110363" y="755967"/>
                  </a:lnTo>
                  <a:lnTo>
                    <a:pt x="117081" y="755967"/>
                  </a:lnTo>
                  <a:lnTo>
                    <a:pt x="119824" y="753249"/>
                  </a:lnTo>
                  <a:lnTo>
                    <a:pt x="119824" y="746518"/>
                  </a:lnTo>
                  <a:close/>
                </a:path>
                <a:path w="1857375" h="1915795">
                  <a:moveTo>
                    <a:pt x="130175" y="1814944"/>
                  </a:moveTo>
                  <a:lnTo>
                    <a:pt x="127444" y="1812213"/>
                  </a:lnTo>
                  <a:lnTo>
                    <a:pt x="120726" y="1812213"/>
                  </a:lnTo>
                  <a:lnTo>
                    <a:pt x="117995" y="1814944"/>
                  </a:lnTo>
                  <a:lnTo>
                    <a:pt x="117995" y="1821662"/>
                  </a:lnTo>
                  <a:lnTo>
                    <a:pt x="120726" y="1824393"/>
                  </a:lnTo>
                  <a:lnTo>
                    <a:pt x="127444" y="1824393"/>
                  </a:lnTo>
                  <a:lnTo>
                    <a:pt x="130175" y="1821662"/>
                  </a:lnTo>
                  <a:lnTo>
                    <a:pt x="130175" y="1814944"/>
                  </a:lnTo>
                  <a:close/>
                </a:path>
                <a:path w="1857375" h="1915795">
                  <a:moveTo>
                    <a:pt x="130175" y="723150"/>
                  </a:moveTo>
                  <a:lnTo>
                    <a:pt x="127444" y="720420"/>
                  </a:lnTo>
                  <a:lnTo>
                    <a:pt x="120726" y="720420"/>
                  </a:lnTo>
                  <a:lnTo>
                    <a:pt x="117995" y="723150"/>
                  </a:lnTo>
                  <a:lnTo>
                    <a:pt x="117995" y="729881"/>
                  </a:lnTo>
                  <a:lnTo>
                    <a:pt x="120726" y="732599"/>
                  </a:lnTo>
                  <a:lnTo>
                    <a:pt x="127444" y="732599"/>
                  </a:lnTo>
                  <a:lnTo>
                    <a:pt x="130175" y="729881"/>
                  </a:lnTo>
                  <a:lnTo>
                    <a:pt x="130175" y="723150"/>
                  </a:lnTo>
                  <a:close/>
                </a:path>
                <a:path w="1857375" h="1915795">
                  <a:moveTo>
                    <a:pt x="141071" y="1838109"/>
                  </a:moveTo>
                  <a:lnTo>
                    <a:pt x="138341" y="1835378"/>
                  </a:lnTo>
                  <a:lnTo>
                    <a:pt x="131635" y="1835378"/>
                  </a:lnTo>
                  <a:lnTo>
                    <a:pt x="128892" y="1838109"/>
                  </a:lnTo>
                  <a:lnTo>
                    <a:pt x="128892" y="1844827"/>
                  </a:lnTo>
                  <a:lnTo>
                    <a:pt x="131635" y="1847545"/>
                  </a:lnTo>
                  <a:lnTo>
                    <a:pt x="138341" y="1847545"/>
                  </a:lnTo>
                  <a:lnTo>
                    <a:pt x="141071" y="1844827"/>
                  </a:lnTo>
                  <a:lnTo>
                    <a:pt x="141071" y="1838109"/>
                  </a:lnTo>
                  <a:close/>
                </a:path>
                <a:path w="1857375" h="1915795">
                  <a:moveTo>
                    <a:pt x="141071" y="699985"/>
                  </a:moveTo>
                  <a:lnTo>
                    <a:pt x="138341" y="697255"/>
                  </a:lnTo>
                  <a:lnTo>
                    <a:pt x="131635" y="697255"/>
                  </a:lnTo>
                  <a:lnTo>
                    <a:pt x="128892" y="699985"/>
                  </a:lnTo>
                  <a:lnTo>
                    <a:pt x="128892" y="706704"/>
                  </a:lnTo>
                  <a:lnTo>
                    <a:pt x="131635" y="709422"/>
                  </a:lnTo>
                  <a:lnTo>
                    <a:pt x="138341" y="709422"/>
                  </a:lnTo>
                  <a:lnTo>
                    <a:pt x="141071" y="706704"/>
                  </a:lnTo>
                  <a:lnTo>
                    <a:pt x="141071" y="699985"/>
                  </a:lnTo>
                  <a:close/>
                </a:path>
                <a:path w="1857375" h="1915795">
                  <a:moveTo>
                    <a:pt x="152387" y="1861045"/>
                  </a:moveTo>
                  <a:lnTo>
                    <a:pt x="149644" y="1858327"/>
                  </a:lnTo>
                  <a:lnTo>
                    <a:pt x="142925" y="1858327"/>
                  </a:lnTo>
                  <a:lnTo>
                    <a:pt x="140208" y="1861045"/>
                  </a:lnTo>
                  <a:lnTo>
                    <a:pt x="140208" y="1867776"/>
                  </a:lnTo>
                  <a:lnTo>
                    <a:pt x="142925" y="1870506"/>
                  </a:lnTo>
                  <a:lnTo>
                    <a:pt x="149644" y="1870506"/>
                  </a:lnTo>
                  <a:lnTo>
                    <a:pt x="152387" y="1867776"/>
                  </a:lnTo>
                  <a:lnTo>
                    <a:pt x="152387" y="1861045"/>
                  </a:lnTo>
                  <a:close/>
                </a:path>
                <a:path w="1857375" h="1915795">
                  <a:moveTo>
                    <a:pt x="152387" y="677037"/>
                  </a:moveTo>
                  <a:lnTo>
                    <a:pt x="149644" y="674306"/>
                  </a:lnTo>
                  <a:lnTo>
                    <a:pt x="142925" y="674306"/>
                  </a:lnTo>
                  <a:lnTo>
                    <a:pt x="140208" y="677037"/>
                  </a:lnTo>
                  <a:lnTo>
                    <a:pt x="140208" y="683768"/>
                  </a:lnTo>
                  <a:lnTo>
                    <a:pt x="142925" y="686485"/>
                  </a:lnTo>
                  <a:lnTo>
                    <a:pt x="149644" y="686485"/>
                  </a:lnTo>
                  <a:lnTo>
                    <a:pt x="152387" y="683768"/>
                  </a:lnTo>
                  <a:lnTo>
                    <a:pt x="152387" y="677037"/>
                  </a:lnTo>
                  <a:close/>
                </a:path>
                <a:path w="1857375" h="1915795">
                  <a:moveTo>
                    <a:pt x="164198" y="1883778"/>
                  </a:moveTo>
                  <a:lnTo>
                    <a:pt x="161480" y="1881047"/>
                  </a:lnTo>
                  <a:lnTo>
                    <a:pt x="154762" y="1881047"/>
                  </a:lnTo>
                  <a:lnTo>
                    <a:pt x="152031" y="1883778"/>
                  </a:lnTo>
                  <a:lnTo>
                    <a:pt x="152031" y="1890496"/>
                  </a:lnTo>
                  <a:lnTo>
                    <a:pt x="154762" y="1893227"/>
                  </a:lnTo>
                  <a:lnTo>
                    <a:pt x="161480" y="1893227"/>
                  </a:lnTo>
                  <a:lnTo>
                    <a:pt x="164198" y="1890496"/>
                  </a:lnTo>
                  <a:lnTo>
                    <a:pt x="164198" y="1883778"/>
                  </a:lnTo>
                  <a:close/>
                </a:path>
                <a:path w="1857375" h="1915795">
                  <a:moveTo>
                    <a:pt x="164198" y="654304"/>
                  </a:moveTo>
                  <a:lnTo>
                    <a:pt x="161480" y="651573"/>
                  </a:lnTo>
                  <a:lnTo>
                    <a:pt x="154762" y="651573"/>
                  </a:lnTo>
                  <a:lnTo>
                    <a:pt x="152031" y="654304"/>
                  </a:lnTo>
                  <a:lnTo>
                    <a:pt x="152031" y="661035"/>
                  </a:lnTo>
                  <a:lnTo>
                    <a:pt x="154762" y="663752"/>
                  </a:lnTo>
                  <a:lnTo>
                    <a:pt x="161480" y="663752"/>
                  </a:lnTo>
                  <a:lnTo>
                    <a:pt x="164198" y="661035"/>
                  </a:lnTo>
                  <a:lnTo>
                    <a:pt x="164198" y="654304"/>
                  </a:lnTo>
                  <a:close/>
                </a:path>
                <a:path w="1857375" h="1915795">
                  <a:moveTo>
                    <a:pt x="176364" y="1906257"/>
                  </a:moveTo>
                  <a:lnTo>
                    <a:pt x="173634" y="1903539"/>
                  </a:lnTo>
                  <a:lnTo>
                    <a:pt x="166903" y="1903539"/>
                  </a:lnTo>
                  <a:lnTo>
                    <a:pt x="164185" y="1906257"/>
                  </a:lnTo>
                  <a:lnTo>
                    <a:pt x="164185" y="1912988"/>
                  </a:lnTo>
                  <a:lnTo>
                    <a:pt x="166903" y="1915718"/>
                  </a:lnTo>
                  <a:lnTo>
                    <a:pt x="173634" y="1915718"/>
                  </a:lnTo>
                  <a:lnTo>
                    <a:pt x="176364" y="1912988"/>
                  </a:lnTo>
                  <a:lnTo>
                    <a:pt x="176364" y="1906257"/>
                  </a:lnTo>
                  <a:close/>
                </a:path>
                <a:path w="1857375" h="1915795">
                  <a:moveTo>
                    <a:pt x="176364" y="631825"/>
                  </a:moveTo>
                  <a:lnTo>
                    <a:pt x="173634" y="629094"/>
                  </a:lnTo>
                  <a:lnTo>
                    <a:pt x="166903" y="629094"/>
                  </a:lnTo>
                  <a:lnTo>
                    <a:pt x="164185" y="631825"/>
                  </a:lnTo>
                  <a:lnTo>
                    <a:pt x="164185" y="638556"/>
                  </a:lnTo>
                  <a:lnTo>
                    <a:pt x="166903" y="641273"/>
                  </a:lnTo>
                  <a:lnTo>
                    <a:pt x="173634" y="641273"/>
                  </a:lnTo>
                  <a:lnTo>
                    <a:pt x="176364" y="638556"/>
                  </a:lnTo>
                  <a:lnTo>
                    <a:pt x="176364" y="631825"/>
                  </a:lnTo>
                  <a:close/>
                </a:path>
                <a:path w="1857375" h="1915795">
                  <a:moveTo>
                    <a:pt x="338455" y="402272"/>
                  </a:moveTo>
                  <a:lnTo>
                    <a:pt x="335711" y="399554"/>
                  </a:lnTo>
                  <a:lnTo>
                    <a:pt x="328993" y="399554"/>
                  </a:lnTo>
                  <a:lnTo>
                    <a:pt x="326275" y="402272"/>
                  </a:lnTo>
                  <a:lnTo>
                    <a:pt x="326275" y="409003"/>
                  </a:lnTo>
                  <a:lnTo>
                    <a:pt x="328993" y="411734"/>
                  </a:lnTo>
                  <a:lnTo>
                    <a:pt x="335711" y="411734"/>
                  </a:lnTo>
                  <a:lnTo>
                    <a:pt x="338455" y="409003"/>
                  </a:lnTo>
                  <a:lnTo>
                    <a:pt x="338455" y="402272"/>
                  </a:lnTo>
                  <a:close/>
                </a:path>
                <a:path w="1857375" h="1915795">
                  <a:moveTo>
                    <a:pt x="355511" y="383222"/>
                  </a:moveTo>
                  <a:lnTo>
                    <a:pt x="352780" y="380504"/>
                  </a:lnTo>
                  <a:lnTo>
                    <a:pt x="346062" y="380504"/>
                  </a:lnTo>
                  <a:lnTo>
                    <a:pt x="343331" y="383222"/>
                  </a:lnTo>
                  <a:lnTo>
                    <a:pt x="343331" y="389966"/>
                  </a:lnTo>
                  <a:lnTo>
                    <a:pt x="346062" y="392684"/>
                  </a:lnTo>
                  <a:lnTo>
                    <a:pt x="352780" y="392684"/>
                  </a:lnTo>
                  <a:lnTo>
                    <a:pt x="355511" y="389966"/>
                  </a:lnTo>
                  <a:lnTo>
                    <a:pt x="355511" y="383222"/>
                  </a:lnTo>
                  <a:close/>
                </a:path>
                <a:path w="1857375" h="1915795">
                  <a:moveTo>
                    <a:pt x="372999" y="364540"/>
                  </a:moveTo>
                  <a:lnTo>
                    <a:pt x="370268" y="361810"/>
                  </a:lnTo>
                  <a:lnTo>
                    <a:pt x="363550" y="361810"/>
                  </a:lnTo>
                  <a:lnTo>
                    <a:pt x="360819" y="364540"/>
                  </a:lnTo>
                  <a:lnTo>
                    <a:pt x="360819" y="371259"/>
                  </a:lnTo>
                  <a:lnTo>
                    <a:pt x="363550" y="373976"/>
                  </a:lnTo>
                  <a:lnTo>
                    <a:pt x="370268" y="373976"/>
                  </a:lnTo>
                  <a:lnTo>
                    <a:pt x="372999" y="371259"/>
                  </a:lnTo>
                  <a:lnTo>
                    <a:pt x="372999" y="364540"/>
                  </a:lnTo>
                  <a:close/>
                </a:path>
                <a:path w="1857375" h="1915795">
                  <a:moveTo>
                    <a:pt x="390804" y="346176"/>
                  </a:moveTo>
                  <a:lnTo>
                    <a:pt x="388073" y="343433"/>
                  </a:lnTo>
                  <a:lnTo>
                    <a:pt x="381355" y="343433"/>
                  </a:lnTo>
                  <a:lnTo>
                    <a:pt x="378625" y="346176"/>
                  </a:lnTo>
                  <a:lnTo>
                    <a:pt x="378625" y="352894"/>
                  </a:lnTo>
                  <a:lnTo>
                    <a:pt x="381355" y="355612"/>
                  </a:lnTo>
                  <a:lnTo>
                    <a:pt x="388073" y="355612"/>
                  </a:lnTo>
                  <a:lnTo>
                    <a:pt x="390804" y="352894"/>
                  </a:lnTo>
                  <a:lnTo>
                    <a:pt x="390804" y="346176"/>
                  </a:lnTo>
                  <a:close/>
                </a:path>
                <a:path w="1857375" h="1915795">
                  <a:moveTo>
                    <a:pt x="409016" y="328168"/>
                  </a:moveTo>
                  <a:lnTo>
                    <a:pt x="406285" y="325437"/>
                  </a:lnTo>
                  <a:lnTo>
                    <a:pt x="399567" y="325437"/>
                  </a:lnTo>
                  <a:lnTo>
                    <a:pt x="396836" y="328168"/>
                  </a:lnTo>
                  <a:lnTo>
                    <a:pt x="396836" y="334899"/>
                  </a:lnTo>
                  <a:lnTo>
                    <a:pt x="399567" y="337616"/>
                  </a:lnTo>
                  <a:lnTo>
                    <a:pt x="406285" y="337616"/>
                  </a:lnTo>
                  <a:lnTo>
                    <a:pt x="409016" y="334899"/>
                  </a:lnTo>
                  <a:lnTo>
                    <a:pt x="409016" y="328168"/>
                  </a:lnTo>
                  <a:close/>
                </a:path>
                <a:path w="1857375" h="1915795">
                  <a:moveTo>
                    <a:pt x="427545" y="310515"/>
                  </a:moveTo>
                  <a:lnTo>
                    <a:pt x="424827" y="307784"/>
                  </a:lnTo>
                  <a:lnTo>
                    <a:pt x="418096" y="307784"/>
                  </a:lnTo>
                  <a:lnTo>
                    <a:pt x="415378" y="310515"/>
                  </a:lnTo>
                  <a:lnTo>
                    <a:pt x="415378" y="317246"/>
                  </a:lnTo>
                  <a:lnTo>
                    <a:pt x="418096" y="319963"/>
                  </a:lnTo>
                  <a:lnTo>
                    <a:pt x="424827" y="319963"/>
                  </a:lnTo>
                  <a:lnTo>
                    <a:pt x="427545" y="317246"/>
                  </a:lnTo>
                  <a:lnTo>
                    <a:pt x="427545" y="310515"/>
                  </a:lnTo>
                  <a:close/>
                </a:path>
                <a:path w="1857375" h="1915795">
                  <a:moveTo>
                    <a:pt x="446392" y="293230"/>
                  </a:moveTo>
                  <a:lnTo>
                    <a:pt x="443674" y="290499"/>
                  </a:lnTo>
                  <a:lnTo>
                    <a:pt x="436956" y="290499"/>
                  </a:lnTo>
                  <a:lnTo>
                    <a:pt x="434213" y="293230"/>
                  </a:lnTo>
                  <a:lnTo>
                    <a:pt x="434213" y="299948"/>
                  </a:lnTo>
                  <a:lnTo>
                    <a:pt x="436956" y="302679"/>
                  </a:lnTo>
                  <a:lnTo>
                    <a:pt x="443674" y="302679"/>
                  </a:lnTo>
                  <a:lnTo>
                    <a:pt x="446392" y="299948"/>
                  </a:lnTo>
                  <a:lnTo>
                    <a:pt x="446392" y="293230"/>
                  </a:lnTo>
                  <a:close/>
                </a:path>
                <a:path w="1857375" h="1915795">
                  <a:moveTo>
                    <a:pt x="465658" y="276313"/>
                  </a:moveTo>
                  <a:lnTo>
                    <a:pt x="462940" y="273583"/>
                  </a:lnTo>
                  <a:lnTo>
                    <a:pt x="456222" y="273583"/>
                  </a:lnTo>
                  <a:lnTo>
                    <a:pt x="453491" y="276313"/>
                  </a:lnTo>
                  <a:lnTo>
                    <a:pt x="453491" y="283032"/>
                  </a:lnTo>
                  <a:lnTo>
                    <a:pt x="456222" y="285762"/>
                  </a:lnTo>
                  <a:lnTo>
                    <a:pt x="462940" y="285762"/>
                  </a:lnTo>
                  <a:lnTo>
                    <a:pt x="465658" y="283032"/>
                  </a:lnTo>
                  <a:lnTo>
                    <a:pt x="465658" y="276313"/>
                  </a:lnTo>
                  <a:close/>
                </a:path>
                <a:path w="1857375" h="1915795">
                  <a:moveTo>
                    <a:pt x="485152" y="259791"/>
                  </a:moveTo>
                  <a:lnTo>
                    <a:pt x="482409" y="257060"/>
                  </a:lnTo>
                  <a:lnTo>
                    <a:pt x="475691" y="257060"/>
                  </a:lnTo>
                  <a:lnTo>
                    <a:pt x="472973" y="259791"/>
                  </a:lnTo>
                  <a:lnTo>
                    <a:pt x="472973" y="266509"/>
                  </a:lnTo>
                  <a:lnTo>
                    <a:pt x="475691" y="269227"/>
                  </a:lnTo>
                  <a:lnTo>
                    <a:pt x="482409" y="269227"/>
                  </a:lnTo>
                  <a:lnTo>
                    <a:pt x="485152" y="266509"/>
                  </a:lnTo>
                  <a:lnTo>
                    <a:pt x="485152" y="259791"/>
                  </a:lnTo>
                  <a:close/>
                </a:path>
                <a:path w="1857375" h="1915795">
                  <a:moveTo>
                    <a:pt x="505028" y="243636"/>
                  </a:moveTo>
                  <a:lnTo>
                    <a:pt x="502297" y="240906"/>
                  </a:lnTo>
                  <a:lnTo>
                    <a:pt x="495592" y="240906"/>
                  </a:lnTo>
                  <a:lnTo>
                    <a:pt x="492848" y="243636"/>
                  </a:lnTo>
                  <a:lnTo>
                    <a:pt x="492848" y="250367"/>
                  </a:lnTo>
                  <a:lnTo>
                    <a:pt x="495592" y="253085"/>
                  </a:lnTo>
                  <a:lnTo>
                    <a:pt x="502297" y="253085"/>
                  </a:lnTo>
                  <a:lnTo>
                    <a:pt x="505028" y="250367"/>
                  </a:lnTo>
                  <a:lnTo>
                    <a:pt x="505028" y="243636"/>
                  </a:lnTo>
                  <a:close/>
                </a:path>
                <a:path w="1857375" h="1915795">
                  <a:moveTo>
                    <a:pt x="525132" y="227876"/>
                  </a:moveTo>
                  <a:lnTo>
                    <a:pt x="522401" y="225132"/>
                  </a:lnTo>
                  <a:lnTo>
                    <a:pt x="515696" y="225132"/>
                  </a:lnTo>
                  <a:lnTo>
                    <a:pt x="512953" y="227876"/>
                  </a:lnTo>
                  <a:lnTo>
                    <a:pt x="512953" y="234594"/>
                  </a:lnTo>
                  <a:lnTo>
                    <a:pt x="515696" y="237312"/>
                  </a:lnTo>
                  <a:lnTo>
                    <a:pt x="522401" y="237312"/>
                  </a:lnTo>
                  <a:lnTo>
                    <a:pt x="525132" y="234594"/>
                  </a:lnTo>
                  <a:lnTo>
                    <a:pt x="525132" y="227876"/>
                  </a:lnTo>
                  <a:close/>
                </a:path>
                <a:path w="1857375" h="1915795">
                  <a:moveTo>
                    <a:pt x="545655" y="212509"/>
                  </a:moveTo>
                  <a:lnTo>
                    <a:pt x="542937" y="209778"/>
                  </a:lnTo>
                  <a:lnTo>
                    <a:pt x="536219" y="209778"/>
                  </a:lnTo>
                  <a:lnTo>
                    <a:pt x="533488" y="212509"/>
                  </a:lnTo>
                  <a:lnTo>
                    <a:pt x="533488" y="219227"/>
                  </a:lnTo>
                  <a:lnTo>
                    <a:pt x="536219" y="221957"/>
                  </a:lnTo>
                  <a:lnTo>
                    <a:pt x="542937" y="221957"/>
                  </a:lnTo>
                  <a:lnTo>
                    <a:pt x="545655" y="219227"/>
                  </a:lnTo>
                  <a:lnTo>
                    <a:pt x="545655" y="212509"/>
                  </a:lnTo>
                  <a:close/>
                </a:path>
                <a:path w="1857375" h="1915795">
                  <a:moveTo>
                    <a:pt x="566394" y="197535"/>
                  </a:moveTo>
                  <a:lnTo>
                    <a:pt x="563664" y="194818"/>
                  </a:lnTo>
                  <a:lnTo>
                    <a:pt x="556945" y="194818"/>
                  </a:lnTo>
                  <a:lnTo>
                    <a:pt x="554215" y="197535"/>
                  </a:lnTo>
                  <a:lnTo>
                    <a:pt x="554215" y="204254"/>
                  </a:lnTo>
                  <a:lnTo>
                    <a:pt x="556945" y="206997"/>
                  </a:lnTo>
                  <a:lnTo>
                    <a:pt x="563664" y="206997"/>
                  </a:lnTo>
                  <a:lnTo>
                    <a:pt x="566394" y="204254"/>
                  </a:lnTo>
                  <a:lnTo>
                    <a:pt x="566394" y="197535"/>
                  </a:lnTo>
                  <a:close/>
                </a:path>
                <a:path w="1857375" h="1915795">
                  <a:moveTo>
                    <a:pt x="587451" y="182994"/>
                  </a:moveTo>
                  <a:lnTo>
                    <a:pt x="584720" y="180263"/>
                  </a:lnTo>
                  <a:lnTo>
                    <a:pt x="578002" y="180263"/>
                  </a:lnTo>
                  <a:lnTo>
                    <a:pt x="575271" y="182994"/>
                  </a:lnTo>
                  <a:lnTo>
                    <a:pt x="575271" y="189712"/>
                  </a:lnTo>
                  <a:lnTo>
                    <a:pt x="578002" y="192443"/>
                  </a:lnTo>
                  <a:lnTo>
                    <a:pt x="584720" y="192443"/>
                  </a:lnTo>
                  <a:lnTo>
                    <a:pt x="587451" y="189712"/>
                  </a:lnTo>
                  <a:lnTo>
                    <a:pt x="587451" y="182994"/>
                  </a:lnTo>
                  <a:close/>
                </a:path>
                <a:path w="1857375" h="1915795">
                  <a:moveTo>
                    <a:pt x="608812" y="168859"/>
                  </a:moveTo>
                  <a:lnTo>
                    <a:pt x="606069" y="166128"/>
                  </a:lnTo>
                  <a:lnTo>
                    <a:pt x="599351" y="166128"/>
                  </a:lnTo>
                  <a:lnTo>
                    <a:pt x="596633" y="168859"/>
                  </a:lnTo>
                  <a:lnTo>
                    <a:pt x="596633" y="175577"/>
                  </a:lnTo>
                  <a:lnTo>
                    <a:pt x="599351" y="178308"/>
                  </a:lnTo>
                  <a:lnTo>
                    <a:pt x="606069" y="178308"/>
                  </a:lnTo>
                  <a:lnTo>
                    <a:pt x="608812" y="175577"/>
                  </a:lnTo>
                  <a:lnTo>
                    <a:pt x="608812" y="168859"/>
                  </a:lnTo>
                  <a:close/>
                </a:path>
                <a:path w="1857375" h="1915795">
                  <a:moveTo>
                    <a:pt x="630364" y="155130"/>
                  </a:moveTo>
                  <a:lnTo>
                    <a:pt x="627646" y="152412"/>
                  </a:lnTo>
                  <a:lnTo>
                    <a:pt x="620928" y="152412"/>
                  </a:lnTo>
                  <a:lnTo>
                    <a:pt x="618197" y="155130"/>
                  </a:lnTo>
                  <a:lnTo>
                    <a:pt x="618197" y="161861"/>
                  </a:lnTo>
                  <a:lnTo>
                    <a:pt x="620928" y="164592"/>
                  </a:lnTo>
                  <a:lnTo>
                    <a:pt x="627646" y="164592"/>
                  </a:lnTo>
                  <a:lnTo>
                    <a:pt x="630364" y="161861"/>
                  </a:lnTo>
                  <a:lnTo>
                    <a:pt x="630364" y="155130"/>
                  </a:lnTo>
                  <a:close/>
                </a:path>
                <a:path w="1857375" h="1915795">
                  <a:moveTo>
                    <a:pt x="652259" y="141833"/>
                  </a:moveTo>
                  <a:lnTo>
                    <a:pt x="649528" y="139103"/>
                  </a:lnTo>
                  <a:lnTo>
                    <a:pt x="642810" y="139103"/>
                  </a:lnTo>
                  <a:lnTo>
                    <a:pt x="640080" y="141833"/>
                  </a:lnTo>
                  <a:lnTo>
                    <a:pt x="640080" y="148551"/>
                  </a:lnTo>
                  <a:lnTo>
                    <a:pt x="642810" y="151282"/>
                  </a:lnTo>
                  <a:lnTo>
                    <a:pt x="649528" y="151282"/>
                  </a:lnTo>
                  <a:lnTo>
                    <a:pt x="652259" y="148551"/>
                  </a:lnTo>
                  <a:lnTo>
                    <a:pt x="652259" y="141833"/>
                  </a:lnTo>
                  <a:close/>
                </a:path>
                <a:path w="1857375" h="1915795">
                  <a:moveTo>
                    <a:pt x="674344" y="128968"/>
                  </a:moveTo>
                  <a:lnTo>
                    <a:pt x="671626" y="126238"/>
                  </a:lnTo>
                  <a:lnTo>
                    <a:pt x="664895" y="126238"/>
                  </a:lnTo>
                  <a:lnTo>
                    <a:pt x="662165" y="128968"/>
                  </a:lnTo>
                  <a:lnTo>
                    <a:pt x="662165" y="135699"/>
                  </a:lnTo>
                  <a:lnTo>
                    <a:pt x="664895" y="138417"/>
                  </a:lnTo>
                  <a:lnTo>
                    <a:pt x="671626" y="138417"/>
                  </a:lnTo>
                  <a:lnTo>
                    <a:pt x="674344" y="135699"/>
                  </a:lnTo>
                  <a:lnTo>
                    <a:pt x="674344" y="128968"/>
                  </a:lnTo>
                  <a:close/>
                </a:path>
                <a:path w="1857375" h="1915795">
                  <a:moveTo>
                    <a:pt x="696760" y="116535"/>
                  </a:moveTo>
                  <a:lnTo>
                    <a:pt x="694029" y="113804"/>
                  </a:lnTo>
                  <a:lnTo>
                    <a:pt x="687324" y="113804"/>
                  </a:lnTo>
                  <a:lnTo>
                    <a:pt x="684580" y="116535"/>
                  </a:lnTo>
                  <a:lnTo>
                    <a:pt x="684580" y="123253"/>
                  </a:lnTo>
                  <a:lnTo>
                    <a:pt x="687324" y="125984"/>
                  </a:lnTo>
                  <a:lnTo>
                    <a:pt x="694029" y="125984"/>
                  </a:lnTo>
                  <a:lnTo>
                    <a:pt x="696760" y="123253"/>
                  </a:lnTo>
                  <a:lnTo>
                    <a:pt x="696760" y="116535"/>
                  </a:lnTo>
                  <a:close/>
                </a:path>
                <a:path w="1857375" h="1915795">
                  <a:moveTo>
                    <a:pt x="719366" y="104546"/>
                  </a:moveTo>
                  <a:lnTo>
                    <a:pt x="716648" y="101815"/>
                  </a:lnTo>
                  <a:lnTo>
                    <a:pt x="709930" y="101815"/>
                  </a:lnTo>
                  <a:lnTo>
                    <a:pt x="707199" y="104546"/>
                  </a:lnTo>
                  <a:lnTo>
                    <a:pt x="707199" y="111264"/>
                  </a:lnTo>
                  <a:lnTo>
                    <a:pt x="709930" y="113995"/>
                  </a:lnTo>
                  <a:lnTo>
                    <a:pt x="716648" y="113995"/>
                  </a:lnTo>
                  <a:lnTo>
                    <a:pt x="719366" y="111264"/>
                  </a:lnTo>
                  <a:lnTo>
                    <a:pt x="719366" y="104546"/>
                  </a:lnTo>
                  <a:close/>
                </a:path>
                <a:path w="1857375" h="1915795">
                  <a:moveTo>
                    <a:pt x="742213" y="92989"/>
                  </a:moveTo>
                  <a:lnTo>
                    <a:pt x="739470" y="90258"/>
                  </a:lnTo>
                  <a:lnTo>
                    <a:pt x="732764" y="90258"/>
                  </a:lnTo>
                  <a:lnTo>
                    <a:pt x="730034" y="92989"/>
                  </a:lnTo>
                  <a:lnTo>
                    <a:pt x="730034" y="99720"/>
                  </a:lnTo>
                  <a:lnTo>
                    <a:pt x="732764" y="102438"/>
                  </a:lnTo>
                  <a:lnTo>
                    <a:pt x="739470" y="102438"/>
                  </a:lnTo>
                  <a:lnTo>
                    <a:pt x="742213" y="99720"/>
                  </a:lnTo>
                  <a:lnTo>
                    <a:pt x="742213" y="92989"/>
                  </a:lnTo>
                  <a:close/>
                </a:path>
                <a:path w="1857375" h="1915795">
                  <a:moveTo>
                    <a:pt x="765238" y="81889"/>
                  </a:moveTo>
                  <a:lnTo>
                    <a:pt x="762508" y="79159"/>
                  </a:lnTo>
                  <a:lnTo>
                    <a:pt x="755802" y="79159"/>
                  </a:lnTo>
                  <a:lnTo>
                    <a:pt x="753071" y="81889"/>
                  </a:lnTo>
                  <a:lnTo>
                    <a:pt x="753071" y="88607"/>
                  </a:lnTo>
                  <a:lnTo>
                    <a:pt x="755802" y="91325"/>
                  </a:lnTo>
                  <a:lnTo>
                    <a:pt x="762508" y="91325"/>
                  </a:lnTo>
                  <a:lnTo>
                    <a:pt x="765238" y="88607"/>
                  </a:lnTo>
                  <a:lnTo>
                    <a:pt x="765238" y="81889"/>
                  </a:lnTo>
                  <a:close/>
                </a:path>
                <a:path w="1857375" h="1915795">
                  <a:moveTo>
                    <a:pt x="788479" y="71221"/>
                  </a:moveTo>
                  <a:lnTo>
                    <a:pt x="785761" y="68503"/>
                  </a:lnTo>
                  <a:lnTo>
                    <a:pt x="779030" y="68503"/>
                  </a:lnTo>
                  <a:lnTo>
                    <a:pt x="776312" y="71221"/>
                  </a:lnTo>
                  <a:lnTo>
                    <a:pt x="776312" y="77952"/>
                  </a:lnTo>
                  <a:lnTo>
                    <a:pt x="779030" y="80683"/>
                  </a:lnTo>
                  <a:lnTo>
                    <a:pt x="785761" y="80683"/>
                  </a:lnTo>
                  <a:lnTo>
                    <a:pt x="788479" y="77952"/>
                  </a:lnTo>
                  <a:lnTo>
                    <a:pt x="788479" y="71221"/>
                  </a:lnTo>
                  <a:close/>
                </a:path>
                <a:path w="1857375" h="1915795">
                  <a:moveTo>
                    <a:pt x="811949" y="61036"/>
                  </a:moveTo>
                  <a:lnTo>
                    <a:pt x="809205" y="58305"/>
                  </a:lnTo>
                  <a:lnTo>
                    <a:pt x="802500" y="58305"/>
                  </a:lnTo>
                  <a:lnTo>
                    <a:pt x="799769" y="61036"/>
                  </a:lnTo>
                  <a:lnTo>
                    <a:pt x="799769" y="67767"/>
                  </a:lnTo>
                  <a:lnTo>
                    <a:pt x="802500" y="70485"/>
                  </a:lnTo>
                  <a:lnTo>
                    <a:pt x="809205" y="70485"/>
                  </a:lnTo>
                  <a:lnTo>
                    <a:pt x="811949" y="67767"/>
                  </a:lnTo>
                  <a:lnTo>
                    <a:pt x="811949" y="61036"/>
                  </a:lnTo>
                  <a:close/>
                </a:path>
                <a:path w="1857375" h="1915795">
                  <a:moveTo>
                    <a:pt x="835698" y="51295"/>
                  </a:moveTo>
                  <a:lnTo>
                    <a:pt x="832980" y="48564"/>
                  </a:lnTo>
                  <a:lnTo>
                    <a:pt x="826262" y="48564"/>
                  </a:lnTo>
                  <a:lnTo>
                    <a:pt x="823531" y="51295"/>
                  </a:lnTo>
                  <a:lnTo>
                    <a:pt x="823531" y="58026"/>
                  </a:lnTo>
                  <a:lnTo>
                    <a:pt x="826262" y="60744"/>
                  </a:lnTo>
                  <a:lnTo>
                    <a:pt x="832980" y="60744"/>
                  </a:lnTo>
                  <a:lnTo>
                    <a:pt x="835698" y="58026"/>
                  </a:lnTo>
                  <a:lnTo>
                    <a:pt x="835698" y="51295"/>
                  </a:lnTo>
                  <a:close/>
                </a:path>
                <a:path w="1857375" h="1915795">
                  <a:moveTo>
                    <a:pt x="859472" y="42024"/>
                  </a:moveTo>
                  <a:lnTo>
                    <a:pt x="856742" y="39306"/>
                  </a:lnTo>
                  <a:lnTo>
                    <a:pt x="850023" y="39306"/>
                  </a:lnTo>
                  <a:lnTo>
                    <a:pt x="847293" y="42024"/>
                  </a:lnTo>
                  <a:lnTo>
                    <a:pt x="847293" y="48742"/>
                  </a:lnTo>
                  <a:lnTo>
                    <a:pt x="850023" y="51485"/>
                  </a:lnTo>
                  <a:lnTo>
                    <a:pt x="856742" y="51485"/>
                  </a:lnTo>
                  <a:lnTo>
                    <a:pt x="859472" y="48742"/>
                  </a:lnTo>
                  <a:lnTo>
                    <a:pt x="859472" y="42024"/>
                  </a:lnTo>
                  <a:close/>
                </a:path>
                <a:path w="1857375" h="1915795">
                  <a:moveTo>
                    <a:pt x="883551" y="33223"/>
                  </a:moveTo>
                  <a:lnTo>
                    <a:pt x="880821" y="30492"/>
                  </a:lnTo>
                  <a:lnTo>
                    <a:pt x="874115" y="30492"/>
                  </a:lnTo>
                  <a:lnTo>
                    <a:pt x="871372" y="33223"/>
                  </a:lnTo>
                  <a:lnTo>
                    <a:pt x="871372" y="39954"/>
                  </a:lnTo>
                  <a:lnTo>
                    <a:pt x="874115" y="42672"/>
                  </a:lnTo>
                  <a:lnTo>
                    <a:pt x="880821" y="42672"/>
                  </a:lnTo>
                  <a:lnTo>
                    <a:pt x="883551" y="39954"/>
                  </a:lnTo>
                  <a:lnTo>
                    <a:pt x="883551" y="33223"/>
                  </a:lnTo>
                  <a:close/>
                </a:path>
                <a:path w="1857375" h="1915795">
                  <a:moveTo>
                    <a:pt x="907745" y="24892"/>
                  </a:moveTo>
                  <a:lnTo>
                    <a:pt x="905014" y="22161"/>
                  </a:lnTo>
                  <a:lnTo>
                    <a:pt x="898296" y="22161"/>
                  </a:lnTo>
                  <a:lnTo>
                    <a:pt x="895578" y="24892"/>
                  </a:lnTo>
                  <a:lnTo>
                    <a:pt x="895578" y="31610"/>
                  </a:lnTo>
                  <a:lnTo>
                    <a:pt x="898296" y="34340"/>
                  </a:lnTo>
                  <a:lnTo>
                    <a:pt x="905014" y="34340"/>
                  </a:lnTo>
                  <a:lnTo>
                    <a:pt x="907745" y="31610"/>
                  </a:lnTo>
                  <a:lnTo>
                    <a:pt x="907745" y="24892"/>
                  </a:lnTo>
                  <a:close/>
                </a:path>
                <a:path w="1857375" h="1915795">
                  <a:moveTo>
                    <a:pt x="932141" y="17018"/>
                  </a:moveTo>
                  <a:lnTo>
                    <a:pt x="929411" y="14300"/>
                  </a:lnTo>
                  <a:lnTo>
                    <a:pt x="922693" y="14300"/>
                  </a:lnTo>
                  <a:lnTo>
                    <a:pt x="919962" y="17018"/>
                  </a:lnTo>
                  <a:lnTo>
                    <a:pt x="919962" y="23749"/>
                  </a:lnTo>
                  <a:lnTo>
                    <a:pt x="922693" y="26479"/>
                  </a:lnTo>
                  <a:lnTo>
                    <a:pt x="929411" y="26479"/>
                  </a:lnTo>
                  <a:lnTo>
                    <a:pt x="932141" y="23749"/>
                  </a:lnTo>
                  <a:lnTo>
                    <a:pt x="932141" y="17018"/>
                  </a:lnTo>
                  <a:close/>
                </a:path>
                <a:path w="1857375" h="1915795">
                  <a:moveTo>
                    <a:pt x="956640" y="9652"/>
                  </a:moveTo>
                  <a:lnTo>
                    <a:pt x="953922" y="6921"/>
                  </a:lnTo>
                  <a:lnTo>
                    <a:pt x="947191" y="6921"/>
                  </a:lnTo>
                  <a:lnTo>
                    <a:pt x="944473" y="9652"/>
                  </a:lnTo>
                  <a:lnTo>
                    <a:pt x="944473" y="16370"/>
                  </a:lnTo>
                  <a:lnTo>
                    <a:pt x="947191" y="19088"/>
                  </a:lnTo>
                  <a:lnTo>
                    <a:pt x="953922" y="19088"/>
                  </a:lnTo>
                  <a:lnTo>
                    <a:pt x="956640" y="16370"/>
                  </a:lnTo>
                  <a:lnTo>
                    <a:pt x="956640" y="9652"/>
                  </a:lnTo>
                  <a:close/>
                </a:path>
                <a:path w="1857375" h="1915795">
                  <a:moveTo>
                    <a:pt x="981252" y="2743"/>
                  </a:moveTo>
                  <a:lnTo>
                    <a:pt x="978522" y="0"/>
                  </a:lnTo>
                  <a:lnTo>
                    <a:pt x="971804" y="0"/>
                  </a:lnTo>
                  <a:lnTo>
                    <a:pt x="969086" y="2743"/>
                  </a:lnTo>
                  <a:lnTo>
                    <a:pt x="969086" y="9461"/>
                  </a:lnTo>
                  <a:lnTo>
                    <a:pt x="971804" y="12179"/>
                  </a:lnTo>
                  <a:lnTo>
                    <a:pt x="978522" y="12179"/>
                  </a:lnTo>
                  <a:lnTo>
                    <a:pt x="981252" y="9461"/>
                  </a:lnTo>
                  <a:lnTo>
                    <a:pt x="981252" y="2743"/>
                  </a:lnTo>
                  <a:close/>
                </a:path>
                <a:path w="1857375" h="1915795">
                  <a:moveTo>
                    <a:pt x="1857032" y="71221"/>
                  </a:moveTo>
                  <a:lnTo>
                    <a:pt x="1854314" y="68503"/>
                  </a:lnTo>
                  <a:lnTo>
                    <a:pt x="1847583" y="68503"/>
                  </a:lnTo>
                  <a:lnTo>
                    <a:pt x="1844865" y="71221"/>
                  </a:lnTo>
                  <a:lnTo>
                    <a:pt x="1844865" y="77952"/>
                  </a:lnTo>
                  <a:lnTo>
                    <a:pt x="1847583" y="80683"/>
                  </a:lnTo>
                  <a:lnTo>
                    <a:pt x="1854314" y="80683"/>
                  </a:lnTo>
                  <a:lnTo>
                    <a:pt x="1857032" y="77952"/>
                  </a:lnTo>
                  <a:lnTo>
                    <a:pt x="1857032" y="71221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584303" y="8421528"/>
              <a:ext cx="2471420" cy="2127885"/>
            </a:xfrm>
            <a:custGeom>
              <a:avLst/>
              <a:gdLst/>
              <a:ahLst/>
              <a:cxnLst/>
              <a:rect l="l" t="t" r="r" b="b"/>
              <a:pathLst>
                <a:path w="2471419" h="2127884">
                  <a:moveTo>
                    <a:pt x="12179" y="1937702"/>
                  </a:moveTo>
                  <a:lnTo>
                    <a:pt x="9448" y="1934984"/>
                  </a:lnTo>
                  <a:lnTo>
                    <a:pt x="2730" y="1934984"/>
                  </a:lnTo>
                  <a:lnTo>
                    <a:pt x="0" y="1937702"/>
                  </a:lnTo>
                  <a:lnTo>
                    <a:pt x="0" y="1944433"/>
                  </a:lnTo>
                  <a:lnTo>
                    <a:pt x="2730" y="1947164"/>
                  </a:lnTo>
                  <a:lnTo>
                    <a:pt x="9448" y="1947164"/>
                  </a:lnTo>
                  <a:lnTo>
                    <a:pt x="12179" y="1944433"/>
                  </a:lnTo>
                  <a:lnTo>
                    <a:pt x="12179" y="1937702"/>
                  </a:lnTo>
                  <a:close/>
                </a:path>
                <a:path w="2471419" h="2127884">
                  <a:moveTo>
                    <a:pt x="26428" y="1958949"/>
                  </a:moveTo>
                  <a:lnTo>
                    <a:pt x="23698" y="1956219"/>
                  </a:lnTo>
                  <a:lnTo>
                    <a:pt x="16967" y="1956219"/>
                  </a:lnTo>
                  <a:lnTo>
                    <a:pt x="14249" y="1958949"/>
                  </a:lnTo>
                  <a:lnTo>
                    <a:pt x="14249" y="1965667"/>
                  </a:lnTo>
                  <a:lnTo>
                    <a:pt x="16967" y="1968398"/>
                  </a:lnTo>
                  <a:lnTo>
                    <a:pt x="23698" y="1968398"/>
                  </a:lnTo>
                  <a:lnTo>
                    <a:pt x="26428" y="1965667"/>
                  </a:lnTo>
                  <a:lnTo>
                    <a:pt x="26428" y="1958949"/>
                  </a:lnTo>
                  <a:close/>
                </a:path>
                <a:path w="2471419" h="2127884">
                  <a:moveTo>
                    <a:pt x="41084" y="1979904"/>
                  </a:moveTo>
                  <a:lnTo>
                    <a:pt x="38354" y="1977174"/>
                  </a:lnTo>
                  <a:lnTo>
                    <a:pt x="31635" y="1977174"/>
                  </a:lnTo>
                  <a:lnTo>
                    <a:pt x="28905" y="1979904"/>
                  </a:lnTo>
                  <a:lnTo>
                    <a:pt x="28905" y="1986635"/>
                  </a:lnTo>
                  <a:lnTo>
                    <a:pt x="31635" y="1989353"/>
                  </a:lnTo>
                  <a:lnTo>
                    <a:pt x="38354" y="1989353"/>
                  </a:lnTo>
                  <a:lnTo>
                    <a:pt x="41084" y="1986635"/>
                  </a:lnTo>
                  <a:lnTo>
                    <a:pt x="41084" y="1979904"/>
                  </a:lnTo>
                  <a:close/>
                </a:path>
                <a:path w="2471419" h="2127884">
                  <a:moveTo>
                    <a:pt x="56273" y="2000580"/>
                  </a:moveTo>
                  <a:lnTo>
                    <a:pt x="53530" y="1997849"/>
                  </a:lnTo>
                  <a:lnTo>
                    <a:pt x="46812" y="1997849"/>
                  </a:lnTo>
                  <a:lnTo>
                    <a:pt x="44094" y="2000580"/>
                  </a:lnTo>
                  <a:lnTo>
                    <a:pt x="44094" y="2007298"/>
                  </a:lnTo>
                  <a:lnTo>
                    <a:pt x="46812" y="2010029"/>
                  </a:lnTo>
                  <a:lnTo>
                    <a:pt x="53530" y="2010029"/>
                  </a:lnTo>
                  <a:lnTo>
                    <a:pt x="56273" y="2007298"/>
                  </a:lnTo>
                  <a:lnTo>
                    <a:pt x="56273" y="2000580"/>
                  </a:lnTo>
                  <a:close/>
                </a:path>
                <a:path w="2471419" h="2127884">
                  <a:moveTo>
                    <a:pt x="71653" y="2020963"/>
                  </a:moveTo>
                  <a:lnTo>
                    <a:pt x="68922" y="2018233"/>
                  </a:lnTo>
                  <a:lnTo>
                    <a:pt x="62204" y="2018233"/>
                  </a:lnTo>
                  <a:lnTo>
                    <a:pt x="59474" y="2020963"/>
                  </a:lnTo>
                  <a:lnTo>
                    <a:pt x="59474" y="2027682"/>
                  </a:lnTo>
                  <a:lnTo>
                    <a:pt x="62204" y="2030412"/>
                  </a:lnTo>
                  <a:lnTo>
                    <a:pt x="68922" y="2030412"/>
                  </a:lnTo>
                  <a:lnTo>
                    <a:pt x="71653" y="2027682"/>
                  </a:lnTo>
                  <a:lnTo>
                    <a:pt x="71653" y="2020963"/>
                  </a:lnTo>
                  <a:close/>
                </a:path>
                <a:path w="2471419" h="2127884">
                  <a:moveTo>
                    <a:pt x="87566" y="2041055"/>
                  </a:moveTo>
                  <a:lnTo>
                    <a:pt x="84836" y="2038324"/>
                  </a:lnTo>
                  <a:lnTo>
                    <a:pt x="78117" y="2038324"/>
                  </a:lnTo>
                  <a:lnTo>
                    <a:pt x="75387" y="2041055"/>
                  </a:lnTo>
                  <a:lnTo>
                    <a:pt x="75387" y="2047773"/>
                  </a:lnTo>
                  <a:lnTo>
                    <a:pt x="78117" y="2050503"/>
                  </a:lnTo>
                  <a:lnTo>
                    <a:pt x="84836" y="2050503"/>
                  </a:lnTo>
                  <a:lnTo>
                    <a:pt x="87566" y="2047773"/>
                  </a:lnTo>
                  <a:lnTo>
                    <a:pt x="87566" y="2041055"/>
                  </a:lnTo>
                  <a:close/>
                </a:path>
                <a:path w="2471419" h="2127884">
                  <a:moveTo>
                    <a:pt x="103797" y="2060829"/>
                  </a:moveTo>
                  <a:lnTo>
                    <a:pt x="101079" y="2058098"/>
                  </a:lnTo>
                  <a:lnTo>
                    <a:pt x="94348" y="2058098"/>
                  </a:lnTo>
                  <a:lnTo>
                    <a:pt x="91630" y="2060829"/>
                  </a:lnTo>
                  <a:lnTo>
                    <a:pt x="91630" y="2067547"/>
                  </a:lnTo>
                  <a:lnTo>
                    <a:pt x="94348" y="2070277"/>
                  </a:lnTo>
                  <a:lnTo>
                    <a:pt x="101079" y="2070277"/>
                  </a:lnTo>
                  <a:lnTo>
                    <a:pt x="103797" y="2067547"/>
                  </a:lnTo>
                  <a:lnTo>
                    <a:pt x="103797" y="2060829"/>
                  </a:lnTo>
                  <a:close/>
                </a:path>
                <a:path w="2471419" h="2127884">
                  <a:moveTo>
                    <a:pt x="120446" y="2080298"/>
                  </a:moveTo>
                  <a:lnTo>
                    <a:pt x="117729" y="2077554"/>
                  </a:lnTo>
                  <a:lnTo>
                    <a:pt x="110998" y="2077554"/>
                  </a:lnTo>
                  <a:lnTo>
                    <a:pt x="108280" y="2080298"/>
                  </a:lnTo>
                  <a:lnTo>
                    <a:pt x="108280" y="2087016"/>
                  </a:lnTo>
                  <a:lnTo>
                    <a:pt x="110998" y="2089734"/>
                  </a:lnTo>
                  <a:lnTo>
                    <a:pt x="117729" y="2089734"/>
                  </a:lnTo>
                  <a:lnTo>
                    <a:pt x="120446" y="2087016"/>
                  </a:lnTo>
                  <a:lnTo>
                    <a:pt x="120446" y="2080298"/>
                  </a:lnTo>
                  <a:close/>
                </a:path>
                <a:path w="2471419" h="2127884">
                  <a:moveTo>
                    <a:pt x="137414" y="2099437"/>
                  </a:moveTo>
                  <a:lnTo>
                    <a:pt x="134683" y="2096706"/>
                  </a:lnTo>
                  <a:lnTo>
                    <a:pt x="127965" y="2096706"/>
                  </a:lnTo>
                  <a:lnTo>
                    <a:pt x="125234" y="2099437"/>
                  </a:lnTo>
                  <a:lnTo>
                    <a:pt x="125234" y="2106155"/>
                  </a:lnTo>
                  <a:lnTo>
                    <a:pt x="127965" y="2108885"/>
                  </a:lnTo>
                  <a:lnTo>
                    <a:pt x="134683" y="2108885"/>
                  </a:lnTo>
                  <a:lnTo>
                    <a:pt x="137414" y="2106155"/>
                  </a:lnTo>
                  <a:lnTo>
                    <a:pt x="137414" y="2099437"/>
                  </a:lnTo>
                  <a:close/>
                </a:path>
                <a:path w="2471419" h="2127884">
                  <a:moveTo>
                    <a:pt x="154698" y="2118245"/>
                  </a:moveTo>
                  <a:lnTo>
                    <a:pt x="151968" y="2115515"/>
                  </a:lnTo>
                  <a:lnTo>
                    <a:pt x="145237" y="2115515"/>
                  </a:lnTo>
                  <a:lnTo>
                    <a:pt x="142519" y="2118245"/>
                  </a:lnTo>
                  <a:lnTo>
                    <a:pt x="142519" y="2124976"/>
                  </a:lnTo>
                  <a:lnTo>
                    <a:pt x="145237" y="2127694"/>
                  </a:lnTo>
                  <a:lnTo>
                    <a:pt x="151968" y="2127694"/>
                  </a:lnTo>
                  <a:lnTo>
                    <a:pt x="154698" y="2124976"/>
                  </a:lnTo>
                  <a:lnTo>
                    <a:pt x="154698" y="2118245"/>
                  </a:lnTo>
                  <a:close/>
                </a:path>
                <a:path w="2471419" h="2127884">
                  <a:moveTo>
                    <a:pt x="1665528" y="2717"/>
                  </a:moveTo>
                  <a:lnTo>
                    <a:pt x="1662811" y="0"/>
                  </a:lnTo>
                  <a:lnTo>
                    <a:pt x="1656080" y="0"/>
                  </a:lnTo>
                  <a:lnTo>
                    <a:pt x="1653362" y="2717"/>
                  </a:lnTo>
                  <a:lnTo>
                    <a:pt x="1653362" y="9448"/>
                  </a:lnTo>
                  <a:lnTo>
                    <a:pt x="1656080" y="12179"/>
                  </a:lnTo>
                  <a:lnTo>
                    <a:pt x="1662811" y="12179"/>
                  </a:lnTo>
                  <a:lnTo>
                    <a:pt x="1665528" y="9448"/>
                  </a:lnTo>
                  <a:lnTo>
                    <a:pt x="1665528" y="2717"/>
                  </a:lnTo>
                  <a:close/>
                </a:path>
                <a:path w="2471419" h="2127884">
                  <a:moveTo>
                    <a:pt x="1887626" y="129032"/>
                  </a:moveTo>
                  <a:lnTo>
                    <a:pt x="1884895" y="126314"/>
                  </a:lnTo>
                  <a:lnTo>
                    <a:pt x="1878177" y="126314"/>
                  </a:lnTo>
                  <a:lnTo>
                    <a:pt x="1875447" y="129032"/>
                  </a:lnTo>
                  <a:lnTo>
                    <a:pt x="1875447" y="135750"/>
                  </a:lnTo>
                  <a:lnTo>
                    <a:pt x="1878177" y="138493"/>
                  </a:lnTo>
                  <a:lnTo>
                    <a:pt x="1884895" y="138493"/>
                  </a:lnTo>
                  <a:lnTo>
                    <a:pt x="1887626" y="135750"/>
                  </a:lnTo>
                  <a:lnTo>
                    <a:pt x="1887626" y="129032"/>
                  </a:lnTo>
                  <a:close/>
                </a:path>
                <a:path w="2471419" h="2127884">
                  <a:moveTo>
                    <a:pt x="1908352" y="144005"/>
                  </a:moveTo>
                  <a:lnTo>
                    <a:pt x="1905622" y="141274"/>
                  </a:lnTo>
                  <a:lnTo>
                    <a:pt x="1898904" y="141274"/>
                  </a:lnTo>
                  <a:lnTo>
                    <a:pt x="1896173" y="144005"/>
                  </a:lnTo>
                  <a:lnTo>
                    <a:pt x="1896173" y="150723"/>
                  </a:lnTo>
                  <a:lnTo>
                    <a:pt x="1898904" y="153454"/>
                  </a:lnTo>
                  <a:lnTo>
                    <a:pt x="1905622" y="153454"/>
                  </a:lnTo>
                  <a:lnTo>
                    <a:pt x="1908352" y="150723"/>
                  </a:lnTo>
                  <a:lnTo>
                    <a:pt x="1908352" y="144005"/>
                  </a:lnTo>
                  <a:close/>
                </a:path>
                <a:path w="2471419" h="2127884">
                  <a:moveTo>
                    <a:pt x="2007628" y="224726"/>
                  </a:moveTo>
                  <a:lnTo>
                    <a:pt x="2004885" y="221996"/>
                  </a:lnTo>
                  <a:lnTo>
                    <a:pt x="1998167" y="221996"/>
                  </a:lnTo>
                  <a:lnTo>
                    <a:pt x="1995449" y="224726"/>
                  </a:lnTo>
                  <a:lnTo>
                    <a:pt x="1995449" y="231444"/>
                  </a:lnTo>
                  <a:lnTo>
                    <a:pt x="1998167" y="234175"/>
                  </a:lnTo>
                  <a:lnTo>
                    <a:pt x="2004885" y="234175"/>
                  </a:lnTo>
                  <a:lnTo>
                    <a:pt x="2007628" y="231444"/>
                  </a:lnTo>
                  <a:lnTo>
                    <a:pt x="2007628" y="224726"/>
                  </a:lnTo>
                  <a:close/>
                </a:path>
                <a:path w="2471419" h="2127884">
                  <a:moveTo>
                    <a:pt x="2026462" y="242011"/>
                  </a:moveTo>
                  <a:lnTo>
                    <a:pt x="2023732" y="239280"/>
                  </a:lnTo>
                  <a:lnTo>
                    <a:pt x="2017014" y="239280"/>
                  </a:lnTo>
                  <a:lnTo>
                    <a:pt x="2014283" y="242011"/>
                  </a:lnTo>
                  <a:lnTo>
                    <a:pt x="2014283" y="248742"/>
                  </a:lnTo>
                  <a:lnTo>
                    <a:pt x="2017014" y="251460"/>
                  </a:lnTo>
                  <a:lnTo>
                    <a:pt x="2023732" y="251460"/>
                  </a:lnTo>
                  <a:lnTo>
                    <a:pt x="2026462" y="248742"/>
                  </a:lnTo>
                  <a:lnTo>
                    <a:pt x="2026462" y="242011"/>
                  </a:lnTo>
                  <a:close/>
                </a:path>
                <a:path w="2471419" h="2127884">
                  <a:moveTo>
                    <a:pt x="2044992" y="259664"/>
                  </a:moveTo>
                  <a:lnTo>
                    <a:pt x="2042274" y="256933"/>
                  </a:lnTo>
                  <a:lnTo>
                    <a:pt x="2035543" y="256933"/>
                  </a:lnTo>
                  <a:lnTo>
                    <a:pt x="2032825" y="259664"/>
                  </a:lnTo>
                  <a:lnTo>
                    <a:pt x="2032825" y="266395"/>
                  </a:lnTo>
                  <a:lnTo>
                    <a:pt x="2035543" y="269113"/>
                  </a:lnTo>
                  <a:lnTo>
                    <a:pt x="2042274" y="269113"/>
                  </a:lnTo>
                  <a:lnTo>
                    <a:pt x="2044992" y="266395"/>
                  </a:lnTo>
                  <a:lnTo>
                    <a:pt x="2044992" y="259664"/>
                  </a:lnTo>
                  <a:close/>
                </a:path>
                <a:path w="2471419" h="2127884">
                  <a:moveTo>
                    <a:pt x="2063216" y="277672"/>
                  </a:moveTo>
                  <a:lnTo>
                    <a:pt x="2060486" y="274929"/>
                  </a:lnTo>
                  <a:lnTo>
                    <a:pt x="2053767" y="274929"/>
                  </a:lnTo>
                  <a:lnTo>
                    <a:pt x="2051037" y="277672"/>
                  </a:lnTo>
                  <a:lnTo>
                    <a:pt x="2051037" y="284391"/>
                  </a:lnTo>
                  <a:lnTo>
                    <a:pt x="2053767" y="287108"/>
                  </a:lnTo>
                  <a:lnTo>
                    <a:pt x="2060486" y="287108"/>
                  </a:lnTo>
                  <a:lnTo>
                    <a:pt x="2063216" y="284391"/>
                  </a:lnTo>
                  <a:lnTo>
                    <a:pt x="2063216" y="277672"/>
                  </a:lnTo>
                  <a:close/>
                </a:path>
                <a:path w="2471419" h="2127884">
                  <a:moveTo>
                    <a:pt x="2081022" y="296037"/>
                  </a:moveTo>
                  <a:lnTo>
                    <a:pt x="2078291" y="293306"/>
                  </a:lnTo>
                  <a:lnTo>
                    <a:pt x="2071573" y="293306"/>
                  </a:lnTo>
                  <a:lnTo>
                    <a:pt x="2068842" y="296037"/>
                  </a:lnTo>
                  <a:lnTo>
                    <a:pt x="2068842" y="302755"/>
                  </a:lnTo>
                  <a:lnTo>
                    <a:pt x="2071573" y="305473"/>
                  </a:lnTo>
                  <a:lnTo>
                    <a:pt x="2078291" y="305473"/>
                  </a:lnTo>
                  <a:lnTo>
                    <a:pt x="2081022" y="302755"/>
                  </a:lnTo>
                  <a:lnTo>
                    <a:pt x="2081022" y="296037"/>
                  </a:lnTo>
                  <a:close/>
                </a:path>
                <a:path w="2471419" h="2127884">
                  <a:moveTo>
                    <a:pt x="2098509" y="314718"/>
                  </a:moveTo>
                  <a:lnTo>
                    <a:pt x="2095779" y="312000"/>
                  </a:lnTo>
                  <a:lnTo>
                    <a:pt x="2089061" y="312000"/>
                  </a:lnTo>
                  <a:lnTo>
                    <a:pt x="2086330" y="314718"/>
                  </a:lnTo>
                  <a:lnTo>
                    <a:pt x="2086330" y="321462"/>
                  </a:lnTo>
                  <a:lnTo>
                    <a:pt x="2089061" y="324180"/>
                  </a:lnTo>
                  <a:lnTo>
                    <a:pt x="2095779" y="324180"/>
                  </a:lnTo>
                  <a:lnTo>
                    <a:pt x="2098509" y="321462"/>
                  </a:lnTo>
                  <a:lnTo>
                    <a:pt x="2098509" y="314718"/>
                  </a:lnTo>
                  <a:close/>
                </a:path>
                <a:path w="2471419" h="2127884">
                  <a:moveTo>
                    <a:pt x="2115566" y="333768"/>
                  </a:moveTo>
                  <a:lnTo>
                    <a:pt x="2112835" y="331050"/>
                  </a:lnTo>
                  <a:lnTo>
                    <a:pt x="2106117" y="331050"/>
                  </a:lnTo>
                  <a:lnTo>
                    <a:pt x="2103386" y="333768"/>
                  </a:lnTo>
                  <a:lnTo>
                    <a:pt x="2103386" y="340499"/>
                  </a:lnTo>
                  <a:lnTo>
                    <a:pt x="2106117" y="343230"/>
                  </a:lnTo>
                  <a:lnTo>
                    <a:pt x="2112835" y="343230"/>
                  </a:lnTo>
                  <a:lnTo>
                    <a:pt x="2115566" y="340499"/>
                  </a:lnTo>
                  <a:lnTo>
                    <a:pt x="2115566" y="333768"/>
                  </a:lnTo>
                  <a:close/>
                </a:path>
                <a:path w="2471419" h="2127884">
                  <a:moveTo>
                    <a:pt x="2132330" y="353136"/>
                  </a:moveTo>
                  <a:lnTo>
                    <a:pt x="2129599" y="350405"/>
                  </a:lnTo>
                  <a:lnTo>
                    <a:pt x="2122881" y="350405"/>
                  </a:lnTo>
                  <a:lnTo>
                    <a:pt x="2120150" y="353136"/>
                  </a:lnTo>
                  <a:lnTo>
                    <a:pt x="2120150" y="359867"/>
                  </a:lnTo>
                  <a:lnTo>
                    <a:pt x="2122881" y="362585"/>
                  </a:lnTo>
                  <a:lnTo>
                    <a:pt x="2129599" y="362585"/>
                  </a:lnTo>
                  <a:lnTo>
                    <a:pt x="2132330" y="359867"/>
                  </a:lnTo>
                  <a:lnTo>
                    <a:pt x="2132330" y="353136"/>
                  </a:lnTo>
                  <a:close/>
                </a:path>
                <a:path w="2471419" h="2127884">
                  <a:moveTo>
                    <a:pt x="2148649" y="372833"/>
                  </a:moveTo>
                  <a:lnTo>
                    <a:pt x="2145919" y="370103"/>
                  </a:lnTo>
                  <a:lnTo>
                    <a:pt x="2139213" y="370103"/>
                  </a:lnTo>
                  <a:lnTo>
                    <a:pt x="2136483" y="372833"/>
                  </a:lnTo>
                  <a:lnTo>
                    <a:pt x="2136483" y="379564"/>
                  </a:lnTo>
                  <a:lnTo>
                    <a:pt x="2139213" y="382282"/>
                  </a:lnTo>
                  <a:lnTo>
                    <a:pt x="2145919" y="382282"/>
                  </a:lnTo>
                  <a:lnTo>
                    <a:pt x="2148649" y="379564"/>
                  </a:lnTo>
                  <a:lnTo>
                    <a:pt x="2148649" y="372833"/>
                  </a:lnTo>
                  <a:close/>
                </a:path>
                <a:path w="2471419" h="2127884">
                  <a:moveTo>
                    <a:pt x="2164575" y="392836"/>
                  </a:moveTo>
                  <a:lnTo>
                    <a:pt x="2161844" y="390118"/>
                  </a:lnTo>
                  <a:lnTo>
                    <a:pt x="2155126" y="390118"/>
                  </a:lnTo>
                  <a:lnTo>
                    <a:pt x="2152408" y="392836"/>
                  </a:lnTo>
                  <a:lnTo>
                    <a:pt x="2152408" y="399567"/>
                  </a:lnTo>
                  <a:lnTo>
                    <a:pt x="2155126" y="402297"/>
                  </a:lnTo>
                  <a:lnTo>
                    <a:pt x="2161844" y="402297"/>
                  </a:lnTo>
                  <a:lnTo>
                    <a:pt x="2164575" y="399567"/>
                  </a:lnTo>
                  <a:lnTo>
                    <a:pt x="2164575" y="392836"/>
                  </a:lnTo>
                  <a:close/>
                </a:path>
                <a:path w="2471419" h="2127884">
                  <a:moveTo>
                    <a:pt x="2180171" y="413156"/>
                  </a:moveTo>
                  <a:lnTo>
                    <a:pt x="2177453" y="410425"/>
                  </a:lnTo>
                  <a:lnTo>
                    <a:pt x="2170722" y="410425"/>
                  </a:lnTo>
                  <a:lnTo>
                    <a:pt x="2168004" y="413156"/>
                  </a:lnTo>
                  <a:lnTo>
                    <a:pt x="2168004" y="419887"/>
                  </a:lnTo>
                  <a:lnTo>
                    <a:pt x="2170722" y="422605"/>
                  </a:lnTo>
                  <a:lnTo>
                    <a:pt x="2177453" y="422605"/>
                  </a:lnTo>
                  <a:lnTo>
                    <a:pt x="2180171" y="419887"/>
                  </a:lnTo>
                  <a:lnTo>
                    <a:pt x="2180171" y="413156"/>
                  </a:lnTo>
                  <a:close/>
                </a:path>
                <a:path w="2471419" h="2127884">
                  <a:moveTo>
                    <a:pt x="2195360" y="433768"/>
                  </a:moveTo>
                  <a:lnTo>
                    <a:pt x="2192629" y="431050"/>
                  </a:lnTo>
                  <a:lnTo>
                    <a:pt x="2185911" y="431050"/>
                  </a:lnTo>
                  <a:lnTo>
                    <a:pt x="2183180" y="433768"/>
                  </a:lnTo>
                  <a:lnTo>
                    <a:pt x="2183180" y="440499"/>
                  </a:lnTo>
                  <a:lnTo>
                    <a:pt x="2185911" y="443217"/>
                  </a:lnTo>
                  <a:lnTo>
                    <a:pt x="2192629" y="443217"/>
                  </a:lnTo>
                  <a:lnTo>
                    <a:pt x="2195360" y="440499"/>
                  </a:lnTo>
                  <a:lnTo>
                    <a:pt x="2195360" y="433768"/>
                  </a:lnTo>
                  <a:close/>
                </a:path>
                <a:path w="2471419" h="2127884">
                  <a:moveTo>
                    <a:pt x="2210117" y="454672"/>
                  </a:moveTo>
                  <a:lnTo>
                    <a:pt x="2207399" y="451954"/>
                  </a:lnTo>
                  <a:lnTo>
                    <a:pt x="2200681" y="451954"/>
                  </a:lnTo>
                  <a:lnTo>
                    <a:pt x="2197951" y="454672"/>
                  </a:lnTo>
                  <a:lnTo>
                    <a:pt x="2197951" y="461416"/>
                  </a:lnTo>
                  <a:lnTo>
                    <a:pt x="2200681" y="464134"/>
                  </a:lnTo>
                  <a:lnTo>
                    <a:pt x="2207399" y="464134"/>
                  </a:lnTo>
                  <a:lnTo>
                    <a:pt x="2210117" y="461416"/>
                  </a:lnTo>
                  <a:lnTo>
                    <a:pt x="2210117" y="454672"/>
                  </a:lnTo>
                  <a:close/>
                </a:path>
                <a:path w="2471419" h="2127884">
                  <a:moveTo>
                    <a:pt x="2224481" y="475869"/>
                  </a:moveTo>
                  <a:lnTo>
                    <a:pt x="2221738" y="473151"/>
                  </a:lnTo>
                  <a:lnTo>
                    <a:pt x="2215019" y="473151"/>
                  </a:lnTo>
                  <a:lnTo>
                    <a:pt x="2212302" y="475869"/>
                  </a:lnTo>
                  <a:lnTo>
                    <a:pt x="2212302" y="482600"/>
                  </a:lnTo>
                  <a:lnTo>
                    <a:pt x="2215019" y="485330"/>
                  </a:lnTo>
                  <a:lnTo>
                    <a:pt x="2221738" y="485330"/>
                  </a:lnTo>
                  <a:lnTo>
                    <a:pt x="2224481" y="482600"/>
                  </a:lnTo>
                  <a:lnTo>
                    <a:pt x="2224481" y="475869"/>
                  </a:lnTo>
                  <a:close/>
                </a:path>
                <a:path w="2471419" h="2127884">
                  <a:moveTo>
                    <a:pt x="2238387" y="497332"/>
                  </a:moveTo>
                  <a:lnTo>
                    <a:pt x="2235657" y="494614"/>
                  </a:lnTo>
                  <a:lnTo>
                    <a:pt x="2228951" y="494614"/>
                  </a:lnTo>
                  <a:lnTo>
                    <a:pt x="2226208" y="497332"/>
                  </a:lnTo>
                  <a:lnTo>
                    <a:pt x="2226208" y="504063"/>
                  </a:lnTo>
                  <a:lnTo>
                    <a:pt x="2228951" y="506793"/>
                  </a:lnTo>
                  <a:lnTo>
                    <a:pt x="2235657" y="506793"/>
                  </a:lnTo>
                  <a:lnTo>
                    <a:pt x="2238387" y="504063"/>
                  </a:lnTo>
                  <a:lnTo>
                    <a:pt x="2238387" y="497332"/>
                  </a:lnTo>
                  <a:close/>
                </a:path>
                <a:path w="2471419" h="2127884">
                  <a:moveTo>
                    <a:pt x="2251900" y="519074"/>
                  </a:moveTo>
                  <a:lnTo>
                    <a:pt x="2249170" y="516356"/>
                  </a:lnTo>
                  <a:lnTo>
                    <a:pt x="2242451" y="516356"/>
                  </a:lnTo>
                  <a:lnTo>
                    <a:pt x="2239721" y="519074"/>
                  </a:lnTo>
                  <a:lnTo>
                    <a:pt x="2239721" y="525805"/>
                  </a:lnTo>
                  <a:lnTo>
                    <a:pt x="2242451" y="528535"/>
                  </a:lnTo>
                  <a:lnTo>
                    <a:pt x="2249170" y="528535"/>
                  </a:lnTo>
                  <a:lnTo>
                    <a:pt x="2251900" y="525805"/>
                  </a:lnTo>
                  <a:lnTo>
                    <a:pt x="2251900" y="519074"/>
                  </a:lnTo>
                  <a:close/>
                </a:path>
                <a:path w="2471419" h="2127884">
                  <a:moveTo>
                    <a:pt x="2264994" y="541070"/>
                  </a:moveTo>
                  <a:lnTo>
                    <a:pt x="2262263" y="538340"/>
                  </a:lnTo>
                  <a:lnTo>
                    <a:pt x="2255545" y="538340"/>
                  </a:lnTo>
                  <a:lnTo>
                    <a:pt x="2252815" y="541070"/>
                  </a:lnTo>
                  <a:lnTo>
                    <a:pt x="2252815" y="547801"/>
                  </a:lnTo>
                  <a:lnTo>
                    <a:pt x="2255545" y="550519"/>
                  </a:lnTo>
                  <a:lnTo>
                    <a:pt x="2262263" y="550519"/>
                  </a:lnTo>
                  <a:lnTo>
                    <a:pt x="2264994" y="547801"/>
                  </a:lnTo>
                  <a:lnTo>
                    <a:pt x="2264994" y="541070"/>
                  </a:lnTo>
                  <a:close/>
                </a:path>
                <a:path w="2471419" h="2127884">
                  <a:moveTo>
                    <a:pt x="2277554" y="563321"/>
                  </a:moveTo>
                  <a:lnTo>
                    <a:pt x="2274824" y="560590"/>
                  </a:lnTo>
                  <a:lnTo>
                    <a:pt x="2268105" y="560590"/>
                  </a:lnTo>
                  <a:lnTo>
                    <a:pt x="2265375" y="563321"/>
                  </a:lnTo>
                  <a:lnTo>
                    <a:pt x="2265375" y="570052"/>
                  </a:lnTo>
                  <a:lnTo>
                    <a:pt x="2268105" y="572770"/>
                  </a:lnTo>
                  <a:lnTo>
                    <a:pt x="2274824" y="572770"/>
                  </a:lnTo>
                  <a:lnTo>
                    <a:pt x="2277554" y="570052"/>
                  </a:lnTo>
                  <a:lnTo>
                    <a:pt x="2277554" y="563321"/>
                  </a:lnTo>
                  <a:close/>
                </a:path>
                <a:path w="2471419" h="2127884">
                  <a:moveTo>
                    <a:pt x="2289810" y="585800"/>
                  </a:moveTo>
                  <a:lnTo>
                    <a:pt x="2287079" y="583069"/>
                  </a:lnTo>
                  <a:lnTo>
                    <a:pt x="2280361" y="583069"/>
                  </a:lnTo>
                  <a:lnTo>
                    <a:pt x="2277630" y="585800"/>
                  </a:lnTo>
                  <a:lnTo>
                    <a:pt x="2277630" y="592531"/>
                  </a:lnTo>
                  <a:lnTo>
                    <a:pt x="2280361" y="595249"/>
                  </a:lnTo>
                  <a:lnTo>
                    <a:pt x="2287079" y="595249"/>
                  </a:lnTo>
                  <a:lnTo>
                    <a:pt x="2289810" y="592531"/>
                  </a:lnTo>
                  <a:lnTo>
                    <a:pt x="2289810" y="585800"/>
                  </a:lnTo>
                  <a:close/>
                </a:path>
                <a:path w="2471419" h="2127884">
                  <a:moveTo>
                    <a:pt x="2301633" y="608533"/>
                  </a:moveTo>
                  <a:lnTo>
                    <a:pt x="2298903" y="605802"/>
                  </a:lnTo>
                  <a:lnTo>
                    <a:pt x="2292185" y="605802"/>
                  </a:lnTo>
                  <a:lnTo>
                    <a:pt x="2289454" y="608533"/>
                  </a:lnTo>
                  <a:lnTo>
                    <a:pt x="2289454" y="615264"/>
                  </a:lnTo>
                  <a:lnTo>
                    <a:pt x="2292185" y="617982"/>
                  </a:lnTo>
                  <a:lnTo>
                    <a:pt x="2298903" y="617982"/>
                  </a:lnTo>
                  <a:lnTo>
                    <a:pt x="2301633" y="615264"/>
                  </a:lnTo>
                  <a:lnTo>
                    <a:pt x="2301633" y="608533"/>
                  </a:lnTo>
                  <a:close/>
                </a:path>
                <a:path w="2471419" h="2127884">
                  <a:moveTo>
                    <a:pt x="2312949" y="631482"/>
                  </a:moveTo>
                  <a:lnTo>
                    <a:pt x="2310219" y="628751"/>
                  </a:lnTo>
                  <a:lnTo>
                    <a:pt x="2303513" y="628751"/>
                  </a:lnTo>
                  <a:lnTo>
                    <a:pt x="2300782" y="631482"/>
                  </a:lnTo>
                  <a:lnTo>
                    <a:pt x="2300782" y="638200"/>
                  </a:lnTo>
                  <a:lnTo>
                    <a:pt x="2303513" y="640918"/>
                  </a:lnTo>
                  <a:lnTo>
                    <a:pt x="2310219" y="640918"/>
                  </a:lnTo>
                  <a:lnTo>
                    <a:pt x="2312949" y="638200"/>
                  </a:lnTo>
                  <a:lnTo>
                    <a:pt x="2312949" y="631482"/>
                  </a:lnTo>
                  <a:close/>
                </a:path>
                <a:path w="2471419" h="2127884">
                  <a:moveTo>
                    <a:pt x="2323846" y="654646"/>
                  </a:moveTo>
                  <a:lnTo>
                    <a:pt x="2321115" y="651916"/>
                  </a:lnTo>
                  <a:lnTo>
                    <a:pt x="2314397" y="651916"/>
                  </a:lnTo>
                  <a:lnTo>
                    <a:pt x="2311666" y="654646"/>
                  </a:lnTo>
                  <a:lnTo>
                    <a:pt x="2311666" y="661377"/>
                  </a:lnTo>
                  <a:lnTo>
                    <a:pt x="2314397" y="664095"/>
                  </a:lnTo>
                  <a:lnTo>
                    <a:pt x="2321115" y="664095"/>
                  </a:lnTo>
                  <a:lnTo>
                    <a:pt x="2323846" y="661377"/>
                  </a:lnTo>
                  <a:lnTo>
                    <a:pt x="2323846" y="654646"/>
                  </a:lnTo>
                  <a:close/>
                </a:path>
                <a:path w="2471419" h="2127884">
                  <a:moveTo>
                    <a:pt x="2334196" y="678014"/>
                  </a:moveTo>
                  <a:lnTo>
                    <a:pt x="2331478" y="675284"/>
                  </a:lnTo>
                  <a:lnTo>
                    <a:pt x="2324760" y="675284"/>
                  </a:lnTo>
                  <a:lnTo>
                    <a:pt x="2322017" y="678014"/>
                  </a:lnTo>
                  <a:lnTo>
                    <a:pt x="2322017" y="684745"/>
                  </a:lnTo>
                  <a:lnTo>
                    <a:pt x="2324760" y="687463"/>
                  </a:lnTo>
                  <a:lnTo>
                    <a:pt x="2331478" y="687463"/>
                  </a:lnTo>
                  <a:lnTo>
                    <a:pt x="2334196" y="684745"/>
                  </a:lnTo>
                  <a:lnTo>
                    <a:pt x="2334196" y="678014"/>
                  </a:lnTo>
                  <a:close/>
                </a:path>
                <a:path w="2471419" h="2127884">
                  <a:moveTo>
                    <a:pt x="2344153" y="701598"/>
                  </a:moveTo>
                  <a:lnTo>
                    <a:pt x="2341422" y="698855"/>
                  </a:lnTo>
                  <a:lnTo>
                    <a:pt x="2334717" y="698855"/>
                  </a:lnTo>
                  <a:lnTo>
                    <a:pt x="2331974" y="701598"/>
                  </a:lnTo>
                  <a:lnTo>
                    <a:pt x="2331974" y="708317"/>
                  </a:lnTo>
                  <a:lnTo>
                    <a:pt x="2334717" y="711034"/>
                  </a:lnTo>
                  <a:lnTo>
                    <a:pt x="2341422" y="711034"/>
                  </a:lnTo>
                  <a:lnTo>
                    <a:pt x="2344153" y="708317"/>
                  </a:lnTo>
                  <a:lnTo>
                    <a:pt x="2344153" y="701598"/>
                  </a:lnTo>
                  <a:close/>
                </a:path>
                <a:path w="2471419" h="2127884">
                  <a:moveTo>
                    <a:pt x="2353678" y="725347"/>
                  </a:moveTo>
                  <a:lnTo>
                    <a:pt x="2350947" y="722617"/>
                  </a:lnTo>
                  <a:lnTo>
                    <a:pt x="2344229" y="722617"/>
                  </a:lnTo>
                  <a:lnTo>
                    <a:pt x="2341511" y="725347"/>
                  </a:lnTo>
                  <a:lnTo>
                    <a:pt x="2341511" y="732078"/>
                  </a:lnTo>
                  <a:lnTo>
                    <a:pt x="2344229" y="734796"/>
                  </a:lnTo>
                  <a:lnTo>
                    <a:pt x="2350947" y="734796"/>
                  </a:lnTo>
                  <a:lnTo>
                    <a:pt x="2353678" y="732078"/>
                  </a:lnTo>
                  <a:lnTo>
                    <a:pt x="2353678" y="725347"/>
                  </a:lnTo>
                  <a:close/>
                </a:path>
                <a:path w="2471419" h="2127884">
                  <a:moveTo>
                    <a:pt x="2362682" y="749300"/>
                  </a:moveTo>
                  <a:lnTo>
                    <a:pt x="2359952" y="746569"/>
                  </a:lnTo>
                  <a:lnTo>
                    <a:pt x="2353233" y="746569"/>
                  </a:lnTo>
                  <a:lnTo>
                    <a:pt x="2350516" y="749300"/>
                  </a:lnTo>
                  <a:lnTo>
                    <a:pt x="2350516" y="756018"/>
                  </a:lnTo>
                  <a:lnTo>
                    <a:pt x="2353233" y="758748"/>
                  </a:lnTo>
                  <a:lnTo>
                    <a:pt x="2359952" y="758748"/>
                  </a:lnTo>
                  <a:lnTo>
                    <a:pt x="2362682" y="756018"/>
                  </a:lnTo>
                  <a:lnTo>
                    <a:pt x="2362682" y="749300"/>
                  </a:lnTo>
                  <a:close/>
                </a:path>
                <a:path w="2471419" h="2127884">
                  <a:moveTo>
                    <a:pt x="2371267" y="773404"/>
                  </a:moveTo>
                  <a:lnTo>
                    <a:pt x="2368550" y="770674"/>
                  </a:lnTo>
                  <a:lnTo>
                    <a:pt x="2361819" y="770674"/>
                  </a:lnTo>
                  <a:lnTo>
                    <a:pt x="2359101" y="773404"/>
                  </a:lnTo>
                  <a:lnTo>
                    <a:pt x="2359101" y="780135"/>
                  </a:lnTo>
                  <a:lnTo>
                    <a:pt x="2361819" y="782853"/>
                  </a:lnTo>
                  <a:lnTo>
                    <a:pt x="2368550" y="782853"/>
                  </a:lnTo>
                  <a:lnTo>
                    <a:pt x="2371267" y="780135"/>
                  </a:lnTo>
                  <a:lnTo>
                    <a:pt x="2371267" y="773404"/>
                  </a:lnTo>
                  <a:close/>
                </a:path>
                <a:path w="2471419" h="2127884">
                  <a:moveTo>
                    <a:pt x="2379434" y="797687"/>
                  </a:moveTo>
                  <a:lnTo>
                    <a:pt x="2376716" y="794956"/>
                  </a:lnTo>
                  <a:lnTo>
                    <a:pt x="2369985" y="794956"/>
                  </a:lnTo>
                  <a:lnTo>
                    <a:pt x="2367267" y="797687"/>
                  </a:lnTo>
                  <a:lnTo>
                    <a:pt x="2367267" y="804405"/>
                  </a:lnTo>
                  <a:lnTo>
                    <a:pt x="2369985" y="807123"/>
                  </a:lnTo>
                  <a:lnTo>
                    <a:pt x="2376716" y="807123"/>
                  </a:lnTo>
                  <a:lnTo>
                    <a:pt x="2379434" y="804405"/>
                  </a:lnTo>
                  <a:lnTo>
                    <a:pt x="2379434" y="797687"/>
                  </a:lnTo>
                  <a:close/>
                </a:path>
                <a:path w="2471419" h="2127884">
                  <a:moveTo>
                    <a:pt x="2386977" y="822109"/>
                  </a:moveTo>
                  <a:lnTo>
                    <a:pt x="2384247" y="819378"/>
                  </a:lnTo>
                  <a:lnTo>
                    <a:pt x="2377541" y="819378"/>
                  </a:lnTo>
                  <a:lnTo>
                    <a:pt x="2374811" y="822109"/>
                  </a:lnTo>
                  <a:lnTo>
                    <a:pt x="2374811" y="828840"/>
                  </a:lnTo>
                  <a:lnTo>
                    <a:pt x="2377541" y="831557"/>
                  </a:lnTo>
                  <a:lnTo>
                    <a:pt x="2384247" y="831557"/>
                  </a:lnTo>
                  <a:lnTo>
                    <a:pt x="2386977" y="828840"/>
                  </a:lnTo>
                  <a:lnTo>
                    <a:pt x="2386977" y="822109"/>
                  </a:lnTo>
                  <a:close/>
                </a:path>
                <a:path w="2471419" h="2127884">
                  <a:moveTo>
                    <a:pt x="2394204" y="846696"/>
                  </a:moveTo>
                  <a:lnTo>
                    <a:pt x="2391473" y="843965"/>
                  </a:lnTo>
                  <a:lnTo>
                    <a:pt x="2384755" y="843965"/>
                  </a:lnTo>
                  <a:lnTo>
                    <a:pt x="2382024" y="846696"/>
                  </a:lnTo>
                  <a:lnTo>
                    <a:pt x="2382024" y="853414"/>
                  </a:lnTo>
                  <a:lnTo>
                    <a:pt x="2384755" y="856145"/>
                  </a:lnTo>
                  <a:lnTo>
                    <a:pt x="2391473" y="856145"/>
                  </a:lnTo>
                  <a:lnTo>
                    <a:pt x="2394204" y="853414"/>
                  </a:lnTo>
                  <a:lnTo>
                    <a:pt x="2394204" y="846696"/>
                  </a:lnTo>
                  <a:close/>
                </a:path>
                <a:path w="2471419" h="2127884">
                  <a:moveTo>
                    <a:pt x="2400795" y="871397"/>
                  </a:moveTo>
                  <a:lnTo>
                    <a:pt x="2398077" y="868667"/>
                  </a:lnTo>
                  <a:lnTo>
                    <a:pt x="2391346" y="868667"/>
                  </a:lnTo>
                  <a:lnTo>
                    <a:pt x="2388616" y="871397"/>
                  </a:lnTo>
                  <a:lnTo>
                    <a:pt x="2388616" y="878116"/>
                  </a:lnTo>
                  <a:lnTo>
                    <a:pt x="2391346" y="880846"/>
                  </a:lnTo>
                  <a:lnTo>
                    <a:pt x="2398077" y="880846"/>
                  </a:lnTo>
                  <a:lnTo>
                    <a:pt x="2400795" y="878116"/>
                  </a:lnTo>
                  <a:lnTo>
                    <a:pt x="2400795" y="871397"/>
                  </a:lnTo>
                  <a:close/>
                </a:path>
                <a:path w="2471419" h="2127884">
                  <a:moveTo>
                    <a:pt x="2406980" y="896239"/>
                  </a:moveTo>
                  <a:lnTo>
                    <a:pt x="2404249" y="893508"/>
                  </a:lnTo>
                  <a:lnTo>
                    <a:pt x="2397531" y="893508"/>
                  </a:lnTo>
                  <a:lnTo>
                    <a:pt x="2394801" y="896239"/>
                  </a:lnTo>
                  <a:lnTo>
                    <a:pt x="2394801" y="902957"/>
                  </a:lnTo>
                  <a:lnTo>
                    <a:pt x="2397531" y="905675"/>
                  </a:lnTo>
                  <a:lnTo>
                    <a:pt x="2404249" y="905675"/>
                  </a:lnTo>
                  <a:lnTo>
                    <a:pt x="2406980" y="902957"/>
                  </a:lnTo>
                  <a:lnTo>
                    <a:pt x="2406980" y="896239"/>
                  </a:lnTo>
                  <a:close/>
                </a:path>
                <a:path w="2471419" h="2127884">
                  <a:moveTo>
                    <a:pt x="2409291" y="1603667"/>
                  </a:moveTo>
                  <a:lnTo>
                    <a:pt x="2406548" y="1600949"/>
                  </a:lnTo>
                  <a:lnTo>
                    <a:pt x="2399830" y="1600949"/>
                  </a:lnTo>
                  <a:lnTo>
                    <a:pt x="2397112" y="1603667"/>
                  </a:lnTo>
                  <a:lnTo>
                    <a:pt x="2397112" y="1610398"/>
                  </a:lnTo>
                  <a:lnTo>
                    <a:pt x="2399830" y="1613128"/>
                  </a:lnTo>
                  <a:lnTo>
                    <a:pt x="2406548" y="1613128"/>
                  </a:lnTo>
                  <a:lnTo>
                    <a:pt x="2409291" y="1610398"/>
                  </a:lnTo>
                  <a:lnTo>
                    <a:pt x="2409291" y="1603667"/>
                  </a:lnTo>
                  <a:close/>
                </a:path>
                <a:path w="2471419" h="2127884">
                  <a:moveTo>
                    <a:pt x="2412746" y="921181"/>
                  </a:moveTo>
                  <a:lnTo>
                    <a:pt x="2410002" y="918451"/>
                  </a:lnTo>
                  <a:lnTo>
                    <a:pt x="2403284" y="918451"/>
                  </a:lnTo>
                  <a:lnTo>
                    <a:pt x="2400566" y="921181"/>
                  </a:lnTo>
                  <a:lnTo>
                    <a:pt x="2400566" y="927912"/>
                  </a:lnTo>
                  <a:lnTo>
                    <a:pt x="2403284" y="930630"/>
                  </a:lnTo>
                  <a:lnTo>
                    <a:pt x="2410002" y="930630"/>
                  </a:lnTo>
                  <a:lnTo>
                    <a:pt x="2412746" y="927912"/>
                  </a:lnTo>
                  <a:lnTo>
                    <a:pt x="2412746" y="921181"/>
                  </a:lnTo>
                  <a:close/>
                </a:path>
                <a:path w="2471419" h="2127884">
                  <a:moveTo>
                    <a:pt x="2416721" y="1579194"/>
                  </a:moveTo>
                  <a:lnTo>
                    <a:pt x="2413990" y="1576463"/>
                  </a:lnTo>
                  <a:lnTo>
                    <a:pt x="2407259" y="1576463"/>
                  </a:lnTo>
                  <a:lnTo>
                    <a:pt x="2404541" y="1579194"/>
                  </a:lnTo>
                  <a:lnTo>
                    <a:pt x="2404541" y="1585925"/>
                  </a:lnTo>
                  <a:lnTo>
                    <a:pt x="2407259" y="1588643"/>
                  </a:lnTo>
                  <a:lnTo>
                    <a:pt x="2413990" y="1588643"/>
                  </a:lnTo>
                  <a:lnTo>
                    <a:pt x="2416721" y="1585925"/>
                  </a:lnTo>
                  <a:lnTo>
                    <a:pt x="2416721" y="1579194"/>
                  </a:lnTo>
                  <a:close/>
                </a:path>
                <a:path w="2471419" h="2127884">
                  <a:moveTo>
                    <a:pt x="2417876" y="946238"/>
                  </a:moveTo>
                  <a:lnTo>
                    <a:pt x="2415133" y="943508"/>
                  </a:lnTo>
                  <a:lnTo>
                    <a:pt x="2408415" y="943508"/>
                  </a:lnTo>
                  <a:lnTo>
                    <a:pt x="2405697" y="946238"/>
                  </a:lnTo>
                  <a:lnTo>
                    <a:pt x="2405697" y="952969"/>
                  </a:lnTo>
                  <a:lnTo>
                    <a:pt x="2408415" y="955687"/>
                  </a:lnTo>
                  <a:lnTo>
                    <a:pt x="2415133" y="955687"/>
                  </a:lnTo>
                  <a:lnTo>
                    <a:pt x="2417876" y="952969"/>
                  </a:lnTo>
                  <a:lnTo>
                    <a:pt x="2417876" y="946238"/>
                  </a:lnTo>
                  <a:close/>
                </a:path>
                <a:path w="2471419" h="2127884">
                  <a:moveTo>
                    <a:pt x="2422677" y="971384"/>
                  </a:moveTo>
                  <a:lnTo>
                    <a:pt x="2419947" y="968667"/>
                  </a:lnTo>
                  <a:lnTo>
                    <a:pt x="2413228" y="968667"/>
                  </a:lnTo>
                  <a:lnTo>
                    <a:pt x="2410498" y="971384"/>
                  </a:lnTo>
                  <a:lnTo>
                    <a:pt x="2410498" y="978103"/>
                  </a:lnTo>
                  <a:lnTo>
                    <a:pt x="2413228" y="980846"/>
                  </a:lnTo>
                  <a:lnTo>
                    <a:pt x="2419947" y="980846"/>
                  </a:lnTo>
                  <a:lnTo>
                    <a:pt x="2422677" y="978103"/>
                  </a:lnTo>
                  <a:lnTo>
                    <a:pt x="2422677" y="971384"/>
                  </a:lnTo>
                  <a:close/>
                </a:path>
                <a:path w="2471419" h="2127884">
                  <a:moveTo>
                    <a:pt x="2423731" y="1554581"/>
                  </a:moveTo>
                  <a:lnTo>
                    <a:pt x="2421001" y="1551851"/>
                  </a:lnTo>
                  <a:lnTo>
                    <a:pt x="2414295" y="1551851"/>
                  </a:lnTo>
                  <a:lnTo>
                    <a:pt x="2411565" y="1554581"/>
                  </a:lnTo>
                  <a:lnTo>
                    <a:pt x="2411565" y="1561299"/>
                  </a:lnTo>
                  <a:lnTo>
                    <a:pt x="2414295" y="1564030"/>
                  </a:lnTo>
                  <a:lnTo>
                    <a:pt x="2421001" y="1564030"/>
                  </a:lnTo>
                  <a:lnTo>
                    <a:pt x="2423731" y="1561299"/>
                  </a:lnTo>
                  <a:lnTo>
                    <a:pt x="2423731" y="1554581"/>
                  </a:lnTo>
                  <a:close/>
                </a:path>
                <a:path w="2471419" h="2127884">
                  <a:moveTo>
                    <a:pt x="2426868" y="996632"/>
                  </a:moveTo>
                  <a:lnTo>
                    <a:pt x="2424150" y="993902"/>
                  </a:lnTo>
                  <a:lnTo>
                    <a:pt x="2417419" y="993902"/>
                  </a:lnTo>
                  <a:lnTo>
                    <a:pt x="2414701" y="996632"/>
                  </a:lnTo>
                  <a:lnTo>
                    <a:pt x="2414701" y="1003363"/>
                  </a:lnTo>
                  <a:lnTo>
                    <a:pt x="2417419" y="1006081"/>
                  </a:lnTo>
                  <a:lnTo>
                    <a:pt x="2424150" y="1006081"/>
                  </a:lnTo>
                  <a:lnTo>
                    <a:pt x="2426868" y="1003363"/>
                  </a:lnTo>
                  <a:lnTo>
                    <a:pt x="2426868" y="996632"/>
                  </a:lnTo>
                  <a:close/>
                </a:path>
                <a:path w="2471419" h="2127884">
                  <a:moveTo>
                    <a:pt x="2430221" y="1529842"/>
                  </a:moveTo>
                  <a:lnTo>
                    <a:pt x="2427490" y="1527111"/>
                  </a:lnTo>
                  <a:lnTo>
                    <a:pt x="2420772" y="1527111"/>
                  </a:lnTo>
                  <a:lnTo>
                    <a:pt x="2418042" y="1529842"/>
                  </a:lnTo>
                  <a:lnTo>
                    <a:pt x="2418042" y="1536560"/>
                  </a:lnTo>
                  <a:lnTo>
                    <a:pt x="2420772" y="1539278"/>
                  </a:lnTo>
                  <a:lnTo>
                    <a:pt x="2427490" y="1539278"/>
                  </a:lnTo>
                  <a:lnTo>
                    <a:pt x="2430221" y="1536560"/>
                  </a:lnTo>
                  <a:lnTo>
                    <a:pt x="2430221" y="1529842"/>
                  </a:lnTo>
                  <a:close/>
                </a:path>
                <a:path w="2471419" h="2127884">
                  <a:moveTo>
                    <a:pt x="2430526" y="1021943"/>
                  </a:moveTo>
                  <a:lnTo>
                    <a:pt x="2427808" y="1019213"/>
                  </a:lnTo>
                  <a:lnTo>
                    <a:pt x="2421090" y="1019213"/>
                  </a:lnTo>
                  <a:lnTo>
                    <a:pt x="2418359" y="1021943"/>
                  </a:lnTo>
                  <a:lnTo>
                    <a:pt x="2418359" y="1028674"/>
                  </a:lnTo>
                  <a:lnTo>
                    <a:pt x="2421090" y="1031392"/>
                  </a:lnTo>
                  <a:lnTo>
                    <a:pt x="2427808" y="1031392"/>
                  </a:lnTo>
                  <a:lnTo>
                    <a:pt x="2430526" y="1028674"/>
                  </a:lnTo>
                  <a:lnTo>
                    <a:pt x="2430526" y="1021943"/>
                  </a:lnTo>
                  <a:close/>
                </a:path>
                <a:path w="2471419" h="2127884">
                  <a:moveTo>
                    <a:pt x="2433790" y="1047330"/>
                  </a:moveTo>
                  <a:lnTo>
                    <a:pt x="2431059" y="1044613"/>
                  </a:lnTo>
                  <a:lnTo>
                    <a:pt x="2424341" y="1044613"/>
                  </a:lnTo>
                  <a:lnTo>
                    <a:pt x="2421610" y="1047330"/>
                  </a:lnTo>
                  <a:lnTo>
                    <a:pt x="2421610" y="1054061"/>
                  </a:lnTo>
                  <a:lnTo>
                    <a:pt x="2424341" y="1056779"/>
                  </a:lnTo>
                  <a:lnTo>
                    <a:pt x="2431059" y="1056779"/>
                  </a:lnTo>
                  <a:lnTo>
                    <a:pt x="2433790" y="1054061"/>
                  </a:lnTo>
                  <a:lnTo>
                    <a:pt x="2433790" y="1047330"/>
                  </a:lnTo>
                  <a:close/>
                </a:path>
                <a:path w="2471419" h="2127884">
                  <a:moveTo>
                    <a:pt x="2436304" y="1504962"/>
                  </a:moveTo>
                  <a:lnTo>
                    <a:pt x="2433574" y="1502232"/>
                  </a:lnTo>
                  <a:lnTo>
                    <a:pt x="2426855" y="1502232"/>
                  </a:lnTo>
                  <a:lnTo>
                    <a:pt x="2424125" y="1504962"/>
                  </a:lnTo>
                  <a:lnTo>
                    <a:pt x="2424125" y="1511681"/>
                  </a:lnTo>
                  <a:lnTo>
                    <a:pt x="2426855" y="1514411"/>
                  </a:lnTo>
                  <a:lnTo>
                    <a:pt x="2433574" y="1514411"/>
                  </a:lnTo>
                  <a:lnTo>
                    <a:pt x="2436304" y="1511681"/>
                  </a:lnTo>
                  <a:lnTo>
                    <a:pt x="2436304" y="1504962"/>
                  </a:lnTo>
                  <a:close/>
                </a:path>
                <a:path w="2471419" h="2127884">
                  <a:moveTo>
                    <a:pt x="2436609" y="1072769"/>
                  </a:moveTo>
                  <a:lnTo>
                    <a:pt x="2433878" y="1070051"/>
                  </a:lnTo>
                  <a:lnTo>
                    <a:pt x="2427173" y="1070051"/>
                  </a:lnTo>
                  <a:lnTo>
                    <a:pt x="2424442" y="1072769"/>
                  </a:lnTo>
                  <a:lnTo>
                    <a:pt x="2424442" y="1079500"/>
                  </a:lnTo>
                  <a:lnTo>
                    <a:pt x="2427173" y="1082230"/>
                  </a:lnTo>
                  <a:lnTo>
                    <a:pt x="2433878" y="1082230"/>
                  </a:lnTo>
                  <a:lnTo>
                    <a:pt x="2436609" y="1079500"/>
                  </a:lnTo>
                  <a:lnTo>
                    <a:pt x="2436609" y="1072769"/>
                  </a:lnTo>
                  <a:close/>
                </a:path>
                <a:path w="2471419" h="2127884">
                  <a:moveTo>
                    <a:pt x="2438806" y="1098283"/>
                  </a:moveTo>
                  <a:lnTo>
                    <a:pt x="2436076" y="1095552"/>
                  </a:lnTo>
                  <a:lnTo>
                    <a:pt x="2429357" y="1095552"/>
                  </a:lnTo>
                  <a:lnTo>
                    <a:pt x="2426639" y="1098283"/>
                  </a:lnTo>
                  <a:lnTo>
                    <a:pt x="2426639" y="1105001"/>
                  </a:lnTo>
                  <a:lnTo>
                    <a:pt x="2429357" y="1107732"/>
                  </a:lnTo>
                  <a:lnTo>
                    <a:pt x="2436076" y="1107732"/>
                  </a:lnTo>
                  <a:lnTo>
                    <a:pt x="2438806" y="1105001"/>
                  </a:lnTo>
                  <a:lnTo>
                    <a:pt x="2438806" y="1098283"/>
                  </a:lnTo>
                  <a:close/>
                </a:path>
                <a:path w="2471419" h="2127884">
                  <a:moveTo>
                    <a:pt x="2440584" y="1123810"/>
                  </a:moveTo>
                  <a:lnTo>
                    <a:pt x="2437866" y="1121079"/>
                  </a:lnTo>
                  <a:lnTo>
                    <a:pt x="2431135" y="1121079"/>
                  </a:lnTo>
                  <a:lnTo>
                    <a:pt x="2428405" y="1123810"/>
                  </a:lnTo>
                  <a:lnTo>
                    <a:pt x="2428405" y="1130528"/>
                  </a:lnTo>
                  <a:lnTo>
                    <a:pt x="2431135" y="1133259"/>
                  </a:lnTo>
                  <a:lnTo>
                    <a:pt x="2437866" y="1133259"/>
                  </a:lnTo>
                  <a:lnTo>
                    <a:pt x="2440584" y="1130528"/>
                  </a:lnTo>
                  <a:lnTo>
                    <a:pt x="2440584" y="1123810"/>
                  </a:lnTo>
                  <a:close/>
                </a:path>
                <a:path w="2471419" h="2127884">
                  <a:moveTo>
                    <a:pt x="2441841" y="1479981"/>
                  </a:moveTo>
                  <a:lnTo>
                    <a:pt x="2439111" y="1477251"/>
                  </a:lnTo>
                  <a:lnTo>
                    <a:pt x="2432393" y="1477251"/>
                  </a:lnTo>
                  <a:lnTo>
                    <a:pt x="2429662" y="1479981"/>
                  </a:lnTo>
                  <a:lnTo>
                    <a:pt x="2429662" y="1486712"/>
                  </a:lnTo>
                  <a:lnTo>
                    <a:pt x="2432393" y="1489430"/>
                  </a:lnTo>
                  <a:lnTo>
                    <a:pt x="2439111" y="1489430"/>
                  </a:lnTo>
                  <a:lnTo>
                    <a:pt x="2441841" y="1486712"/>
                  </a:lnTo>
                  <a:lnTo>
                    <a:pt x="2441841" y="1479981"/>
                  </a:lnTo>
                  <a:close/>
                </a:path>
                <a:path w="2471419" h="2127884">
                  <a:moveTo>
                    <a:pt x="2441841" y="1149375"/>
                  </a:moveTo>
                  <a:lnTo>
                    <a:pt x="2439124" y="1146632"/>
                  </a:lnTo>
                  <a:lnTo>
                    <a:pt x="2432393" y="1146632"/>
                  </a:lnTo>
                  <a:lnTo>
                    <a:pt x="2429662" y="1149375"/>
                  </a:lnTo>
                  <a:lnTo>
                    <a:pt x="2429662" y="1156093"/>
                  </a:lnTo>
                  <a:lnTo>
                    <a:pt x="2432393" y="1158811"/>
                  </a:lnTo>
                  <a:lnTo>
                    <a:pt x="2439124" y="1158811"/>
                  </a:lnTo>
                  <a:lnTo>
                    <a:pt x="2441841" y="1156093"/>
                  </a:lnTo>
                  <a:lnTo>
                    <a:pt x="2441841" y="1149375"/>
                  </a:lnTo>
                  <a:close/>
                </a:path>
                <a:path w="2471419" h="2127884">
                  <a:moveTo>
                    <a:pt x="2442578" y="1174953"/>
                  </a:moveTo>
                  <a:lnTo>
                    <a:pt x="2439847" y="1172222"/>
                  </a:lnTo>
                  <a:lnTo>
                    <a:pt x="2433129" y="1172222"/>
                  </a:lnTo>
                  <a:lnTo>
                    <a:pt x="2430411" y="1174953"/>
                  </a:lnTo>
                  <a:lnTo>
                    <a:pt x="2430411" y="1181684"/>
                  </a:lnTo>
                  <a:lnTo>
                    <a:pt x="2433129" y="1184402"/>
                  </a:lnTo>
                  <a:lnTo>
                    <a:pt x="2439847" y="1184402"/>
                  </a:lnTo>
                  <a:lnTo>
                    <a:pt x="2442578" y="1181684"/>
                  </a:lnTo>
                  <a:lnTo>
                    <a:pt x="2442578" y="1174953"/>
                  </a:lnTo>
                  <a:close/>
                </a:path>
                <a:path w="2471419" h="2127884">
                  <a:moveTo>
                    <a:pt x="2446985" y="1454912"/>
                  </a:moveTo>
                  <a:lnTo>
                    <a:pt x="2444254" y="1452181"/>
                  </a:lnTo>
                  <a:lnTo>
                    <a:pt x="2437523" y="1452181"/>
                  </a:lnTo>
                  <a:lnTo>
                    <a:pt x="2434806" y="1454912"/>
                  </a:lnTo>
                  <a:lnTo>
                    <a:pt x="2434806" y="1461630"/>
                  </a:lnTo>
                  <a:lnTo>
                    <a:pt x="2437523" y="1464360"/>
                  </a:lnTo>
                  <a:lnTo>
                    <a:pt x="2444254" y="1464360"/>
                  </a:lnTo>
                  <a:lnTo>
                    <a:pt x="2446985" y="1461630"/>
                  </a:lnTo>
                  <a:lnTo>
                    <a:pt x="2446985" y="1454912"/>
                  </a:lnTo>
                  <a:close/>
                </a:path>
                <a:path w="2471419" h="2127884">
                  <a:moveTo>
                    <a:pt x="2455672" y="1404493"/>
                  </a:moveTo>
                  <a:lnTo>
                    <a:pt x="2452941" y="1401762"/>
                  </a:lnTo>
                  <a:lnTo>
                    <a:pt x="2446223" y="1401762"/>
                  </a:lnTo>
                  <a:lnTo>
                    <a:pt x="2443492" y="1404493"/>
                  </a:lnTo>
                  <a:lnTo>
                    <a:pt x="2443492" y="1411211"/>
                  </a:lnTo>
                  <a:lnTo>
                    <a:pt x="2446223" y="1413941"/>
                  </a:lnTo>
                  <a:lnTo>
                    <a:pt x="2452941" y="1413941"/>
                  </a:lnTo>
                  <a:lnTo>
                    <a:pt x="2455672" y="1411211"/>
                  </a:lnTo>
                  <a:lnTo>
                    <a:pt x="2455672" y="1404493"/>
                  </a:lnTo>
                  <a:close/>
                </a:path>
                <a:path w="2471419" h="2127884">
                  <a:moveTo>
                    <a:pt x="2459329" y="1379156"/>
                  </a:moveTo>
                  <a:lnTo>
                    <a:pt x="2456599" y="1376426"/>
                  </a:lnTo>
                  <a:lnTo>
                    <a:pt x="2449880" y="1376426"/>
                  </a:lnTo>
                  <a:lnTo>
                    <a:pt x="2447150" y="1379156"/>
                  </a:lnTo>
                  <a:lnTo>
                    <a:pt x="2447150" y="1385887"/>
                  </a:lnTo>
                  <a:lnTo>
                    <a:pt x="2449880" y="1388605"/>
                  </a:lnTo>
                  <a:lnTo>
                    <a:pt x="2456599" y="1388605"/>
                  </a:lnTo>
                  <a:lnTo>
                    <a:pt x="2459329" y="1385887"/>
                  </a:lnTo>
                  <a:lnTo>
                    <a:pt x="2459329" y="1379156"/>
                  </a:lnTo>
                  <a:close/>
                </a:path>
                <a:path w="2471419" h="2127884">
                  <a:moveTo>
                    <a:pt x="2462479" y="1353756"/>
                  </a:moveTo>
                  <a:lnTo>
                    <a:pt x="2459748" y="1351026"/>
                  </a:lnTo>
                  <a:lnTo>
                    <a:pt x="2453030" y="1351026"/>
                  </a:lnTo>
                  <a:lnTo>
                    <a:pt x="2450300" y="1353756"/>
                  </a:lnTo>
                  <a:lnTo>
                    <a:pt x="2450300" y="1360487"/>
                  </a:lnTo>
                  <a:lnTo>
                    <a:pt x="2453030" y="1363205"/>
                  </a:lnTo>
                  <a:lnTo>
                    <a:pt x="2459748" y="1363205"/>
                  </a:lnTo>
                  <a:lnTo>
                    <a:pt x="2462479" y="1360487"/>
                  </a:lnTo>
                  <a:lnTo>
                    <a:pt x="2462479" y="1353756"/>
                  </a:lnTo>
                  <a:close/>
                </a:path>
                <a:path w="2471419" h="2127884">
                  <a:moveTo>
                    <a:pt x="2465184" y="1328318"/>
                  </a:moveTo>
                  <a:lnTo>
                    <a:pt x="2462466" y="1325587"/>
                  </a:lnTo>
                  <a:lnTo>
                    <a:pt x="2455748" y="1325587"/>
                  </a:lnTo>
                  <a:lnTo>
                    <a:pt x="2453017" y="1328318"/>
                  </a:lnTo>
                  <a:lnTo>
                    <a:pt x="2453017" y="1335036"/>
                  </a:lnTo>
                  <a:lnTo>
                    <a:pt x="2455748" y="1337767"/>
                  </a:lnTo>
                  <a:lnTo>
                    <a:pt x="2462466" y="1337767"/>
                  </a:lnTo>
                  <a:lnTo>
                    <a:pt x="2465184" y="1335036"/>
                  </a:lnTo>
                  <a:lnTo>
                    <a:pt x="2465184" y="1328318"/>
                  </a:lnTo>
                  <a:close/>
                </a:path>
                <a:path w="2471419" h="2127884">
                  <a:moveTo>
                    <a:pt x="2467394" y="1302804"/>
                  </a:moveTo>
                  <a:lnTo>
                    <a:pt x="2464651" y="1300073"/>
                  </a:lnTo>
                  <a:lnTo>
                    <a:pt x="2457945" y="1300073"/>
                  </a:lnTo>
                  <a:lnTo>
                    <a:pt x="2455214" y="1302804"/>
                  </a:lnTo>
                  <a:lnTo>
                    <a:pt x="2455214" y="1309535"/>
                  </a:lnTo>
                  <a:lnTo>
                    <a:pt x="2457945" y="1312252"/>
                  </a:lnTo>
                  <a:lnTo>
                    <a:pt x="2464651" y="1312252"/>
                  </a:lnTo>
                  <a:lnTo>
                    <a:pt x="2467394" y="1309535"/>
                  </a:lnTo>
                  <a:lnTo>
                    <a:pt x="2467394" y="1302804"/>
                  </a:lnTo>
                  <a:close/>
                </a:path>
                <a:path w="2471419" h="2127884">
                  <a:moveTo>
                    <a:pt x="2469070" y="1277277"/>
                  </a:moveTo>
                  <a:lnTo>
                    <a:pt x="2466340" y="1274546"/>
                  </a:lnTo>
                  <a:lnTo>
                    <a:pt x="2459621" y="1274546"/>
                  </a:lnTo>
                  <a:lnTo>
                    <a:pt x="2456904" y="1277277"/>
                  </a:lnTo>
                  <a:lnTo>
                    <a:pt x="2456904" y="1284008"/>
                  </a:lnTo>
                  <a:lnTo>
                    <a:pt x="2459621" y="1286725"/>
                  </a:lnTo>
                  <a:lnTo>
                    <a:pt x="2466340" y="1286725"/>
                  </a:lnTo>
                  <a:lnTo>
                    <a:pt x="2469070" y="1284008"/>
                  </a:lnTo>
                  <a:lnTo>
                    <a:pt x="2469070" y="1277277"/>
                  </a:lnTo>
                  <a:close/>
                </a:path>
                <a:path w="2471419" h="2127884">
                  <a:moveTo>
                    <a:pt x="2470327" y="1251712"/>
                  </a:moveTo>
                  <a:lnTo>
                    <a:pt x="2467597" y="1248981"/>
                  </a:lnTo>
                  <a:lnTo>
                    <a:pt x="2460879" y="1248981"/>
                  </a:lnTo>
                  <a:lnTo>
                    <a:pt x="2458148" y="1251712"/>
                  </a:lnTo>
                  <a:lnTo>
                    <a:pt x="2458148" y="1258430"/>
                  </a:lnTo>
                  <a:lnTo>
                    <a:pt x="2460879" y="1261160"/>
                  </a:lnTo>
                  <a:lnTo>
                    <a:pt x="2467597" y="1261160"/>
                  </a:lnTo>
                  <a:lnTo>
                    <a:pt x="2470327" y="1258430"/>
                  </a:lnTo>
                  <a:lnTo>
                    <a:pt x="2470327" y="1251712"/>
                  </a:lnTo>
                  <a:close/>
                </a:path>
                <a:path w="2471419" h="2127884">
                  <a:moveTo>
                    <a:pt x="2471267" y="1200543"/>
                  </a:moveTo>
                  <a:lnTo>
                    <a:pt x="2468537" y="1197813"/>
                  </a:lnTo>
                  <a:lnTo>
                    <a:pt x="2461818" y="1197813"/>
                  </a:lnTo>
                  <a:lnTo>
                    <a:pt x="2459088" y="1200543"/>
                  </a:lnTo>
                  <a:lnTo>
                    <a:pt x="2459088" y="1207262"/>
                  </a:lnTo>
                  <a:lnTo>
                    <a:pt x="2461818" y="1209979"/>
                  </a:lnTo>
                  <a:lnTo>
                    <a:pt x="2468537" y="1209979"/>
                  </a:lnTo>
                  <a:lnTo>
                    <a:pt x="2471267" y="1207262"/>
                  </a:lnTo>
                  <a:lnTo>
                    <a:pt x="2471267" y="120054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2363374" y="8438076"/>
              <a:ext cx="719455" cy="1931035"/>
            </a:xfrm>
            <a:custGeom>
              <a:avLst/>
              <a:gdLst/>
              <a:ahLst/>
              <a:cxnLst/>
              <a:rect l="l" t="t" r="r" b="b"/>
              <a:pathLst>
                <a:path w="719455" h="1931034">
                  <a:moveTo>
                    <a:pt x="12166" y="1196784"/>
                  </a:moveTo>
                  <a:lnTo>
                    <a:pt x="9448" y="1194066"/>
                  </a:lnTo>
                  <a:lnTo>
                    <a:pt x="2730" y="1194066"/>
                  </a:lnTo>
                  <a:lnTo>
                    <a:pt x="0" y="1196784"/>
                  </a:lnTo>
                  <a:lnTo>
                    <a:pt x="0" y="1203515"/>
                  </a:lnTo>
                  <a:lnTo>
                    <a:pt x="2730" y="1206246"/>
                  </a:lnTo>
                  <a:lnTo>
                    <a:pt x="9448" y="1206246"/>
                  </a:lnTo>
                  <a:lnTo>
                    <a:pt x="12166" y="1203515"/>
                  </a:lnTo>
                  <a:lnTo>
                    <a:pt x="12166" y="1196784"/>
                  </a:lnTo>
                  <a:close/>
                </a:path>
                <a:path w="719455" h="1931034">
                  <a:moveTo>
                    <a:pt x="12166" y="1171194"/>
                  </a:moveTo>
                  <a:lnTo>
                    <a:pt x="9448" y="1168463"/>
                  </a:lnTo>
                  <a:lnTo>
                    <a:pt x="2730" y="1168463"/>
                  </a:lnTo>
                  <a:lnTo>
                    <a:pt x="0" y="1171194"/>
                  </a:lnTo>
                  <a:lnTo>
                    <a:pt x="0" y="1177925"/>
                  </a:lnTo>
                  <a:lnTo>
                    <a:pt x="2730" y="1180642"/>
                  </a:lnTo>
                  <a:lnTo>
                    <a:pt x="9448" y="1180642"/>
                  </a:lnTo>
                  <a:lnTo>
                    <a:pt x="12166" y="1177925"/>
                  </a:lnTo>
                  <a:lnTo>
                    <a:pt x="12166" y="1171194"/>
                  </a:lnTo>
                  <a:close/>
                </a:path>
                <a:path w="719455" h="1931034">
                  <a:moveTo>
                    <a:pt x="12687" y="1222375"/>
                  </a:moveTo>
                  <a:lnTo>
                    <a:pt x="9969" y="1219644"/>
                  </a:lnTo>
                  <a:lnTo>
                    <a:pt x="3251" y="1219644"/>
                  </a:lnTo>
                  <a:lnTo>
                    <a:pt x="520" y="1222375"/>
                  </a:lnTo>
                  <a:lnTo>
                    <a:pt x="520" y="1229106"/>
                  </a:lnTo>
                  <a:lnTo>
                    <a:pt x="3251" y="1231823"/>
                  </a:lnTo>
                  <a:lnTo>
                    <a:pt x="9969" y="1231823"/>
                  </a:lnTo>
                  <a:lnTo>
                    <a:pt x="12687" y="1229106"/>
                  </a:lnTo>
                  <a:lnTo>
                    <a:pt x="12687" y="1222375"/>
                  </a:lnTo>
                  <a:close/>
                </a:path>
                <a:path w="719455" h="1931034">
                  <a:moveTo>
                    <a:pt x="13652" y="1247952"/>
                  </a:moveTo>
                  <a:lnTo>
                    <a:pt x="10909" y="1245209"/>
                  </a:lnTo>
                  <a:lnTo>
                    <a:pt x="4203" y="1245209"/>
                  </a:lnTo>
                  <a:lnTo>
                    <a:pt x="1473" y="1247952"/>
                  </a:lnTo>
                  <a:lnTo>
                    <a:pt x="1473" y="1254671"/>
                  </a:lnTo>
                  <a:lnTo>
                    <a:pt x="4203" y="1257388"/>
                  </a:lnTo>
                  <a:lnTo>
                    <a:pt x="10909" y="1257388"/>
                  </a:lnTo>
                  <a:lnTo>
                    <a:pt x="13652" y="1254671"/>
                  </a:lnTo>
                  <a:lnTo>
                    <a:pt x="13652" y="1247952"/>
                  </a:lnTo>
                  <a:close/>
                </a:path>
                <a:path w="719455" h="1931034">
                  <a:moveTo>
                    <a:pt x="15100" y="1273492"/>
                  </a:moveTo>
                  <a:lnTo>
                    <a:pt x="12369" y="1270762"/>
                  </a:lnTo>
                  <a:lnTo>
                    <a:pt x="5651" y="1270762"/>
                  </a:lnTo>
                  <a:lnTo>
                    <a:pt x="2921" y="1273492"/>
                  </a:lnTo>
                  <a:lnTo>
                    <a:pt x="2921" y="1280223"/>
                  </a:lnTo>
                  <a:lnTo>
                    <a:pt x="5651" y="1282941"/>
                  </a:lnTo>
                  <a:lnTo>
                    <a:pt x="12369" y="1282941"/>
                  </a:lnTo>
                  <a:lnTo>
                    <a:pt x="15100" y="1280223"/>
                  </a:lnTo>
                  <a:lnTo>
                    <a:pt x="15100" y="1273492"/>
                  </a:lnTo>
                  <a:close/>
                </a:path>
                <a:path w="719455" h="1931034">
                  <a:moveTo>
                    <a:pt x="17094" y="1299019"/>
                  </a:moveTo>
                  <a:lnTo>
                    <a:pt x="14363" y="1296276"/>
                  </a:lnTo>
                  <a:lnTo>
                    <a:pt x="7645" y="1296276"/>
                  </a:lnTo>
                  <a:lnTo>
                    <a:pt x="4914" y="1299019"/>
                  </a:lnTo>
                  <a:lnTo>
                    <a:pt x="4914" y="1305737"/>
                  </a:lnTo>
                  <a:lnTo>
                    <a:pt x="7645" y="1308455"/>
                  </a:lnTo>
                  <a:lnTo>
                    <a:pt x="14363" y="1308455"/>
                  </a:lnTo>
                  <a:lnTo>
                    <a:pt x="17094" y="1305737"/>
                  </a:lnTo>
                  <a:lnTo>
                    <a:pt x="17094" y="1299019"/>
                  </a:lnTo>
                  <a:close/>
                </a:path>
                <a:path w="719455" h="1931034">
                  <a:moveTo>
                    <a:pt x="19507" y="1043482"/>
                  </a:moveTo>
                  <a:lnTo>
                    <a:pt x="16776" y="1040765"/>
                  </a:lnTo>
                  <a:lnTo>
                    <a:pt x="10058" y="1040765"/>
                  </a:lnTo>
                  <a:lnTo>
                    <a:pt x="7327" y="1043482"/>
                  </a:lnTo>
                  <a:lnTo>
                    <a:pt x="7327" y="1050213"/>
                  </a:lnTo>
                  <a:lnTo>
                    <a:pt x="10058" y="1052944"/>
                  </a:lnTo>
                  <a:lnTo>
                    <a:pt x="16776" y="1052944"/>
                  </a:lnTo>
                  <a:lnTo>
                    <a:pt x="19507" y="1050213"/>
                  </a:lnTo>
                  <a:lnTo>
                    <a:pt x="19507" y="1043482"/>
                  </a:lnTo>
                  <a:close/>
                </a:path>
                <a:path w="719455" h="1931034">
                  <a:moveTo>
                    <a:pt x="22428" y="1018070"/>
                  </a:moveTo>
                  <a:lnTo>
                    <a:pt x="19697" y="1015339"/>
                  </a:lnTo>
                  <a:lnTo>
                    <a:pt x="12992" y="1015339"/>
                  </a:lnTo>
                  <a:lnTo>
                    <a:pt x="10248" y="1018070"/>
                  </a:lnTo>
                  <a:lnTo>
                    <a:pt x="10248" y="1024788"/>
                  </a:lnTo>
                  <a:lnTo>
                    <a:pt x="12992" y="1027518"/>
                  </a:lnTo>
                  <a:lnTo>
                    <a:pt x="19697" y="1027518"/>
                  </a:lnTo>
                  <a:lnTo>
                    <a:pt x="22428" y="1024788"/>
                  </a:lnTo>
                  <a:lnTo>
                    <a:pt x="22428" y="1018070"/>
                  </a:lnTo>
                  <a:close/>
                </a:path>
                <a:path w="719455" h="1931034">
                  <a:moveTo>
                    <a:pt x="25882" y="992708"/>
                  </a:moveTo>
                  <a:lnTo>
                    <a:pt x="23164" y="989977"/>
                  </a:lnTo>
                  <a:lnTo>
                    <a:pt x="16446" y="989977"/>
                  </a:lnTo>
                  <a:lnTo>
                    <a:pt x="13716" y="992708"/>
                  </a:lnTo>
                  <a:lnTo>
                    <a:pt x="13716" y="999426"/>
                  </a:lnTo>
                  <a:lnTo>
                    <a:pt x="16446" y="1002157"/>
                  </a:lnTo>
                  <a:lnTo>
                    <a:pt x="23164" y="1002157"/>
                  </a:lnTo>
                  <a:lnTo>
                    <a:pt x="25882" y="999426"/>
                  </a:lnTo>
                  <a:lnTo>
                    <a:pt x="25882" y="992708"/>
                  </a:lnTo>
                  <a:close/>
                </a:path>
                <a:path w="719455" h="1931034">
                  <a:moveTo>
                    <a:pt x="29756" y="1400581"/>
                  </a:moveTo>
                  <a:lnTo>
                    <a:pt x="27038" y="1397850"/>
                  </a:lnTo>
                  <a:lnTo>
                    <a:pt x="20320" y="1397850"/>
                  </a:lnTo>
                  <a:lnTo>
                    <a:pt x="17589" y="1400581"/>
                  </a:lnTo>
                  <a:lnTo>
                    <a:pt x="17589" y="1407299"/>
                  </a:lnTo>
                  <a:lnTo>
                    <a:pt x="20320" y="1410030"/>
                  </a:lnTo>
                  <a:lnTo>
                    <a:pt x="27038" y="1410030"/>
                  </a:lnTo>
                  <a:lnTo>
                    <a:pt x="29756" y="1407299"/>
                  </a:lnTo>
                  <a:lnTo>
                    <a:pt x="29756" y="1400581"/>
                  </a:lnTo>
                  <a:close/>
                </a:path>
                <a:path w="719455" h="1931034">
                  <a:moveTo>
                    <a:pt x="29756" y="967409"/>
                  </a:moveTo>
                  <a:lnTo>
                    <a:pt x="27038" y="964679"/>
                  </a:lnTo>
                  <a:lnTo>
                    <a:pt x="20320" y="964679"/>
                  </a:lnTo>
                  <a:lnTo>
                    <a:pt x="17589" y="967409"/>
                  </a:lnTo>
                  <a:lnTo>
                    <a:pt x="17589" y="974140"/>
                  </a:lnTo>
                  <a:lnTo>
                    <a:pt x="20320" y="976858"/>
                  </a:lnTo>
                  <a:lnTo>
                    <a:pt x="27038" y="976858"/>
                  </a:lnTo>
                  <a:lnTo>
                    <a:pt x="29756" y="974140"/>
                  </a:lnTo>
                  <a:lnTo>
                    <a:pt x="29756" y="967409"/>
                  </a:lnTo>
                  <a:close/>
                </a:path>
                <a:path w="719455" h="1931034">
                  <a:moveTo>
                    <a:pt x="34163" y="1425790"/>
                  </a:moveTo>
                  <a:lnTo>
                    <a:pt x="31432" y="1423047"/>
                  </a:lnTo>
                  <a:lnTo>
                    <a:pt x="24714" y="1423047"/>
                  </a:lnTo>
                  <a:lnTo>
                    <a:pt x="21996" y="1425790"/>
                  </a:lnTo>
                  <a:lnTo>
                    <a:pt x="21996" y="1432509"/>
                  </a:lnTo>
                  <a:lnTo>
                    <a:pt x="24714" y="1435227"/>
                  </a:lnTo>
                  <a:lnTo>
                    <a:pt x="31432" y="1435227"/>
                  </a:lnTo>
                  <a:lnTo>
                    <a:pt x="34163" y="1432509"/>
                  </a:lnTo>
                  <a:lnTo>
                    <a:pt x="34163" y="1425790"/>
                  </a:lnTo>
                  <a:close/>
                </a:path>
                <a:path w="719455" h="1931034">
                  <a:moveTo>
                    <a:pt x="34163" y="942200"/>
                  </a:moveTo>
                  <a:lnTo>
                    <a:pt x="31432" y="939469"/>
                  </a:lnTo>
                  <a:lnTo>
                    <a:pt x="24714" y="939469"/>
                  </a:lnTo>
                  <a:lnTo>
                    <a:pt x="21996" y="942200"/>
                  </a:lnTo>
                  <a:lnTo>
                    <a:pt x="21996" y="948918"/>
                  </a:lnTo>
                  <a:lnTo>
                    <a:pt x="24714" y="951649"/>
                  </a:lnTo>
                  <a:lnTo>
                    <a:pt x="31432" y="951649"/>
                  </a:lnTo>
                  <a:lnTo>
                    <a:pt x="34163" y="948918"/>
                  </a:lnTo>
                  <a:lnTo>
                    <a:pt x="34163" y="942200"/>
                  </a:lnTo>
                  <a:close/>
                </a:path>
                <a:path w="719455" h="1931034">
                  <a:moveTo>
                    <a:pt x="38976" y="1450911"/>
                  </a:moveTo>
                  <a:lnTo>
                    <a:pt x="36258" y="1448181"/>
                  </a:lnTo>
                  <a:lnTo>
                    <a:pt x="29527" y="1448181"/>
                  </a:lnTo>
                  <a:lnTo>
                    <a:pt x="26809" y="1450911"/>
                  </a:lnTo>
                  <a:lnTo>
                    <a:pt x="26809" y="1457642"/>
                  </a:lnTo>
                  <a:lnTo>
                    <a:pt x="29527" y="1460360"/>
                  </a:lnTo>
                  <a:lnTo>
                    <a:pt x="36258" y="1460360"/>
                  </a:lnTo>
                  <a:lnTo>
                    <a:pt x="38976" y="1457642"/>
                  </a:lnTo>
                  <a:lnTo>
                    <a:pt x="38976" y="1450911"/>
                  </a:lnTo>
                  <a:close/>
                </a:path>
                <a:path w="719455" h="1931034">
                  <a:moveTo>
                    <a:pt x="38976" y="917067"/>
                  </a:moveTo>
                  <a:lnTo>
                    <a:pt x="36258" y="914349"/>
                  </a:lnTo>
                  <a:lnTo>
                    <a:pt x="29527" y="914349"/>
                  </a:lnTo>
                  <a:lnTo>
                    <a:pt x="26809" y="917067"/>
                  </a:lnTo>
                  <a:lnTo>
                    <a:pt x="26809" y="923785"/>
                  </a:lnTo>
                  <a:lnTo>
                    <a:pt x="29527" y="926528"/>
                  </a:lnTo>
                  <a:lnTo>
                    <a:pt x="36258" y="926528"/>
                  </a:lnTo>
                  <a:lnTo>
                    <a:pt x="38976" y="923785"/>
                  </a:lnTo>
                  <a:lnTo>
                    <a:pt x="38976" y="917067"/>
                  </a:lnTo>
                  <a:close/>
                </a:path>
                <a:path w="719455" h="1931034">
                  <a:moveTo>
                    <a:pt x="44310" y="1475943"/>
                  </a:moveTo>
                  <a:lnTo>
                    <a:pt x="41592" y="1473212"/>
                  </a:lnTo>
                  <a:lnTo>
                    <a:pt x="34874" y="1473212"/>
                  </a:lnTo>
                  <a:lnTo>
                    <a:pt x="32143" y="1475943"/>
                  </a:lnTo>
                  <a:lnTo>
                    <a:pt x="32143" y="1482661"/>
                  </a:lnTo>
                  <a:lnTo>
                    <a:pt x="34874" y="1485392"/>
                  </a:lnTo>
                  <a:lnTo>
                    <a:pt x="41592" y="1485392"/>
                  </a:lnTo>
                  <a:lnTo>
                    <a:pt x="44310" y="1482661"/>
                  </a:lnTo>
                  <a:lnTo>
                    <a:pt x="44310" y="1475943"/>
                  </a:lnTo>
                  <a:close/>
                </a:path>
                <a:path w="719455" h="1931034">
                  <a:moveTo>
                    <a:pt x="44310" y="892048"/>
                  </a:moveTo>
                  <a:lnTo>
                    <a:pt x="41592" y="889304"/>
                  </a:lnTo>
                  <a:lnTo>
                    <a:pt x="34874" y="889304"/>
                  </a:lnTo>
                  <a:lnTo>
                    <a:pt x="32143" y="892048"/>
                  </a:lnTo>
                  <a:lnTo>
                    <a:pt x="32143" y="898766"/>
                  </a:lnTo>
                  <a:lnTo>
                    <a:pt x="34874" y="901484"/>
                  </a:lnTo>
                  <a:lnTo>
                    <a:pt x="41592" y="901484"/>
                  </a:lnTo>
                  <a:lnTo>
                    <a:pt x="44310" y="898766"/>
                  </a:lnTo>
                  <a:lnTo>
                    <a:pt x="44310" y="892048"/>
                  </a:lnTo>
                  <a:close/>
                </a:path>
                <a:path w="719455" h="1931034">
                  <a:moveTo>
                    <a:pt x="50076" y="1500873"/>
                  </a:moveTo>
                  <a:lnTo>
                    <a:pt x="47345" y="1498142"/>
                  </a:lnTo>
                  <a:lnTo>
                    <a:pt x="40627" y="1498142"/>
                  </a:lnTo>
                  <a:lnTo>
                    <a:pt x="37896" y="1500873"/>
                  </a:lnTo>
                  <a:lnTo>
                    <a:pt x="37896" y="1507591"/>
                  </a:lnTo>
                  <a:lnTo>
                    <a:pt x="40627" y="1510322"/>
                  </a:lnTo>
                  <a:lnTo>
                    <a:pt x="47345" y="1510322"/>
                  </a:lnTo>
                  <a:lnTo>
                    <a:pt x="50076" y="1507591"/>
                  </a:lnTo>
                  <a:lnTo>
                    <a:pt x="50076" y="1500873"/>
                  </a:lnTo>
                  <a:close/>
                </a:path>
                <a:path w="719455" h="1931034">
                  <a:moveTo>
                    <a:pt x="50076" y="867117"/>
                  </a:moveTo>
                  <a:lnTo>
                    <a:pt x="47345" y="864387"/>
                  </a:lnTo>
                  <a:lnTo>
                    <a:pt x="40627" y="864387"/>
                  </a:lnTo>
                  <a:lnTo>
                    <a:pt x="37896" y="867117"/>
                  </a:lnTo>
                  <a:lnTo>
                    <a:pt x="37896" y="873836"/>
                  </a:lnTo>
                  <a:lnTo>
                    <a:pt x="40627" y="876566"/>
                  </a:lnTo>
                  <a:lnTo>
                    <a:pt x="47345" y="876566"/>
                  </a:lnTo>
                  <a:lnTo>
                    <a:pt x="50076" y="873836"/>
                  </a:lnTo>
                  <a:lnTo>
                    <a:pt x="50076" y="867117"/>
                  </a:lnTo>
                  <a:close/>
                </a:path>
                <a:path w="719455" h="1931034">
                  <a:moveTo>
                    <a:pt x="56362" y="1525676"/>
                  </a:moveTo>
                  <a:lnTo>
                    <a:pt x="53632" y="1522945"/>
                  </a:lnTo>
                  <a:lnTo>
                    <a:pt x="46926" y="1522945"/>
                  </a:lnTo>
                  <a:lnTo>
                    <a:pt x="44196" y="1525676"/>
                  </a:lnTo>
                  <a:lnTo>
                    <a:pt x="44196" y="1532394"/>
                  </a:lnTo>
                  <a:lnTo>
                    <a:pt x="46926" y="1535125"/>
                  </a:lnTo>
                  <a:lnTo>
                    <a:pt x="53632" y="1535125"/>
                  </a:lnTo>
                  <a:lnTo>
                    <a:pt x="56362" y="1532394"/>
                  </a:lnTo>
                  <a:lnTo>
                    <a:pt x="56362" y="1525676"/>
                  </a:lnTo>
                  <a:close/>
                </a:path>
                <a:path w="719455" h="1931034">
                  <a:moveTo>
                    <a:pt x="56362" y="842302"/>
                  </a:moveTo>
                  <a:lnTo>
                    <a:pt x="53632" y="839584"/>
                  </a:lnTo>
                  <a:lnTo>
                    <a:pt x="46926" y="839584"/>
                  </a:lnTo>
                  <a:lnTo>
                    <a:pt x="44196" y="842302"/>
                  </a:lnTo>
                  <a:lnTo>
                    <a:pt x="44196" y="849033"/>
                  </a:lnTo>
                  <a:lnTo>
                    <a:pt x="46926" y="851763"/>
                  </a:lnTo>
                  <a:lnTo>
                    <a:pt x="53632" y="851763"/>
                  </a:lnTo>
                  <a:lnTo>
                    <a:pt x="56362" y="849033"/>
                  </a:lnTo>
                  <a:lnTo>
                    <a:pt x="56362" y="842302"/>
                  </a:lnTo>
                  <a:close/>
                </a:path>
                <a:path w="719455" h="1931034">
                  <a:moveTo>
                    <a:pt x="63157" y="1550352"/>
                  </a:moveTo>
                  <a:lnTo>
                    <a:pt x="60439" y="1547622"/>
                  </a:lnTo>
                  <a:lnTo>
                    <a:pt x="53721" y="1547622"/>
                  </a:lnTo>
                  <a:lnTo>
                    <a:pt x="50990" y="1550352"/>
                  </a:lnTo>
                  <a:lnTo>
                    <a:pt x="50990" y="1557083"/>
                  </a:lnTo>
                  <a:lnTo>
                    <a:pt x="53721" y="1559801"/>
                  </a:lnTo>
                  <a:lnTo>
                    <a:pt x="60439" y="1559801"/>
                  </a:lnTo>
                  <a:lnTo>
                    <a:pt x="63157" y="1557083"/>
                  </a:lnTo>
                  <a:lnTo>
                    <a:pt x="63157" y="1550352"/>
                  </a:lnTo>
                  <a:close/>
                </a:path>
                <a:path w="719455" h="1931034">
                  <a:moveTo>
                    <a:pt x="63157" y="817626"/>
                  </a:moveTo>
                  <a:lnTo>
                    <a:pt x="60439" y="814908"/>
                  </a:lnTo>
                  <a:lnTo>
                    <a:pt x="53721" y="814908"/>
                  </a:lnTo>
                  <a:lnTo>
                    <a:pt x="50990" y="817626"/>
                  </a:lnTo>
                  <a:lnTo>
                    <a:pt x="50990" y="824357"/>
                  </a:lnTo>
                  <a:lnTo>
                    <a:pt x="53721" y="827087"/>
                  </a:lnTo>
                  <a:lnTo>
                    <a:pt x="60439" y="827087"/>
                  </a:lnTo>
                  <a:lnTo>
                    <a:pt x="63157" y="824357"/>
                  </a:lnTo>
                  <a:lnTo>
                    <a:pt x="63157" y="817626"/>
                  </a:lnTo>
                  <a:close/>
                </a:path>
                <a:path w="719455" h="1931034">
                  <a:moveTo>
                    <a:pt x="70383" y="1574901"/>
                  </a:moveTo>
                  <a:lnTo>
                    <a:pt x="67665" y="1572171"/>
                  </a:lnTo>
                  <a:lnTo>
                    <a:pt x="60947" y="1572171"/>
                  </a:lnTo>
                  <a:lnTo>
                    <a:pt x="58216" y="1574901"/>
                  </a:lnTo>
                  <a:lnTo>
                    <a:pt x="58216" y="1581619"/>
                  </a:lnTo>
                  <a:lnTo>
                    <a:pt x="60947" y="1584350"/>
                  </a:lnTo>
                  <a:lnTo>
                    <a:pt x="67665" y="1584350"/>
                  </a:lnTo>
                  <a:lnTo>
                    <a:pt x="70383" y="1581619"/>
                  </a:lnTo>
                  <a:lnTo>
                    <a:pt x="70383" y="1574901"/>
                  </a:lnTo>
                  <a:close/>
                </a:path>
                <a:path w="719455" h="1931034">
                  <a:moveTo>
                    <a:pt x="70383" y="793076"/>
                  </a:moveTo>
                  <a:lnTo>
                    <a:pt x="67665" y="790346"/>
                  </a:lnTo>
                  <a:lnTo>
                    <a:pt x="60947" y="790346"/>
                  </a:lnTo>
                  <a:lnTo>
                    <a:pt x="58216" y="793076"/>
                  </a:lnTo>
                  <a:lnTo>
                    <a:pt x="58216" y="799807"/>
                  </a:lnTo>
                  <a:lnTo>
                    <a:pt x="60947" y="802525"/>
                  </a:lnTo>
                  <a:lnTo>
                    <a:pt x="67665" y="802525"/>
                  </a:lnTo>
                  <a:lnTo>
                    <a:pt x="70383" y="799807"/>
                  </a:lnTo>
                  <a:lnTo>
                    <a:pt x="70383" y="793076"/>
                  </a:lnTo>
                  <a:close/>
                </a:path>
                <a:path w="719455" h="1931034">
                  <a:moveTo>
                    <a:pt x="78130" y="1599311"/>
                  </a:moveTo>
                  <a:lnTo>
                    <a:pt x="75412" y="1596580"/>
                  </a:lnTo>
                  <a:lnTo>
                    <a:pt x="68694" y="1596580"/>
                  </a:lnTo>
                  <a:lnTo>
                    <a:pt x="65963" y="1599311"/>
                  </a:lnTo>
                  <a:lnTo>
                    <a:pt x="65963" y="1606029"/>
                  </a:lnTo>
                  <a:lnTo>
                    <a:pt x="68694" y="1608759"/>
                  </a:lnTo>
                  <a:lnTo>
                    <a:pt x="75412" y="1608759"/>
                  </a:lnTo>
                  <a:lnTo>
                    <a:pt x="78130" y="1606029"/>
                  </a:lnTo>
                  <a:lnTo>
                    <a:pt x="78130" y="1599311"/>
                  </a:lnTo>
                  <a:close/>
                </a:path>
                <a:path w="719455" h="1931034">
                  <a:moveTo>
                    <a:pt x="78130" y="768667"/>
                  </a:moveTo>
                  <a:lnTo>
                    <a:pt x="75412" y="765937"/>
                  </a:lnTo>
                  <a:lnTo>
                    <a:pt x="68694" y="765937"/>
                  </a:lnTo>
                  <a:lnTo>
                    <a:pt x="65963" y="768667"/>
                  </a:lnTo>
                  <a:lnTo>
                    <a:pt x="65963" y="775398"/>
                  </a:lnTo>
                  <a:lnTo>
                    <a:pt x="68694" y="778116"/>
                  </a:lnTo>
                  <a:lnTo>
                    <a:pt x="75412" y="778116"/>
                  </a:lnTo>
                  <a:lnTo>
                    <a:pt x="78130" y="775398"/>
                  </a:lnTo>
                  <a:lnTo>
                    <a:pt x="78130" y="768667"/>
                  </a:lnTo>
                  <a:close/>
                </a:path>
                <a:path w="719455" h="1931034">
                  <a:moveTo>
                    <a:pt x="86309" y="1623568"/>
                  </a:moveTo>
                  <a:lnTo>
                    <a:pt x="83578" y="1620837"/>
                  </a:lnTo>
                  <a:lnTo>
                    <a:pt x="76860" y="1620837"/>
                  </a:lnTo>
                  <a:lnTo>
                    <a:pt x="74142" y="1623568"/>
                  </a:lnTo>
                  <a:lnTo>
                    <a:pt x="74142" y="1630299"/>
                  </a:lnTo>
                  <a:lnTo>
                    <a:pt x="76860" y="1633016"/>
                  </a:lnTo>
                  <a:lnTo>
                    <a:pt x="83578" y="1633016"/>
                  </a:lnTo>
                  <a:lnTo>
                    <a:pt x="86309" y="1630299"/>
                  </a:lnTo>
                  <a:lnTo>
                    <a:pt x="86309" y="1623568"/>
                  </a:lnTo>
                  <a:close/>
                </a:path>
                <a:path w="719455" h="1931034">
                  <a:moveTo>
                    <a:pt x="86309" y="744410"/>
                  </a:moveTo>
                  <a:lnTo>
                    <a:pt x="83578" y="741692"/>
                  </a:lnTo>
                  <a:lnTo>
                    <a:pt x="76860" y="741692"/>
                  </a:lnTo>
                  <a:lnTo>
                    <a:pt x="74142" y="744410"/>
                  </a:lnTo>
                  <a:lnTo>
                    <a:pt x="74142" y="751141"/>
                  </a:lnTo>
                  <a:lnTo>
                    <a:pt x="76860" y="753872"/>
                  </a:lnTo>
                  <a:lnTo>
                    <a:pt x="83578" y="753872"/>
                  </a:lnTo>
                  <a:lnTo>
                    <a:pt x="86309" y="751141"/>
                  </a:lnTo>
                  <a:lnTo>
                    <a:pt x="86309" y="744410"/>
                  </a:lnTo>
                  <a:close/>
                </a:path>
                <a:path w="719455" h="1931034">
                  <a:moveTo>
                    <a:pt x="94894" y="1647659"/>
                  </a:moveTo>
                  <a:lnTo>
                    <a:pt x="92163" y="1644929"/>
                  </a:lnTo>
                  <a:lnTo>
                    <a:pt x="85445" y="1644929"/>
                  </a:lnTo>
                  <a:lnTo>
                    <a:pt x="82715" y="1647659"/>
                  </a:lnTo>
                  <a:lnTo>
                    <a:pt x="82715" y="1654378"/>
                  </a:lnTo>
                  <a:lnTo>
                    <a:pt x="85445" y="1657108"/>
                  </a:lnTo>
                  <a:lnTo>
                    <a:pt x="92163" y="1657108"/>
                  </a:lnTo>
                  <a:lnTo>
                    <a:pt x="94894" y="1654378"/>
                  </a:lnTo>
                  <a:lnTo>
                    <a:pt x="94894" y="1647659"/>
                  </a:lnTo>
                  <a:close/>
                </a:path>
                <a:path w="719455" h="1931034">
                  <a:moveTo>
                    <a:pt x="94894" y="720331"/>
                  </a:moveTo>
                  <a:lnTo>
                    <a:pt x="92163" y="717600"/>
                  </a:lnTo>
                  <a:lnTo>
                    <a:pt x="85445" y="717600"/>
                  </a:lnTo>
                  <a:lnTo>
                    <a:pt x="82715" y="720331"/>
                  </a:lnTo>
                  <a:lnTo>
                    <a:pt x="82715" y="727049"/>
                  </a:lnTo>
                  <a:lnTo>
                    <a:pt x="85445" y="729780"/>
                  </a:lnTo>
                  <a:lnTo>
                    <a:pt x="92163" y="729780"/>
                  </a:lnTo>
                  <a:lnTo>
                    <a:pt x="94894" y="727049"/>
                  </a:lnTo>
                  <a:lnTo>
                    <a:pt x="94894" y="720331"/>
                  </a:lnTo>
                  <a:close/>
                </a:path>
                <a:path w="719455" h="1931034">
                  <a:moveTo>
                    <a:pt x="104013" y="1671586"/>
                  </a:moveTo>
                  <a:lnTo>
                    <a:pt x="101282" y="1668856"/>
                  </a:lnTo>
                  <a:lnTo>
                    <a:pt x="94551" y="1668856"/>
                  </a:lnTo>
                  <a:lnTo>
                    <a:pt x="91833" y="1671586"/>
                  </a:lnTo>
                  <a:lnTo>
                    <a:pt x="91833" y="1678317"/>
                  </a:lnTo>
                  <a:lnTo>
                    <a:pt x="94551" y="1681035"/>
                  </a:lnTo>
                  <a:lnTo>
                    <a:pt x="101282" y="1681035"/>
                  </a:lnTo>
                  <a:lnTo>
                    <a:pt x="104013" y="1678317"/>
                  </a:lnTo>
                  <a:lnTo>
                    <a:pt x="104013" y="1671586"/>
                  </a:lnTo>
                  <a:close/>
                </a:path>
                <a:path w="719455" h="1931034">
                  <a:moveTo>
                    <a:pt x="104013" y="696404"/>
                  </a:moveTo>
                  <a:lnTo>
                    <a:pt x="101282" y="693674"/>
                  </a:lnTo>
                  <a:lnTo>
                    <a:pt x="94551" y="693674"/>
                  </a:lnTo>
                  <a:lnTo>
                    <a:pt x="91833" y="696404"/>
                  </a:lnTo>
                  <a:lnTo>
                    <a:pt x="91833" y="703122"/>
                  </a:lnTo>
                  <a:lnTo>
                    <a:pt x="94551" y="705853"/>
                  </a:lnTo>
                  <a:lnTo>
                    <a:pt x="101282" y="705853"/>
                  </a:lnTo>
                  <a:lnTo>
                    <a:pt x="104013" y="703122"/>
                  </a:lnTo>
                  <a:lnTo>
                    <a:pt x="104013" y="696404"/>
                  </a:lnTo>
                  <a:close/>
                </a:path>
                <a:path w="719455" h="1931034">
                  <a:moveTo>
                    <a:pt x="113525" y="1695335"/>
                  </a:moveTo>
                  <a:lnTo>
                    <a:pt x="110807" y="1692605"/>
                  </a:lnTo>
                  <a:lnTo>
                    <a:pt x="104089" y="1692605"/>
                  </a:lnTo>
                  <a:lnTo>
                    <a:pt x="101358" y="1695335"/>
                  </a:lnTo>
                  <a:lnTo>
                    <a:pt x="101358" y="1702066"/>
                  </a:lnTo>
                  <a:lnTo>
                    <a:pt x="104089" y="1704784"/>
                  </a:lnTo>
                  <a:lnTo>
                    <a:pt x="110807" y="1704784"/>
                  </a:lnTo>
                  <a:lnTo>
                    <a:pt x="113525" y="1702066"/>
                  </a:lnTo>
                  <a:lnTo>
                    <a:pt x="113525" y="1695335"/>
                  </a:lnTo>
                  <a:close/>
                </a:path>
                <a:path w="719455" h="1931034">
                  <a:moveTo>
                    <a:pt x="113525" y="672642"/>
                  </a:moveTo>
                  <a:lnTo>
                    <a:pt x="110807" y="669925"/>
                  </a:lnTo>
                  <a:lnTo>
                    <a:pt x="104089" y="669925"/>
                  </a:lnTo>
                  <a:lnTo>
                    <a:pt x="101358" y="672642"/>
                  </a:lnTo>
                  <a:lnTo>
                    <a:pt x="101358" y="679373"/>
                  </a:lnTo>
                  <a:lnTo>
                    <a:pt x="104089" y="682104"/>
                  </a:lnTo>
                  <a:lnTo>
                    <a:pt x="110807" y="682104"/>
                  </a:lnTo>
                  <a:lnTo>
                    <a:pt x="113525" y="679373"/>
                  </a:lnTo>
                  <a:lnTo>
                    <a:pt x="113525" y="672642"/>
                  </a:lnTo>
                  <a:close/>
                </a:path>
                <a:path w="719455" h="1931034">
                  <a:moveTo>
                    <a:pt x="123469" y="1718894"/>
                  </a:moveTo>
                  <a:lnTo>
                    <a:pt x="120751" y="1716163"/>
                  </a:lnTo>
                  <a:lnTo>
                    <a:pt x="114033" y="1716163"/>
                  </a:lnTo>
                  <a:lnTo>
                    <a:pt x="111302" y="1718894"/>
                  </a:lnTo>
                  <a:lnTo>
                    <a:pt x="111302" y="1725625"/>
                  </a:lnTo>
                  <a:lnTo>
                    <a:pt x="114033" y="1728343"/>
                  </a:lnTo>
                  <a:lnTo>
                    <a:pt x="120751" y="1728343"/>
                  </a:lnTo>
                  <a:lnTo>
                    <a:pt x="123469" y="1725625"/>
                  </a:lnTo>
                  <a:lnTo>
                    <a:pt x="123469" y="1718894"/>
                  </a:lnTo>
                  <a:close/>
                </a:path>
                <a:path w="719455" h="1931034">
                  <a:moveTo>
                    <a:pt x="123469" y="649084"/>
                  </a:moveTo>
                  <a:lnTo>
                    <a:pt x="120751" y="646353"/>
                  </a:lnTo>
                  <a:lnTo>
                    <a:pt x="114033" y="646353"/>
                  </a:lnTo>
                  <a:lnTo>
                    <a:pt x="111302" y="649084"/>
                  </a:lnTo>
                  <a:lnTo>
                    <a:pt x="111302" y="655815"/>
                  </a:lnTo>
                  <a:lnTo>
                    <a:pt x="114033" y="658533"/>
                  </a:lnTo>
                  <a:lnTo>
                    <a:pt x="120751" y="658533"/>
                  </a:lnTo>
                  <a:lnTo>
                    <a:pt x="123469" y="655815"/>
                  </a:lnTo>
                  <a:lnTo>
                    <a:pt x="123469" y="649084"/>
                  </a:lnTo>
                  <a:close/>
                </a:path>
                <a:path w="719455" h="1931034">
                  <a:moveTo>
                    <a:pt x="133946" y="1742262"/>
                  </a:moveTo>
                  <a:lnTo>
                    <a:pt x="131229" y="1739531"/>
                  </a:lnTo>
                  <a:lnTo>
                    <a:pt x="124498" y="1739531"/>
                  </a:lnTo>
                  <a:lnTo>
                    <a:pt x="121767" y="1742262"/>
                  </a:lnTo>
                  <a:lnTo>
                    <a:pt x="121767" y="1748993"/>
                  </a:lnTo>
                  <a:lnTo>
                    <a:pt x="124498" y="1751711"/>
                  </a:lnTo>
                  <a:lnTo>
                    <a:pt x="131229" y="1751711"/>
                  </a:lnTo>
                  <a:lnTo>
                    <a:pt x="133946" y="1748993"/>
                  </a:lnTo>
                  <a:lnTo>
                    <a:pt x="133946" y="1742262"/>
                  </a:lnTo>
                  <a:close/>
                </a:path>
                <a:path w="719455" h="1931034">
                  <a:moveTo>
                    <a:pt x="133946" y="625729"/>
                  </a:moveTo>
                  <a:lnTo>
                    <a:pt x="131229" y="622998"/>
                  </a:lnTo>
                  <a:lnTo>
                    <a:pt x="124498" y="622998"/>
                  </a:lnTo>
                  <a:lnTo>
                    <a:pt x="121767" y="625729"/>
                  </a:lnTo>
                  <a:lnTo>
                    <a:pt x="121767" y="632447"/>
                  </a:lnTo>
                  <a:lnTo>
                    <a:pt x="124498" y="635177"/>
                  </a:lnTo>
                  <a:lnTo>
                    <a:pt x="131229" y="635177"/>
                  </a:lnTo>
                  <a:lnTo>
                    <a:pt x="133946" y="632447"/>
                  </a:lnTo>
                  <a:lnTo>
                    <a:pt x="133946" y="625729"/>
                  </a:lnTo>
                  <a:close/>
                </a:path>
                <a:path w="719455" h="1931034">
                  <a:moveTo>
                    <a:pt x="144843" y="1765427"/>
                  </a:moveTo>
                  <a:lnTo>
                    <a:pt x="142113" y="1762696"/>
                  </a:lnTo>
                  <a:lnTo>
                    <a:pt x="135394" y="1762696"/>
                  </a:lnTo>
                  <a:lnTo>
                    <a:pt x="132664" y="1765427"/>
                  </a:lnTo>
                  <a:lnTo>
                    <a:pt x="132664" y="1772158"/>
                  </a:lnTo>
                  <a:lnTo>
                    <a:pt x="135394" y="1774875"/>
                  </a:lnTo>
                  <a:lnTo>
                    <a:pt x="142113" y="1774875"/>
                  </a:lnTo>
                  <a:lnTo>
                    <a:pt x="144843" y="1772158"/>
                  </a:lnTo>
                  <a:lnTo>
                    <a:pt x="144843" y="1765427"/>
                  </a:lnTo>
                  <a:close/>
                </a:path>
                <a:path w="719455" h="1931034">
                  <a:moveTo>
                    <a:pt x="144843" y="602551"/>
                  </a:moveTo>
                  <a:lnTo>
                    <a:pt x="142113" y="599833"/>
                  </a:lnTo>
                  <a:lnTo>
                    <a:pt x="135394" y="599833"/>
                  </a:lnTo>
                  <a:lnTo>
                    <a:pt x="132664" y="602551"/>
                  </a:lnTo>
                  <a:lnTo>
                    <a:pt x="132664" y="609282"/>
                  </a:lnTo>
                  <a:lnTo>
                    <a:pt x="135394" y="612013"/>
                  </a:lnTo>
                  <a:lnTo>
                    <a:pt x="142113" y="612013"/>
                  </a:lnTo>
                  <a:lnTo>
                    <a:pt x="144843" y="609282"/>
                  </a:lnTo>
                  <a:lnTo>
                    <a:pt x="144843" y="602551"/>
                  </a:lnTo>
                  <a:close/>
                </a:path>
                <a:path w="719455" h="1931034">
                  <a:moveTo>
                    <a:pt x="156146" y="1788388"/>
                  </a:moveTo>
                  <a:lnTo>
                    <a:pt x="153416" y="1785645"/>
                  </a:lnTo>
                  <a:lnTo>
                    <a:pt x="146697" y="1785645"/>
                  </a:lnTo>
                  <a:lnTo>
                    <a:pt x="143967" y="1788388"/>
                  </a:lnTo>
                  <a:lnTo>
                    <a:pt x="143967" y="1795106"/>
                  </a:lnTo>
                  <a:lnTo>
                    <a:pt x="146697" y="1797824"/>
                  </a:lnTo>
                  <a:lnTo>
                    <a:pt x="153416" y="1797824"/>
                  </a:lnTo>
                  <a:lnTo>
                    <a:pt x="156146" y="1795106"/>
                  </a:lnTo>
                  <a:lnTo>
                    <a:pt x="156146" y="1788388"/>
                  </a:lnTo>
                  <a:close/>
                </a:path>
                <a:path w="719455" h="1931034">
                  <a:moveTo>
                    <a:pt x="156146" y="579615"/>
                  </a:moveTo>
                  <a:lnTo>
                    <a:pt x="153416" y="576884"/>
                  </a:lnTo>
                  <a:lnTo>
                    <a:pt x="146697" y="576884"/>
                  </a:lnTo>
                  <a:lnTo>
                    <a:pt x="143967" y="579615"/>
                  </a:lnTo>
                  <a:lnTo>
                    <a:pt x="143967" y="586333"/>
                  </a:lnTo>
                  <a:lnTo>
                    <a:pt x="146697" y="589064"/>
                  </a:lnTo>
                  <a:lnTo>
                    <a:pt x="153416" y="589064"/>
                  </a:lnTo>
                  <a:lnTo>
                    <a:pt x="156146" y="586333"/>
                  </a:lnTo>
                  <a:lnTo>
                    <a:pt x="156146" y="579615"/>
                  </a:lnTo>
                  <a:close/>
                </a:path>
                <a:path w="719455" h="1931034">
                  <a:moveTo>
                    <a:pt x="167868" y="1811096"/>
                  </a:moveTo>
                  <a:lnTo>
                    <a:pt x="165138" y="1808365"/>
                  </a:lnTo>
                  <a:lnTo>
                    <a:pt x="158432" y="1808365"/>
                  </a:lnTo>
                  <a:lnTo>
                    <a:pt x="155689" y="1811096"/>
                  </a:lnTo>
                  <a:lnTo>
                    <a:pt x="155689" y="1817827"/>
                  </a:lnTo>
                  <a:lnTo>
                    <a:pt x="158432" y="1820545"/>
                  </a:lnTo>
                  <a:lnTo>
                    <a:pt x="165138" y="1820545"/>
                  </a:lnTo>
                  <a:lnTo>
                    <a:pt x="167868" y="1817827"/>
                  </a:lnTo>
                  <a:lnTo>
                    <a:pt x="167868" y="1811096"/>
                  </a:lnTo>
                  <a:close/>
                </a:path>
                <a:path w="719455" h="1931034">
                  <a:moveTo>
                    <a:pt x="167868" y="556882"/>
                  </a:moveTo>
                  <a:lnTo>
                    <a:pt x="165138" y="554151"/>
                  </a:lnTo>
                  <a:lnTo>
                    <a:pt x="158432" y="554151"/>
                  </a:lnTo>
                  <a:lnTo>
                    <a:pt x="155689" y="556882"/>
                  </a:lnTo>
                  <a:lnTo>
                    <a:pt x="155689" y="563600"/>
                  </a:lnTo>
                  <a:lnTo>
                    <a:pt x="158432" y="566331"/>
                  </a:lnTo>
                  <a:lnTo>
                    <a:pt x="165138" y="566331"/>
                  </a:lnTo>
                  <a:lnTo>
                    <a:pt x="167868" y="563600"/>
                  </a:lnTo>
                  <a:lnTo>
                    <a:pt x="167868" y="556882"/>
                  </a:lnTo>
                  <a:close/>
                </a:path>
                <a:path w="719455" h="1931034">
                  <a:moveTo>
                    <a:pt x="180124" y="1833600"/>
                  </a:moveTo>
                  <a:lnTo>
                    <a:pt x="177406" y="1830870"/>
                  </a:lnTo>
                  <a:lnTo>
                    <a:pt x="170675" y="1830870"/>
                  </a:lnTo>
                  <a:lnTo>
                    <a:pt x="167957" y="1833600"/>
                  </a:lnTo>
                  <a:lnTo>
                    <a:pt x="167957" y="1840331"/>
                  </a:lnTo>
                  <a:lnTo>
                    <a:pt x="170675" y="1843049"/>
                  </a:lnTo>
                  <a:lnTo>
                    <a:pt x="177406" y="1843049"/>
                  </a:lnTo>
                  <a:lnTo>
                    <a:pt x="180124" y="1840331"/>
                  </a:lnTo>
                  <a:lnTo>
                    <a:pt x="180124" y="1833600"/>
                  </a:lnTo>
                  <a:close/>
                </a:path>
                <a:path w="719455" h="1931034">
                  <a:moveTo>
                    <a:pt x="192684" y="1855876"/>
                  </a:moveTo>
                  <a:lnTo>
                    <a:pt x="189966" y="1853133"/>
                  </a:lnTo>
                  <a:lnTo>
                    <a:pt x="183248" y="1853133"/>
                  </a:lnTo>
                  <a:lnTo>
                    <a:pt x="180517" y="1855876"/>
                  </a:lnTo>
                  <a:lnTo>
                    <a:pt x="180517" y="1862594"/>
                  </a:lnTo>
                  <a:lnTo>
                    <a:pt x="183248" y="1865312"/>
                  </a:lnTo>
                  <a:lnTo>
                    <a:pt x="189966" y="1865312"/>
                  </a:lnTo>
                  <a:lnTo>
                    <a:pt x="192684" y="1862594"/>
                  </a:lnTo>
                  <a:lnTo>
                    <a:pt x="192684" y="1855876"/>
                  </a:lnTo>
                  <a:close/>
                </a:path>
                <a:path w="719455" h="1931034">
                  <a:moveTo>
                    <a:pt x="192684" y="512114"/>
                  </a:moveTo>
                  <a:lnTo>
                    <a:pt x="189966" y="509384"/>
                  </a:lnTo>
                  <a:lnTo>
                    <a:pt x="183248" y="509384"/>
                  </a:lnTo>
                  <a:lnTo>
                    <a:pt x="180517" y="512114"/>
                  </a:lnTo>
                  <a:lnTo>
                    <a:pt x="180517" y="518845"/>
                  </a:lnTo>
                  <a:lnTo>
                    <a:pt x="183248" y="521563"/>
                  </a:lnTo>
                  <a:lnTo>
                    <a:pt x="189966" y="521563"/>
                  </a:lnTo>
                  <a:lnTo>
                    <a:pt x="192684" y="518845"/>
                  </a:lnTo>
                  <a:lnTo>
                    <a:pt x="192684" y="512114"/>
                  </a:lnTo>
                  <a:close/>
                </a:path>
                <a:path w="719455" h="1931034">
                  <a:moveTo>
                    <a:pt x="205790" y="1877898"/>
                  </a:moveTo>
                  <a:lnTo>
                    <a:pt x="203060" y="1875155"/>
                  </a:lnTo>
                  <a:lnTo>
                    <a:pt x="196342" y="1875155"/>
                  </a:lnTo>
                  <a:lnTo>
                    <a:pt x="193611" y="1877898"/>
                  </a:lnTo>
                  <a:lnTo>
                    <a:pt x="193611" y="1884616"/>
                  </a:lnTo>
                  <a:lnTo>
                    <a:pt x="196342" y="1887334"/>
                  </a:lnTo>
                  <a:lnTo>
                    <a:pt x="203060" y="1887334"/>
                  </a:lnTo>
                  <a:lnTo>
                    <a:pt x="205790" y="1884616"/>
                  </a:lnTo>
                  <a:lnTo>
                    <a:pt x="205790" y="1877898"/>
                  </a:lnTo>
                  <a:close/>
                </a:path>
                <a:path w="719455" h="1931034">
                  <a:moveTo>
                    <a:pt x="219176" y="1899653"/>
                  </a:moveTo>
                  <a:lnTo>
                    <a:pt x="216458" y="1896922"/>
                  </a:lnTo>
                  <a:lnTo>
                    <a:pt x="209740" y="1896922"/>
                  </a:lnTo>
                  <a:lnTo>
                    <a:pt x="206997" y="1899653"/>
                  </a:lnTo>
                  <a:lnTo>
                    <a:pt x="206997" y="1906384"/>
                  </a:lnTo>
                  <a:lnTo>
                    <a:pt x="209740" y="1909102"/>
                  </a:lnTo>
                  <a:lnTo>
                    <a:pt x="216458" y="1909102"/>
                  </a:lnTo>
                  <a:lnTo>
                    <a:pt x="219176" y="1906384"/>
                  </a:lnTo>
                  <a:lnTo>
                    <a:pt x="219176" y="1899653"/>
                  </a:lnTo>
                  <a:close/>
                </a:path>
                <a:path w="719455" h="1931034">
                  <a:moveTo>
                    <a:pt x="233108" y="1921154"/>
                  </a:moveTo>
                  <a:lnTo>
                    <a:pt x="230378" y="1918436"/>
                  </a:lnTo>
                  <a:lnTo>
                    <a:pt x="223659" y="1918436"/>
                  </a:lnTo>
                  <a:lnTo>
                    <a:pt x="220929" y="1921154"/>
                  </a:lnTo>
                  <a:lnTo>
                    <a:pt x="220929" y="1927885"/>
                  </a:lnTo>
                  <a:lnTo>
                    <a:pt x="223659" y="1930615"/>
                  </a:lnTo>
                  <a:lnTo>
                    <a:pt x="230378" y="1930615"/>
                  </a:lnTo>
                  <a:lnTo>
                    <a:pt x="233108" y="1927885"/>
                  </a:lnTo>
                  <a:lnTo>
                    <a:pt x="233108" y="1921154"/>
                  </a:lnTo>
                  <a:close/>
                </a:path>
                <a:path w="719455" h="1931034">
                  <a:moveTo>
                    <a:pt x="341376" y="304241"/>
                  </a:moveTo>
                  <a:lnTo>
                    <a:pt x="338658" y="301510"/>
                  </a:lnTo>
                  <a:lnTo>
                    <a:pt x="331927" y="301510"/>
                  </a:lnTo>
                  <a:lnTo>
                    <a:pt x="329209" y="304241"/>
                  </a:lnTo>
                  <a:lnTo>
                    <a:pt x="329209" y="310959"/>
                  </a:lnTo>
                  <a:lnTo>
                    <a:pt x="331927" y="313690"/>
                  </a:lnTo>
                  <a:lnTo>
                    <a:pt x="338658" y="313690"/>
                  </a:lnTo>
                  <a:lnTo>
                    <a:pt x="341376" y="310959"/>
                  </a:lnTo>
                  <a:lnTo>
                    <a:pt x="341376" y="304241"/>
                  </a:lnTo>
                  <a:close/>
                </a:path>
                <a:path w="719455" h="1931034">
                  <a:moveTo>
                    <a:pt x="358343" y="285102"/>
                  </a:moveTo>
                  <a:lnTo>
                    <a:pt x="355612" y="282371"/>
                  </a:lnTo>
                  <a:lnTo>
                    <a:pt x="348894" y="282371"/>
                  </a:lnTo>
                  <a:lnTo>
                    <a:pt x="346163" y="285102"/>
                  </a:lnTo>
                  <a:lnTo>
                    <a:pt x="346163" y="291820"/>
                  </a:lnTo>
                  <a:lnTo>
                    <a:pt x="348894" y="294538"/>
                  </a:lnTo>
                  <a:lnTo>
                    <a:pt x="355612" y="294538"/>
                  </a:lnTo>
                  <a:lnTo>
                    <a:pt x="358343" y="291820"/>
                  </a:lnTo>
                  <a:lnTo>
                    <a:pt x="358343" y="285102"/>
                  </a:lnTo>
                  <a:close/>
                </a:path>
                <a:path w="719455" h="1931034">
                  <a:moveTo>
                    <a:pt x="375627" y="266280"/>
                  </a:moveTo>
                  <a:lnTo>
                    <a:pt x="372897" y="263550"/>
                  </a:lnTo>
                  <a:lnTo>
                    <a:pt x="366166" y="263550"/>
                  </a:lnTo>
                  <a:lnTo>
                    <a:pt x="363448" y="266280"/>
                  </a:lnTo>
                  <a:lnTo>
                    <a:pt x="363448" y="272999"/>
                  </a:lnTo>
                  <a:lnTo>
                    <a:pt x="366166" y="275729"/>
                  </a:lnTo>
                  <a:lnTo>
                    <a:pt x="372897" y="275729"/>
                  </a:lnTo>
                  <a:lnTo>
                    <a:pt x="375627" y="272999"/>
                  </a:lnTo>
                  <a:lnTo>
                    <a:pt x="375627" y="266280"/>
                  </a:lnTo>
                  <a:close/>
                </a:path>
                <a:path w="719455" h="1931034">
                  <a:moveTo>
                    <a:pt x="393420" y="247802"/>
                  </a:moveTo>
                  <a:lnTo>
                    <a:pt x="390690" y="245071"/>
                  </a:lnTo>
                  <a:lnTo>
                    <a:pt x="383971" y="245071"/>
                  </a:lnTo>
                  <a:lnTo>
                    <a:pt x="381241" y="247802"/>
                  </a:lnTo>
                  <a:lnTo>
                    <a:pt x="381241" y="254520"/>
                  </a:lnTo>
                  <a:lnTo>
                    <a:pt x="383971" y="257251"/>
                  </a:lnTo>
                  <a:lnTo>
                    <a:pt x="390690" y="257251"/>
                  </a:lnTo>
                  <a:lnTo>
                    <a:pt x="393420" y="254520"/>
                  </a:lnTo>
                  <a:lnTo>
                    <a:pt x="393420" y="247802"/>
                  </a:lnTo>
                  <a:close/>
                </a:path>
                <a:path w="719455" h="1931034">
                  <a:moveTo>
                    <a:pt x="411429" y="229654"/>
                  </a:moveTo>
                  <a:lnTo>
                    <a:pt x="408698" y="226936"/>
                  </a:lnTo>
                  <a:lnTo>
                    <a:pt x="401980" y="226936"/>
                  </a:lnTo>
                  <a:lnTo>
                    <a:pt x="399262" y="229654"/>
                  </a:lnTo>
                  <a:lnTo>
                    <a:pt x="399262" y="236385"/>
                  </a:lnTo>
                  <a:lnTo>
                    <a:pt x="401980" y="239115"/>
                  </a:lnTo>
                  <a:lnTo>
                    <a:pt x="408698" y="239115"/>
                  </a:lnTo>
                  <a:lnTo>
                    <a:pt x="411429" y="236385"/>
                  </a:lnTo>
                  <a:lnTo>
                    <a:pt x="411429" y="229654"/>
                  </a:lnTo>
                  <a:close/>
                </a:path>
                <a:path w="719455" h="1931034">
                  <a:moveTo>
                    <a:pt x="429856" y="211874"/>
                  </a:moveTo>
                  <a:lnTo>
                    <a:pt x="427126" y="209143"/>
                  </a:lnTo>
                  <a:lnTo>
                    <a:pt x="420408" y="209143"/>
                  </a:lnTo>
                  <a:lnTo>
                    <a:pt x="417690" y="211874"/>
                  </a:lnTo>
                  <a:lnTo>
                    <a:pt x="417690" y="218592"/>
                  </a:lnTo>
                  <a:lnTo>
                    <a:pt x="420408" y="221322"/>
                  </a:lnTo>
                  <a:lnTo>
                    <a:pt x="427126" y="221322"/>
                  </a:lnTo>
                  <a:lnTo>
                    <a:pt x="429856" y="218592"/>
                  </a:lnTo>
                  <a:lnTo>
                    <a:pt x="429856" y="211874"/>
                  </a:lnTo>
                  <a:close/>
                </a:path>
                <a:path w="719455" h="1931034">
                  <a:moveTo>
                    <a:pt x="448602" y="194437"/>
                  </a:moveTo>
                  <a:lnTo>
                    <a:pt x="445871" y="191706"/>
                  </a:lnTo>
                  <a:lnTo>
                    <a:pt x="439153" y="191706"/>
                  </a:lnTo>
                  <a:lnTo>
                    <a:pt x="436422" y="194437"/>
                  </a:lnTo>
                  <a:lnTo>
                    <a:pt x="436422" y="201168"/>
                  </a:lnTo>
                  <a:lnTo>
                    <a:pt x="439153" y="203885"/>
                  </a:lnTo>
                  <a:lnTo>
                    <a:pt x="445871" y="203885"/>
                  </a:lnTo>
                  <a:lnTo>
                    <a:pt x="448602" y="201168"/>
                  </a:lnTo>
                  <a:lnTo>
                    <a:pt x="448602" y="194437"/>
                  </a:lnTo>
                  <a:close/>
                </a:path>
                <a:path w="719455" h="1931034">
                  <a:moveTo>
                    <a:pt x="467664" y="177368"/>
                  </a:moveTo>
                  <a:lnTo>
                    <a:pt x="464934" y="174625"/>
                  </a:lnTo>
                  <a:lnTo>
                    <a:pt x="458203" y="174625"/>
                  </a:lnTo>
                  <a:lnTo>
                    <a:pt x="455485" y="177368"/>
                  </a:lnTo>
                  <a:lnTo>
                    <a:pt x="455485" y="184086"/>
                  </a:lnTo>
                  <a:lnTo>
                    <a:pt x="458203" y="186804"/>
                  </a:lnTo>
                  <a:lnTo>
                    <a:pt x="464934" y="186804"/>
                  </a:lnTo>
                  <a:lnTo>
                    <a:pt x="467664" y="184086"/>
                  </a:lnTo>
                  <a:lnTo>
                    <a:pt x="467664" y="177368"/>
                  </a:lnTo>
                  <a:close/>
                </a:path>
                <a:path w="719455" h="1931034">
                  <a:moveTo>
                    <a:pt x="487019" y="160655"/>
                  </a:moveTo>
                  <a:lnTo>
                    <a:pt x="484301" y="157924"/>
                  </a:lnTo>
                  <a:lnTo>
                    <a:pt x="477583" y="157924"/>
                  </a:lnTo>
                  <a:lnTo>
                    <a:pt x="474853" y="160655"/>
                  </a:lnTo>
                  <a:lnTo>
                    <a:pt x="474853" y="167373"/>
                  </a:lnTo>
                  <a:lnTo>
                    <a:pt x="477583" y="170091"/>
                  </a:lnTo>
                  <a:lnTo>
                    <a:pt x="484301" y="170091"/>
                  </a:lnTo>
                  <a:lnTo>
                    <a:pt x="487019" y="167373"/>
                  </a:lnTo>
                  <a:lnTo>
                    <a:pt x="487019" y="160655"/>
                  </a:lnTo>
                  <a:close/>
                </a:path>
                <a:path w="719455" h="1931034">
                  <a:moveTo>
                    <a:pt x="506704" y="144322"/>
                  </a:moveTo>
                  <a:lnTo>
                    <a:pt x="503974" y="141579"/>
                  </a:lnTo>
                  <a:lnTo>
                    <a:pt x="497268" y="141579"/>
                  </a:lnTo>
                  <a:lnTo>
                    <a:pt x="494538" y="144322"/>
                  </a:lnTo>
                  <a:lnTo>
                    <a:pt x="494538" y="151041"/>
                  </a:lnTo>
                  <a:lnTo>
                    <a:pt x="497268" y="153758"/>
                  </a:lnTo>
                  <a:lnTo>
                    <a:pt x="503974" y="153758"/>
                  </a:lnTo>
                  <a:lnTo>
                    <a:pt x="506704" y="151041"/>
                  </a:lnTo>
                  <a:lnTo>
                    <a:pt x="506704" y="144322"/>
                  </a:lnTo>
                  <a:close/>
                </a:path>
                <a:path w="719455" h="1931034">
                  <a:moveTo>
                    <a:pt x="526719" y="128358"/>
                  </a:moveTo>
                  <a:lnTo>
                    <a:pt x="523989" y="125628"/>
                  </a:lnTo>
                  <a:lnTo>
                    <a:pt x="517258" y="125628"/>
                  </a:lnTo>
                  <a:lnTo>
                    <a:pt x="514540" y="128358"/>
                  </a:lnTo>
                  <a:lnTo>
                    <a:pt x="514540" y="135077"/>
                  </a:lnTo>
                  <a:lnTo>
                    <a:pt x="517258" y="137807"/>
                  </a:lnTo>
                  <a:lnTo>
                    <a:pt x="523989" y="137807"/>
                  </a:lnTo>
                  <a:lnTo>
                    <a:pt x="526719" y="135077"/>
                  </a:lnTo>
                  <a:lnTo>
                    <a:pt x="526719" y="128358"/>
                  </a:lnTo>
                  <a:close/>
                </a:path>
                <a:path w="719455" h="1931034">
                  <a:moveTo>
                    <a:pt x="547027" y="112788"/>
                  </a:moveTo>
                  <a:lnTo>
                    <a:pt x="544296" y="110058"/>
                  </a:lnTo>
                  <a:lnTo>
                    <a:pt x="537591" y="110058"/>
                  </a:lnTo>
                  <a:lnTo>
                    <a:pt x="534860" y="112788"/>
                  </a:lnTo>
                  <a:lnTo>
                    <a:pt x="534860" y="119507"/>
                  </a:lnTo>
                  <a:lnTo>
                    <a:pt x="537591" y="122237"/>
                  </a:lnTo>
                  <a:lnTo>
                    <a:pt x="544296" y="122237"/>
                  </a:lnTo>
                  <a:lnTo>
                    <a:pt x="547027" y="119507"/>
                  </a:lnTo>
                  <a:lnTo>
                    <a:pt x="547027" y="112788"/>
                  </a:lnTo>
                  <a:close/>
                </a:path>
                <a:path w="719455" h="1931034">
                  <a:moveTo>
                    <a:pt x="567664" y="97612"/>
                  </a:moveTo>
                  <a:lnTo>
                    <a:pt x="564934" y="94881"/>
                  </a:lnTo>
                  <a:lnTo>
                    <a:pt x="558215" y="94881"/>
                  </a:lnTo>
                  <a:lnTo>
                    <a:pt x="555485" y="97612"/>
                  </a:lnTo>
                  <a:lnTo>
                    <a:pt x="555485" y="104343"/>
                  </a:lnTo>
                  <a:lnTo>
                    <a:pt x="558215" y="107061"/>
                  </a:lnTo>
                  <a:lnTo>
                    <a:pt x="564934" y="107061"/>
                  </a:lnTo>
                  <a:lnTo>
                    <a:pt x="567664" y="104343"/>
                  </a:lnTo>
                  <a:lnTo>
                    <a:pt x="567664" y="97612"/>
                  </a:lnTo>
                  <a:close/>
                </a:path>
                <a:path w="719455" h="1931034">
                  <a:moveTo>
                    <a:pt x="588492" y="82816"/>
                  </a:moveTo>
                  <a:lnTo>
                    <a:pt x="585762" y="80086"/>
                  </a:lnTo>
                  <a:lnTo>
                    <a:pt x="579043" y="80086"/>
                  </a:lnTo>
                  <a:lnTo>
                    <a:pt x="576326" y="82816"/>
                  </a:lnTo>
                  <a:lnTo>
                    <a:pt x="576326" y="89547"/>
                  </a:lnTo>
                  <a:lnTo>
                    <a:pt x="579043" y="92265"/>
                  </a:lnTo>
                  <a:lnTo>
                    <a:pt x="585762" y="92265"/>
                  </a:lnTo>
                  <a:lnTo>
                    <a:pt x="588492" y="89547"/>
                  </a:lnTo>
                  <a:lnTo>
                    <a:pt x="588492" y="82816"/>
                  </a:lnTo>
                  <a:close/>
                </a:path>
                <a:path w="719455" h="1931034">
                  <a:moveTo>
                    <a:pt x="609650" y="68440"/>
                  </a:moveTo>
                  <a:lnTo>
                    <a:pt x="606920" y="65709"/>
                  </a:lnTo>
                  <a:lnTo>
                    <a:pt x="600202" y="65709"/>
                  </a:lnTo>
                  <a:lnTo>
                    <a:pt x="597471" y="68440"/>
                  </a:lnTo>
                  <a:lnTo>
                    <a:pt x="597471" y="75171"/>
                  </a:lnTo>
                  <a:lnTo>
                    <a:pt x="600202" y="77889"/>
                  </a:lnTo>
                  <a:lnTo>
                    <a:pt x="606920" y="77889"/>
                  </a:lnTo>
                  <a:lnTo>
                    <a:pt x="609650" y="75171"/>
                  </a:lnTo>
                  <a:lnTo>
                    <a:pt x="609650" y="68440"/>
                  </a:lnTo>
                  <a:close/>
                </a:path>
                <a:path w="719455" h="1931034">
                  <a:moveTo>
                    <a:pt x="631101" y="54470"/>
                  </a:moveTo>
                  <a:lnTo>
                    <a:pt x="628383" y="51739"/>
                  </a:lnTo>
                  <a:lnTo>
                    <a:pt x="621665" y="51739"/>
                  </a:lnTo>
                  <a:lnTo>
                    <a:pt x="618934" y="54470"/>
                  </a:lnTo>
                  <a:lnTo>
                    <a:pt x="618934" y="61188"/>
                  </a:lnTo>
                  <a:lnTo>
                    <a:pt x="621665" y="63906"/>
                  </a:lnTo>
                  <a:lnTo>
                    <a:pt x="628383" y="63906"/>
                  </a:lnTo>
                  <a:lnTo>
                    <a:pt x="631101" y="61188"/>
                  </a:lnTo>
                  <a:lnTo>
                    <a:pt x="631101" y="54470"/>
                  </a:lnTo>
                  <a:close/>
                </a:path>
                <a:path w="719455" h="1931034">
                  <a:moveTo>
                    <a:pt x="652792" y="40906"/>
                  </a:moveTo>
                  <a:lnTo>
                    <a:pt x="650062" y="38176"/>
                  </a:lnTo>
                  <a:lnTo>
                    <a:pt x="643331" y="38176"/>
                  </a:lnTo>
                  <a:lnTo>
                    <a:pt x="640613" y="40906"/>
                  </a:lnTo>
                  <a:lnTo>
                    <a:pt x="640613" y="47625"/>
                  </a:lnTo>
                  <a:lnTo>
                    <a:pt x="643331" y="50355"/>
                  </a:lnTo>
                  <a:lnTo>
                    <a:pt x="650062" y="50355"/>
                  </a:lnTo>
                  <a:lnTo>
                    <a:pt x="652792" y="47625"/>
                  </a:lnTo>
                  <a:lnTo>
                    <a:pt x="652792" y="40906"/>
                  </a:lnTo>
                  <a:close/>
                </a:path>
                <a:path w="719455" h="1931034">
                  <a:moveTo>
                    <a:pt x="674763" y="27749"/>
                  </a:moveTo>
                  <a:lnTo>
                    <a:pt x="672033" y="25019"/>
                  </a:lnTo>
                  <a:lnTo>
                    <a:pt x="665327" y="25019"/>
                  </a:lnTo>
                  <a:lnTo>
                    <a:pt x="662584" y="27749"/>
                  </a:lnTo>
                  <a:lnTo>
                    <a:pt x="662584" y="34480"/>
                  </a:lnTo>
                  <a:lnTo>
                    <a:pt x="665327" y="37198"/>
                  </a:lnTo>
                  <a:lnTo>
                    <a:pt x="672033" y="37198"/>
                  </a:lnTo>
                  <a:lnTo>
                    <a:pt x="674763" y="34480"/>
                  </a:lnTo>
                  <a:lnTo>
                    <a:pt x="674763" y="27749"/>
                  </a:lnTo>
                  <a:close/>
                </a:path>
                <a:path w="719455" h="1931034">
                  <a:moveTo>
                    <a:pt x="696963" y="15036"/>
                  </a:moveTo>
                  <a:lnTo>
                    <a:pt x="694245" y="12306"/>
                  </a:lnTo>
                  <a:lnTo>
                    <a:pt x="687527" y="12306"/>
                  </a:lnTo>
                  <a:lnTo>
                    <a:pt x="684796" y="15036"/>
                  </a:lnTo>
                  <a:lnTo>
                    <a:pt x="684796" y="21755"/>
                  </a:lnTo>
                  <a:lnTo>
                    <a:pt x="687527" y="24472"/>
                  </a:lnTo>
                  <a:lnTo>
                    <a:pt x="694245" y="24472"/>
                  </a:lnTo>
                  <a:lnTo>
                    <a:pt x="696963" y="21755"/>
                  </a:lnTo>
                  <a:lnTo>
                    <a:pt x="696963" y="15036"/>
                  </a:lnTo>
                  <a:close/>
                </a:path>
                <a:path w="719455" h="1931034">
                  <a:moveTo>
                    <a:pt x="719378" y="2717"/>
                  </a:moveTo>
                  <a:lnTo>
                    <a:pt x="716648" y="0"/>
                  </a:lnTo>
                  <a:lnTo>
                    <a:pt x="709930" y="0"/>
                  </a:lnTo>
                  <a:lnTo>
                    <a:pt x="707199" y="2717"/>
                  </a:lnTo>
                  <a:lnTo>
                    <a:pt x="707199" y="9436"/>
                  </a:lnTo>
                  <a:lnTo>
                    <a:pt x="709930" y="12179"/>
                  </a:lnTo>
                  <a:lnTo>
                    <a:pt x="716648" y="12179"/>
                  </a:lnTo>
                  <a:lnTo>
                    <a:pt x="719378" y="9436"/>
                  </a:lnTo>
                  <a:lnTo>
                    <a:pt x="719378" y="271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3070574" y="8347259"/>
              <a:ext cx="2013585" cy="1488440"/>
            </a:xfrm>
            <a:custGeom>
              <a:avLst/>
              <a:gdLst/>
              <a:ahLst/>
              <a:cxnLst/>
              <a:rect l="l" t="t" r="r" b="b"/>
              <a:pathLst>
                <a:path w="2013584" h="1488440">
                  <a:moveTo>
                    <a:pt x="12179" y="93535"/>
                  </a:moveTo>
                  <a:lnTo>
                    <a:pt x="9448" y="90817"/>
                  </a:lnTo>
                  <a:lnTo>
                    <a:pt x="2730" y="90817"/>
                  </a:lnTo>
                  <a:lnTo>
                    <a:pt x="0" y="93535"/>
                  </a:lnTo>
                  <a:lnTo>
                    <a:pt x="0" y="100253"/>
                  </a:lnTo>
                  <a:lnTo>
                    <a:pt x="2730" y="102997"/>
                  </a:lnTo>
                  <a:lnTo>
                    <a:pt x="9448" y="102997"/>
                  </a:lnTo>
                  <a:lnTo>
                    <a:pt x="12179" y="100253"/>
                  </a:lnTo>
                  <a:lnTo>
                    <a:pt x="12179" y="93535"/>
                  </a:lnTo>
                  <a:close/>
                </a:path>
                <a:path w="2013584" h="1488440">
                  <a:moveTo>
                    <a:pt x="34899" y="81686"/>
                  </a:moveTo>
                  <a:lnTo>
                    <a:pt x="32169" y="78955"/>
                  </a:lnTo>
                  <a:lnTo>
                    <a:pt x="25450" y="78955"/>
                  </a:lnTo>
                  <a:lnTo>
                    <a:pt x="22733" y="81686"/>
                  </a:lnTo>
                  <a:lnTo>
                    <a:pt x="22733" y="88404"/>
                  </a:lnTo>
                  <a:lnTo>
                    <a:pt x="25450" y="91135"/>
                  </a:lnTo>
                  <a:lnTo>
                    <a:pt x="32169" y="91135"/>
                  </a:lnTo>
                  <a:lnTo>
                    <a:pt x="34899" y="88404"/>
                  </a:lnTo>
                  <a:lnTo>
                    <a:pt x="34899" y="81686"/>
                  </a:lnTo>
                  <a:close/>
                </a:path>
                <a:path w="2013584" h="1488440">
                  <a:moveTo>
                    <a:pt x="57835" y="70256"/>
                  </a:moveTo>
                  <a:lnTo>
                    <a:pt x="55105" y="67513"/>
                  </a:lnTo>
                  <a:lnTo>
                    <a:pt x="48387" y="67513"/>
                  </a:lnTo>
                  <a:lnTo>
                    <a:pt x="45656" y="70256"/>
                  </a:lnTo>
                  <a:lnTo>
                    <a:pt x="45656" y="76974"/>
                  </a:lnTo>
                  <a:lnTo>
                    <a:pt x="48387" y="79692"/>
                  </a:lnTo>
                  <a:lnTo>
                    <a:pt x="55105" y="79692"/>
                  </a:lnTo>
                  <a:lnTo>
                    <a:pt x="57835" y="76974"/>
                  </a:lnTo>
                  <a:lnTo>
                    <a:pt x="57835" y="70256"/>
                  </a:lnTo>
                  <a:close/>
                </a:path>
                <a:path w="2013584" h="1488440">
                  <a:moveTo>
                    <a:pt x="80873" y="59245"/>
                  </a:moveTo>
                  <a:lnTo>
                    <a:pt x="78143" y="56527"/>
                  </a:lnTo>
                  <a:lnTo>
                    <a:pt x="71424" y="56527"/>
                  </a:lnTo>
                  <a:lnTo>
                    <a:pt x="68694" y="59245"/>
                  </a:lnTo>
                  <a:lnTo>
                    <a:pt x="68694" y="65976"/>
                  </a:lnTo>
                  <a:lnTo>
                    <a:pt x="71424" y="68694"/>
                  </a:lnTo>
                  <a:lnTo>
                    <a:pt x="78143" y="68694"/>
                  </a:lnTo>
                  <a:lnTo>
                    <a:pt x="80873" y="65976"/>
                  </a:lnTo>
                  <a:lnTo>
                    <a:pt x="80873" y="59245"/>
                  </a:lnTo>
                  <a:close/>
                </a:path>
                <a:path w="2013584" h="1488440">
                  <a:moveTo>
                    <a:pt x="104228" y="48704"/>
                  </a:moveTo>
                  <a:lnTo>
                    <a:pt x="101485" y="45974"/>
                  </a:lnTo>
                  <a:lnTo>
                    <a:pt x="94780" y="45974"/>
                  </a:lnTo>
                  <a:lnTo>
                    <a:pt x="92049" y="48704"/>
                  </a:lnTo>
                  <a:lnTo>
                    <a:pt x="92049" y="55422"/>
                  </a:lnTo>
                  <a:lnTo>
                    <a:pt x="94780" y="58140"/>
                  </a:lnTo>
                  <a:lnTo>
                    <a:pt x="101485" y="58140"/>
                  </a:lnTo>
                  <a:lnTo>
                    <a:pt x="104228" y="55422"/>
                  </a:lnTo>
                  <a:lnTo>
                    <a:pt x="104228" y="48704"/>
                  </a:lnTo>
                  <a:close/>
                </a:path>
                <a:path w="2013584" h="1488440">
                  <a:moveTo>
                    <a:pt x="127774" y="38595"/>
                  </a:moveTo>
                  <a:lnTo>
                    <a:pt x="125044" y="35864"/>
                  </a:lnTo>
                  <a:lnTo>
                    <a:pt x="118325" y="35864"/>
                  </a:lnTo>
                  <a:lnTo>
                    <a:pt x="115608" y="38595"/>
                  </a:lnTo>
                  <a:lnTo>
                    <a:pt x="115608" y="45313"/>
                  </a:lnTo>
                  <a:lnTo>
                    <a:pt x="118325" y="48044"/>
                  </a:lnTo>
                  <a:lnTo>
                    <a:pt x="125044" y="48044"/>
                  </a:lnTo>
                  <a:lnTo>
                    <a:pt x="127774" y="45313"/>
                  </a:lnTo>
                  <a:lnTo>
                    <a:pt x="127774" y="38595"/>
                  </a:lnTo>
                  <a:close/>
                </a:path>
                <a:path w="2013584" h="1488440">
                  <a:moveTo>
                    <a:pt x="151434" y="28956"/>
                  </a:moveTo>
                  <a:lnTo>
                    <a:pt x="148717" y="26225"/>
                  </a:lnTo>
                  <a:lnTo>
                    <a:pt x="141986" y="26225"/>
                  </a:lnTo>
                  <a:lnTo>
                    <a:pt x="139268" y="28956"/>
                  </a:lnTo>
                  <a:lnTo>
                    <a:pt x="139268" y="35674"/>
                  </a:lnTo>
                  <a:lnTo>
                    <a:pt x="141986" y="38392"/>
                  </a:lnTo>
                  <a:lnTo>
                    <a:pt x="148717" y="38392"/>
                  </a:lnTo>
                  <a:lnTo>
                    <a:pt x="151434" y="35674"/>
                  </a:lnTo>
                  <a:lnTo>
                    <a:pt x="151434" y="28956"/>
                  </a:lnTo>
                  <a:close/>
                </a:path>
                <a:path w="2013584" h="1488440">
                  <a:moveTo>
                    <a:pt x="175323" y="19748"/>
                  </a:moveTo>
                  <a:lnTo>
                    <a:pt x="172593" y="17018"/>
                  </a:lnTo>
                  <a:lnTo>
                    <a:pt x="165874" y="17018"/>
                  </a:lnTo>
                  <a:lnTo>
                    <a:pt x="163144" y="19748"/>
                  </a:lnTo>
                  <a:lnTo>
                    <a:pt x="163144" y="26466"/>
                  </a:lnTo>
                  <a:lnTo>
                    <a:pt x="165874" y="29197"/>
                  </a:lnTo>
                  <a:lnTo>
                    <a:pt x="172593" y="29197"/>
                  </a:lnTo>
                  <a:lnTo>
                    <a:pt x="175323" y="26466"/>
                  </a:lnTo>
                  <a:lnTo>
                    <a:pt x="175323" y="19748"/>
                  </a:lnTo>
                  <a:close/>
                </a:path>
                <a:path w="2013584" h="1488440">
                  <a:moveTo>
                    <a:pt x="199390" y="11010"/>
                  </a:moveTo>
                  <a:lnTo>
                    <a:pt x="196672" y="8280"/>
                  </a:lnTo>
                  <a:lnTo>
                    <a:pt x="189953" y="8280"/>
                  </a:lnTo>
                  <a:lnTo>
                    <a:pt x="187210" y="11010"/>
                  </a:lnTo>
                  <a:lnTo>
                    <a:pt x="187210" y="17741"/>
                  </a:lnTo>
                  <a:lnTo>
                    <a:pt x="189953" y="20459"/>
                  </a:lnTo>
                  <a:lnTo>
                    <a:pt x="196672" y="20459"/>
                  </a:lnTo>
                  <a:lnTo>
                    <a:pt x="199390" y="17741"/>
                  </a:lnTo>
                  <a:lnTo>
                    <a:pt x="199390" y="11010"/>
                  </a:lnTo>
                  <a:close/>
                </a:path>
                <a:path w="2013584" h="1488440">
                  <a:moveTo>
                    <a:pt x="223583" y="2730"/>
                  </a:moveTo>
                  <a:lnTo>
                    <a:pt x="220853" y="0"/>
                  </a:lnTo>
                  <a:lnTo>
                    <a:pt x="214134" y="0"/>
                  </a:lnTo>
                  <a:lnTo>
                    <a:pt x="211416" y="2730"/>
                  </a:lnTo>
                  <a:lnTo>
                    <a:pt x="211416" y="9461"/>
                  </a:lnTo>
                  <a:lnTo>
                    <a:pt x="214134" y="12179"/>
                  </a:lnTo>
                  <a:lnTo>
                    <a:pt x="220853" y="12179"/>
                  </a:lnTo>
                  <a:lnTo>
                    <a:pt x="223583" y="9461"/>
                  </a:lnTo>
                  <a:lnTo>
                    <a:pt x="223583" y="2730"/>
                  </a:lnTo>
                  <a:close/>
                </a:path>
                <a:path w="2013584" h="1488440">
                  <a:moveTo>
                    <a:pt x="1150353" y="33718"/>
                  </a:moveTo>
                  <a:lnTo>
                    <a:pt x="1147635" y="30988"/>
                  </a:lnTo>
                  <a:lnTo>
                    <a:pt x="1140917" y="30988"/>
                  </a:lnTo>
                  <a:lnTo>
                    <a:pt x="1138186" y="33718"/>
                  </a:lnTo>
                  <a:lnTo>
                    <a:pt x="1138186" y="40436"/>
                  </a:lnTo>
                  <a:lnTo>
                    <a:pt x="1140917" y="43167"/>
                  </a:lnTo>
                  <a:lnTo>
                    <a:pt x="1147635" y="43167"/>
                  </a:lnTo>
                  <a:lnTo>
                    <a:pt x="1150353" y="40436"/>
                  </a:lnTo>
                  <a:lnTo>
                    <a:pt x="1150353" y="33718"/>
                  </a:lnTo>
                  <a:close/>
                </a:path>
                <a:path w="2013584" h="1488440">
                  <a:moveTo>
                    <a:pt x="1174026" y="43586"/>
                  </a:moveTo>
                  <a:lnTo>
                    <a:pt x="1171295" y="40855"/>
                  </a:lnTo>
                  <a:lnTo>
                    <a:pt x="1164577" y="40855"/>
                  </a:lnTo>
                  <a:lnTo>
                    <a:pt x="1161859" y="43586"/>
                  </a:lnTo>
                  <a:lnTo>
                    <a:pt x="1161859" y="50317"/>
                  </a:lnTo>
                  <a:lnTo>
                    <a:pt x="1164577" y="53035"/>
                  </a:lnTo>
                  <a:lnTo>
                    <a:pt x="1171295" y="53035"/>
                  </a:lnTo>
                  <a:lnTo>
                    <a:pt x="1174026" y="50317"/>
                  </a:lnTo>
                  <a:lnTo>
                    <a:pt x="1174026" y="43586"/>
                  </a:lnTo>
                  <a:close/>
                </a:path>
                <a:path w="2013584" h="1488440">
                  <a:moveTo>
                    <a:pt x="1197368" y="53924"/>
                  </a:moveTo>
                  <a:lnTo>
                    <a:pt x="1194650" y="51193"/>
                  </a:lnTo>
                  <a:lnTo>
                    <a:pt x="1187932" y="51193"/>
                  </a:lnTo>
                  <a:lnTo>
                    <a:pt x="1185202" y="53924"/>
                  </a:lnTo>
                  <a:lnTo>
                    <a:pt x="1185202" y="60642"/>
                  </a:lnTo>
                  <a:lnTo>
                    <a:pt x="1187932" y="63373"/>
                  </a:lnTo>
                  <a:lnTo>
                    <a:pt x="1194650" y="63373"/>
                  </a:lnTo>
                  <a:lnTo>
                    <a:pt x="1197368" y="60642"/>
                  </a:lnTo>
                  <a:lnTo>
                    <a:pt x="1197368" y="53924"/>
                  </a:lnTo>
                  <a:close/>
                </a:path>
                <a:path w="2013584" h="1488440">
                  <a:moveTo>
                    <a:pt x="1220622" y="64706"/>
                  </a:moveTo>
                  <a:lnTo>
                    <a:pt x="1217891" y="61963"/>
                  </a:lnTo>
                  <a:lnTo>
                    <a:pt x="1211173" y="61963"/>
                  </a:lnTo>
                  <a:lnTo>
                    <a:pt x="1208455" y="64706"/>
                  </a:lnTo>
                  <a:lnTo>
                    <a:pt x="1208455" y="71424"/>
                  </a:lnTo>
                  <a:lnTo>
                    <a:pt x="1211173" y="74142"/>
                  </a:lnTo>
                  <a:lnTo>
                    <a:pt x="1217891" y="74142"/>
                  </a:lnTo>
                  <a:lnTo>
                    <a:pt x="1220622" y="71424"/>
                  </a:lnTo>
                  <a:lnTo>
                    <a:pt x="1220622" y="64706"/>
                  </a:lnTo>
                  <a:close/>
                </a:path>
                <a:path w="2013584" h="1488440">
                  <a:moveTo>
                    <a:pt x="1243660" y="75907"/>
                  </a:moveTo>
                  <a:lnTo>
                    <a:pt x="1240929" y="73177"/>
                  </a:lnTo>
                  <a:lnTo>
                    <a:pt x="1234211" y="73177"/>
                  </a:lnTo>
                  <a:lnTo>
                    <a:pt x="1231480" y="75907"/>
                  </a:lnTo>
                  <a:lnTo>
                    <a:pt x="1231480" y="82626"/>
                  </a:lnTo>
                  <a:lnTo>
                    <a:pt x="1234211" y="85356"/>
                  </a:lnTo>
                  <a:lnTo>
                    <a:pt x="1240929" y="85356"/>
                  </a:lnTo>
                  <a:lnTo>
                    <a:pt x="1243660" y="82626"/>
                  </a:lnTo>
                  <a:lnTo>
                    <a:pt x="1243660" y="75907"/>
                  </a:lnTo>
                  <a:close/>
                </a:path>
                <a:path w="2013584" h="1488440">
                  <a:moveTo>
                    <a:pt x="1419148" y="180987"/>
                  </a:moveTo>
                  <a:lnTo>
                    <a:pt x="1416418" y="178257"/>
                  </a:lnTo>
                  <a:lnTo>
                    <a:pt x="1409700" y="178257"/>
                  </a:lnTo>
                  <a:lnTo>
                    <a:pt x="1406969" y="180987"/>
                  </a:lnTo>
                  <a:lnTo>
                    <a:pt x="1406969" y="187718"/>
                  </a:lnTo>
                  <a:lnTo>
                    <a:pt x="1409700" y="190436"/>
                  </a:lnTo>
                  <a:lnTo>
                    <a:pt x="1416418" y="190436"/>
                  </a:lnTo>
                  <a:lnTo>
                    <a:pt x="1419148" y="187718"/>
                  </a:lnTo>
                  <a:lnTo>
                    <a:pt x="1419148" y="180987"/>
                  </a:lnTo>
                  <a:close/>
                </a:path>
                <a:path w="2013584" h="1488440">
                  <a:moveTo>
                    <a:pt x="1439875" y="195961"/>
                  </a:moveTo>
                  <a:lnTo>
                    <a:pt x="1437144" y="193243"/>
                  </a:lnTo>
                  <a:lnTo>
                    <a:pt x="1430439" y="193243"/>
                  </a:lnTo>
                  <a:lnTo>
                    <a:pt x="1427695" y="195961"/>
                  </a:lnTo>
                  <a:lnTo>
                    <a:pt x="1427695" y="202692"/>
                  </a:lnTo>
                  <a:lnTo>
                    <a:pt x="1430439" y="205422"/>
                  </a:lnTo>
                  <a:lnTo>
                    <a:pt x="1437144" y="205422"/>
                  </a:lnTo>
                  <a:lnTo>
                    <a:pt x="1439875" y="202692"/>
                  </a:lnTo>
                  <a:lnTo>
                    <a:pt x="1439875" y="195961"/>
                  </a:lnTo>
                  <a:close/>
                </a:path>
                <a:path w="2013584" h="1488440">
                  <a:moveTo>
                    <a:pt x="1460296" y="211340"/>
                  </a:moveTo>
                  <a:lnTo>
                    <a:pt x="1457579" y="208610"/>
                  </a:lnTo>
                  <a:lnTo>
                    <a:pt x="1450848" y="208610"/>
                  </a:lnTo>
                  <a:lnTo>
                    <a:pt x="1448130" y="211340"/>
                  </a:lnTo>
                  <a:lnTo>
                    <a:pt x="1448130" y="218071"/>
                  </a:lnTo>
                  <a:lnTo>
                    <a:pt x="1450848" y="220789"/>
                  </a:lnTo>
                  <a:lnTo>
                    <a:pt x="1457579" y="220789"/>
                  </a:lnTo>
                  <a:lnTo>
                    <a:pt x="1460296" y="218071"/>
                  </a:lnTo>
                  <a:lnTo>
                    <a:pt x="1460296" y="211340"/>
                  </a:lnTo>
                  <a:close/>
                </a:path>
                <a:path w="2013584" h="1488440">
                  <a:moveTo>
                    <a:pt x="1480502" y="227101"/>
                  </a:moveTo>
                  <a:lnTo>
                    <a:pt x="1477772" y="224383"/>
                  </a:lnTo>
                  <a:lnTo>
                    <a:pt x="1471066" y="224383"/>
                  </a:lnTo>
                  <a:lnTo>
                    <a:pt x="1468323" y="227101"/>
                  </a:lnTo>
                  <a:lnTo>
                    <a:pt x="1468323" y="233832"/>
                  </a:lnTo>
                  <a:lnTo>
                    <a:pt x="1471066" y="236562"/>
                  </a:lnTo>
                  <a:lnTo>
                    <a:pt x="1477772" y="236562"/>
                  </a:lnTo>
                  <a:lnTo>
                    <a:pt x="1480502" y="233832"/>
                  </a:lnTo>
                  <a:lnTo>
                    <a:pt x="1480502" y="227101"/>
                  </a:lnTo>
                  <a:close/>
                </a:path>
                <a:path w="2013584" h="1488440">
                  <a:moveTo>
                    <a:pt x="1539138" y="276656"/>
                  </a:moveTo>
                  <a:lnTo>
                    <a:pt x="1536407" y="273939"/>
                  </a:lnTo>
                  <a:lnTo>
                    <a:pt x="1529702" y="273939"/>
                  </a:lnTo>
                  <a:lnTo>
                    <a:pt x="1526971" y="276656"/>
                  </a:lnTo>
                  <a:lnTo>
                    <a:pt x="1526971" y="283400"/>
                  </a:lnTo>
                  <a:lnTo>
                    <a:pt x="1529702" y="286118"/>
                  </a:lnTo>
                  <a:lnTo>
                    <a:pt x="1536407" y="286118"/>
                  </a:lnTo>
                  <a:lnTo>
                    <a:pt x="1539138" y="283400"/>
                  </a:lnTo>
                  <a:lnTo>
                    <a:pt x="1539138" y="276656"/>
                  </a:lnTo>
                  <a:close/>
                </a:path>
                <a:path w="2013584" h="1488440">
                  <a:moveTo>
                    <a:pt x="1557985" y="293916"/>
                  </a:moveTo>
                  <a:lnTo>
                    <a:pt x="1555267" y="291198"/>
                  </a:lnTo>
                  <a:lnTo>
                    <a:pt x="1548549" y="291198"/>
                  </a:lnTo>
                  <a:lnTo>
                    <a:pt x="1545818" y="293916"/>
                  </a:lnTo>
                  <a:lnTo>
                    <a:pt x="1545818" y="300647"/>
                  </a:lnTo>
                  <a:lnTo>
                    <a:pt x="1548549" y="303377"/>
                  </a:lnTo>
                  <a:lnTo>
                    <a:pt x="1555267" y="303377"/>
                  </a:lnTo>
                  <a:lnTo>
                    <a:pt x="1557985" y="300647"/>
                  </a:lnTo>
                  <a:lnTo>
                    <a:pt x="1557985" y="293916"/>
                  </a:lnTo>
                  <a:close/>
                </a:path>
                <a:path w="2013584" h="1488440">
                  <a:moveTo>
                    <a:pt x="1576539" y="311543"/>
                  </a:moveTo>
                  <a:lnTo>
                    <a:pt x="1573796" y="308813"/>
                  </a:lnTo>
                  <a:lnTo>
                    <a:pt x="1567078" y="308813"/>
                  </a:lnTo>
                  <a:lnTo>
                    <a:pt x="1564360" y="311543"/>
                  </a:lnTo>
                  <a:lnTo>
                    <a:pt x="1564360" y="318262"/>
                  </a:lnTo>
                  <a:lnTo>
                    <a:pt x="1567078" y="320979"/>
                  </a:lnTo>
                  <a:lnTo>
                    <a:pt x="1573796" y="320979"/>
                  </a:lnTo>
                  <a:lnTo>
                    <a:pt x="1576539" y="318262"/>
                  </a:lnTo>
                  <a:lnTo>
                    <a:pt x="1576539" y="311543"/>
                  </a:lnTo>
                  <a:close/>
                </a:path>
                <a:path w="2013584" h="1488440">
                  <a:moveTo>
                    <a:pt x="1594853" y="329514"/>
                  </a:moveTo>
                  <a:lnTo>
                    <a:pt x="1592122" y="326771"/>
                  </a:lnTo>
                  <a:lnTo>
                    <a:pt x="1585404" y="326771"/>
                  </a:lnTo>
                  <a:lnTo>
                    <a:pt x="1582674" y="329514"/>
                  </a:lnTo>
                  <a:lnTo>
                    <a:pt x="1582674" y="336232"/>
                  </a:lnTo>
                  <a:lnTo>
                    <a:pt x="1585404" y="338950"/>
                  </a:lnTo>
                  <a:lnTo>
                    <a:pt x="1592122" y="338950"/>
                  </a:lnTo>
                  <a:lnTo>
                    <a:pt x="1594853" y="336232"/>
                  </a:lnTo>
                  <a:lnTo>
                    <a:pt x="1594853" y="329514"/>
                  </a:lnTo>
                  <a:close/>
                </a:path>
                <a:path w="2013584" h="1488440">
                  <a:moveTo>
                    <a:pt x="1612646" y="347814"/>
                  </a:moveTo>
                  <a:lnTo>
                    <a:pt x="1609928" y="345084"/>
                  </a:lnTo>
                  <a:lnTo>
                    <a:pt x="1603209" y="345084"/>
                  </a:lnTo>
                  <a:lnTo>
                    <a:pt x="1600479" y="347814"/>
                  </a:lnTo>
                  <a:lnTo>
                    <a:pt x="1600479" y="354533"/>
                  </a:lnTo>
                  <a:lnTo>
                    <a:pt x="1603209" y="357263"/>
                  </a:lnTo>
                  <a:lnTo>
                    <a:pt x="1609928" y="357263"/>
                  </a:lnTo>
                  <a:lnTo>
                    <a:pt x="1612646" y="354533"/>
                  </a:lnTo>
                  <a:lnTo>
                    <a:pt x="1612646" y="347814"/>
                  </a:lnTo>
                  <a:close/>
                </a:path>
                <a:path w="2013584" h="1488440">
                  <a:moveTo>
                    <a:pt x="1630235" y="366471"/>
                  </a:moveTo>
                  <a:lnTo>
                    <a:pt x="1627517" y="363740"/>
                  </a:lnTo>
                  <a:lnTo>
                    <a:pt x="1620799" y="363740"/>
                  </a:lnTo>
                  <a:lnTo>
                    <a:pt x="1618068" y="366471"/>
                  </a:lnTo>
                  <a:lnTo>
                    <a:pt x="1618068" y="373189"/>
                  </a:lnTo>
                  <a:lnTo>
                    <a:pt x="1620799" y="375920"/>
                  </a:lnTo>
                  <a:lnTo>
                    <a:pt x="1627517" y="375920"/>
                  </a:lnTo>
                  <a:lnTo>
                    <a:pt x="1630235" y="373189"/>
                  </a:lnTo>
                  <a:lnTo>
                    <a:pt x="1630235" y="366471"/>
                  </a:lnTo>
                  <a:close/>
                </a:path>
                <a:path w="2013584" h="1488440">
                  <a:moveTo>
                    <a:pt x="1647405" y="385445"/>
                  </a:moveTo>
                  <a:lnTo>
                    <a:pt x="1644688" y="382714"/>
                  </a:lnTo>
                  <a:lnTo>
                    <a:pt x="1637969" y="382714"/>
                  </a:lnTo>
                  <a:lnTo>
                    <a:pt x="1635239" y="385445"/>
                  </a:lnTo>
                  <a:lnTo>
                    <a:pt x="1635239" y="392163"/>
                  </a:lnTo>
                  <a:lnTo>
                    <a:pt x="1637969" y="394893"/>
                  </a:lnTo>
                  <a:lnTo>
                    <a:pt x="1644688" y="394893"/>
                  </a:lnTo>
                  <a:lnTo>
                    <a:pt x="1647405" y="392163"/>
                  </a:lnTo>
                  <a:lnTo>
                    <a:pt x="1647405" y="385445"/>
                  </a:lnTo>
                  <a:close/>
                </a:path>
                <a:path w="2013584" h="1488440">
                  <a:moveTo>
                    <a:pt x="1664169" y="404749"/>
                  </a:moveTo>
                  <a:lnTo>
                    <a:pt x="1661439" y="402018"/>
                  </a:lnTo>
                  <a:lnTo>
                    <a:pt x="1654721" y="402018"/>
                  </a:lnTo>
                  <a:lnTo>
                    <a:pt x="1652003" y="404749"/>
                  </a:lnTo>
                  <a:lnTo>
                    <a:pt x="1652003" y="411480"/>
                  </a:lnTo>
                  <a:lnTo>
                    <a:pt x="1654721" y="414197"/>
                  </a:lnTo>
                  <a:lnTo>
                    <a:pt x="1661439" y="414197"/>
                  </a:lnTo>
                  <a:lnTo>
                    <a:pt x="1664169" y="411480"/>
                  </a:lnTo>
                  <a:lnTo>
                    <a:pt x="1664169" y="404749"/>
                  </a:lnTo>
                  <a:close/>
                </a:path>
                <a:path w="2013584" h="1488440">
                  <a:moveTo>
                    <a:pt x="1680603" y="424370"/>
                  </a:moveTo>
                  <a:lnTo>
                    <a:pt x="1677885" y="421640"/>
                  </a:lnTo>
                  <a:lnTo>
                    <a:pt x="1671154" y="421640"/>
                  </a:lnTo>
                  <a:lnTo>
                    <a:pt x="1668424" y="424370"/>
                  </a:lnTo>
                  <a:lnTo>
                    <a:pt x="1668424" y="431101"/>
                  </a:lnTo>
                  <a:lnTo>
                    <a:pt x="1671154" y="433819"/>
                  </a:lnTo>
                  <a:lnTo>
                    <a:pt x="1677885" y="433819"/>
                  </a:lnTo>
                  <a:lnTo>
                    <a:pt x="1680603" y="431101"/>
                  </a:lnTo>
                  <a:lnTo>
                    <a:pt x="1680603" y="424370"/>
                  </a:lnTo>
                  <a:close/>
                </a:path>
                <a:path w="2013584" h="1488440">
                  <a:moveTo>
                    <a:pt x="1696631" y="444296"/>
                  </a:moveTo>
                  <a:lnTo>
                    <a:pt x="1693900" y="441579"/>
                  </a:lnTo>
                  <a:lnTo>
                    <a:pt x="1687195" y="441579"/>
                  </a:lnTo>
                  <a:lnTo>
                    <a:pt x="1684451" y="444296"/>
                  </a:lnTo>
                  <a:lnTo>
                    <a:pt x="1684451" y="451040"/>
                  </a:lnTo>
                  <a:lnTo>
                    <a:pt x="1687195" y="453758"/>
                  </a:lnTo>
                  <a:lnTo>
                    <a:pt x="1693900" y="453758"/>
                  </a:lnTo>
                  <a:lnTo>
                    <a:pt x="1696631" y="451040"/>
                  </a:lnTo>
                  <a:lnTo>
                    <a:pt x="1696631" y="444296"/>
                  </a:lnTo>
                  <a:close/>
                </a:path>
                <a:path w="2013584" h="1488440">
                  <a:moveTo>
                    <a:pt x="1712328" y="464540"/>
                  </a:moveTo>
                  <a:lnTo>
                    <a:pt x="1709610" y="461822"/>
                  </a:lnTo>
                  <a:lnTo>
                    <a:pt x="1702892" y="461822"/>
                  </a:lnTo>
                  <a:lnTo>
                    <a:pt x="1700149" y="464540"/>
                  </a:lnTo>
                  <a:lnTo>
                    <a:pt x="1700149" y="471258"/>
                  </a:lnTo>
                  <a:lnTo>
                    <a:pt x="1702892" y="474002"/>
                  </a:lnTo>
                  <a:lnTo>
                    <a:pt x="1709610" y="474002"/>
                  </a:lnTo>
                  <a:lnTo>
                    <a:pt x="1712328" y="471258"/>
                  </a:lnTo>
                  <a:lnTo>
                    <a:pt x="1712328" y="464540"/>
                  </a:lnTo>
                  <a:close/>
                </a:path>
                <a:path w="2013584" h="1488440">
                  <a:moveTo>
                    <a:pt x="1727619" y="485076"/>
                  </a:moveTo>
                  <a:lnTo>
                    <a:pt x="1724901" y="482346"/>
                  </a:lnTo>
                  <a:lnTo>
                    <a:pt x="1718170" y="482346"/>
                  </a:lnTo>
                  <a:lnTo>
                    <a:pt x="1715452" y="485076"/>
                  </a:lnTo>
                  <a:lnTo>
                    <a:pt x="1715452" y="491794"/>
                  </a:lnTo>
                  <a:lnTo>
                    <a:pt x="1718170" y="494525"/>
                  </a:lnTo>
                  <a:lnTo>
                    <a:pt x="1724901" y="494525"/>
                  </a:lnTo>
                  <a:lnTo>
                    <a:pt x="1727619" y="491794"/>
                  </a:lnTo>
                  <a:lnTo>
                    <a:pt x="1727619" y="485076"/>
                  </a:lnTo>
                  <a:close/>
                </a:path>
                <a:path w="2013584" h="1488440">
                  <a:moveTo>
                    <a:pt x="1742490" y="505879"/>
                  </a:moveTo>
                  <a:lnTo>
                    <a:pt x="1739760" y="503161"/>
                  </a:lnTo>
                  <a:lnTo>
                    <a:pt x="1733042" y="503161"/>
                  </a:lnTo>
                  <a:lnTo>
                    <a:pt x="1730311" y="505879"/>
                  </a:lnTo>
                  <a:lnTo>
                    <a:pt x="1730311" y="512610"/>
                  </a:lnTo>
                  <a:lnTo>
                    <a:pt x="1733042" y="515340"/>
                  </a:lnTo>
                  <a:lnTo>
                    <a:pt x="1739760" y="515340"/>
                  </a:lnTo>
                  <a:lnTo>
                    <a:pt x="1742490" y="512610"/>
                  </a:lnTo>
                  <a:lnTo>
                    <a:pt x="1742490" y="505879"/>
                  </a:lnTo>
                  <a:close/>
                </a:path>
                <a:path w="2013584" h="1488440">
                  <a:moveTo>
                    <a:pt x="1756943" y="526986"/>
                  </a:moveTo>
                  <a:lnTo>
                    <a:pt x="1754212" y="524268"/>
                  </a:lnTo>
                  <a:lnTo>
                    <a:pt x="1747494" y="524268"/>
                  </a:lnTo>
                  <a:lnTo>
                    <a:pt x="1744764" y="526986"/>
                  </a:lnTo>
                  <a:lnTo>
                    <a:pt x="1744764" y="533717"/>
                  </a:lnTo>
                  <a:lnTo>
                    <a:pt x="1747494" y="536448"/>
                  </a:lnTo>
                  <a:lnTo>
                    <a:pt x="1754212" y="536448"/>
                  </a:lnTo>
                  <a:lnTo>
                    <a:pt x="1756943" y="533717"/>
                  </a:lnTo>
                  <a:lnTo>
                    <a:pt x="1756943" y="526986"/>
                  </a:lnTo>
                  <a:close/>
                </a:path>
                <a:path w="2013584" h="1488440">
                  <a:moveTo>
                    <a:pt x="1771078" y="548360"/>
                  </a:moveTo>
                  <a:lnTo>
                    <a:pt x="1768348" y="545642"/>
                  </a:lnTo>
                  <a:lnTo>
                    <a:pt x="1761629" y="545642"/>
                  </a:lnTo>
                  <a:lnTo>
                    <a:pt x="1758899" y="548360"/>
                  </a:lnTo>
                  <a:lnTo>
                    <a:pt x="1758899" y="555091"/>
                  </a:lnTo>
                  <a:lnTo>
                    <a:pt x="1761629" y="557822"/>
                  </a:lnTo>
                  <a:lnTo>
                    <a:pt x="1768348" y="557822"/>
                  </a:lnTo>
                  <a:lnTo>
                    <a:pt x="1771078" y="555091"/>
                  </a:lnTo>
                  <a:lnTo>
                    <a:pt x="1771078" y="548360"/>
                  </a:lnTo>
                  <a:close/>
                </a:path>
                <a:path w="2013584" h="1488440">
                  <a:moveTo>
                    <a:pt x="1784692" y="569988"/>
                  </a:moveTo>
                  <a:lnTo>
                    <a:pt x="1781962" y="567270"/>
                  </a:lnTo>
                  <a:lnTo>
                    <a:pt x="1775244" y="567270"/>
                  </a:lnTo>
                  <a:lnTo>
                    <a:pt x="1772513" y="569988"/>
                  </a:lnTo>
                  <a:lnTo>
                    <a:pt x="1772513" y="576719"/>
                  </a:lnTo>
                  <a:lnTo>
                    <a:pt x="1775244" y="579450"/>
                  </a:lnTo>
                  <a:lnTo>
                    <a:pt x="1781962" y="579450"/>
                  </a:lnTo>
                  <a:lnTo>
                    <a:pt x="1784692" y="576719"/>
                  </a:lnTo>
                  <a:lnTo>
                    <a:pt x="1784692" y="569988"/>
                  </a:lnTo>
                  <a:close/>
                </a:path>
                <a:path w="2013584" h="1488440">
                  <a:moveTo>
                    <a:pt x="1797989" y="591883"/>
                  </a:moveTo>
                  <a:lnTo>
                    <a:pt x="1795259" y="589165"/>
                  </a:lnTo>
                  <a:lnTo>
                    <a:pt x="1788541" y="589165"/>
                  </a:lnTo>
                  <a:lnTo>
                    <a:pt x="1785810" y="591883"/>
                  </a:lnTo>
                  <a:lnTo>
                    <a:pt x="1785810" y="598627"/>
                  </a:lnTo>
                  <a:lnTo>
                    <a:pt x="1788541" y="601345"/>
                  </a:lnTo>
                  <a:lnTo>
                    <a:pt x="1795259" y="601345"/>
                  </a:lnTo>
                  <a:lnTo>
                    <a:pt x="1797989" y="598627"/>
                  </a:lnTo>
                  <a:lnTo>
                    <a:pt x="1797989" y="591883"/>
                  </a:lnTo>
                  <a:close/>
                </a:path>
                <a:path w="2013584" h="1488440">
                  <a:moveTo>
                    <a:pt x="1810753" y="614032"/>
                  </a:moveTo>
                  <a:lnTo>
                    <a:pt x="1808035" y="611301"/>
                  </a:lnTo>
                  <a:lnTo>
                    <a:pt x="1801317" y="611301"/>
                  </a:lnTo>
                  <a:lnTo>
                    <a:pt x="1798586" y="614032"/>
                  </a:lnTo>
                  <a:lnTo>
                    <a:pt x="1798586" y="620750"/>
                  </a:lnTo>
                  <a:lnTo>
                    <a:pt x="1801317" y="623481"/>
                  </a:lnTo>
                  <a:lnTo>
                    <a:pt x="1808035" y="623481"/>
                  </a:lnTo>
                  <a:lnTo>
                    <a:pt x="1810753" y="620750"/>
                  </a:lnTo>
                  <a:lnTo>
                    <a:pt x="1810753" y="614032"/>
                  </a:lnTo>
                  <a:close/>
                </a:path>
                <a:path w="2013584" h="1488440">
                  <a:moveTo>
                    <a:pt x="1823224" y="636422"/>
                  </a:moveTo>
                  <a:lnTo>
                    <a:pt x="1820494" y="633691"/>
                  </a:lnTo>
                  <a:lnTo>
                    <a:pt x="1813775" y="633691"/>
                  </a:lnTo>
                  <a:lnTo>
                    <a:pt x="1811045" y="636422"/>
                  </a:lnTo>
                  <a:lnTo>
                    <a:pt x="1811045" y="643140"/>
                  </a:lnTo>
                  <a:lnTo>
                    <a:pt x="1813775" y="645871"/>
                  </a:lnTo>
                  <a:lnTo>
                    <a:pt x="1820494" y="645871"/>
                  </a:lnTo>
                  <a:lnTo>
                    <a:pt x="1823224" y="643140"/>
                  </a:lnTo>
                  <a:lnTo>
                    <a:pt x="1823224" y="636422"/>
                  </a:lnTo>
                  <a:close/>
                </a:path>
                <a:path w="2013584" h="1488440">
                  <a:moveTo>
                    <a:pt x="1835150" y="659041"/>
                  </a:moveTo>
                  <a:lnTo>
                    <a:pt x="1832419" y="656310"/>
                  </a:lnTo>
                  <a:lnTo>
                    <a:pt x="1825713" y="656310"/>
                  </a:lnTo>
                  <a:lnTo>
                    <a:pt x="1822983" y="659041"/>
                  </a:lnTo>
                  <a:lnTo>
                    <a:pt x="1822983" y="665759"/>
                  </a:lnTo>
                  <a:lnTo>
                    <a:pt x="1825713" y="668477"/>
                  </a:lnTo>
                  <a:lnTo>
                    <a:pt x="1832419" y="668477"/>
                  </a:lnTo>
                  <a:lnTo>
                    <a:pt x="1835150" y="665759"/>
                  </a:lnTo>
                  <a:lnTo>
                    <a:pt x="1835150" y="659041"/>
                  </a:lnTo>
                  <a:close/>
                </a:path>
                <a:path w="2013584" h="1488440">
                  <a:moveTo>
                    <a:pt x="1846681" y="681875"/>
                  </a:moveTo>
                  <a:lnTo>
                    <a:pt x="1843951" y="679145"/>
                  </a:lnTo>
                  <a:lnTo>
                    <a:pt x="1837232" y="679145"/>
                  </a:lnTo>
                  <a:lnTo>
                    <a:pt x="1834502" y="681875"/>
                  </a:lnTo>
                  <a:lnTo>
                    <a:pt x="1834502" y="688594"/>
                  </a:lnTo>
                  <a:lnTo>
                    <a:pt x="1837232" y="691324"/>
                  </a:lnTo>
                  <a:lnTo>
                    <a:pt x="1843951" y="691324"/>
                  </a:lnTo>
                  <a:lnTo>
                    <a:pt x="1846681" y="688594"/>
                  </a:lnTo>
                  <a:lnTo>
                    <a:pt x="1846681" y="681875"/>
                  </a:lnTo>
                  <a:close/>
                </a:path>
                <a:path w="2013584" h="1488440">
                  <a:moveTo>
                    <a:pt x="1857883" y="704938"/>
                  </a:moveTo>
                  <a:lnTo>
                    <a:pt x="1855152" y="702208"/>
                  </a:lnTo>
                  <a:lnTo>
                    <a:pt x="1848434" y="702208"/>
                  </a:lnTo>
                  <a:lnTo>
                    <a:pt x="1845703" y="704938"/>
                  </a:lnTo>
                  <a:lnTo>
                    <a:pt x="1845703" y="711669"/>
                  </a:lnTo>
                  <a:lnTo>
                    <a:pt x="1848434" y="714387"/>
                  </a:lnTo>
                  <a:lnTo>
                    <a:pt x="1855152" y="714387"/>
                  </a:lnTo>
                  <a:lnTo>
                    <a:pt x="1857883" y="711669"/>
                  </a:lnTo>
                  <a:lnTo>
                    <a:pt x="1857883" y="704938"/>
                  </a:lnTo>
                  <a:close/>
                </a:path>
                <a:path w="2013584" h="1488440">
                  <a:moveTo>
                    <a:pt x="1868449" y="728192"/>
                  </a:moveTo>
                  <a:lnTo>
                    <a:pt x="1865731" y="725462"/>
                  </a:lnTo>
                  <a:lnTo>
                    <a:pt x="1859013" y="725462"/>
                  </a:lnTo>
                  <a:lnTo>
                    <a:pt x="1856270" y="728192"/>
                  </a:lnTo>
                  <a:lnTo>
                    <a:pt x="1856270" y="734923"/>
                  </a:lnTo>
                  <a:lnTo>
                    <a:pt x="1859013" y="737641"/>
                  </a:lnTo>
                  <a:lnTo>
                    <a:pt x="1865731" y="737641"/>
                  </a:lnTo>
                  <a:lnTo>
                    <a:pt x="1868449" y="734923"/>
                  </a:lnTo>
                  <a:lnTo>
                    <a:pt x="1868449" y="728192"/>
                  </a:lnTo>
                  <a:close/>
                </a:path>
                <a:path w="2013584" h="1488440">
                  <a:moveTo>
                    <a:pt x="1878711" y="751662"/>
                  </a:moveTo>
                  <a:lnTo>
                    <a:pt x="1875993" y="748944"/>
                  </a:lnTo>
                  <a:lnTo>
                    <a:pt x="1869274" y="748944"/>
                  </a:lnTo>
                  <a:lnTo>
                    <a:pt x="1866544" y="751662"/>
                  </a:lnTo>
                  <a:lnTo>
                    <a:pt x="1866544" y="758393"/>
                  </a:lnTo>
                  <a:lnTo>
                    <a:pt x="1869274" y="761123"/>
                  </a:lnTo>
                  <a:lnTo>
                    <a:pt x="1875993" y="761123"/>
                  </a:lnTo>
                  <a:lnTo>
                    <a:pt x="1878711" y="758393"/>
                  </a:lnTo>
                  <a:lnTo>
                    <a:pt x="1878711" y="751662"/>
                  </a:lnTo>
                  <a:close/>
                </a:path>
                <a:path w="2013584" h="1488440">
                  <a:moveTo>
                    <a:pt x="1888451" y="775322"/>
                  </a:moveTo>
                  <a:lnTo>
                    <a:pt x="1885734" y="772591"/>
                  </a:lnTo>
                  <a:lnTo>
                    <a:pt x="1879003" y="772591"/>
                  </a:lnTo>
                  <a:lnTo>
                    <a:pt x="1876285" y="775322"/>
                  </a:lnTo>
                  <a:lnTo>
                    <a:pt x="1876285" y="782040"/>
                  </a:lnTo>
                  <a:lnTo>
                    <a:pt x="1879003" y="784771"/>
                  </a:lnTo>
                  <a:lnTo>
                    <a:pt x="1885734" y="784771"/>
                  </a:lnTo>
                  <a:lnTo>
                    <a:pt x="1888451" y="782040"/>
                  </a:lnTo>
                  <a:lnTo>
                    <a:pt x="1888451" y="775322"/>
                  </a:lnTo>
                  <a:close/>
                </a:path>
                <a:path w="2013584" h="1488440">
                  <a:moveTo>
                    <a:pt x="1897773" y="799147"/>
                  </a:moveTo>
                  <a:lnTo>
                    <a:pt x="1895043" y="796429"/>
                  </a:lnTo>
                  <a:lnTo>
                    <a:pt x="1888324" y="796429"/>
                  </a:lnTo>
                  <a:lnTo>
                    <a:pt x="1885594" y="799147"/>
                  </a:lnTo>
                  <a:lnTo>
                    <a:pt x="1885594" y="805878"/>
                  </a:lnTo>
                  <a:lnTo>
                    <a:pt x="1888324" y="808609"/>
                  </a:lnTo>
                  <a:lnTo>
                    <a:pt x="1895043" y="808609"/>
                  </a:lnTo>
                  <a:lnTo>
                    <a:pt x="1897773" y="805878"/>
                  </a:lnTo>
                  <a:lnTo>
                    <a:pt x="1897773" y="799147"/>
                  </a:lnTo>
                  <a:close/>
                </a:path>
                <a:path w="2013584" h="1488440">
                  <a:moveTo>
                    <a:pt x="1906676" y="823175"/>
                  </a:moveTo>
                  <a:lnTo>
                    <a:pt x="1903945" y="820432"/>
                  </a:lnTo>
                  <a:lnTo>
                    <a:pt x="1897240" y="820432"/>
                  </a:lnTo>
                  <a:lnTo>
                    <a:pt x="1894509" y="823175"/>
                  </a:lnTo>
                  <a:lnTo>
                    <a:pt x="1894509" y="829894"/>
                  </a:lnTo>
                  <a:lnTo>
                    <a:pt x="1897240" y="832612"/>
                  </a:lnTo>
                  <a:lnTo>
                    <a:pt x="1903945" y="832612"/>
                  </a:lnTo>
                  <a:lnTo>
                    <a:pt x="1906676" y="829894"/>
                  </a:lnTo>
                  <a:lnTo>
                    <a:pt x="1906676" y="823175"/>
                  </a:lnTo>
                  <a:close/>
                </a:path>
                <a:path w="2013584" h="1488440">
                  <a:moveTo>
                    <a:pt x="1915058" y="847331"/>
                  </a:moveTo>
                  <a:lnTo>
                    <a:pt x="1912327" y="844613"/>
                  </a:lnTo>
                  <a:lnTo>
                    <a:pt x="1905609" y="844613"/>
                  </a:lnTo>
                  <a:lnTo>
                    <a:pt x="1902879" y="847331"/>
                  </a:lnTo>
                  <a:lnTo>
                    <a:pt x="1902879" y="854075"/>
                  </a:lnTo>
                  <a:lnTo>
                    <a:pt x="1905609" y="856792"/>
                  </a:lnTo>
                  <a:lnTo>
                    <a:pt x="1912327" y="856792"/>
                  </a:lnTo>
                  <a:lnTo>
                    <a:pt x="1915058" y="854075"/>
                  </a:lnTo>
                  <a:lnTo>
                    <a:pt x="1915058" y="847331"/>
                  </a:lnTo>
                  <a:close/>
                </a:path>
                <a:path w="2013584" h="1488440">
                  <a:moveTo>
                    <a:pt x="1923021" y="871664"/>
                  </a:moveTo>
                  <a:lnTo>
                    <a:pt x="1920278" y="868946"/>
                  </a:lnTo>
                  <a:lnTo>
                    <a:pt x="1913559" y="868946"/>
                  </a:lnTo>
                  <a:lnTo>
                    <a:pt x="1910842" y="871664"/>
                  </a:lnTo>
                  <a:lnTo>
                    <a:pt x="1910842" y="878408"/>
                  </a:lnTo>
                  <a:lnTo>
                    <a:pt x="1913559" y="881126"/>
                  </a:lnTo>
                  <a:lnTo>
                    <a:pt x="1920278" y="881126"/>
                  </a:lnTo>
                  <a:lnTo>
                    <a:pt x="1923021" y="878408"/>
                  </a:lnTo>
                  <a:lnTo>
                    <a:pt x="1923021" y="871664"/>
                  </a:lnTo>
                  <a:close/>
                </a:path>
                <a:path w="2013584" h="1488440">
                  <a:moveTo>
                    <a:pt x="1930450" y="896150"/>
                  </a:moveTo>
                  <a:lnTo>
                    <a:pt x="1927720" y="893432"/>
                  </a:lnTo>
                  <a:lnTo>
                    <a:pt x="1920989" y="893432"/>
                  </a:lnTo>
                  <a:lnTo>
                    <a:pt x="1918271" y="896150"/>
                  </a:lnTo>
                  <a:lnTo>
                    <a:pt x="1918271" y="902881"/>
                  </a:lnTo>
                  <a:lnTo>
                    <a:pt x="1920989" y="905611"/>
                  </a:lnTo>
                  <a:lnTo>
                    <a:pt x="1927720" y="905611"/>
                  </a:lnTo>
                  <a:lnTo>
                    <a:pt x="1930450" y="902881"/>
                  </a:lnTo>
                  <a:lnTo>
                    <a:pt x="1930450" y="896150"/>
                  </a:lnTo>
                  <a:close/>
                </a:path>
                <a:path w="2013584" h="1488440">
                  <a:moveTo>
                    <a:pt x="1937461" y="920762"/>
                  </a:moveTo>
                  <a:lnTo>
                    <a:pt x="1934730" y="918044"/>
                  </a:lnTo>
                  <a:lnTo>
                    <a:pt x="1928025" y="918044"/>
                  </a:lnTo>
                  <a:lnTo>
                    <a:pt x="1925294" y="920762"/>
                  </a:lnTo>
                  <a:lnTo>
                    <a:pt x="1925294" y="927493"/>
                  </a:lnTo>
                  <a:lnTo>
                    <a:pt x="1928025" y="930224"/>
                  </a:lnTo>
                  <a:lnTo>
                    <a:pt x="1934730" y="930224"/>
                  </a:lnTo>
                  <a:lnTo>
                    <a:pt x="1937461" y="927493"/>
                  </a:lnTo>
                  <a:lnTo>
                    <a:pt x="1937461" y="920762"/>
                  </a:lnTo>
                  <a:close/>
                </a:path>
                <a:path w="2013584" h="1488440">
                  <a:moveTo>
                    <a:pt x="1943950" y="945515"/>
                  </a:moveTo>
                  <a:lnTo>
                    <a:pt x="1941220" y="942784"/>
                  </a:lnTo>
                  <a:lnTo>
                    <a:pt x="1934502" y="942784"/>
                  </a:lnTo>
                  <a:lnTo>
                    <a:pt x="1931771" y="945515"/>
                  </a:lnTo>
                  <a:lnTo>
                    <a:pt x="1931771" y="952246"/>
                  </a:lnTo>
                  <a:lnTo>
                    <a:pt x="1934502" y="954963"/>
                  </a:lnTo>
                  <a:lnTo>
                    <a:pt x="1941220" y="954963"/>
                  </a:lnTo>
                  <a:lnTo>
                    <a:pt x="1943950" y="952246"/>
                  </a:lnTo>
                  <a:lnTo>
                    <a:pt x="1943950" y="945515"/>
                  </a:lnTo>
                  <a:close/>
                </a:path>
                <a:path w="2013584" h="1488440">
                  <a:moveTo>
                    <a:pt x="1950034" y="970394"/>
                  </a:moveTo>
                  <a:lnTo>
                    <a:pt x="1947303" y="967651"/>
                  </a:lnTo>
                  <a:lnTo>
                    <a:pt x="1940585" y="967651"/>
                  </a:lnTo>
                  <a:lnTo>
                    <a:pt x="1937854" y="970394"/>
                  </a:lnTo>
                  <a:lnTo>
                    <a:pt x="1937854" y="977112"/>
                  </a:lnTo>
                  <a:lnTo>
                    <a:pt x="1940585" y="979830"/>
                  </a:lnTo>
                  <a:lnTo>
                    <a:pt x="1947303" y="979830"/>
                  </a:lnTo>
                  <a:lnTo>
                    <a:pt x="1950034" y="977112"/>
                  </a:lnTo>
                  <a:lnTo>
                    <a:pt x="1950034" y="970394"/>
                  </a:lnTo>
                  <a:close/>
                </a:path>
                <a:path w="2013584" h="1488440">
                  <a:moveTo>
                    <a:pt x="1955571" y="995362"/>
                  </a:moveTo>
                  <a:lnTo>
                    <a:pt x="1952840" y="992632"/>
                  </a:lnTo>
                  <a:lnTo>
                    <a:pt x="1946122" y="992632"/>
                  </a:lnTo>
                  <a:lnTo>
                    <a:pt x="1943392" y="995362"/>
                  </a:lnTo>
                  <a:lnTo>
                    <a:pt x="1943392" y="1002080"/>
                  </a:lnTo>
                  <a:lnTo>
                    <a:pt x="1946122" y="1004811"/>
                  </a:lnTo>
                  <a:lnTo>
                    <a:pt x="1952840" y="1004811"/>
                  </a:lnTo>
                  <a:lnTo>
                    <a:pt x="1955571" y="1002080"/>
                  </a:lnTo>
                  <a:lnTo>
                    <a:pt x="1955571" y="995362"/>
                  </a:lnTo>
                  <a:close/>
                </a:path>
                <a:path w="2013584" h="1488440">
                  <a:moveTo>
                    <a:pt x="1960714" y="1020432"/>
                  </a:moveTo>
                  <a:lnTo>
                    <a:pt x="1957984" y="1017714"/>
                  </a:lnTo>
                  <a:lnTo>
                    <a:pt x="1951253" y="1017714"/>
                  </a:lnTo>
                  <a:lnTo>
                    <a:pt x="1948535" y="1020432"/>
                  </a:lnTo>
                  <a:lnTo>
                    <a:pt x="1948535" y="1027163"/>
                  </a:lnTo>
                  <a:lnTo>
                    <a:pt x="1951253" y="1029881"/>
                  </a:lnTo>
                  <a:lnTo>
                    <a:pt x="1957984" y="1029881"/>
                  </a:lnTo>
                  <a:lnTo>
                    <a:pt x="1960714" y="1027163"/>
                  </a:lnTo>
                  <a:lnTo>
                    <a:pt x="1960714" y="1020432"/>
                  </a:lnTo>
                  <a:close/>
                </a:path>
                <a:path w="2013584" h="1488440">
                  <a:moveTo>
                    <a:pt x="1965312" y="1045616"/>
                  </a:moveTo>
                  <a:lnTo>
                    <a:pt x="1962569" y="1042885"/>
                  </a:lnTo>
                  <a:lnTo>
                    <a:pt x="1955863" y="1042885"/>
                  </a:lnTo>
                  <a:lnTo>
                    <a:pt x="1953133" y="1045616"/>
                  </a:lnTo>
                  <a:lnTo>
                    <a:pt x="1953133" y="1052334"/>
                  </a:lnTo>
                  <a:lnTo>
                    <a:pt x="1955863" y="1055052"/>
                  </a:lnTo>
                  <a:lnTo>
                    <a:pt x="1962569" y="1055052"/>
                  </a:lnTo>
                  <a:lnTo>
                    <a:pt x="1965312" y="1052334"/>
                  </a:lnTo>
                  <a:lnTo>
                    <a:pt x="1965312" y="1045616"/>
                  </a:lnTo>
                  <a:close/>
                </a:path>
                <a:path w="2013584" h="1488440">
                  <a:moveTo>
                    <a:pt x="1969401" y="1070864"/>
                  </a:moveTo>
                  <a:lnTo>
                    <a:pt x="1966671" y="1068133"/>
                  </a:lnTo>
                  <a:lnTo>
                    <a:pt x="1959952" y="1068133"/>
                  </a:lnTo>
                  <a:lnTo>
                    <a:pt x="1957222" y="1070864"/>
                  </a:lnTo>
                  <a:lnTo>
                    <a:pt x="1957222" y="1077595"/>
                  </a:lnTo>
                  <a:lnTo>
                    <a:pt x="1959952" y="1080312"/>
                  </a:lnTo>
                  <a:lnTo>
                    <a:pt x="1966671" y="1080312"/>
                  </a:lnTo>
                  <a:lnTo>
                    <a:pt x="1969401" y="1077595"/>
                  </a:lnTo>
                  <a:lnTo>
                    <a:pt x="1969401" y="1070864"/>
                  </a:lnTo>
                  <a:close/>
                </a:path>
                <a:path w="2013584" h="1488440">
                  <a:moveTo>
                    <a:pt x="1973059" y="1096187"/>
                  </a:moveTo>
                  <a:lnTo>
                    <a:pt x="1970328" y="1093470"/>
                  </a:lnTo>
                  <a:lnTo>
                    <a:pt x="1963610" y="1093470"/>
                  </a:lnTo>
                  <a:lnTo>
                    <a:pt x="1960880" y="1096187"/>
                  </a:lnTo>
                  <a:lnTo>
                    <a:pt x="1960880" y="1102918"/>
                  </a:lnTo>
                  <a:lnTo>
                    <a:pt x="1963610" y="1105636"/>
                  </a:lnTo>
                  <a:lnTo>
                    <a:pt x="1970328" y="1105636"/>
                  </a:lnTo>
                  <a:lnTo>
                    <a:pt x="1973059" y="1102918"/>
                  </a:lnTo>
                  <a:lnTo>
                    <a:pt x="1973059" y="1096187"/>
                  </a:lnTo>
                  <a:close/>
                </a:path>
                <a:path w="2013584" h="1488440">
                  <a:moveTo>
                    <a:pt x="1976208" y="1121587"/>
                  </a:moveTo>
                  <a:lnTo>
                    <a:pt x="1973478" y="1118870"/>
                  </a:lnTo>
                  <a:lnTo>
                    <a:pt x="1966760" y="1118870"/>
                  </a:lnTo>
                  <a:lnTo>
                    <a:pt x="1964029" y="1121587"/>
                  </a:lnTo>
                  <a:lnTo>
                    <a:pt x="1964029" y="1128318"/>
                  </a:lnTo>
                  <a:lnTo>
                    <a:pt x="1966760" y="1131049"/>
                  </a:lnTo>
                  <a:lnTo>
                    <a:pt x="1973478" y="1131049"/>
                  </a:lnTo>
                  <a:lnTo>
                    <a:pt x="1976208" y="1128318"/>
                  </a:lnTo>
                  <a:lnTo>
                    <a:pt x="1976208" y="1121587"/>
                  </a:lnTo>
                  <a:close/>
                </a:path>
                <a:path w="2013584" h="1488440">
                  <a:moveTo>
                    <a:pt x="1978914" y="1147038"/>
                  </a:moveTo>
                  <a:lnTo>
                    <a:pt x="1976196" y="1144308"/>
                  </a:lnTo>
                  <a:lnTo>
                    <a:pt x="1969477" y="1144308"/>
                  </a:lnTo>
                  <a:lnTo>
                    <a:pt x="1966747" y="1147038"/>
                  </a:lnTo>
                  <a:lnTo>
                    <a:pt x="1966747" y="1153769"/>
                  </a:lnTo>
                  <a:lnTo>
                    <a:pt x="1969477" y="1156487"/>
                  </a:lnTo>
                  <a:lnTo>
                    <a:pt x="1976196" y="1156487"/>
                  </a:lnTo>
                  <a:lnTo>
                    <a:pt x="1978914" y="1153769"/>
                  </a:lnTo>
                  <a:lnTo>
                    <a:pt x="1978914" y="1147038"/>
                  </a:lnTo>
                  <a:close/>
                </a:path>
                <a:path w="2013584" h="1488440">
                  <a:moveTo>
                    <a:pt x="1981123" y="1172527"/>
                  </a:moveTo>
                  <a:lnTo>
                    <a:pt x="1978380" y="1169809"/>
                  </a:lnTo>
                  <a:lnTo>
                    <a:pt x="1971675" y="1169809"/>
                  </a:lnTo>
                  <a:lnTo>
                    <a:pt x="1968944" y="1172527"/>
                  </a:lnTo>
                  <a:lnTo>
                    <a:pt x="1968944" y="1179258"/>
                  </a:lnTo>
                  <a:lnTo>
                    <a:pt x="1971675" y="1181989"/>
                  </a:lnTo>
                  <a:lnTo>
                    <a:pt x="1978380" y="1181989"/>
                  </a:lnTo>
                  <a:lnTo>
                    <a:pt x="1981123" y="1179258"/>
                  </a:lnTo>
                  <a:lnTo>
                    <a:pt x="1981123" y="1172527"/>
                  </a:lnTo>
                  <a:close/>
                </a:path>
                <a:path w="2013584" h="1488440">
                  <a:moveTo>
                    <a:pt x="1982800" y="1198079"/>
                  </a:moveTo>
                  <a:lnTo>
                    <a:pt x="1980069" y="1195349"/>
                  </a:lnTo>
                  <a:lnTo>
                    <a:pt x="1973351" y="1195349"/>
                  </a:lnTo>
                  <a:lnTo>
                    <a:pt x="1970633" y="1198079"/>
                  </a:lnTo>
                  <a:lnTo>
                    <a:pt x="1970633" y="1204798"/>
                  </a:lnTo>
                  <a:lnTo>
                    <a:pt x="1973351" y="1207528"/>
                  </a:lnTo>
                  <a:lnTo>
                    <a:pt x="1980069" y="1207528"/>
                  </a:lnTo>
                  <a:lnTo>
                    <a:pt x="1982800" y="1204798"/>
                  </a:lnTo>
                  <a:lnTo>
                    <a:pt x="1982800" y="1198079"/>
                  </a:lnTo>
                  <a:close/>
                </a:path>
                <a:path w="2013584" h="1488440">
                  <a:moveTo>
                    <a:pt x="1984057" y="1223645"/>
                  </a:moveTo>
                  <a:lnTo>
                    <a:pt x="1981327" y="1220901"/>
                  </a:lnTo>
                  <a:lnTo>
                    <a:pt x="1974608" y="1220901"/>
                  </a:lnTo>
                  <a:lnTo>
                    <a:pt x="1971878" y="1223645"/>
                  </a:lnTo>
                  <a:lnTo>
                    <a:pt x="1971878" y="1230363"/>
                  </a:lnTo>
                  <a:lnTo>
                    <a:pt x="1974608" y="1233081"/>
                  </a:lnTo>
                  <a:lnTo>
                    <a:pt x="1981327" y="1233081"/>
                  </a:lnTo>
                  <a:lnTo>
                    <a:pt x="1984057" y="1230363"/>
                  </a:lnTo>
                  <a:lnTo>
                    <a:pt x="1984057" y="1223645"/>
                  </a:lnTo>
                  <a:close/>
                </a:path>
                <a:path w="2013584" h="1488440">
                  <a:moveTo>
                    <a:pt x="1984781" y="1249222"/>
                  </a:moveTo>
                  <a:lnTo>
                    <a:pt x="1982063" y="1246492"/>
                  </a:lnTo>
                  <a:lnTo>
                    <a:pt x="1975345" y="1246492"/>
                  </a:lnTo>
                  <a:lnTo>
                    <a:pt x="1972614" y="1249222"/>
                  </a:lnTo>
                  <a:lnTo>
                    <a:pt x="1972614" y="1255941"/>
                  </a:lnTo>
                  <a:lnTo>
                    <a:pt x="1975345" y="1258671"/>
                  </a:lnTo>
                  <a:lnTo>
                    <a:pt x="1982063" y="1258671"/>
                  </a:lnTo>
                  <a:lnTo>
                    <a:pt x="1984781" y="1255941"/>
                  </a:lnTo>
                  <a:lnTo>
                    <a:pt x="1984781" y="1249222"/>
                  </a:lnTo>
                  <a:close/>
                </a:path>
                <a:path w="2013584" h="1488440">
                  <a:moveTo>
                    <a:pt x="1998306" y="1478788"/>
                  </a:moveTo>
                  <a:lnTo>
                    <a:pt x="1995563" y="1476057"/>
                  </a:lnTo>
                  <a:lnTo>
                    <a:pt x="1988845" y="1476057"/>
                  </a:lnTo>
                  <a:lnTo>
                    <a:pt x="1986127" y="1478788"/>
                  </a:lnTo>
                  <a:lnTo>
                    <a:pt x="1986127" y="1485506"/>
                  </a:lnTo>
                  <a:lnTo>
                    <a:pt x="1988845" y="1488236"/>
                  </a:lnTo>
                  <a:lnTo>
                    <a:pt x="1995563" y="1488236"/>
                  </a:lnTo>
                  <a:lnTo>
                    <a:pt x="1998306" y="1485506"/>
                  </a:lnTo>
                  <a:lnTo>
                    <a:pt x="1998306" y="1478788"/>
                  </a:lnTo>
                  <a:close/>
                </a:path>
                <a:path w="2013584" h="1488440">
                  <a:moveTo>
                    <a:pt x="2001862" y="1453451"/>
                  </a:moveTo>
                  <a:lnTo>
                    <a:pt x="1999132" y="1450721"/>
                  </a:lnTo>
                  <a:lnTo>
                    <a:pt x="1992401" y="1450721"/>
                  </a:lnTo>
                  <a:lnTo>
                    <a:pt x="1989683" y="1453451"/>
                  </a:lnTo>
                  <a:lnTo>
                    <a:pt x="1989683" y="1460182"/>
                  </a:lnTo>
                  <a:lnTo>
                    <a:pt x="1992401" y="1462900"/>
                  </a:lnTo>
                  <a:lnTo>
                    <a:pt x="1999132" y="1462900"/>
                  </a:lnTo>
                  <a:lnTo>
                    <a:pt x="2001862" y="1460182"/>
                  </a:lnTo>
                  <a:lnTo>
                    <a:pt x="2001862" y="1453451"/>
                  </a:lnTo>
                  <a:close/>
                </a:path>
                <a:path w="2013584" h="1488440">
                  <a:moveTo>
                    <a:pt x="2004987" y="1428038"/>
                  </a:moveTo>
                  <a:lnTo>
                    <a:pt x="2002256" y="1425321"/>
                  </a:lnTo>
                  <a:lnTo>
                    <a:pt x="1995551" y="1425321"/>
                  </a:lnTo>
                  <a:lnTo>
                    <a:pt x="1992820" y="1428038"/>
                  </a:lnTo>
                  <a:lnTo>
                    <a:pt x="1992820" y="1434769"/>
                  </a:lnTo>
                  <a:lnTo>
                    <a:pt x="1995551" y="1437500"/>
                  </a:lnTo>
                  <a:lnTo>
                    <a:pt x="2002256" y="1437500"/>
                  </a:lnTo>
                  <a:lnTo>
                    <a:pt x="2004987" y="1434769"/>
                  </a:lnTo>
                  <a:lnTo>
                    <a:pt x="2004987" y="1428038"/>
                  </a:lnTo>
                  <a:close/>
                </a:path>
                <a:path w="2013584" h="1488440">
                  <a:moveTo>
                    <a:pt x="2007616" y="1402588"/>
                  </a:moveTo>
                  <a:lnTo>
                    <a:pt x="2004872" y="1399857"/>
                  </a:lnTo>
                  <a:lnTo>
                    <a:pt x="1998167" y="1399857"/>
                  </a:lnTo>
                  <a:lnTo>
                    <a:pt x="1995436" y="1402588"/>
                  </a:lnTo>
                  <a:lnTo>
                    <a:pt x="1995436" y="1409306"/>
                  </a:lnTo>
                  <a:lnTo>
                    <a:pt x="1998167" y="1412036"/>
                  </a:lnTo>
                  <a:lnTo>
                    <a:pt x="2004872" y="1412036"/>
                  </a:lnTo>
                  <a:lnTo>
                    <a:pt x="2007616" y="1409306"/>
                  </a:lnTo>
                  <a:lnTo>
                    <a:pt x="2007616" y="1402588"/>
                  </a:lnTo>
                  <a:close/>
                </a:path>
                <a:path w="2013584" h="1488440">
                  <a:moveTo>
                    <a:pt x="2009698" y="1377073"/>
                  </a:moveTo>
                  <a:lnTo>
                    <a:pt x="2006981" y="1374343"/>
                  </a:lnTo>
                  <a:lnTo>
                    <a:pt x="2000262" y="1374343"/>
                  </a:lnTo>
                  <a:lnTo>
                    <a:pt x="1997532" y="1377073"/>
                  </a:lnTo>
                  <a:lnTo>
                    <a:pt x="1997532" y="1383804"/>
                  </a:lnTo>
                  <a:lnTo>
                    <a:pt x="2000262" y="1386522"/>
                  </a:lnTo>
                  <a:lnTo>
                    <a:pt x="2006981" y="1386522"/>
                  </a:lnTo>
                  <a:lnTo>
                    <a:pt x="2009698" y="1383804"/>
                  </a:lnTo>
                  <a:lnTo>
                    <a:pt x="2009698" y="1377073"/>
                  </a:lnTo>
                  <a:close/>
                </a:path>
                <a:path w="2013584" h="1488440">
                  <a:moveTo>
                    <a:pt x="2011375" y="1351546"/>
                  </a:moveTo>
                  <a:lnTo>
                    <a:pt x="2008644" y="1348816"/>
                  </a:lnTo>
                  <a:lnTo>
                    <a:pt x="2001939" y="1348816"/>
                  </a:lnTo>
                  <a:lnTo>
                    <a:pt x="1999208" y="1351546"/>
                  </a:lnTo>
                  <a:lnTo>
                    <a:pt x="1999208" y="1358277"/>
                  </a:lnTo>
                  <a:lnTo>
                    <a:pt x="2001939" y="1360995"/>
                  </a:lnTo>
                  <a:lnTo>
                    <a:pt x="2008644" y="1360995"/>
                  </a:lnTo>
                  <a:lnTo>
                    <a:pt x="2011375" y="1358277"/>
                  </a:lnTo>
                  <a:lnTo>
                    <a:pt x="2011375" y="1351546"/>
                  </a:lnTo>
                  <a:close/>
                </a:path>
                <a:path w="2013584" h="1488440">
                  <a:moveTo>
                    <a:pt x="2012632" y="1325981"/>
                  </a:moveTo>
                  <a:lnTo>
                    <a:pt x="2009902" y="1323263"/>
                  </a:lnTo>
                  <a:lnTo>
                    <a:pt x="2003196" y="1323263"/>
                  </a:lnTo>
                  <a:lnTo>
                    <a:pt x="2000453" y="1325981"/>
                  </a:lnTo>
                  <a:lnTo>
                    <a:pt x="2000453" y="1332699"/>
                  </a:lnTo>
                  <a:lnTo>
                    <a:pt x="2003196" y="1335430"/>
                  </a:lnTo>
                  <a:lnTo>
                    <a:pt x="2009902" y="1335430"/>
                  </a:lnTo>
                  <a:lnTo>
                    <a:pt x="2012632" y="1332699"/>
                  </a:lnTo>
                  <a:lnTo>
                    <a:pt x="2012632" y="1325981"/>
                  </a:lnTo>
                  <a:close/>
                </a:path>
                <a:path w="2013584" h="1488440">
                  <a:moveTo>
                    <a:pt x="2013585" y="1274813"/>
                  </a:moveTo>
                  <a:lnTo>
                    <a:pt x="2010854" y="1272082"/>
                  </a:lnTo>
                  <a:lnTo>
                    <a:pt x="2004136" y="1272082"/>
                  </a:lnTo>
                  <a:lnTo>
                    <a:pt x="2001405" y="1274813"/>
                  </a:lnTo>
                  <a:lnTo>
                    <a:pt x="2001405" y="1281531"/>
                  </a:lnTo>
                  <a:lnTo>
                    <a:pt x="2004136" y="1284249"/>
                  </a:lnTo>
                  <a:lnTo>
                    <a:pt x="2010854" y="1284249"/>
                  </a:lnTo>
                  <a:lnTo>
                    <a:pt x="2013585" y="1281531"/>
                  </a:lnTo>
                  <a:lnTo>
                    <a:pt x="2013585" y="127481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2334786" y="8957341"/>
              <a:ext cx="2734310" cy="1605280"/>
            </a:xfrm>
            <a:custGeom>
              <a:avLst/>
              <a:gdLst/>
              <a:ahLst/>
              <a:cxnLst/>
              <a:rect l="l" t="t" r="r" b="b"/>
              <a:pathLst>
                <a:path w="2734309" h="1605279">
                  <a:moveTo>
                    <a:pt x="12166" y="664730"/>
                  </a:moveTo>
                  <a:lnTo>
                    <a:pt x="9448" y="662000"/>
                  </a:lnTo>
                  <a:lnTo>
                    <a:pt x="2730" y="662000"/>
                  </a:lnTo>
                  <a:lnTo>
                    <a:pt x="0" y="664730"/>
                  </a:lnTo>
                  <a:lnTo>
                    <a:pt x="0" y="671449"/>
                  </a:lnTo>
                  <a:lnTo>
                    <a:pt x="2730" y="674166"/>
                  </a:lnTo>
                  <a:lnTo>
                    <a:pt x="9448" y="674166"/>
                  </a:lnTo>
                  <a:lnTo>
                    <a:pt x="12166" y="671449"/>
                  </a:lnTo>
                  <a:lnTo>
                    <a:pt x="12166" y="664730"/>
                  </a:lnTo>
                  <a:close/>
                </a:path>
                <a:path w="2734309" h="1605279">
                  <a:moveTo>
                    <a:pt x="12395" y="690321"/>
                  </a:moveTo>
                  <a:lnTo>
                    <a:pt x="9664" y="687590"/>
                  </a:lnTo>
                  <a:lnTo>
                    <a:pt x="2933" y="687590"/>
                  </a:lnTo>
                  <a:lnTo>
                    <a:pt x="215" y="690321"/>
                  </a:lnTo>
                  <a:lnTo>
                    <a:pt x="215" y="697039"/>
                  </a:lnTo>
                  <a:lnTo>
                    <a:pt x="2933" y="699757"/>
                  </a:lnTo>
                  <a:lnTo>
                    <a:pt x="9664" y="699757"/>
                  </a:lnTo>
                  <a:lnTo>
                    <a:pt x="12395" y="697039"/>
                  </a:lnTo>
                  <a:lnTo>
                    <a:pt x="12395" y="690321"/>
                  </a:lnTo>
                  <a:close/>
                </a:path>
                <a:path w="2734309" h="1605279">
                  <a:moveTo>
                    <a:pt x="12395" y="639140"/>
                  </a:moveTo>
                  <a:lnTo>
                    <a:pt x="9664" y="636409"/>
                  </a:lnTo>
                  <a:lnTo>
                    <a:pt x="2933" y="636409"/>
                  </a:lnTo>
                  <a:lnTo>
                    <a:pt x="215" y="639140"/>
                  </a:lnTo>
                  <a:lnTo>
                    <a:pt x="215" y="645858"/>
                  </a:lnTo>
                  <a:lnTo>
                    <a:pt x="2933" y="648589"/>
                  </a:lnTo>
                  <a:lnTo>
                    <a:pt x="9664" y="648589"/>
                  </a:lnTo>
                  <a:lnTo>
                    <a:pt x="12395" y="645858"/>
                  </a:lnTo>
                  <a:lnTo>
                    <a:pt x="12395" y="639140"/>
                  </a:lnTo>
                  <a:close/>
                </a:path>
                <a:path w="2734309" h="1605279">
                  <a:moveTo>
                    <a:pt x="13119" y="715899"/>
                  </a:moveTo>
                  <a:lnTo>
                    <a:pt x="10388" y="713181"/>
                  </a:lnTo>
                  <a:lnTo>
                    <a:pt x="3670" y="713181"/>
                  </a:lnTo>
                  <a:lnTo>
                    <a:pt x="952" y="715899"/>
                  </a:lnTo>
                  <a:lnTo>
                    <a:pt x="952" y="722617"/>
                  </a:lnTo>
                  <a:lnTo>
                    <a:pt x="3670" y="725347"/>
                  </a:lnTo>
                  <a:lnTo>
                    <a:pt x="10388" y="725347"/>
                  </a:lnTo>
                  <a:lnTo>
                    <a:pt x="13119" y="722617"/>
                  </a:lnTo>
                  <a:lnTo>
                    <a:pt x="13119" y="715899"/>
                  </a:lnTo>
                  <a:close/>
                </a:path>
                <a:path w="2734309" h="1605279">
                  <a:moveTo>
                    <a:pt x="13119" y="613562"/>
                  </a:moveTo>
                  <a:lnTo>
                    <a:pt x="10388" y="610819"/>
                  </a:lnTo>
                  <a:lnTo>
                    <a:pt x="3670" y="610819"/>
                  </a:lnTo>
                  <a:lnTo>
                    <a:pt x="952" y="613562"/>
                  </a:lnTo>
                  <a:lnTo>
                    <a:pt x="952" y="620280"/>
                  </a:lnTo>
                  <a:lnTo>
                    <a:pt x="3670" y="622998"/>
                  </a:lnTo>
                  <a:lnTo>
                    <a:pt x="10388" y="622998"/>
                  </a:lnTo>
                  <a:lnTo>
                    <a:pt x="13119" y="620280"/>
                  </a:lnTo>
                  <a:lnTo>
                    <a:pt x="13119" y="613562"/>
                  </a:lnTo>
                  <a:close/>
                </a:path>
                <a:path w="2734309" h="1605279">
                  <a:moveTo>
                    <a:pt x="14376" y="587997"/>
                  </a:moveTo>
                  <a:lnTo>
                    <a:pt x="11645" y="585266"/>
                  </a:lnTo>
                  <a:lnTo>
                    <a:pt x="4927" y="585266"/>
                  </a:lnTo>
                  <a:lnTo>
                    <a:pt x="2209" y="587997"/>
                  </a:lnTo>
                  <a:lnTo>
                    <a:pt x="2209" y="594715"/>
                  </a:lnTo>
                  <a:lnTo>
                    <a:pt x="4927" y="597446"/>
                  </a:lnTo>
                  <a:lnTo>
                    <a:pt x="11645" y="597446"/>
                  </a:lnTo>
                  <a:lnTo>
                    <a:pt x="14376" y="594715"/>
                  </a:lnTo>
                  <a:lnTo>
                    <a:pt x="14376" y="587997"/>
                  </a:lnTo>
                  <a:close/>
                </a:path>
                <a:path w="2734309" h="1605279">
                  <a:moveTo>
                    <a:pt x="16040" y="562457"/>
                  </a:moveTo>
                  <a:lnTo>
                    <a:pt x="13322" y="559727"/>
                  </a:lnTo>
                  <a:lnTo>
                    <a:pt x="6604" y="559727"/>
                  </a:lnTo>
                  <a:lnTo>
                    <a:pt x="3873" y="562457"/>
                  </a:lnTo>
                  <a:lnTo>
                    <a:pt x="3873" y="569175"/>
                  </a:lnTo>
                  <a:lnTo>
                    <a:pt x="6604" y="571906"/>
                  </a:lnTo>
                  <a:lnTo>
                    <a:pt x="13322" y="571906"/>
                  </a:lnTo>
                  <a:lnTo>
                    <a:pt x="16040" y="569175"/>
                  </a:lnTo>
                  <a:lnTo>
                    <a:pt x="16040" y="562457"/>
                  </a:lnTo>
                  <a:close/>
                </a:path>
                <a:path w="2734309" h="1605279">
                  <a:moveTo>
                    <a:pt x="18148" y="536956"/>
                  </a:moveTo>
                  <a:lnTo>
                    <a:pt x="15417" y="534212"/>
                  </a:lnTo>
                  <a:lnTo>
                    <a:pt x="8712" y="534212"/>
                  </a:lnTo>
                  <a:lnTo>
                    <a:pt x="5969" y="536956"/>
                  </a:lnTo>
                  <a:lnTo>
                    <a:pt x="5969" y="543674"/>
                  </a:lnTo>
                  <a:lnTo>
                    <a:pt x="8712" y="546392"/>
                  </a:lnTo>
                  <a:lnTo>
                    <a:pt x="15417" y="546392"/>
                  </a:lnTo>
                  <a:lnTo>
                    <a:pt x="18148" y="543674"/>
                  </a:lnTo>
                  <a:lnTo>
                    <a:pt x="18148" y="536956"/>
                  </a:lnTo>
                  <a:close/>
                </a:path>
                <a:path w="2734309" h="1605279">
                  <a:moveTo>
                    <a:pt x="20764" y="511492"/>
                  </a:moveTo>
                  <a:lnTo>
                    <a:pt x="18034" y="508762"/>
                  </a:lnTo>
                  <a:lnTo>
                    <a:pt x="11315" y="508762"/>
                  </a:lnTo>
                  <a:lnTo>
                    <a:pt x="8585" y="511492"/>
                  </a:lnTo>
                  <a:lnTo>
                    <a:pt x="8585" y="518223"/>
                  </a:lnTo>
                  <a:lnTo>
                    <a:pt x="11315" y="520941"/>
                  </a:lnTo>
                  <a:lnTo>
                    <a:pt x="18034" y="520941"/>
                  </a:lnTo>
                  <a:lnTo>
                    <a:pt x="20764" y="518223"/>
                  </a:lnTo>
                  <a:lnTo>
                    <a:pt x="20764" y="511492"/>
                  </a:lnTo>
                  <a:close/>
                </a:path>
                <a:path w="2734309" h="1605279">
                  <a:moveTo>
                    <a:pt x="23901" y="486079"/>
                  </a:moveTo>
                  <a:lnTo>
                    <a:pt x="21170" y="483362"/>
                  </a:lnTo>
                  <a:lnTo>
                    <a:pt x="14452" y="483362"/>
                  </a:lnTo>
                  <a:lnTo>
                    <a:pt x="11722" y="486079"/>
                  </a:lnTo>
                  <a:lnTo>
                    <a:pt x="11722" y="492810"/>
                  </a:lnTo>
                  <a:lnTo>
                    <a:pt x="14452" y="495541"/>
                  </a:lnTo>
                  <a:lnTo>
                    <a:pt x="21170" y="495541"/>
                  </a:lnTo>
                  <a:lnTo>
                    <a:pt x="23901" y="492810"/>
                  </a:lnTo>
                  <a:lnTo>
                    <a:pt x="23901" y="486079"/>
                  </a:lnTo>
                  <a:close/>
                </a:path>
                <a:path w="2734309" h="1605279">
                  <a:moveTo>
                    <a:pt x="27457" y="460756"/>
                  </a:moveTo>
                  <a:lnTo>
                    <a:pt x="24726" y="458025"/>
                  </a:lnTo>
                  <a:lnTo>
                    <a:pt x="18008" y="458025"/>
                  </a:lnTo>
                  <a:lnTo>
                    <a:pt x="15278" y="460756"/>
                  </a:lnTo>
                  <a:lnTo>
                    <a:pt x="15278" y="467474"/>
                  </a:lnTo>
                  <a:lnTo>
                    <a:pt x="18008" y="470204"/>
                  </a:lnTo>
                  <a:lnTo>
                    <a:pt x="24726" y="470204"/>
                  </a:lnTo>
                  <a:lnTo>
                    <a:pt x="27457" y="467474"/>
                  </a:lnTo>
                  <a:lnTo>
                    <a:pt x="27457" y="460756"/>
                  </a:lnTo>
                  <a:close/>
                </a:path>
                <a:path w="2734309" h="1605279">
                  <a:moveTo>
                    <a:pt x="31546" y="435483"/>
                  </a:moveTo>
                  <a:lnTo>
                    <a:pt x="28816" y="432752"/>
                  </a:lnTo>
                  <a:lnTo>
                    <a:pt x="22098" y="432752"/>
                  </a:lnTo>
                  <a:lnTo>
                    <a:pt x="19367" y="435483"/>
                  </a:lnTo>
                  <a:lnTo>
                    <a:pt x="19367" y="442214"/>
                  </a:lnTo>
                  <a:lnTo>
                    <a:pt x="22098" y="444931"/>
                  </a:lnTo>
                  <a:lnTo>
                    <a:pt x="28816" y="444931"/>
                  </a:lnTo>
                  <a:lnTo>
                    <a:pt x="31546" y="442214"/>
                  </a:lnTo>
                  <a:lnTo>
                    <a:pt x="31546" y="435483"/>
                  </a:lnTo>
                  <a:close/>
                </a:path>
                <a:path w="2734309" h="1605279">
                  <a:moveTo>
                    <a:pt x="36042" y="919162"/>
                  </a:moveTo>
                  <a:lnTo>
                    <a:pt x="33324" y="916432"/>
                  </a:lnTo>
                  <a:lnTo>
                    <a:pt x="26606" y="916432"/>
                  </a:lnTo>
                  <a:lnTo>
                    <a:pt x="23876" y="919162"/>
                  </a:lnTo>
                  <a:lnTo>
                    <a:pt x="23876" y="925893"/>
                  </a:lnTo>
                  <a:lnTo>
                    <a:pt x="26606" y="928611"/>
                  </a:lnTo>
                  <a:lnTo>
                    <a:pt x="33324" y="928611"/>
                  </a:lnTo>
                  <a:lnTo>
                    <a:pt x="36042" y="925893"/>
                  </a:lnTo>
                  <a:lnTo>
                    <a:pt x="36042" y="919162"/>
                  </a:lnTo>
                  <a:close/>
                </a:path>
                <a:path w="2734309" h="1605279">
                  <a:moveTo>
                    <a:pt x="36042" y="410298"/>
                  </a:moveTo>
                  <a:lnTo>
                    <a:pt x="33324" y="407568"/>
                  </a:lnTo>
                  <a:lnTo>
                    <a:pt x="26606" y="407568"/>
                  </a:lnTo>
                  <a:lnTo>
                    <a:pt x="23876" y="410298"/>
                  </a:lnTo>
                  <a:lnTo>
                    <a:pt x="23876" y="417017"/>
                  </a:lnTo>
                  <a:lnTo>
                    <a:pt x="26606" y="419735"/>
                  </a:lnTo>
                  <a:lnTo>
                    <a:pt x="33324" y="419735"/>
                  </a:lnTo>
                  <a:lnTo>
                    <a:pt x="36042" y="417017"/>
                  </a:lnTo>
                  <a:lnTo>
                    <a:pt x="36042" y="410298"/>
                  </a:lnTo>
                  <a:close/>
                </a:path>
                <a:path w="2734309" h="1605279">
                  <a:moveTo>
                    <a:pt x="41084" y="944270"/>
                  </a:moveTo>
                  <a:lnTo>
                    <a:pt x="38354" y="941539"/>
                  </a:lnTo>
                  <a:lnTo>
                    <a:pt x="31635" y="941539"/>
                  </a:lnTo>
                  <a:lnTo>
                    <a:pt x="28905" y="944270"/>
                  </a:lnTo>
                  <a:lnTo>
                    <a:pt x="28905" y="950988"/>
                  </a:lnTo>
                  <a:lnTo>
                    <a:pt x="31635" y="953719"/>
                  </a:lnTo>
                  <a:lnTo>
                    <a:pt x="38354" y="953719"/>
                  </a:lnTo>
                  <a:lnTo>
                    <a:pt x="41084" y="950988"/>
                  </a:lnTo>
                  <a:lnTo>
                    <a:pt x="41084" y="944270"/>
                  </a:lnTo>
                  <a:close/>
                </a:path>
                <a:path w="2734309" h="1605279">
                  <a:moveTo>
                    <a:pt x="41084" y="385191"/>
                  </a:moveTo>
                  <a:lnTo>
                    <a:pt x="38354" y="382460"/>
                  </a:lnTo>
                  <a:lnTo>
                    <a:pt x="31635" y="382460"/>
                  </a:lnTo>
                  <a:lnTo>
                    <a:pt x="28905" y="385191"/>
                  </a:lnTo>
                  <a:lnTo>
                    <a:pt x="28905" y="391922"/>
                  </a:lnTo>
                  <a:lnTo>
                    <a:pt x="31635" y="394639"/>
                  </a:lnTo>
                  <a:lnTo>
                    <a:pt x="38354" y="394639"/>
                  </a:lnTo>
                  <a:lnTo>
                    <a:pt x="41084" y="391922"/>
                  </a:lnTo>
                  <a:lnTo>
                    <a:pt x="41084" y="385191"/>
                  </a:lnTo>
                  <a:close/>
                </a:path>
                <a:path w="2734309" h="1605279">
                  <a:moveTo>
                    <a:pt x="46532" y="969264"/>
                  </a:moveTo>
                  <a:lnTo>
                    <a:pt x="43789" y="966533"/>
                  </a:lnTo>
                  <a:lnTo>
                    <a:pt x="37071" y="966533"/>
                  </a:lnTo>
                  <a:lnTo>
                    <a:pt x="34353" y="969264"/>
                  </a:lnTo>
                  <a:lnTo>
                    <a:pt x="34353" y="975982"/>
                  </a:lnTo>
                  <a:lnTo>
                    <a:pt x="37071" y="978712"/>
                  </a:lnTo>
                  <a:lnTo>
                    <a:pt x="43789" y="978712"/>
                  </a:lnTo>
                  <a:lnTo>
                    <a:pt x="46532" y="975982"/>
                  </a:lnTo>
                  <a:lnTo>
                    <a:pt x="46532" y="969264"/>
                  </a:lnTo>
                  <a:close/>
                </a:path>
                <a:path w="2734309" h="1605279">
                  <a:moveTo>
                    <a:pt x="46532" y="360184"/>
                  </a:moveTo>
                  <a:lnTo>
                    <a:pt x="43789" y="357454"/>
                  </a:lnTo>
                  <a:lnTo>
                    <a:pt x="37071" y="357454"/>
                  </a:lnTo>
                  <a:lnTo>
                    <a:pt x="34353" y="360184"/>
                  </a:lnTo>
                  <a:lnTo>
                    <a:pt x="34353" y="366903"/>
                  </a:lnTo>
                  <a:lnTo>
                    <a:pt x="37071" y="369633"/>
                  </a:lnTo>
                  <a:lnTo>
                    <a:pt x="43789" y="369633"/>
                  </a:lnTo>
                  <a:lnTo>
                    <a:pt x="46532" y="366903"/>
                  </a:lnTo>
                  <a:lnTo>
                    <a:pt x="46532" y="360184"/>
                  </a:lnTo>
                  <a:close/>
                </a:path>
                <a:path w="2734309" h="1605279">
                  <a:moveTo>
                    <a:pt x="52374" y="994156"/>
                  </a:moveTo>
                  <a:lnTo>
                    <a:pt x="49657" y="991425"/>
                  </a:lnTo>
                  <a:lnTo>
                    <a:pt x="42938" y="991425"/>
                  </a:lnTo>
                  <a:lnTo>
                    <a:pt x="40208" y="994156"/>
                  </a:lnTo>
                  <a:lnTo>
                    <a:pt x="40208" y="1000874"/>
                  </a:lnTo>
                  <a:lnTo>
                    <a:pt x="42938" y="1003604"/>
                  </a:lnTo>
                  <a:lnTo>
                    <a:pt x="49657" y="1003604"/>
                  </a:lnTo>
                  <a:lnTo>
                    <a:pt x="52374" y="1000874"/>
                  </a:lnTo>
                  <a:lnTo>
                    <a:pt x="52374" y="994156"/>
                  </a:lnTo>
                  <a:close/>
                </a:path>
                <a:path w="2734309" h="1605279">
                  <a:moveTo>
                    <a:pt x="52374" y="335305"/>
                  </a:moveTo>
                  <a:lnTo>
                    <a:pt x="49657" y="332574"/>
                  </a:lnTo>
                  <a:lnTo>
                    <a:pt x="42938" y="332574"/>
                  </a:lnTo>
                  <a:lnTo>
                    <a:pt x="40208" y="335305"/>
                  </a:lnTo>
                  <a:lnTo>
                    <a:pt x="40208" y="342023"/>
                  </a:lnTo>
                  <a:lnTo>
                    <a:pt x="42938" y="344754"/>
                  </a:lnTo>
                  <a:lnTo>
                    <a:pt x="49657" y="344754"/>
                  </a:lnTo>
                  <a:lnTo>
                    <a:pt x="52374" y="342023"/>
                  </a:lnTo>
                  <a:lnTo>
                    <a:pt x="52374" y="335305"/>
                  </a:lnTo>
                  <a:close/>
                </a:path>
                <a:path w="2734309" h="1605279">
                  <a:moveTo>
                    <a:pt x="58775" y="1018933"/>
                  </a:moveTo>
                  <a:lnTo>
                    <a:pt x="56045" y="1016203"/>
                  </a:lnTo>
                  <a:lnTo>
                    <a:pt x="49326" y="1016203"/>
                  </a:lnTo>
                  <a:lnTo>
                    <a:pt x="46596" y="1018933"/>
                  </a:lnTo>
                  <a:lnTo>
                    <a:pt x="46596" y="1025664"/>
                  </a:lnTo>
                  <a:lnTo>
                    <a:pt x="49326" y="1028382"/>
                  </a:lnTo>
                  <a:lnTo>
                    <a:pt x="56045" y="1028382"/>
                  </a:lnTo>
                  <a:lnTo>
                    <a:pt x="58775" y="1025664"/>
                  </a:lnTo>
                  <a:lnTo>
                    <a:pt x="58775" y="1018933"/>
                  </a:lnTo>
                  <a:close/>
                </a:path>
                <a:path w="2734309" h="1605279">
                  <a:moveTo>
                    <a:pt x="58775" y="310515"/>
                  </a:moveTo>
                  <a:lnTo>
                    <a:pt x="56045" y="307784"/>
                  </a:lnTo>
                  <a:lnTo>
                    <a:pt x="49326" y="307784"/>
                  </a:lnTo>
                  <a:lnTo>
                    <a:pt x="46596" y="310515"/>
                  </a:lnTo>
                  <a:lnTo>
                    <a:pt x="46596" y="317246"/>
                  </a:lnTo>
                  <a:lnTo>
                    <a:pt x="49326" y="319963"/>
                  </a:lnTo>
                  <a:lnTo>
                    <a:pt x="56045" y="319963"/>
                  </a:lnTo>
                  <a:lnTo>
                    <a:pt x="58775" y="317246"/>
                  </a:lnTo>
                  <a:lnTo>
                    <a:pt x="58775" y="310515"/>
                  </a:lnTo>
                  <a:close/>
                </a:path>
                <a:path w="2734309" h="1605279">
                  <a:moveTo>
                    <a:pt x="65684" y="1043597"/>
                  </a:moveTo>
                  <a:lnTo>
                    <a:pt x="62953" y="1040866"/>
                  </a:lnTo>
                  <a:lnTo>
                    <a:pt x="56248" y="1040866"/>
                  </a:lnTo>
                  <a:lnTo>
                    <a:pt x="53505" y="1043597"/>
                  </a:lnTo>
                  <a:lnTo>
                    <a:pt x="53505" y="1050315"/>
                  </a:lnTo>
                  <a:lnTo>
                    <a:pt x="56248" y="1053045"/>
                  </a:lnTo>
                  <a:lnTo>
                    <a:pt x="62953" y="1053045"/>
                  </a:lnTo>
                  <a:lnTo>
                    <a:pt x="65684" y="1050315"/>
                  </a:lnTo>
                  <a:lnTo>
                    <a:pt x="65684" y="1043597"/>
                  </a:lnTo>
                  <a:close/>
                </a:path>
                <a:path w="2734309" h="1605279">
                  <a:moveTo>
                    <a:pt x="65684" y="285851"/>
                  </a:moveTo>
                  <a:lnTo>
                    <a:pt x="62953" y="283121"/>
                  </a:lnTo>
                  <a:lnTo>
                    <a:pt x="56248" y="283121"/>
                  </a:lnTo>
                  <a:lnTo>
                    <a:pt x="53505" y="285851"/>
                  </a:lnTo>
                  <a:lnTo>
                    <a:pt x="53505" y="292569"/>
                  </a:lnTo>
                  <a:lnTo>
                    <a:pt x="56248" y="295300"/>
                  </a:lnTo>
                  <a:lnTo>
                    <a:pt x="62953" y="295300"/>
                  </a:lnTo>
                  <a:lnTo>
                    <a:pt x="65684" y="292569"/>
                  </a:lnTo>
                  <a:lnTo>
                    <a:pt x="65684" y="285851"/>
                  </a:lnTo>
                  <a:close/>
                </a:path>
                <a:path w="2734309" h="1605279">
                  <a:moveTo>
                    <a:pt x="73012" y="1068120"/>
                  </a:moveTo>
                  <a:lnTo>
                    <a:pt x="70281" y="1065390"/>
                  </a:lnTo>
                  <a:lnTo>
                    <a:pt x="63563" y="1065390"/>
                  </a:lnTo>
                  <a:lnTo>
                    <a:pt x="60845" y="1068120"/>
                  </a:lnTo>
                  <a:lnTo>
                    <a:pt x="60845" y="1074851"/>
                  </a:lnTo>
                  <a:lnTo>
                    <a:pt x="63563" y="1077569"/>
                  </a:lnTo>
                  <a:lnTo>
                    <a:pt x="70281" y="1077569"/>
                  </a:lnTo>
                  <a:lnTo>
                    <a:pt x="73012" y="1074851"/>
                  </a:lnTo>
                  <a:lnTo>
                    <a:pt x="73012" y="1068120"/>
                  </a:lnTo>
                  <a:close/>
                </a:path>
                <a:path w="2734309" h="1605279">
                  <a:moveTo>
                    <a:pt x="73012" y="261340"/>
                  </a:moveTo>
                  <a:lnTo>
                    <a:pt x="70281" y="258610"/>
                  </a:lnTo>
                  <a:lnTo>
                    <a:pt x="63563" y="258610"/>
                  </a:lnTo>
                  <a:lnTo>
                    <a:pt x="60845" y="261340"/>
                  </a:lnTo>
                  <a:lnTo>
                    <a:pt x="60845" y="268058"/>
                  </a:lnTo>
                  <a:lnTo>
                    <a:pt x="63563" y="270776"/>
                  </a:lnTo>
                  <a:lnTo>
                    <a:pt x="70281" y="270776"/>
                  </a:lnTo>
                  <a:lnTo>
                    <a:pt x="73012" y="268058"/>
                  </a:lnTo>
                  <a:lnTo>
                    <a:pt x="73012" y="261340"/>
                  </a:lnTo>
                  <a:close/>
                </a:path>
                <a:path w="2734309" h="1605279">
                  <a:moveTo>
                    <a:pt x="80759" y="1092504"/>
                  </a:moveTo>
                  <a:lnTo>
                    <a:pt x="78028" y="1089774"/>
                  </a:lnTo>
                  <a:lnTo>
                    <a:pt x="71310" y="1089774"/>
                  </a:lnTo>
                  <a:lnTo>
                    <a:pt x="68580" y="1092504"/>
                  </a:lnTo>
                  <a:lnTo>
                    <a:pt x="68580" y="1099223"/>
                  </a:lnTo>
                  <a:lnTo>
                    <a:pt x="71310" y="1101953"/>
                  </a:lnTo>
                  <a:lnTo>
                    <a:pt x="78028" y="1101953"/>
                  </a:lnTo>
                  <a:lnTo>
                    <a:pt x="80759" y="1099223"/>
                  </a:lnTo>
                  <a:lnTo>
                    <a:pt x="80759" y="1092504"/>
                  </a:lnTo>
                  <a:close/>
                </a:path>
                <a:path w="2734309" h="1605279">
                  <a:moveTo>
                    <a:pt x="80759" y="236943"/>
                  </a:moveTo>
                  <a:lnTo>
                    <a:pt x="78028" y="234213"/>
                  </a:lnTo>
                  <a:lnTo>
                    <a:pt x="71310" y="234213"/>
                  </a:lnTo>
                  <a:lnTo>
                    <a:pt x="68580" y="236943"/>
                  </a:lnTo>
                  <a:lnTo>
                    <a:pt x="68580" y="243674"/>
                  </a:lnTo>
                  <a:lnTo>
                    <a:pt x="71310" y="246392"/>
                  </a:lnTo>
                  <a:lnTo>
                    <a:pt x="78028" y="246392"/>
                  </a:lnTo>
                  <a:lnTo>
                    <a:pt x="80759" y="243674"/>
                  </a:lnTo>
                  <a:lnTo>
                    <a:pt x="80759" y="236943"/>
                  </a:lnTo>
                  <a:close/>
                </a:path>
                <a:path w="2734309" h="1605279">
                  <a:moveTo>
                    <a:pt x="89039" y="1116736"/>
                  </a:moveTo>
                  <a:lnTo>
                    <a:pt x="86309" y="1114018"/>
                  </a:lnTo>
                  <a:lnTo>
                    <a:pt x="79578" y="1114018"/>
                  </a:lnTo>
                  <a:lnTo>
                    <a:pt x="76860" y="1116736"/>
                  </a:lnTo>
                  <a:lnTo>
                    <a:pt x="76860" y="1123467"/>
                  </a:lnTo>
                  <a:lnTo>
                    <a:pt x="79578" y="1126185"/>
                  </a:lnTo>
                  <a:lnTo>
                    <a:pt x="86309" y="1126185"/>
                  </a:lnTo>
                  <a:lnTo>
                    <a:pt x="89039" y="1123467"/>
                  </a:lnTo>
                  <a:lnTo>
                    <a:pt x="89039" y="1116736"/>
                  </a:lnTo>
                  <a:close/>
                </a:path>
                <a:path w="2734309" h="1605279">
                  <a:moveTo>
                    <a:pt x="89039" y="212725"/>
                  </a:moveTo>
                  <a:lnTo>
                    <a:pt x="86309" y="209981"/>
                  </a:lnTo>
                  <a:lnTo>
                    <a:pt x="79578" y="209981"/>
                  </a:lnTo>
                  <a:lnTo>
                    <a:pt x="76860" y="212725"/>
                  </a:lnTo>
                  <a:lnTo>
                    <a:pt x="76860" y="219443"/>
                  </a:lnTo>
                  <a:lnTo>
                    <a:pt x="79578" y="222161"/>
                  </a:lnTo>
                  <a:lnTo>
                    <a:pt x="86309" y="222161"/>
                  </a:lnTo>
                  <a:lnTo>
                    <a:pt x="89039" y="219443"/>
                  </a:lnTo>
                  <a:lnTo>
                    <a:pt x="89039" y="212725"/>
                  </a:lnTo>
                  <a:close/>
                </a:path>
                <a:path w="2734309" h="1605279">
                  <a:moveTo>
                    <a:pt x="97612" y="1140802"/>
                  </a:moveTo>
                  <a:lnTo>
                    <a:pt x="94894" y="1138085"/>
                  </a:lnTo>
                  <a:lnTo>
                    <a:pt x="88163" y="1138085"/>
                  </a:lnTo>
                  <a:lnTo>
                    <a:pt x="85445" y="1140802"/>
                  </a:lnTo>
                  <a:lnTo>
                    <a:pt x="85445" y="1147533"/>
                  </a:lnTo>
                  <a:lnTo>
                    <a:pt x="88163" y="1150264"/>
                  </a:lnTo>
                  <a:lnTo>
                    <a:pt x="94894" y="1150264"/>
                  </a:lnTo>
                  <a:lnTo>
                    <a:pt x="97612" y="1147533"/>
                  </a:lnTo>
                  <a:lnTo>
                    <a:pt x="97612" y="1140802"/>
                  </a:lnTo>
                  <a:close/>
                </a:path>
                <a:path w="2734309" h="1605279">
                  <a:moveTo>
                    <a:pt x="97612" y="188645"/>
                  </a:moveTo>
                  <a:lnTo>
                    <a:pt x="94894" y="185915"/>
                  </a:lnTo>
                  <a:lnTo>
                    <a:pt x="88163" y="185915"/>
                  </a:lnTo>
                  <a:lnTo>
                    <a:pt x="85445" y="188645"/>
                  </a:lnTo>
                  <a:lnTo>
                    <a:pt x="85445" y="195364"/>
                  </a:lnTo>
                  <a:lnTo>
                    <a:pt x="88163" y="198094"/>
                  </a:lnTo>
                  <a:lnTo>
                    <a:pt x="94894" y="198094"/>
                  </a:lnTo>
                  <a:lnTo>
                    <a:pt x="97612" y="195364"/>
                  </a:lnTo>
                  <a:lnTo>
                    <a:pt x="97612" y="188645"/>
                  </a:lnTo>
                  <a:close/>
                </a:path>
                <a:path w="2734309" h="1605279">
                  <a:moveTo>
                    <a:pt x="106832" y="1164717"/>
                  </a:moveTo>
                  <a:lnTo>
                    <a:pt x="104101" y="1161986"/>
                  </a:lnTo>
                  <a:lnTo>
                    <a:pt x="97383" y="1161986"/>
                  </a:lnTo>
                  <a:lnTo>
                    <a:pt x="94653" y="1164717"/>
                  </a:lnTo>
                  <a:lnTo>
                    <a:pt x="94653" y="1171448"/>
                  </a:lnTo>
                  <a:lnTo>
                    <a:pt x="97383" y="1174165"/>
                  </a:lnTo>
                  <a:lnTo>
                    <a:pt x="104101" y="1174165"/>
                  </a:lnTo>
                  <a:lnTo>
                    <a:pt x="106832" y="1171448"/>
                  </a:lnTo>
                  <a:lnTo>
                    <a:pt x="106832" y="1164717"/>
                  </a:lnTo>
                  <a:close/>
                </a:path>
                <a:path w="2734309" h="1605279">
                  <a:moveTo>
                    <a:pt x="106832" y="164731"/>
                  </a:moveTo>
                  <a:lnTo>
                    <a:pt x="104101" y="162001"/>
                  </a:lnTo>
                  <a:lnTo>
                    <a:pt x="97383" y="162001"/>
                  </a:lnTo>
                  <a:lnTo>
                    <a:pt x="94653" y="164731"/>
                  </a:lnTo>
                  <a:lnTo>
                    <a:pt x="94653" y="171450"/>
                  </a:lnTo>
                  <a:lnTo>
                    <a:pt x="97383" y="174180"/>
                  </a:lnTo>
                  <a:lnTo>
                    <a:pt x="104101" y="174180"/>
                  </a:lnTo>
                  <a:lnTo>
                    <a:pt x="106832" y="171450"/>
                  </a:lnTo>
                  <a:lnTo>
                    <a:pt x="106832" y="164731"/>
                  </a:lnTo>
                  <a:close/>
                </a:path>
                <a:path w="2734309" h="1605279">
                  <a:moveTo>
                    <a:pt x="116357" y="1188466"/>
                  </a:moveTo>
                  <a:lnTo>
                    <a:pt x="113626" y="1185722"/>
                  </a:lnTo>
                  <a:lnTo>
                    <a:pt x="106908" y="1185722"/>
                  </a:lnTo>
                  <a:lnTo>
                    <a:pt x="104178" y="1188466"/>
                  </a:lnTo>
                  <a:lnTo>
                    <a:pt x="104178" y="1195184"/>
                  </a:lnTo>
                  <a:lnTo>
                    <a:pt x="106908" y="1197902"/>
                  </a:lnTo>
                  <a:lnTo>
                    <a:pt x="113626" y="1197902"/>
                  </a:lnTo>
                  <a:lnTo>
                    <a:pt x="116357" y="1195184"/>
                  </a:lnTo>
                  <a:lnTo>
                    <a:pt x="116357" y="1188466"/>
                  </a:lnTo>
                  <a:close/>
                </a:path>
                <a:path w="2734309" h="1605279">
                  <a:moveTo>
                    <a:pt x="116357" y="140995"/>
                  </a:moveTo>
                  <a:lnTo>
                    <a:pt x="113626" y="138264"/>
                  </a:lnTo>
                  <a:lnTo>
                    <a:pt x="106908" y="138264"/>
                  </a:lnTo>
                  <a:lnTo>
                    <a:pt x="104178" y="140995"/>
                  </a:lnTo>
                  <a:lnTo>
                    <a:pt x="104178" y="147713"/>
                  </a:lnTo>
                  <a:lnTo>
                    <a:pt x="106908" y="150444"/>
                  </a:lnTo>
                  <a:lnTo>
                    <a:pt x="113626" y="150444"/>
                  </a:lnTo>
                  <a:lnTo>
                    <a:pt x="116357" y="147713"/>
                  </a:lnTo>
                  <a:lnTo>
                    <a:pt x="116357" y="140995"/>
                  </a:lnTo>
                  <a:close/>
                </a:path>
                <a:path w="2734309" h="1605279">
                  <a:moveTo>
                    <a:pt x="126403" y="1212024"/>
                  </a:moveTo>
                  <a:lnTo>
                    <a:pt x="123685" y="1209281"/>
                  </a:lnTo>
                  <a:lnTo>
                    <a:pt x="116967" y="1209281"/>
                  </a:lnTo>
                  <a:lnTo>
                    <a:pt x="114236" y="1212024"/>
                  </a:lnTo>
                  <a:lnTo>
                    <a:pt x="114236" y="1218742"/>
                  </a:lnTo>
                  <a:lnTo>
                    <a:pt x="116967" y="1221460"/>
                  </a:lnTo>
                  <a:lnTo>
                    <a:pt x="123685" y="1221460"/>
                  </a:lnTo>
                  <a:lnTo>
                    <a:pt x="126403" y="1218742"/>
                  </a:lnTo>
                  <a:lnTo>
                    <a:pt x="126403" y="1212024"/>
                  </a:lnTo>
                  <a:close/>
                </a:path>
                <a:path w="2734309" h="1605279">
                  <a:moveTo>
                    <a:pt x="126403" y="117449"/>
                  </a:moveTo>
                  <a:lnTo>
                    <a:pt x="123685" y="114719"/>
                  </a:lnTo>
                  <a:lnTo>
                    <a:pt x="116967" y="114719"/>
                  </a:lnTo>
                  <a:lnTo>
                    <a:pt x="114236" y="117449"/>
                  </a:lnTo>
                  <a:lnTo>
                    <a:pt x="114236" y="124167"/>
                  </a:lnTo>
                  <a:lnTo>
                    <a:pt x="116967" y="126885"/>
                  </a:lnTo>
                  <a:lnTo>
                    <a:pt x="123685" y="126885"/>
                  </a:lnTo>
                  <a:lnTo>
                    <a:pt x="126403" y="124167"/>
                  </a:lnTo>
                  <a:lnTo>
                    <a:pt x="126403" y="117449"/>
                  </a:lnTo>
                  <a:close/>
                </a:path>
                <a:path w="2734309" h="1605279">
                  <a:moveTo>
                    <a:pt x="136893" y="1235367"/>
                  </a:moveTo>
                  <a:lnTo>
                    <a:pt x="134162" y="1232636"/>
                  </a:lnTo>
                  <a:lnTo>
                    <a:pt x="127431" y="1232636"/>
                  </a:lnTo>
                  <a:lnTo>
                    <a:pt x="124714" y="1235367"/>
                  </a:lnTo>
                  <a:lnTo>
                    <a:pt x="124714" y="1242098"/>
                  </a:lnTo>
                  <a:lnTo>
                    <a:pt x="127431" y="1244815"/>
                  </a:lnTo>
                  <a:lnTo>
                    <a:pt x="134162" y="1244815"/>
                  </a:lnTo>
                  <a:lnTo>
                    <a:pt x="136893" y="1242098"/>
                  </a:lnTo>
                  <a:lnTo>
                    <a:pt x="136893" y="1235367"/>
                  </a:lnTo>
                  <a:close/>
                </a:path>
                <a:path w="2734309" h="1605279">
                  <a:moveTo>
                    <a:pt x="136893" y="94081"/>
                  </a:moveTo>
                  <a:lnTo>
                    <a:pt x="134162" y="91351"/>
                  </a:lnTo>
                  <a:lnTo>
                    <a:pt x="127431" y="91351"/>
                  </a:lnTo>
                  <a:lnTo>
                    <a:pt x="124714" y="94081"/>
                  </a:lnTo>
                  <a:lnTo>
                    <a:pt x="124714" y="100812"/>
                  </a:lnTo>
                  <a:lnTo>
                    <a:pt x="127431" y="103530"/>
                  </a:lnTo>
                  <a:lnTo>
                    <a:pt x="134162" y="103530"/>
                  </a:lnTo>
                  <a:lnTo>
                    <a:pt x="136893" y="100812"/>
                  </a:lnTo>
                  <a:lnTo>
                    <a:pt x="136893" y="94081"/>
                  </a:lnTo>
                  <a:close/>
                </a:path>
                <a:path w="2734309" h="1605279">
                  <a:moveTo>
                    <a:pt x="147764" y="1258519"/>
                  </a:moveTo>
                  <a:lnTo>
                    <a:pt x="145046" y="1255801"/>
                  </a:lnTo>
                  <a:lnTo>
                    <a:pt x="138328" y="1255801"/>
                  </a:lnTo>
                  <a:lnTo>
                    <a:pt x="135597" y="1258519"/>
                  </a:lnTo>
                  <a:lnTo>
                    <a:pt x="135597" y="1265250"/>
                  </a:lnTo>
                  <a:lnTo>
                    <a:pt x="138328" y="1267980"/>
                  </a:lnTo>
                  <a:lnTo>
                    <a:pt x="145046" y="1267980"/>
                  </a:lnTo>
                  <a:lnTo>
                    <a:pt x="147764" y="1265250"/>
                  </a:lnTo>
                  <a:lnTo>
                    <a:pt x="147764" y="1258519"/>
                  </a:lnTo>
                  <a:close/>
                </a:path>
                <a:path w="2734309" h="1605279">
                  <a:moveTo>
                    <a:pt x="147764" y="70929"/>
                  </a:moveTo>
                  <a:lnTo>
                    <a:pt x="145046" y="68186"/>
                  </a:lnTo>
                  <a:lnTo>
                    <a:pt x="138328" y="68186"/>
                  </a:lnTo>
                  <a:lnTo>
                    <a:pt x="135597" y="70929"/>
                  </a:lnTo>
                  <a:lnTo>
                    <a:pt x="135597" y="77647"/>
                  </a:lnTo>
                  <a:lnTo>
                    <a:pt x="138328" y="80365"/>
                  </a:lnTo>
                  <a:lnTo>
                    <a:pt x="145046" y="80365"/>
                  </a:lnTo>
                  <a:lnTo>
                    <a:pt x="147764" y="77647"/>
                  </a:lnTo>
                  <a:lnTo>
                    <a:pt x="147764" y="70929"/>
                  </a:lnTo>
                  <a:close/>
                </a:path>
                <a:path w="2734309" h="1605279">
                  <a:moveTo>
                    <a:pt x="159080" y="1281468"/>
                  </a:moveTo>
                  <a:lnTo>
                    <a:pt x="156362" y="1278750"/>
                  </a:lnTo>
                  <a:lnTo>
                    <a:pt x="149631" y="1278750"/>
                  </a:lnTo>
                  <a:lnTo>
                    <a:pt x="146900" y="1281468"/>
                  </a:lnTo>
                  <a:lnTo>
                    <a:pt x="146900" y="1288211"/>
                  </a:lnTo>
                  <a:lnTo>
                    <a:pt x="149631" y="1290929"/>
                  </a:lnTo>
                  <a:lnTo>
                    <a:pt x="156362" y="1290929"/>
                  </a:lnTo>
                  <a:lnTo>
                    <a:pt x="159080" y="1288211"/>
                  </a:lnTo>
                  <a:lnTo>
                    <a:pt x="159080" y="1281468"/>
                  </a:lnTo>
                  <a:close/>
                </a:path>
                <a:path w="2734309" h="1605279">
                  <a:moveTo>
                    <a:pt x="159080" y="47967"/>
                  </a:moveTo>
                  <a:lnTo>
                    <a:pt x="156362" y="45250"/>
                  </a:lnTo>
                  <a:lnTo>
                    <a:pt x="149631" y="45250"/>
                  </a:lnTo>
                  <a:lnTo>
                    <a:pt x="146900" y="47967"/>
                  </a:lnTo>
                  <a:lnTo>
                    <a:pt x="146900" y="54698"/>
                  </a:lnTo>
                  <a:lnTo>
                    <a:pt x="149631" y="57429"/>
                  </a:lnTo>
                  <a:lnTo>
                    <a:pt x="156362" y="57429"/>
                  </a:lnTo>
                  <a:lnTo>
                    <a:pt x="159080" y="54698"/>
                  </a:lnTo>
                  <a:lnTo>
                    <a:pt x="159080" y="47967"/>
                  </a:lnTo>
                  <a:close/>
                </a:path>
                <a:path w="2734309" h="1605279">
                  <a:moveTo>
                    <a:pt x="170802" y="1304226"/>
                  </a:moveTo>
                  <a:lnTo>
                    <a:pt x="168071" y="1301483"/>
                  </a:lnTo>
                  <a:lnTo>
                    <a:pt x="161366" y="1301483"/>
                  </a:lnTo>
                  <a:lnTo>
                    <a:pt x="158623" y="1304226"/>
                  </a:lnTo>
                  <a:lnTo>
                    <a:pt x="158623" y="1310944"/>
                  </a:lnTo>
                  <a:lnTo>
                    <a:pt x="161366" y="1313662"/>
                  </a:lnTo>
                  <a:lnTo>
                    <a:pt x="168071" y="1313662"/>
                  </a:lnTo>
                  <a:lnTo>
                    <a:pt x="170802" y="1310944"/>
                  </a:lnTo>
                  <a:lnTo>
                    <a:pt x="170802" y="1304226"/>
                  </a:lnTo>
                  <a:close/>
                </a:path>
                <a:path w="2734309" h="1605279">
                  <a:moveTo>
                    <a:pt x="170802" y="25234"/>
                  </a:moveTo>
                  <a:lnTo>
                    <a:pt x="168071" y="22504"/>
                  </a:lnTo>
                  <a:lnTo>
                    <a:pt x="161366" y="22504"/>
                  </a:lnTo>
                  <a:lnTo>
                    <a:pt x="158623" y="25234"/>
                  </a:lnTo>
                  <a:lnTo>
                    <a:pt x="158623" y="31965"/>
                  </a:lnTo>
                  <a:lnTo>
                    <a:pt x="161366" y="34683"/>
                  </a:lnTo>
                  <a:lnTo>
                    <a:pt x="168071" y="34683"/>
                  </a:lnTo>
                  <a:lnTo>
                    <a:pt x="170802" y="31965"/>
                  </a:lnTo>
                  <a:lnTo>
                    <a:pt x="170802" y="25234"/>
                  </a:lnTo>
                  <a:close/>
                </a:path>
                <a:path w="2734309" h="1605279">
                  <a:moveTo>
                    <a:pt x="182956" y="1326730"/>
                  </a:moveTo>
                  <a:lnTo>
                    <a:pt x="180225" y="1324000"/>
                  </a:lnTo>
                  <a:lnTo>
                    <a:pt x="173507" y="1324000"/>
                  </a:lnTo>
                  <a:lnTo>
                    <a:pt x="170776" y="1326730"/>
                  </a:lnTo>
                  <a:lnTo>
                    <a:pt x="170776" y="1333461"/>
                  </a:lnTo>
                  <a:lnTo>
                    <a:pt x="173507" y="1336179"/>
                  </a:lnTo>
                  <a:lnTo>
                    <a:pt x="180225" y="1336179"/>
                  </a:lnTo>
                  <a:lnTo>
                    <a:pt x="182956" y="1333461"/>
                  </a:lnTo>
                  <a:lnTo>
                    <a:pt x="182956" y="1326730"/>
                  </a:lnTo>
                  <a:close/>
                </a:path>
                <a:path w="2734309" h="1605279">
                  <a:moveTo>
                    <a:pt x="182956" y="2730"/>
                  </a:moveTo>
                  <a:lnTo>
                    <a:pt x="180225" y="0"/>
                  </a:lnTo>
                  <a:lnTo>
                    <a:pt x="173507" y="0"/>
                  </a:lnTo>
                  <a:lnTo>
                    <a:pt x="170776" y="2730"/>
                  </a:lnTo>
                  <a:lnTo>
                    <a:pt x="170776" y="9448"/>
                  </a:lnTo>
                  <a:lnTo>
                    <a:pt x="173507" y="12166"/>
                  </a:lnTo>
                  <a:lnTo>
                    <a:pt x="180225" y="12166"/>
                  </a:lnTo>
                  <a:lnTo>
                    <a:pt x="182956" y="9448"/>
                  </a:lnTo>
                  <a:lnTo>
                    <a:pt x="182956" y="2730"/>
                  </a:lnTo>
                  <a:close/>
                </a:path>
                <a:path w="2734309" h="1605279">
                  <a:moveTo>
                    <a:pt x="195516" y="1349006"/>
                  </a:moveTo>
                  <a:lnTo>
                    <a:pt x="192798" y="1346288"/>
                  </a:lnTo>
                  <a:lnTo>
                    <a:pt x="186067" y="1346288"/>
                  </a:lnTo>
                  <a:lnTo>
                    <a:pt x="183337" y="1349006"/>
                  </a:lnTo>
                  <a:lnTo>
                    <a:pt x="183337" y="1355737"/>
                  </a:lnTo>
                  <a:lnTo>
                    <a:pt x="186067" y="1358468"/>
                  </a:lnTo>
                  <a:lnTo>
                    <a:pt x="192798" y="1358468"/>
                  </a:lnTo>
                  <a:lnTo>
                    <a:pt x="195516" y="1355737"/>
                  </a:lnTo>
                  <a:lnTo>
                    <a:pt x="195516" y="1349006"/>
                  </a:lnTo>
                  <a:close/>
                </a:path>
                <a:path w="2734309" h="1605279">
                  <a:moveTo>
                    <a:pt x="208508" y="1371066"/>
                  </a:moveTo>
                  <a:lnTo>
                    <a:pt x="205778" y="1368323"/>
                  </a:lnTo>
                  <a:lnTo>
                    <a:pt x="199072" y="1368323"/>
                  </a:lnTo>
                  <a:lnTo>
                    <a:pt x="196329" y="1371066"/>
                  </a:lnTo>
                  <a:lnTo>
                    <a:pt x="196329" y="1377784"/>
                  </a:lnTo>
                  <a:lnTo>
                    <a:pt x="199072" y="1380502"/>
                  </a:lnTo>
                  <a:lnTo>
                    <a:pt x="205778" y="1380502"/>
                  </a:lnTo>
                  <a:lnTo>
                    <a:pt x="208508" y="1377784"/>
                  </a:lnTo>
                  <a:lnTo>
                    <a:pt x="208508" y="1371066"/>
                  </a:lnTo>
                  <a:close/>
                </a:path>
                <a:path w="2734309" h="1605279">
                  <a:moveTo>
                    <a:pt x="222008" y="1392847"/>
                  </a:moveTo>
                  <a:lnTo>
                    <a:pt x="219290" y="1390129"/>
                  </a:lnTo>
                  <a:lnTo>
                    <a:pt x="212559" y="1390129"/>
                  </a:lnTo>
                  <a:lnTo>
                    <a:pt x="209842" y="1392847"/>
                  </a:lnTo>
                  <a:lnTo>
                    <a:pt x="209842" y="1399578"/>
                  </a:lnTo>
                  <a:lnTo>
                    <a:pt x="212559" y="1402295"/>
                  </a:lnTo>
                  <a:lnTo>
                    <a:pt x="219290" y="1402295"/>
                  </a:lnTo>
                  <a:lnTo>
                    <a:pt x="222008" y="1399578"/>
                  </a:lnTo>
                  <a:lnTo>
                    <a:pt x="222008" y="1392847"/>
                  </a:lnTo>
                  <a:close/>
                </a:path>
                <a:path w="2734309" h="1605279">
                  <a:moveTo>
                    <a:pt x="235737" y="1414399"/>
                  </a:moveTo>
                  <a:lnTo>
                    <a:pt x="233006" y="1411668"/>
                  </a:lnTo>
                  <a:lnTo>
                    <a:pt x="226288" y="1411668"/>
                  </a:lnTo>
                  <a:lnTo>
                    <a:pt x="223558" y="1414399"/>
                  </a:lnTo>
                  <a:lnTo>
                    <a:pt x="223558" y="1421117"/>
                  </a:lnTo>
                  <a:lnTo>
                    <a:pt x="226288" y="1423847"/>
                  </a:lnTo>
                  <a:lnTo>
                    <a:pt x="233006" y="1423847"/>
                  </a:lnTo>
                  <a:lnTo>
                    <a:pt x="235737" y="1421117"/>
                  </a:lnTo>
                  <a:lnTo>
                    <a:pt x="235737" y="1414399"/>
                  </a:lnTo>
                  <a:close/>
                </a:path>
                <a:path w="2734309" h="1605279">
                  <a:moveTo>
                    <a:pt x="249961" y="1435671"/>
                  </a:moveTo>
                  <a:lnTo>
                    <a:pt x="247243" y="1432941"/>
                  </a:lnTo>
                  <a:lnTo>
                    <a:pt x="240525" y="1432941"/>
                  </a:lnTo>
                  <a:lnTo>
                    <a:pt x="237794" y="1435671"/>
                  </a:lnTo>
                  <a:lnTo>
                    <a:pt x="237794" y="1442402"/>
                  </a:lnTo>
                  <a:lnTo>
                    <a:pt x="240525" y="1445120"/>
                  </a:lnTo>
                  <a:lnTo>
                    <a:pt x="247243" y="1445120"/>
                  </a:lnTo>
                  <a:lnTo>
                    <a:pt x="249961" y="1442402"/>
                  </a:lnTo>
                  <a:lnTo>
                    <a:pt x="249961" y="1435671"/>
                  </a:lnTo>
                  <a:close/>
                </a:path>
                <a:path w="2734309" h="1605279">
                  <a:moveTo>
                    <a:pt x="264629" y="1456690"/>
                  </a:moveTo>
                  <a:lnTo>
                    <a:pt x="261899" y="1453946"/>
                  </a:lnTo>
                  <a:lnTo>
                    <a:pt x="255181" y="1453946"/>
                  </a:lnTo>
                  <a:lnTo>
                    <a:pt x="252463" y="1456690"/>
                  </a:lnTo>
                  <a:lnTo>
                    <a:pt x="252463" y="1463408"/>
                  </a:lnTo>
                  <a:lnTo>
                    <a:pt x="255181" y="1466126"/>
                  </a:lnTo>
                  <a:lnTo>
                    <a:pt x="261899" y="1466126"/>
                  </a:lnTo>
                  <a:lnTo>
                    <a:pt x="264629" y="1463408"/>
                  </a:lnTo>
                  <a:lnTo>
                    <a:pt x="264629" y="1456690"/>
                  </a:lnTo>
                  <a:close/>
                </a:path>
                <a:path w="2734309" h="1605279">
                  <a:moveTo>
                    <a:pt x="279603" y="1477416"/>
                  </a:moveTo>
                  <a:lnTo>
                    <a:pt x="276872" y="1474685"/>
                  </a:lnTo>
                  <a:lnTo>
                    <a:pt x="270154" y="1474685"/>
                  </a:lnTo>
                  <a:lnTo>
                    <a:pt x="267436" y="1477416"/>
                  </a:lnTo>
                  <a:lnTo>
                    <a:pt x="267436" y="1484134"/>
                  </a:lnTo>
                  <a:lnTo>
                    <a:pt x="270154" y="1486865"/>
                  </a:lnTo>
                  <a:lnTo>
                    <a:pt x="276872" y="1486865"/>
                  </a:lnTo>
                  <a:lnTo>
                    <a:pt x="279603" y="1484134"/>
                  </a:lnTo>
                  <a:lnTo>
                    <a:pt x="279603" y="1477416"/>
                  </a:lnTo>
                  <a:close/>
                </a:path>
                <a:path w="2734309" h="1605279">
                  <a:moveTo>
                    <a:pt x="294995" y="1497863"/>
                  </a:moveTo>
                  <a:lnTo>
                    <a:pt x="292265" y="1495132"/>
                  </a:lnTo>
                  <a:lnTo>
                    <a:pt x="285546" y="1495132"/>
                  </a:lnTo>
                  <a:lnTo>
                    <a:pt x="282829" y="1497863"/>
                  </a:lnTo>
                  <a:lnTo>
                    <a:pt x="282829" y="1504594"/>
                  </a:lnTo>
                  <a:lnTo>
                    <a:pt x="285546" y="1507312"/>
                  </a:lnTo>
                  <a:lnTo>
                    <a:pt x="292265" y="1507312"/>
                  </a:lnTo>
                  <a:lnTo>
                    <a:pt x="294995" y="1504594"/>
                  </a:lnTo>
                  <a:lnTo>
                    <a:pt x="294995" y="1497863"/>
                  </a:lnTo>
                  <a:close/>
                </a:path>
                <a:path w="2734309" h="1605279">
                  <a:moveTo>
                    <a:pt x="310807" y="1518018"/>
                  </a:moveTo>
                  <a:lnTo>
                    <a:pt x="308076" y="1515287"/>
                  </a:lnTo>
                  <a:lnTo>
                    <a:pt x="301358" y="1515287"/>
                  </a:lnTo>
                  <a:lnTo>
                    <a:pt x="298640" y="1518018"/>
                  </a:lnTo>
                  <a:lnTo>
                    <a:pt x="298640" y="1524749"/>
                  </a:lnTo>
                  <a:lnTo>
                    <a:pt x="301358" y="1527467"/>
                  </a:lnTo>
                  <a:lnTo>
                    <a:pt x="308076" y="1527467"/>
                  </a:lnTo>
                  <a:lnTo>
                    <a:pt x="310807" y="1524749"/>
                  </a:lnTo>
                  <a:lnTo>
                    <a:pt x="310807" y="1518018"/>
                  </a:lnTo>
                  <a:close/>
                </a:path>
                <a:path w="2734309" h="1605279">
                  <a:moveTo>
                    <a:pt x="326923" y="1537881"/>
                  </a:moveTo>
                  <a:lnTo>
                    <a:pt x="324205" y="1535150"/>
                  </a:lnTo>
                  <a:lnTo>
                    <a:pt x="317487" y="1535150"/>
                  </a:lnTo>
                  <a:lnTo>
                    <a:pt x="314756" y="1537881"/>
                  </a:lnTo>
                  <a:lnTo>
                    <a:pt x="314756" y="1544599"/>
                  </a:lnTo>
                  <a:lnTo>
                    <a:pt x="317487" y="1547329"/>
                  </a:lnTo>
                  <a:lnTo>
                    <a:pt x="324205" y="1547329"/>
                  </a:lnTo>
                  <a:lnTo>
                    <a:pt x="326923" y="1544599"/>
                  </a:lnTo>
                  <a:lnTo>
                    <a:pt x="326923" y="1537881"/>
                  </a:lnTo>
                  <a:close/>
                </a:path>
                <a:path w="2734309" h="1605279">
                  <a:moveTo>
                    <a:pt x="343471" y="1557439"/>
                  </a:moveTo>
                  <a:lnTo>
                    <a:pt x="340741" y="1554708"/>
                  </a:lnTo>
                  <a:lnTo>
                    <a:pt x="334022" y="1554708"/>
                  </a:lnTo>
                  <a:lnTo>
                    <a:pt x="331292" y="1557439"/>
                  </a:lnTo>
                  <a:lnTo>
                    <a:pt x="331292" y="1564157"/>
                  </a:lnTo>
                  <a:lnTo>
                    <a:pt x="334022" y="1566875"/>
                  </a:lnTo>
                  <a:lnTo>
                    <a:pt x="340741" y="1566875"/>
                  </a:lnTo>
                  <a:lnTo>
                    <a:pt x="343471" y="1564157"/>
                  </a:lnTo>
                  <a:lnTo>
                    <a:pt x="343471" y="1557439"/>
                  </a:lnTo>
                  <a:close/>
                </a:path>
                <a:path w="2734309" h="1605279">
                  <a:moveTo>
                    <a:pt x="360324" y="1576679"/>
                  </a:moveTo>
                  <a:lnTo>
                    <a:pt x="357606" y="1573949"/>
                  </a:lnTo>
                  <a:lnTo>
                    <a:pt x="350888" y="1573949"/>
                  </a:lnTo>
                  <a:lnTo>
                    <a:pt x="348157" y="1576679"/>
                  </a:lnTo>
                  <a:lnTo>
                    <a:pt x="348157" y="1583397"/>
                  </a:lnTo>
                  <a:lnTo>
                    <a:pt x="350888" y="1586115"/>
                  </a:lnTo>
                  <a:lnTo>
                    <a:pt x="357606" y="1586115"/>
                  </a:lnTo>
                  <a:lnTo>
                    <a:pt x="360324" y="1583397"/>
                  </a:lnTo>
                  <a:lnTo>
                    <a:pt x="360324" y="1576679"/>
                  </a:lnTo>
                  <a:close/>
                </a:path>
                <a:path w="2734309" h="1605279">
                  <a:moveTo>
                    <a:pt x="377507" y="1595602"/>
                  </a:moveTo>
                  <a:lnTo>
                    <a:pt x="374777" y="1592859"/>
                  </a:lnTo>
                  <a:lnTo>
                    <a:pt x="368058" y="1592859"/>
                  </a:lnTo>
                  <a:lnTo>
                    <a:pt x="365328" y="1595602"/>
                  </a:lnTo>
                  <a:lnTo>
                    <a:pt x="365328" y="1602320"/>
                  </a:lnTo>
                  <a:lnTo>
                    <a:pt x="368058" y="1605038"/>
                  </a:lnTo>
                  <a:lnTo>
                    <a:pt x="374777" y="1605038"/>
                  </a:lnTo>
                  <a:lnTo>
                    <a:pt x="377507" y="1602320"/>
                  </a:lnTo>
                  <a:lnTo>
                    <a:pt x="377507" y="1595602"/>
                  </a:lnTo>
                  <a:close/>
                </a:path>
                <a:path w="2734309" h="1605279">
                  <a:moveTo>
                    <a:pt x="2680779" y="1092504"/>
                  </a:moveTo>
                  <a:lnTo>
                    <a:pt x="2678061" y="1089774"/>
                  </a:lnTo>
                  <a:lnTo>
                    <a:pt x="2671343" y="1089774"/>
                  </a:lnTo>
                  <a:lnTo>
                    <a:pt x="2668613" y="1092504"/>
                  </a:lnTo>
                  <a:lnTo>
                    <a:pt x="2668613" y="1099223"/>
                  </a:lnTo>
                  <a:lnTo>
                    <a:pt x="2671343" y="1101953"/>
                  </a:lnTo>
                  <a:lnTo>
                    <a:pt x="2678061" y="1101953"/>
                  </a:lnTo>
                  <a:lnTo>
                    <a:pt x="2680779" y="1099223"/>
                  </a:lnTo>
                  <a:lnTo>
                    <a:pt x="2680779" y="1092504"/>
                  </a:lnTo>
                  <a:close/>
                </a:path>
                <a:path w="2734309" h="1605279">
                  <a:moveTo>
                    <a:pt x="2688526" y="1068120"/>
                  </a:moveTo>
                  <a:lnTo>
                    <a:pt x="2685808" y="1065390"/>
                  </a:lnTo>
                  <a:lnTo>
                    <a:pt x="2679090" y="1065390"/>
                  </a:lnTo>
                  <a:lnTo>
                    <a:pt x="2676360" y="1068120"/>
                  </a:lnTo>
                  <a:lnTo>
                    <a:pt x="2676360" y="1074851"/>
                  </a:lnTo>
                  <a:lnTo>
                    <a:pt x="2679090" y="1077569"/>
                  </a:lnTo>
                  <a:lnTo>
                    <a:pt x="2685808" y="1077569"/>
                  </a:lnTo>
                  <a:lnTo>
                    <a:pt x="2688526" y="1074851"/>
                  </a:lnTo>
                  <a:lnTo>
                    <a:pt x="2688526" y="1068120"/>
                  </a:lnTo>
                  <a:close/>
                </a:path>
                <a:path w="2734309" h="1605279">
                  <a:moveTo>
                    <a:pt x="2695867" y="1043597"/>
                  </a:moveTo>
                  <a:lnTo>
                    <a:pt x="2693136" y="1040866"/>
                  </a:lnTo>
                  <a:lnTo>
                    <a:pt x="2686418" y="1040866"/>
                  </a:lnTo>
                  <a:lnTo>
                    <a:pt x="2683687" y="1043597"/>
                  </a:lnTo>
                  <a:lnTo>
                    <a:pt x="2683687" y="1050315"/>
                  </a:lnTo>
                  <a:lnTo>
                    <a:pt x="2686418" y="1053045"/>
                  </a:lnTo>
                  <a:lnTo>
                    <a:pt x="2693136" y="1053045"/>
                  </a:lnTo>
                  <a:lnTo>
                    <a:pt x="2695867" y="1050315"/>
                  </a:lnTo>
                  <a:lnTo>
                    <a:pt x="2695867" y="1043597"/>
                  </a:lnTo>
                  <a:close/>
                </a:path>
                <a:path w="2734309" h="1605279">
                  <a:moveTo>
                    <a:pt x="2702661" y="1018933"/>
                  </a:moveTo>
                  <a:lnTo>
                    <a:pt x="2699931" y="1016203"/>
                  </a:lnTo>
                  <a:lnTo>
                    <a:pt x="2693225" y="1016203"/>
                  </a:lnTo>
                  <a:lnTo>
                    <a:pt x="2690482" y="1018933"/>
                  </a:lnTo>
                  <a:lnTo>
                    <a:pt x="2690482" y="1025664"/>
                  </a:lnTo>
                  <a:lnTo>
                    <a:pt x="2693225" y="1028382"/>
                  </a:lnTo>
                  <a:lnTo>
                    <a:pt x="2699931" y="1028382"/>
                  </a:lnTo>
                  <a:lnTo>
                    <a:pt x="2702661" y="1025664"/>
                  </a:lnTo>
                  <a:lnTo>
                    <a:pt x="2702661" y="1018933"/>
                  </a:lnTo>
                  <a:close/>
                </a:path>
                <a:path w="2734309" h="1605279">
                  <a:moveTo>
                    <a:pt x="2709049" y="994156"/>
                  </a:moveTo>
                  <a:lnTo>
                    <a:pt x="2706332" y="991425"/>
                  </a:lnTo>
                  <a:lnTo>
                    <a:pt x="2699613" y="991425"/>
                  </a:lnTo>
                  <a:lnTo>
                    <a:pt x="2696870" y="994156"/>
                  </a:lnTo>
                  <a:lnTo>
                    <a:pt x="2696870" y="1000874"/>
                  </a:lnTo>
                  <a:lnTo>
                    <a:pt x="2699613" y="1003604"/>
                  </a:lnTo>
                  <a:lnTo>
                    <a:pt x="2706332" y="1003604"/>
                  </a:lnTo>
                  <a:lnTo>
                    <a:pt x="2709049" y="1000874"/>
                  </a:lnTo>
                  <a:lnTo>
                    <a:pt x="2709049" y="994156"/>
                  </a:lnTo>
                  <a:close/>
                </a:path>
                <a:path w="2734309" h="1605279">
                  <a:moveTo>
                    <a:pt x="2715031" y="969264"/>
                  </a:moveTo>
                  <a:lnTo>
                    <a:pt x="2712301" y="966533"/>
                  </a:lnTo>
                  <a:lnTo>
                    <a:pt x="2705582" y="966533"/>
                  </a:lnTo>
                  <a:lnTo>
                    <a:pt x="2702852" y="969264"/>
                  </a:lnTo>
                  <a:lnTo>
                    <a:pt x="2702852" y="975982"/>
                  </a:lnTo>
                  <a:lnTo>
                    <a:pt x="2705582" y="978712"/>
                  </a:lnTo>
                  <a:lnTo>
                    <a:pt x="2712301" y="978712"/>
                  </a:lnTo>
                  <a:lnTo>
                    <a:pt x="2715031" y="975982"/>
                  </a:lnTo>
                  <a:lnTo>
                    <a:pt x="2715031" y="969264"/>
                  </a:lnTo>
                  <a:close/>
                </a:path>
                <a:path w="2734309" h="1605279">
                  <a:moveTo>
                    <a:pt x="2720467" y="944270"/>
                  </a:moveTo>
                  <a:lnTo>
                    <a:pt x="2717736" y="941539"/>
                  </a:lnTo>
                  <a:lnTo>
                    <a:pt x="2711018" y="941539"/>
                  </a:lnTo>
                  <a:lnTo>
                    <a:pt x="2708287" y="944270"/>
                  </a:lnTo>
                  <a:lnTo>
                    <a:pt x="2708287" y="950988"/>
                  </a:lnTo>
                  <a:lnTo>
                    <a:pt x="2711018" y="953719"/>
                  </a:lnTo>
                  <a:lnTo>
                    <a:pt x="2717736" y="953719"/>
                  </a:lnTo>
                  <a:lnTo>
                    <a:pt x="2720467" y="950988"/>
                  </a:lnTo>
                  <a:lnTo>
                    <a:pt x="2720467" y="944270"/>
                  </a:lnTo>
                  <a:close/>
                </a:path>
                <a:path w="2734309" h="1605279">
                  <a:moveTo>
                    <a:pt x="2725496" y="919162"/>
                  </a:moveTo>
                  <a:lnTo>
                    <a:pt x="2722765" y="916432"/>
                  </a:lnTo>
                  <a:lnTo>
                    <a:pt x="2716047" y="916432"/>
                  </a:lnTo>
                  <a:lnTo>
                    <a:pt x="2713329" y="919162"/>
                  </a:lnTo>
                  <a:lnTo>
                    <a:pt x="2713329" y="925893"/>
                  </a:lnTo>
                  <a:lnTo>
                    <a:pt x="2716047" y="928611"/>
                  </a:lnTo>
                  <a:lnTo>
                    <a:pt x="2722765" y="928611"/>
                  </a:lnTo>
                  <a:lnTo>
                    <a:pt x="2725496" y="925893"/>
                  </a:lnTo>
                  <a:lnTo>
                    <a:pt x="2725496" y="919162"/>
                  </a:lnTo>
                  <a:close/>
                </a:path>
                <a:path w="2734309" h="1605279">
                  <a:moveTo>
                    <a:pt x="2729992" y="893965"/>
                  </a:moveTo>
                  <a:lnTo>
                    <a:pt x="2727274" y="891247"/>
                  </a:lnTo>
                  <a:lnTo>
                    <a:pt x="2720556" y="891247"/>
                  </a:lnTo>
                  <a:lnTo>
                    <a:pt x="2717825" y="893965"/>
                  </a:lnTo>
                  <a:lnTo>
                    <a:pt x="2717825" y="900696"/>
                  </a:lnTo>
                  <a:lnTo>
                    <a:pt x="2720556" y="903427"/>
                  </a:lnTo>
                  <a:lnTo>
                    <a:pt x="2727274" y="903427"/>
                  </a:lnTo>
                  <a:lnTo>
                    <a:pt x="2729992" y="900696"/>
                  </a:lnTo>
                  <a:lnTo>
                    <a:pt x="2729992" y="893965"/>
                  </a:lnTo>
                  <a:close/>
                </a:path>
                <a:path w="2734309" h="1605279">
                  <a:moveTo>
                    <a:pt x="2734094" y="868705"/>
                  </a:moveTo>
                  <a:lnTo>
                    <a:pt x="2731351" y="865974"/>
                  </a:lnTo>
                  <a:lnTo>
                    <a:pt x="2724632" y="865974"/>
                  </a:lnTo>
                  <a:lnTo>
                    <a:pt x="2721914" y="868705"/>
                  </a:lnTo>
                  <a:lnTo>
                    <a:pt x="2721914" y="875423"/>
                  </a:lnTo>
                  <a:lnTo>
                    <a:pt x="2724632" y="878154"/>
                  </a:lnTo>
                  <a:lnTo>
                    <a:pt x="2731351" y="878154"/>
                  </a:lnTo>
                  <a:lnTo>
                    <a:pt x="2734094" y="875423"/>
                  </a:lnTo>
                  <a:lnTo>
                    <a:pt x="2734094" y="86870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2505563" y="8345366"/>
              <a:ext cx="2544445" cy="981710"/>
            </a:xfrm>
            <a:custGeom>
              <a:avLst/>
              <a:gdLst/>
              <a:ahLst/>
              <a:cxnLst/>
              <a:rect l="l" t="t" r="r" b="b"/>
              <a:pathLst>
                <a:path w="2544444" h="981709">
                  <a:moveTo>
                    <a:pt x="12179" y="614705"/>
                  </a:moveTo>
                  <a:lnTo>
                    <a:pt x="9448" y="611974"/>
                  </a:lnTo>
                  <a:lnTo>
                    <a:pt x="2730" y="611974"/>
                  </a:lnTo>
                  <a:lnTo>
                    <a:pt x="0" y="614705"/>
                  </a:lnTo>
                  <a:lnTo>
                    <a:pt x="0" y="621423"/>
                  </a:lnTo>
                  <a:lnTo>
                    <a:pt x="2730" y="624141"/>
                  </a:lnTo>
                  <a:lnTo>
                    <a:pt x="9448" y="624141"/>
                  </a:lnTo>
                  <a:lnTo>
                    <a:pt x="12179" y="621423"/>
                  </a:lnTo>
                  <a:lnTo>
                    <a:pt x="12179" y="614705"/>
                  </a:lnTo>
                  <a:close/>
                </a:path>
                <a:path w="2544444" h="981709">
                  <a:moveTo>
                    <a:pt x="24739" y="592416"/>
                  </a:moveTo>
                  <a:lnTo>
                    <a:pt x="22021" y="589686"/>
                  </a:lnTo>
                  <a:lnTo>
                    <a:pt x="15290" y="589686"/>
                  </a:lnTo>
                  <a:lnTo>
                    <a:pt x="12560" y="592416"/>
                  </a:lnTo>
                  <a:lnTo>
                    <a:pt x="12560" y="599147"/>
                  </a:lnTo>
                  <a:lnTo>
                    <a:pt x="15290" y="601865"/>
                  </a:lnTo>
                  <a:lnTo>
                    <a:pt x="22021" y="601865"/>
                  </a:lnTo>
                  <a:lnTo>
                    <a:pt x="24739" y="599147"/>
                  </a:lnTo>
                  <a:lnTo>
                    <a:pt x="24739" y="592416"/>
                  </a:lnTo>
                  <a:close/>
                </a:path>
                <a:path w="2544444" h="981709">
                  <a:moveTo>
                    <a:pt x="37731" y="570382"/>
                  </a:moveTo>
                  <a:lnTo>
                    <a:pt x="35001" y="567651"/>
                  </a:lnTo>
                  <a:lnTo>
                    <a:pt x="28295" y="567651"/>
                  </a:lnTo>
                  <a:lnTo>
                    <a:pt x="25552" y="570382"/>
                  </a:lnTo>
                  <a:lnTo>
                    <a:pt x="25552" y="577100"/>
                  </a:lnTo>
                  <a:lnTo>
                    <a:pt x="28295" y="579818"/>
                  </a:lnTo>
                  <a:lnTo>
                    <a:pt x="35001" y="579818"/>
                  </a:lnTo>
                  <a:lnTo>
                    <a:pt x="37731" y="577100"/>
                  </a:lnTo>
                  <a:lnTo>
                    <a:pt x="37731" y="570382"/>
                  </a:lnTo>
                  <a:close/>
                </a:path>
                <a:path w="2544444" h="981709">
                  <a:moveTo>
                    <a:pt x="51231" y="548563"/>
                  </a:moveTo>
                  <a:lnTo>
                    <a:pt x="48514" y="545846"/>
                  </a:lnTo>
                  <a:lnTo>
                    <a:pt x="41783" y="545846"/>
                  </a:lnTo>
                  <a:lnTo>
                    <a:pt x="39065" y="548563"/>
                  </a:lnTo>
                  <a:lnTo>
                    <a:pt x="39065" y="555294"/>
                  </a:lnTo>
                  <a:lnTo>
                    <a:pt x="41783" y="558025"/>
                  </a:lnTo>
                  <a:lnTo>
                    <a:pt x="48514" y="558025"/>
                  </a:lnTo>
                  <a:lnTo>
                    <a:pt x="51231" y="555294"/>
                  </a:lnTo>
                  <a:lnTo>
                    <a:pt x="51231" y="548563"/>
                  </a:lnTo>
                  <a:close/>
                </a:path>
                <a:path w="2544444" h="981709">
                  <a:moveTo>
                    <a:pt x="64960" y="527037"/>
                  </a:moveTo>
                  <a:lnTo>
                    <a:pt x="62230" y="524306"/>
                  </a:lnTo>
                  <a:lnTo>
                    <a:pt x="55511" y="524306"/>
                  </a:lnTo>
                  <a:lnTo>
                    <a:pt x="52781" y="527037"/>
                  </a:lnTo>
                  <a:lnTo>
                    <a:pt x="52781" y="533755"/>
                  </a:lnTo>
                  <a:lnTo>
                    <a:pt x="55511" y="536486"/>
                  </a:lnTo>
                  <a:lnTo>
                    <a:pt x="62230" y="536486"/>
                  </a:lnTo>
                  <a:lnTo>
                    <a:pt x="64960" y="533755"/>
                  </a:lnTo>
                  <a:lnTo>
                    <a:pt x="64960" y="527037"/>
                  </a:lnTo>
                  <a:close/>
                </a:path>
                <a:path w="2544444" h="981709">
                  <a:moveTo>
                    <a:pt x="79184" y="505752"/>
                  </a:moveTo>
                  <a:lnTo>
                    <a:pt x="76466" y="503034"/>
                  </a:lnTo>
                  <a:lnTo>
                    <a:pt x="69748" y="503034"/>
                  </a:lnTo>
                  <a:lnTo>
                    <a:pt x="67017" y="505752"/>
                  </a:lnTo>
                  <a:lnTo>
                    <a:pt x="67017" y="512483"/>
                  </a:lnTo>
                  <a:lnTo>
                    <a:pt x="69748" y="515213"/>
                  </a:lnTo>
                  <a:lnTo>
                    <a:pt x="76466" y="515213"/>
                  </a:lnTo>
                  <a:lnTo>
                    <a:pt x="79184" y="512483"/>
                  </a:lnTo>
                  <a:lnTo>
                    <a:pt x="79184" y="505752"/>
                  </a:lnTo>
                  <a:close/>
                </a:path>
                <a:path w="2544444" h="981709">
                  <a:moveTo>
                    <a:pt x="93853" y="484746"/>
                  </a:moveTo>
                  <a:lnTo>
                    <a:pt x="91122" y="482015"/>
                  </a:lnTo>
                  <a:lnTo>
                    <a:pt x="84404" y="482015"/>
                  </a:lnTo>
                  <a:lnTo>
                    <a:pt x="81686" y="484746"/>
                  </a:lnTo>
                  <a:lnTo>
                    <a:pt x="81686" y="491464"/>
                  </a:lnTo>
                  <a:lnTo>
                    <a:pt x="84404" y="494195"/>
                  </a:lnTo>
                  <a:lnTo>
                    <a:pt x="91122" y="494195"/>
                  </a:lnTo>
                  <a:lnTo>
                    <a:pt x="93853" y="491464"/>
                  </a:lnTo>
                  <a:lnTo>
                    <a:pt x="93853" y="484746"/>
                  </a:lnTo>
                  <a:close/>
                </a:path>
                <a:path w="2544444" h="981709">
                  <a:moveTo>
                    <a:pt x="108826" y="464019"/>
                  </a:moveTo>
                  <a:lnTo>
                    <a:pt x="106095" y="461276"/>
                  </a:lnTo>
                  <a:lnTo>
                    <a:pt x="99377" y="461276"/>
                  </a:lnTo>
                  <a:lnTo>
                    <a:pt x="96659" y="464019"/>
                  </a:lnTo>
                  <a:lnTo>
                    <a:pt x="96659" y="470738"/>
                  </a:lnTo>
                  <a:lnTo>
                    <a:pt x="99377" y="473456"/>
                  </a:lnTo>
                  <a:lnTo>
                    <a:pt x="106095" y="473456"/>
                  </a:lnTo>
                  <a:lnTo>
                    <a:pt x="108826" y="470738"/>
                  </a:lnTo>
                  <a:lnTo>
                    <a:pt x="108826" y="464019"/>
                  </a:lnTo>
                  <a:close/>
                </a:path>
                <a:path w="2544444" h="981709">
                  <a:moveTo>
                    <a:pt x="224320" y="327240"/>
                  </a:moveTo>
                  <a:lnTo>
                    <a:pt x="221589" y="324510"/>
                  </a:lnTo>
                  <a:lnTo>
                    <a:pt x="214884" y="324510"/>
                  </a:lnTo>
                  <a:lnTo>
                    <a:pt x="212153" y="327240"/>
                  </a:lnTo>
                  <a:lnTo>
                    <a:pt x="212153" y="333971"/>
                  </a:lnTo>
                  <a:lnTo>
                    <a:pt x="214884" y="336689"/>
                  </a:lnTo>
                  <a:lnTo>
                    <a:pt x="221589" y="336689"/>
                  </a:lnTo>
                  <a:lnTo>
                    <a:pt x="224320" y="333971"/>
                  </a:lnTo>
                  <a:lnTo>
                    <a:pt x="224320" y="327240"/>
                  </a:lnTo>
                  <a:close/>
                </a:path>
                <a:path w="2544444" h="981709">
                  <a:moveTo>
                    <a:pt x="242227" y="308978"/>
                  </a:moveTo>
                  <a:lnTo>
                    <a:pt x="239496" y="306247"/>
                  </a:lnTo>
                  <a:lnTo>
                    <a:pt x="232791" y="306247"/>
                  </a:lnTo>
                  <a:lnTo>
                    <a:pt x="230047" y="308978"/>
                  </a:lnTo>
                  <a:lnTo>
                    <a:pt x="230047" y="315709"/>
                  </a:lnTo>
                  <a:lnTo>
                    <a:pt x="232791" y="318427"/>
                  </a:lnTo>
                  <a:lnTo>
                    <a:pt x="239496" y="318427"/>
                  </a:lnTo>
                  <a:lnTo>
                    <a:pt x="242227" y="315709"/>
                  </a:lnTo>
                  <a:lnTo>
                    <a:pt x="242227" y="308978"/>
                  </a:lnTo>
                  <a:close/>
                </a:path>
                <a:path w="2544444" h="981709">
                  <a:moveTo>
                    <a:pt x="260540" y="291045"/>
                  </a:moveTo>
                  <a:lnTo>
                    <a:pt x="257810" y="288328"/>
                  </a:lnTo>
                  <a:lnTo>
                    <a:pt x="251104" y="288328"/>
                  </a:lnTo>
                  <a:lnTo>
                    <a:pt x="248361" y="291045"/>
                  </a:lnTo>
                  <a:lnTo>
                    <a:pt x="248361" y="297764"/>
                  </a:lnTo>
                  <a:lnTo>
                    <a:pt x="251104" y="300507"/>
                  </a:lnTo>
                  <a:lnTo>
                    <a:pt x="257810" y="300507"/>
                  </a:lnTo>
                  <a:lnTo>
                    <a:pt x="260540" y="297764"/>
                  </a:lnTo>
                  <a:lnTo>
                    <a:pt x="260540" y="291045"/>
                  </a:lnTo>
                  <a:close/>
                </a:path>
                <a:path w="2544444" h="981709">
                  <a:moveTo>
                    <a:pt x="279082" y="273456"/>
                  </a:moveTo>
                  <a:lnTo>
                    <a:pt x="276352" y="270738"/>
                  </a:lnTo>
                  <a:lnTo>
                    <a:pt x="269633" y="270738"/>
                  </a:lnTo>
                  <a:lnTo>
                    <a:pt x="266915" y="273456"/>
                  </a:lnTo>
                  <a:lnTo>
                    <a:pt x="266915" y="280187"/>
                  </a:lnTo>
                  <a:lnTo>
                    <a:pt x="269633" y="282905"/>
                  </a:lnTo>
                  <a:lnTo>
                    <a:pt x="276352" y="282905"/>
                  </a:lnTo>
                  <a:lnTo>
                    <a:pt x="279082" y="280187"/>
                  </a:lnTo>
                  <a:lnTo>
                    <a:pt x="279082" y="273456"/>
                  </a:lnTo>
                  <a:close/>
                </a:path>
                <a:path w="2544444" h="981709">
                  <a:moveTo>
                    <a:pt x="298030" y="256235"/>
                  </a:moveTo>
                  <a:lnTo>
                    <a:pt x="295313" y="253504"/>
                  </a:lnTo>
                  <a:lnTo>
                    <a:pt x="288582" y="253504"/>
                  </a:lnTo>
                  <a:lnTo>
                    <a:pt x="285851" y="256235"/>
                  </a:lnTo>
                  <a:lnTo>
                    <a:pt x="285851" y="262966"/>
                  </a:lnTo>
                  <a:lnTo>
                    <a:pt x="288582" y="265684"/>
                  </a:lnTo>
                  <a:lnTo>
                    <a:pt x="295313" y="265684"/>
                  </a:lnTo>
                  <a:lnTo>
                    <a:pt x="298030" y="262966"/>
                  </a:lnTo>
                  <a:lnTo>
                    <a:pt x="298030" y="256235"/>
                  </a:lnTo>
                  <a:close/>
                </a:path>
                <a:path w="2544444" h="981709">
                  <a:moveTo>
                    <a:pt x="317296" y="239356"/>
                  </a:moveTo>
                  <a:lnTo>
                    <a:pt x="314566" y="236626"/>
                  </a:lnTo>
                  <a:lnTo>
                    <a:pt x="307848" y="236626"/>
                  </a:lnTo>
                  <a:lnTo>
                    <a:pt x="305117" y="239356"/>
                  </a:lnTo>
                  <a:lnTo>
                    <a:pt x="305117" y="246087"/>
                  </a:lnTo>
                  <a:lnTo>
                    <a:pt x="307848" y="248805"/>
                  </a:lnTo>
                  <a:lnTo>
                    <a:pt x="314566" y="248805"/>
                  </a:lnTo>
                  <a:lnTo>
                    <a:pt x="317296" y="246087"/>
                  </a:lnTo>
                  <a:lnTo>
                    <a:pt x="317296" y="239356"/>
                  </a:lnTo>
                  <a:close/>
                </a:path>
                <a:path w="2544444" h="981709">
                  <a:moveTo>
                    <a:pt x="336880" y="222846"/>
                  </a:moveTo>
                  <a:lnTo>
                    <a:pt x="334149" y="220116"/>
                  </a:lnTo>
                  <a:lnTo>
                    <a:pt x="327431" y="220116"/>
                  </a:lnTo>
                  <a:lnTo>
                    <a:pt x="324700" y="222846"/>
                  </a:lnTo>
                  <a:lnTo>
                    <a:pt x="324700" y="229577"/>
                  </a:lnTo>
                  <a:lnTo>
                    <a:pt x="327431" y="232295"/>
                  </a:lnTo>
                  <a:lnTo>
                    <a:pt x="334149" y="232295"/>
                  </a:lnTo>
                  <a:lnTo>
                    <a:pt x="336880" y="229577"/>
                  </a:lnTo>
                  <a:lnTo>
                    <a:pt x="336880" y="222846"/>
                  </a:lnTo>
                  <a:close/>
                </a:path>
                <a:path w="2544444" h="981709">
                  <a:moveTo>
                    <a:pt x="356666" y="206705"/>
                  </a:moveTo>
                  <a:lnTo>
                    <a:pt x="353936" y="203987"/>
                  </a:lnTo>
                  <a:lnTo>
                    <a:pt x="347218" y="203987"/>
                  </a:lnTo>
                  <a:lnTo>
                    <a:pt x="344487" y="206705"/>
                  </a:lnTo>
                  <a:lnTo>
                    <a:pt x="344487" y="213436"/>
                  </a:lnTo>
                  <a:lnTo>
                    <a:pt x="347218" y="216154"/>
                  </a:lnTo>
                  <a:lnTo>
                    <a:pt x="353936" y="216154"/>
                  </a:lnTo>
                  <a:lnTo>
                    <a:pt x="356666" y="213436"/>
                  </a:lnTo>
                  <a:lnTo>
                    <a:pt x="356666" y="206705"/>
                  </a:lnTo>
                  <a:close/>
                </a:path>
                <a:path w="2544444" h="981709">
                  <a:moveTo>
                    <a:pt x="376872" y="190944"/>
                  </a:moveTo>
                  <a:lnTo>
                    <a:pt x="374154" y="188214"/>
                  </a:lnTo>
                  <a:lnTo>
                    <a:pt x="367436" y="188214"/>
                  </a:lnTo>
                  <a:lnTo>
                    <a:pt x="364705" y="190944"/>
                  </a:lnTo>
                  <a:lnTo>
                    <a:pt x="364705" y="197662"/>
                  </a:lnTo>
                  <a:lnTo>
                    <a:pt x="367436" y="200393"/>
                  </a:lnTo>
                  <a:lnTo>
                    <a:pt x="374154" y="200393"/>
                  </a:lnTo>
                  <a:lnTo>
                    <a:pt x="376872" y="197662"/>
                  </a:lnTo>
                  <a:lnTo>
                    <a:pt x="376872" y="190944"/>
                  </a:lnTo>
                  <a:close/>
                </a:path>
                <a:path w="2544444" h="981709">
                  <a:moveTo>
                    <a:pt x="397294" y="175539"/>
                  </a:moveTo>
                  <a:lnTo>
                    <a:pt x="394576" y="172821"/>
                  </a:lnTo>
                  <a:lnTo>
                    <a:pt x="387845" y="172821"/>
                  </a:lnTo>
                  <a:lnTo>
                    <a:pt x="385114" y="175539"/>
                  </a:lnTo>
                  <a:lnTo>
                    <a:pt x="385114" y="182270"/>
                  </a:lnTo>
                  <a:lnTo>
                    <a:pt x="387845" y="185000"/>
                  </a:lnTo>
                  <a:lnTo>
                    <a:pt x="394576" y="185000"/>
                  </a:lnTo>
                  <a:lnTo>
                    <a:pt x="397294" y="182270"/>
                  </a:lnTo>
                  <a:lnTo>
                    <a:pt x="397294" y="175539"/>
                  </a:lnTo>
                  <a:close/>
                </a:path>
                <a:path w="2544444" h="981709">
                  <a:moveTo>
                    <a:pt x="418020" y="160553"/>
                  </a:moveTo>
                  <a:lnTo>
                    <a:pt x="415302" y="157810"/>
                  </a:lnTo>
                  <a:lnTo>
                    <a:pt x="408584" y="157810"/>
                  </a:lnTo>
                  <a:lnTo>
                    <a:pt x="405853" y="160553"/>
                  </a:lnTo>
                  <a:lnTo>
                    <a:pt x="405853" y="167271"/>
                  </a:lnTo>
                  <a:lnTo>
                    <a:pt x="408584" y="169989"/>
                  </a:lnTo>
                  <a:lnTo>
                    <a:pt x="415302" y="169989"/>
                  </a:lnTo>
                  <a:lnTo>
                    <a:pt x="418020" y="167271"/>
                  </a:lnTo>
                  <a:lnTo>
                    <a:pt x="418020" y="160553"/>
                  </a:lnTo>
                  <a:close/>
                </a:path>
                <a:path w="2544444" h="981709">
                  <a:moveTo>
                    <a:pt x="439077" y="145935"/>
                  </a:moveTo>
                  <a:lnTo>
                    <a:pt x="436346" y="143205"/>
                  </a:lnTo>
                  <a:lnTo>
                    <a:pt x="429628" y="143205"/>
                  </a:lnTo>
                  <a:lnTo>
                    <a:pt x="426897" y="145935"/>
                  </a:lnTo>
                  <a:lnTo>
                    <a:pt x="426897" y="152654"/>
                  </a:lnTo>
                  <a:lnTo>
                    <a:pt x="429628" y="155384"/>
                  </a:lnTo>
                  <a:lnTo>
                    <a:pt x="436346" y="155384"/>
                  </a:lnTo>
                  <a:lnTo>
                    <a:pt x="439077" y="152654"/>
                  </a:lnTo>
                  <a:lnTo>
                    <a:pt x="439077" y="145935"/>
                  </a:lnTo>
                  <a:close/>
                </a:path>
                <a:path w="2544444" h="981709">
                  <a:moveTo>
                    <a:pt x="460324" y="131724"/>
                  </a:moveTo>
                  <a:lnTo>
                    <a:pt x="457606" y="128993"/>
                  </a:lnTo>
                  <a:lnTo>
                    <a:pt x="450888" y="128993"/>
                  </a:lnTo>
                  <a:lnTo>
                    <a:pt x="448157" y="131724"/>
                  </a:lnTo>
                  <a:lnTo>
                    <a:pt x="448157" y="138442"/>
                  </a:lnTo>
                  <a:lnTo>
                    <a:pt x="450888" y="141160"/>
                  </a:lnTo>
                  <a:lnTo>
                    <a:pt x="457606" y="141160"/>
                  </a:lnTo>
                  <a:lnTo>
                    <a:pt x="460324" y="138442"/>
                  </a:lnTo>
                  <a:lnTo>
                    <a:pt x="460324" y="131724"/>
                  </a:lnTo>
                  <a:close/>
                </a:path>
                <a:path w="2544444" h="981709">
                  <a:moveTo>
                    <a:pt x="481914" y="117894"/>
                  </a:moveTo>
                  <a:lnTo>
                    <a:pt x="479171" y="115163"/>
                  </a:lnTo>
                  <a:lnTo>
                    <a:pt x="472465" y="115163"/>
                  </a:lnTo>
                  <a:lnTo>
                    <a:pt x="469734" y="117894"/>
                  </a:lnTo>
                  <a:lnTo>
                    <a:pt x="469734" y="124625"/>
                  </a:lnTo>
                  <a:lnTo>
                    <a:pt x="472465" y="127342"/>
                  </a:lnTo>
                  <a:lnTo>
                    <a:pt x="479171" y="127342"/>
                  </a:lnTo>
                  <a:lnTo>
                    <a:pt x="481914" y="124625"/>
                  </a:lnTo>
                  <a:lnTo>
                    <a:pt x="481914" y="117894"/>
                  </a:lnTo>
                  <a:close/>
                </a:path>
                <a:path w="2544444" h="981709">
                  <a:moveTo>
                    <a:pt x="503682" y="104482"/>
                  </a:moveTo>
                  <a:lnTo>
                    <a:pt x="500951" y="101752"/>
                  </a:lnTo>
                  <a:lnTo>
                    <a:pt x="494233" y="101752"/>
                  </a:lnTo>
                  <a:lnTo>
                    <a:pt x="491515" y="104482"/>
                  </a:lnTo>
                  <a:lnTo>
                    <a:pt x="491515" y="111213"/>
                  </a:lnTo>
                  <a:lnTo>
                    <a:pt x="494233" y="113931"/>
                  </a:lnTo>
                  <a:lnTo>
                    <a:pt x="500951" y="113931"/>
                  </a:lnTo>
                  <a:lnTo>
                    <a:pt x="503682" y="111213"/>
                  </a:lnTo>
                  <a:lnTo>
                    <a:pt x="503682" y="104482"/>
                  </a:lnTo>
                  <a:close/>
                </a:path>
                <a:path w="2544444" h="981709">
                  <a:moveTo>
                    <a:pt x="525678" y="91465"/>
                  </a:moveTo>
                  <a:lnTo>
                    <a:pt x="522947" y="88747"/>
                  </a:lnTo>
                  <a:lnTo>
                    <a:pt x="516229" y="88747"/>
                  </a:lnTo>
                  <a:lnTo>
                    <a:pt x="513499" y="91465"/>
                  </a:lnTo>
                  <a:lnTo>
                    <a:pt x="513499" y="98209"/>
                  </a:lnTo>
                  <a:lnTo>
                    <a:pt x="516229" y="100926"/>
                  </a:lnTo>
                  <a:lnTo>
                    <a:pt x="522947" y="100926"/>
                  </a:lnTo>
                  <a:lnTo>
                    <a:pt x="525678" y="98209"/>
                  </a:lnTo>
                  <a:lnTo>
                    <a:pt x="525678" y="91465"/>
                  </a:lnTo>
                  <a:close/>
                </a:path>
                <a:path w="2544444" h="981709">
                  <a:moveTo>
                    <a:pt x="547966" y="78879"/>
                  </a:moveTo>
                  <a:lnTo>
                    <a:pt x="545236" y="76161"/>
                  </a:lnTo>
                  <a:lnTo>
                    <a:pt x="538530" y="76161"/>
                  </a:lnTo>
                  <a:lnTo>
                    <a:pt x="535787" y="78879"/>
                  </a:lnTo>
                  <a:lnTo>
                    <a:pt x="535787" y="85623"/>
                  </a:lnTo>
                  <a:lnTo>
                    <a:pt x="538530" y="88341"/>
                  </a:lnTo>
                  <a:lnTo>
                    <a:pt x="545236" y="88341"/>
                  </a:lnTo>
                  <a:lnTo>
                    <a:pt x="547966" y="85623"/>
                  </a:lnTo>
                  <a:lnTo>
                    <a:pt x="547966" y="78879"/>
                  </a:lnTo>
                  <a:close/>
                </a:path>
                <a:path w="2544444" h="981709">
                  <a:moveTo>
                    <a:pt x="570496" y="66725"/>
                  </a:moveTo>
                  <a:lnTo>
                    <a:pt x="567766" y="63995"/>
                  </a:lnTo>
                  <a:lnTo>
                    <a:pt x="561047" y="63995"/>
                  </a:lnTo>
                  <a:lnTo>
                    <a:pt x="558317" y="66725"/>
                  </a:lnTo>
                  <a:lnTo>
                    <a:pt x="558317" y="73456"/>
                  </a:lnTo>
                  <a:lnTo>
                    <a:pt x="561047" y="76174"/>
                  </a:lnTo>
                  <a:lnTo>
                    <a:pt x="567766" y="76174"/>
                  </a:lnTo>
                  <a:lnTo>
                    <a:pt x="570496" y="73456"/>
                  </a:lnTo>
                  <a:lnTo>
                    <a:pt x="570496" y="66725"/>
                  </a:lnTo>
                  <a:close/>
                </a:path>
                <a:path w="2544444" h="981709">
                  <a:moveTo>
                    <a:pt x="593204" y="54965"/>
                  </a:moveTo>
                  <a:lnTo>
                    <a:pt x="590486" y="52247"/>
                  </a:lnTo>
                  <a:lnTo>
                    <a:pt x="583755" y="52247"/>
                  </a:lnTo>
                  <a:lnTo>
                    <a:pt x="581025" y="54965"/>
                  </a:lnTo>
                  <a:lnTo>
                    <a:pt x="581025" y="61696"/>
                  </a:lnTo>
                  <a:lnTo>
                    <a:pt x="583755" y="64427"/>
                  </a:lnTo>
                  <a:lnTo>
                    <a:pt x="590486" y="64427"/>
                  </a:lnTo>
                  <a:lnTo>
                    <a:pt x="593204" y="61696"/>
                  </a:lnTo>
                  <a:lnTo>
                    <a:pt x="593204" y="54965"/>
                  </a:lnTo>
                  <a:close/>
                </a:path>
                <a:path w="2544444" h="981709">
                  <a:moveTo>
                    <a:pt x="616242" y="43662"/>
                  </a:moveTo>
                  <a:lnTo>
                    <a:pt x="613511" y="40932"/>
                  </a:lnTo>
                  <a:lnTo>
                    <a:pt x="606793" y="40932"/>
                  </a:lnTo>
                  <a:lnTo>
                    <a:pt x="604062" y="43662"/>
                  </a:lnTo>
                  <a:lnTo>
                    <a:pt x="604062" y="50380"/>
                  </a:lnTo>
                  <a:lnTo>
                    <a:pt x="606793" y="53111"/>
                  </a:lnTo>
                  <a:lnTo>
                    <a:pt x="613511" y="53111"/>
                  </a:lnTo>
                  <a:lnTo>
                    <a:pt x="616242" y="50380"/>
                  </a:lnTo>
                  <a:lnTo>
                    <a:pt x="616242" y="43662"/>
                  </a:lnTo>
                  <a:close/>
                </a:path>
                <a:path w="2544444" h="981709">
                  <a:moveTo>
                    <a:pt x="639381" y="32766"/>
                  </a:moveTo>
                  <a:lnTo>
                    <a:pt x="636651" y="30035"/>
                  </a:lnTo>
                  <a:lnTo>
                    <a:pt x="629932" y="30035"/>
                  </a:lnTo>
                  <a:lnTo>
                    <a:pt x="627202" y="32766"/>
                  </a:lnTo>
                  <a:lnTo>
                    <a:pt x="627202" y="39497"/>
                  </a:lnTo>
                  <a:lnTo>
                    <a:pt x="629932" y="42214"/>
                  </a:lnTo>
                  <a:lnTo>
                    <a:pt x="636651" y="42214"/>
                  </a:lnTo>
                  <a:lnTo>
                    <a:pt x="639381" y="39497"/>
                  </a:lnTo>
                  <a:lnTo>
                    <a:pt x="639381" y="32766"/>
                  </a:lnTo>
                  <a:close/>
                </a:path>
                <a:path w="2544444" h="981709">
                  <a:moveTo>
                    <a:pt x="662736" y="22326"/>
                  </a:moveTo>
                  <a:lnTo>
                    <a:pt x="660006" y="19583"/>
                  </a:lnTo>
                  <a:lnTo>
                    <a:pt x="653288" y="19583"/>
                  </a:lnTo>
                  <a:lnTo>
                    <a:pt x="650570" y="22326"/>
                  </a:lnTo>
                  <a:lnTo>
                    <a:pt x="650570" y="29044"/>
                  </a:lnTo>
                  <a:lnTo>
                    <a:pt x="653288" y="31762"/>
                  </a:lnTo>
                  <a:lnTo>
                    <a:pt x="660006" y="31762"/>
                  </a:lnTo>
                  <a:lnTo>
                    <a:pt x="662736" y="29044"/>
                  </a:lnTo>
                  <a:lnTo>
                    <a:pt x="662736" y="22326"/>
                  </a:lnTo>
                  <a:close/>
                </a:path>
                <a:path w="2544444" h="981709">
                  <a:moveTo>
                    <a:pt x="686295" y="12306"/>
                  </a:moveTo>
                  <a:lnTo>
                    <a:pt x="683564" y="9575"/>
                  </a:lnTo>
                  <a:lnTo>
                    <a:pt x="676846" y="9575"/>
                  </a:lnTo>
                  <a:lnTo>
                    <a:pt x="674128" y="12306"/>
                  </a:lnTo>
                  <a:lnTo>
                    <a:pt x="674128" y="19037"/>
                  </a:lnTo>
                  <a:lnTo>
                    <a:pt x="676846" y="21755"/>
                  </a:lnTo>
                  <a:lnTo>
                    <a:pt x="683564" y="21755"/>
                  </a:lnTo>
                  <a:lnTo>
                    <a:pt x="686295" y="19037"/>
                  </a:lnTo>
                  <a:lnTo>
                    <a:pt x="686295" y="12306"/>
                  </a:lnTo>
                  <a:close/>
                </a:path>
                <a:path w="2544444" h="981709">
                  <a:moveTo>
                    <a:pt x="709968" y="2730"/>
                  </a:moveTo>
                  <a:lnTo>
                    <a:pt x="707237" y="0"/>
                  </a:lnTo>
                  <a:lnTo>
                    <a:pt x="700506" y="0"/>
                  </a:lnTo>
                  <a:lnTo>
                    <a:pt x="697788" y="2730"/>
                  </a:lnTo>
                  <a:lnTo>
                    <a:pt x="697788" y="9448"/>
                  </a:lnTo>
                  <a:lnTo>
                    <a:pt x="700506" y="12179"/>
                  </a:lnTo>
                  <a:lnTo>
                    <a:pt x="707237" y="12179"/>
                  </a:lnTo>
                  <a:lnTo>
                    <a:pt x="709968" y="9448"/>
                  </a:lnTo>
                  <a:lnTo>
                    <a:pt x="709968" y="2730"/>
                  </a:lnTo>
                  <a:close/>
                </a:path>
                <a:path w="2544444" h="981709">
                  <a:moveTo>
                    <a:pt x="1780616" y="32766"/>
                  </a:moveTo>
                  <a:lnTo>
                    <a:pt x="1777885" y="30035"/>
                  </a:lnTo>
                  <a:lnTo>
                    <a:pt x="1771167" y="30035"/>
                  </a:lnTo>
                  <a:lnTo>
                    <a:pt x="1768436" y="32766"/>
                  </a:lnTo>
                  <a:lnTo>
                    <a:pt x="1768436" y="39497"/>
                  </a:lnTo>
                  <a:lnTo>
                    <a:pt x="1771167" y="42214"/>
                  </a:lnTo>
                  <a:lnTo>
                    <a:pt x="1777885" y="42214"/>
                  </a:lnTo>
                  <a:lnTo>
                    <a:pt x="1780616" y="39497"/>
                  </a:lnTo>
                  <a:lnTo>
                    <a:pt x="1780616" y="32766"/>
                  </a:lnTo>
                  <a:close/>
                </a:path>
                <a:path w="2544444" h="981709">
                  <a:moveTo>
                    <a:pt x="1803755" y="43662"/>
                  </a:moveTo>
                  <a:lnTo>
                    <a:pt x="1801025" y="40932"/>
                  </a:lnTo>
                  <a:lnTo>
                    <a:pt x="1794306" y="40932"/>
                  </a:lnTo>
                  <a:lnTo>
                    <a:pt x="1791576" y="43662"/>
                  </a:lnTo>
                  <a:lnTo>
                    <a:pt x="1791576" y="50380"/>
                  </a:lnTo>
                  <a:lnTo>
                    <a:pt x="1794306" y="53111"/>
                  </a:lnTo>
                  <a:lnTo>
                    <a:pt x="1801025" y="53111"/>
                  </a:lnTo>
                  <a:lnTo>
                    <a:pt x="1803755" y="50380"/>
                  </a:lnTo>
                  <a:lnTo>
                    <a:pt x="1803755" y="43662"/>
                  </a:lnTo>
                  <a:close/>
                </a:path>
                <a:path w="2544444" h="981709">
                  <a:moveTo>
                    <a:pt x="1849501" y="66725"/>
                  </a:moveTo>
                  <a:lnTo>
                    <a:pt x="1846770" y="63995"/>
                  </a:lnTo>
                  <a:lnTo>
                    <a:pt x="1840052" y="63995"/>
                  </a:lnTo>
                  <a:lnTo>
                    <a:pt x="1837321" y="66725"/>
                  </a:lnTo>
                  <a:lnTo>
                    <a:pt x="1837321" y="73456"/>
                  </a:lnTo>
                  <a:lnTo>
                    <a:pt x="1840052" y="76174"/>
                  </a:lnTo>
                  <a:lnTo>
                    <a:pt x="1846770" y="76174"/>
                  </a:lnTo>
                  <a:lnTo>
                    <a:pt x="1849501" y="73456"/>
                  </a:lnTo>
                  <a:lnTo>
                    <a:pt x="1849501" y="66725"/>
                  </a:lnTo>
                  <a:close/>
                </a:path>
                <a:path w="2544444" h="981709">
                  <a:moveTo>
                    <a:pt x="1872018" y="78879"/>
                  </a:moveTo>
                  <a:lnTo>
                    <a:pt x="1869287" y="76161"/>
                  </a:lnTo>
                  <a:lnTo>
                    <a:pt x="1862569" y="76161"/>
                  </a:lnTo>
                  <a:lnTo>
                    <a:pt x="1859851" y="78879"/>
                  </a:lnTo>
                  <a:lnTo>
                    <a:pt x="1859851" y="85623"/>
                  </a:lnTo>
                  <a:lnTo>
                    <a:pt x="1862569" y="88341"/>
                  </a:lnTo>
                  <a:lnTo>
                    <a:pt x="1869287" y="88341"/>
                  </a:lnTo>
                  <a:lnTo>
                    <a:pt x="1872018" y="85623"/>
                  </a:lnTo>
                  <a:lnTo>
                    <a:pt x="1872018" y="78879"/>
                  </a:lnTo>
                  <a:close/>
                </a:path>
                <a:path w="2544444" h="981709">
                  <a:moveTo>
                    <a:pt x="2022703" y="175539"/>
                  </a:moveTo>
                  <a:lnTo>
                    <a:pt x="2019973" y="172821"/>
                  </a:lnTo>
                  <a:lnTo>
                    <a:pt x="2013242" y="172821"/>
                  </a:lnTo>
                  <a:lnTo>
                    <a:pt x="2010524" y="175539"/>
                  </a:lnTo>
                  <a:lnTo>
                    <a:pt x="2010524" y="182270"/>
                  </a:lnTo>
                  <a:lnTo>
                    <a:pt x="2013242" y="185000"/>
                  </a:lnTo>
                  <a:lnTo>
                    <a:pt x="2019973" y="185000"/>
                  </a:lnTo>
                  <a:lnTo>
                    <a:pt x="2022703" y="182270"/>
                  </a:lnTo>
                  <a:lnTo>
                    <a:pt x="2022703" y="175539"/>
                  </a:lnTo>
                  <a:close/>
                </a:path>
                <a:path w="2544444" h="981709">
                  <a:moveTo>
                    <a:pt x="2043112" y="190944"/>
                  </a:moveTo>
                  <a:lnTo>
                    <a:pt x="2040382" y="188214"/>
                  </a:lnTo>
                  <a:lnTo>
                    <a:pt x="2033663" y="188214"/>
                  </a:lnTo>
                  <a:lnTo>
                    <a:pt x="2030945" y="190944"/>
                  </a:lnTo>
                  <a:lnTo>
                    <a:pt x="2030945" y="197662"/>
                  </a:lnTo>
                  <a:lnTo>
                    <a:pt x="2033663" y="200393"/>
                  </a:lnTo>
                  <a:lnTo>
                    <a:pt x="2040382" y="200393"/>
                  </a:lnTo>
                  <a:lnTo>
                    <a:pt x="2043112" y="197662"/>
                  </a:lnTo>
                  <a:lnTo>
                    <a:pt x="2043112" y="190944"/>
                  </a:lnTo>
                  <a:close/>
                </a:path>
                <a:path w="2544444" h="981709">
                  <a:moveTo>
                    <a:pt x="2063330" y="206705"/>
                  </a:moveTo>
                  <a:lnTo>
                    <a:pt x="2060600" y="203987"/>
                  </a:lnTo>
                  <a:lnTo>
                    <a:pt x="2053869" y="203987"/>
                  </a:lnTo>
                  <a:lnTo>
                    <a:pt x="2051151" y="206705"/>
                  </a:lnTo>
                  <a:lnTo>
                    <a:pt x="2051151" y="213436"/>
                  </a:lnTo>
                  <a:lnTo>
                    <a:pt x="2053869" y="216154"/>
                  </a:lnTo>
                  <a:lnTo>
                    <a:pt x="2060600" y="216154"/>
                  </a:lnTo>
                  <a:lnTo>
                    <a:pt x="2063330" y="213436"/>
                  </a:lnTo>
                  <a:lnTo>
                    <a:pt x="2063330" y="206705"/>
                  </a:lnTo>
                  <a:close/>
                </a:path>
                <a:path w="2544444" h="981709">
                  <a:moveTo>
                    <a:pt x="2159444" y="291045"/>
                  </a:moveTo>
                  <a:lnTo>
                    <a:pt x="2156714" y="288328"/>
                  </a:lnTo>
                  <a:lnTo>
                    <a:pt x="2149995" y="288328"/>
                  </a:lnTo>
                  <a:lnTo>
                    <a:pt x="2147278" y="291045"/>
                  </a:lnTo>
                  <a:lnTo>
                    <a:pt x="2147278" y="297764"/>
                  </a:lnTo>
                  <a:lnTo>
                    <a:pt x="2149995" y="300507"/>
                  </a:lnTo>
                  <a:lnTo>
                    <a:pt x="2156714" y="300507"/>
                  </a:lnTo>
                  <a:lnTo>
                    <a:pt x="2159444" y="297764"/>
                  </a:lnTo>
                  <a:lnTo>
                    <a:pt x="2159444" y="291045"/>
                  </a:lnTo>
                  <a:close/>
                </a:path>
                <a:path w="2544444" h="981709">
                  <a:moveTo>
                    <a:pt x="2177669" y="308978"/>
                  </a:moveTo>
                  <a:lnTo>
                    <a:pt x="2174938" y="306247"/>
                  </a:lnTo>
                  <a:lnTo>
                    <a:pt x="2168220" y="306247"/>
                  </a:lnTo>
                  <a:lnTo>
                    <a:pt x="2165489" y="308978"/>
                  </a:lnTo>
                  <a:lnTo>
                    <a:pt x="2165489" y="315709"/>
                  </a:lnTo>
                  <a:lnTo>
                    <a:pt x="2168220" y="318427"/>
                  </a:lnTo>
                  <a:lnTo>
                    <a:pt x="2174938" y="318427"/>
                  </a:lnTo>
                  <a:lnTo>
                    <a:pt x="2177669" y="315709"/>
                  </a:lnTo>
                  <a:lnTo>
                    <a:pt x="2177669" y="308978"/>
                  </a:lnTo>
                  <a:close/>
                </a:path>
                <a:path w="2544444" h="981709">
                  <a:moveTo>
                    <a:pt x="2195665" y="327240"/>
                  </a:moveTo>
                  <a:lnTo>
                    <a:pt x="2192934" y="324510"/>
                  </a:lnTo>
                  <a:lnTo>
                    <a:pt x="2186228" y="324510"/>
                  </a:lnTo>
                  <a:lnTo>
                    <a:pt x="2183485" y="327240"/>
                  </a:lnTo>
                  <a:lnTo>
                    <a:pt x="2183485" y="333971"/>
                  </a:lnTo>
                  <a:lnTo>
                    <a:pt x="2186228" y="336689"/>
                  </a:lnTo>
                  <a:lnTo>
                    <a:pt x="2192934" y="336689"/>
                  </a:lnTo>
                  <a:lnTo>
                    <a:pt x="2195665" y="333971"/>
                  </a:lnTo>
                  <a:lnTo>
                    <a:pt x="2195665" y="327240"/>
                  </a:lnTo>
                  <a:close/>
                </a:path>
                <a:path w="2544444" h="981709">
                  <a:moveTo>
                    <a:pt x="2213254" y="345833"/>
                  </a:moveTo>
                  <a:lnTo>
                    <a:pt x="2210536" y="343103"/>
                  </a:lnTo>
                  <a:lnTo>
                    <a:pt x="2203818" y="343103"/>
                  </a:lnTo>
                  <a:lnTo>
                    <a:pt x="2201087" y="345833"/>
                  </a:lnTo>
                  <a:lnTo>
                    <a:pt x="2201087" y="352564"/>
                  </a:lnTo>
                  <a:lnTo>
                    <a:pt x="2203818" y="355282"/>
                  </a:lnTo>
                  <a:lnTo>
                    <a:pt x="2210536" y="355282"/>
                  </a:lnTo>
                  <a:lnTo>
                    <a:pt x="2213254" y="352564"/>
                  </a:lnTo>
                  <a:lnTo>
                    <a:pt x="2213254" y="345833"/>
                  </a:lnTo>
                  <a:close/>
                </a:path>
                <a:path w="2544444" h="981709">
                  <a:moveTo>
                    <a:pt x="2230437" y="364756"/>
                  </a:moveTo>
                  <a:lnTo>
                    <a:pt x="2227707" y="362026"/>
                  </a:lnTo>
                  <a:lnTo>
                    <a:pt x="2220988" y="362026"/>
                  </a:lnTo>
                  <a:lnTo>
                    <a:pt x="2218271" y="364756"/>
                  </a:lnTo>
                  <a:lnTo>
                    <a:pt x="2218271" y="371487"/>
                  </a:lnTo>
                  <a:lnTo>
                    <a:pt x="2220988" y="374205"/>
                  </a:lnTo>
                  <a:lnTo>
                    <a:pt x="2227707" y="374205"/>
                  </a:lnTo>
                  <a:lnTo>
                    <a:pt x="2230437" y="371487"/>
                  </a:lnTo>
                  <a:lnTo>
                    <a:pt x="2230437" y="364756"/>
                  </a:lnTo>
                  <a:close/>
                </a:path>
                <a:path w="2544444" h="981709">
                  <a:moveTo>
                    <a:pt x="2247303" y="384009"/>
                  </a:moveTo>
                  <a:lnTo>
                    <a:pt x="2244572" y="381279"/>
                  </a:lnTo>
                  <a:lnTo>
                    <a:pt x="2237841" y="381279"/>
                  </a:lnTo>
                  <a:lnTo>
                    <a:pt x="2235123" y="384009"/>
                  </a:lnTo>
                  <a:lnTo>
                    <a:pt x="2235123" y="390728"/>
                  </a:lnTo>
                  <a:lnTo>
                    <a:pt x="2237841" y="393446"/>
                  </a:lnTo>
                  <a:lnTo>
                    <a:pt x="2244572" y="393446"/>
                  </a:lnTo>
                  <a:lnTo>
                    <a:pt x="2247303" y="390728"/>
                  </a:lnTo>
                  <a:lnTo>
                    <a:pt x="2247303" y="384009"/>
                  </a:lnTo>
                  <a:close/>
                </a:path>
                <a:path w="2544444" h="981709">
                  <a:moveTo>
                    <a:pt x="2263838" y="403555"/>
                  </a:moveTo>
                  <a:lnTo>
                    <a:pt x="2261108" y="400824"/>
                  </a:lnTo>
                  <a:lnTo>
                    <a:pt x="2254389" y="400824"/>
                  </a:lnTo>
                  <a:lnTo>
                    <a:pt x="2251672" y="403555"/>
                  </a:lnTo>
                  <a:lnTo>
                    <a:pt x="2251672" y="410273"/>
                  </a:lnTo>
                  <a:lnTo>
                    <a:pt x="2254389" y="413004"/>
                  </a:lnTo>
                  <a:lnTo>
                    <a:pt x="2261108" y="413004"/>
                  </a:lnTo>
                  <a:lnTo>
                    <a:pt x="2263838" y="410273"/>
                  </a:lnTo>
                  <a:lnTo>
                    <a:pt x="2263838" y="403555"/>
                  </a:lnTo>
                  <a:close/>
                </a:path>
                <a:path w="2544444" h="981709">
                  <a:moveTo>
                    <a:pt x="2279967" y="423405"/>
                  </a:moveTo>
                  <a:lnTo>
                    <a:pt x="2277237" y="420674"/>
                  </a:lnTo>
                  <a:lnTo>
                    <a:pt x="2270531" y="420674"/>
                  </a:lnTo>
                  <a:lnTo>
                    <a:pt x="2267788" y="423405"/>
                  </a:lnTo>
                  <a:lnTo>
                    <a:pt x="2267788" y="430136"/>
                  </a:lnTo>
                  <a:lnTo>
                    <a:pt x="2270531" y="432854"/>
                  </a:lnTo>
                  <a:lnTo>
                    <a:pt x="2277237" y="432854"/>
                  </a:lnTo>
                  <a:lnTo>
                    <a:pt x="2279967" y="430136"/>
                  </a:lnTo>
                  <a:lnTo>
                    <a:pt x="2279967" y="423405"/>
                  </a:lnTo>
                  <a:close/>
                </a:path>
                <a:path w="2544444" h="981709">
                  <a:moveTo>
                    <a:pt x="2295766" y="443560"/>
                  </a:moveTo>
                  <a:lnTo>
                    <a:pt x="2293035" y="440842"/>
                  </a:lnTo>
                  <a:lnTo>
                    <a:pt x="2286330" y="440842"/>
                  </a:lnTo>
                  <a:lnTo>
                    <a:pt x="2283587" y="443560"/>
                  </a:lnTo>
                  <a:lnTo>
                    <a:pt x="2283587" y="450303"/>
                  </a:lnTo>
                  <a:lnTo>
                    <a:pt x="2286330" y="453021"/>
                  </a:lnTo>
                  <a:lnTo>
                    <a:pt x="2293035" y="453021"/>
                  </a:lnTo>
                  <a:lnTo>
                    <a:pt x="2295766" y="450303"/>
                  </a:lnTo>
                  <a:lnTo>
                    <a:pt x="2295766" y="443560"/>
                  </a:lnTo>
                  <a:close/>
                </a:path>
                <a:path w="2544444" h="981709">
                  <a:moveTo>
                    <a:pt x="2311158" y="464019"/>
                  </a:moveTo>
                  <a:lnTo>
                    <a:pt x="2308428" y="461276"/>
                  </a:lnTo>
                  <a:lnTo>
                    <a:pt x="2301722" y="461276"/>
                  </a:lnTo>
                  <a:lnTo>
                    <a:pt x="2298979" y="464019"/>
                  </a:lnTo>
                  <a:lnTo>
                    <a:pt x="2298979" y="470738"/>
                  </a:lnTo>
                  <a:lnTo>
                    <a:pt x="2301722" y="473456"/>
                  </a:lnTo>
                  <a:lnTo>
                    <a:pt x="2308428" y="473456"/>
                  </a:lnTo>
                  <a:lnTo>
                    <a:pt x="2311158" y="470738"/>
                  </a:lnTo>
                  <a:lnTo>
                    <a:pt x="2311158" y="464019"/>
                  </a:lnTo>
                  <a:close/>
                </a:path>
                <a:path w="2544444" h="981709">
                  <a:moveTo>
                    <a:pt x="2326132" y="484746"/>
                  </a:moveTo>
                  <a:lnTo>
                    <a:pt x="2323414" y="482015"/>
                  </a:lnTo>
                  <a:lnTo>
                    <a:pt x="2316696" y="482015"/>
                  </a:lnTo>
                  <a:lnTo>
                    <a:pt x="2313965" y="484746"/>
                  </a:lnTo>
                  <a:lnTo>
                    <a:pt x="2313965" y="491464"/>
                  </a:lnTo>
                  <a:lnTo>
                    <a:pt x="2316696" y="494195"/>
                  </a:lnTo>
                  <a:lnTo>
                    <a:pt x="2323414" y="494195"/>
                  </a:lnTo>
                  <a:lnTo>
                    <a:pt x="2326132" y="491464"/>
                  </a:lnTo>
                  <a:lnTo>
                    <a:pt x="2326132" y="484746"/>
                  </a:lnTo>
                  <a:close/>
                </a:path>
                <a:path w="2544444" h="981709">
                  <a:moveTo>
                    <a:pt x="2340800" y="505752"/>
                  </a:moveTo>
                  <a:lnTo>
                    <a:pt x="2338070" y="503034"/>
                  </a:lnTo>
                  <a:lnTo>
                    <a:pt x="2331351" y="503034"/>
                  </a:lnTo>
                  <a:lnTo>
                    <a:pt x="2328634" y="505752"/>
                  </a:lnTo>
                  <a:lnTo>
                    <a:pt x="2328634" y="512483"/>
                  </a:lnTo>
                  <a:lnTo>
                    <a:pt x="2331351" y="515213"/>
                  </a:lnTo>
                  <a:lnTo>
                    <a:pt x="2338070" y="515213"/>
                  </a:lnTo>
                  <a:lnTo>
                    <a:pt x="2340800" y="512483"/>
                  </a:lnTo>
                  <a:lnTo>
                    <a:pt x="2340800" y="505752"/>
                  </a:lnTo>
                  <a:close/>
                </a:path>
                <a:path w="2544444" h="981709">
                  <a:moveTo>
                    <a:pt x="2354935" y="527037"/>
                  </a:moveTo>
                  <a:lnTo>
                    <a:pt x="2352192" y="524306"/>
                  </a:lnTo>
                  <a:lnTo>
                    <a:pt x="2345486" y="524306"/>
                  </a:lnTo>
                  <a:lnTo>
                    <a:pt x="2342756" y="527037"/>
                  </a:lnTo>
                  <a:lnTo>
                    <a:pt x="2342756" y="533755"/>
                  </a:lnTo>
                  <a:lnTo>
                    <a:pt x="2345486" y="536486"/>
                  </a:lnTo>
                  <a:lnTo>
                    <a:pt x="2352192" y="536486"/>
                  </a:lnTo>
                  <a:lnTo>
                    <a:pt x="2354935" y="533755"/>
                  </a:lnTo>
                  <a:lnTo>
                    <a:pt x="2354935" y="527037"/>
                  </a:lnTo>
                  <a:close/>
                </a:path>
                <a:path w="2544444" h="981709">
                  <a:moveTo>
                    <a:pt x="2368753" y="548563"/>
                  </a:moveTo>
                  <a:lnTo>
                    <a:pt x="2366035" y="545846"/>
                  </a:lnTo>
                  <a:lnTo>
                    <a:pt x="2359304" y="545846"/>
                  </a:lnTo>
                  <a:lnTo>
                    <a:pt x="2356574" y="548563"/>
                  </a:lnTo>
                  <a:lnTo>
                    <a:pt x="2356574" y="555294"/>
                  </a:lnTo>
                  <a:lnTo>
                    <a:pt x="2359304" y="558025"/>
                  </a:lnTo>
                  <a:lnTo>
                    <a:pt x="2366035" y="558025"/>
                  </a:lnTo>
                  <a:lnTo>
                    <a:pt x="2368753" y="555294"/>
                  </a:lnTo>
                  <a:lnTo>
                    <a:pt x="2368753" y="548563"/>
                  </a:lnTo>
                  <a:close/>
                </a:path>
                <a:path w="2544444" h="981709">
                  <a:moveTo>
                    <a:pt x="2382266" y="570382"/>
                  </a:moveTo>
                  <a:lnTo>
                    <a:pt x="2379522" y="567651"/>
                  </a:lnTo>
                  <a:lnTo>
                    <a:pt x="2372817" y="567651"/>
                  </a:lnTo>
                  <a:lnTo>
                    <a:pt x="2370086" y="570382"/>
                  </a:lnTo>
                  <a:lnTo>
                    <a:pt x="2370086" y="577100"/>
                  </a:lnTo>
                  <a:lnTo>
                    <a:pt x="2372817" y="579818"/>
                  </a:lnTo>
                  <a:lnTo>
                    <a:pt x="2379522" y="579818"/>
                  </a:lnTo>
                  <a:lnTo>
                    <a:pt x="2382266" y="577100"/>
                  </a:lnTo>
                  <a:lnTo>
                    <a:pt x="2382266" y="570382"/>
                  </a:lnTo>
                  <a:close/>
                </a:path>
                <a:path w="2544444" h="981709">
                  <a:moveTo>
                    <a:pt x="2395245" y="592416"/>
                  </a:moveTo>
                  <a:lnTo>
                    <a:pt x="2392527" y="589686"/>
                  </a:lnTo>
                  <a:lnTo>
                    <a:pt x="2385796" y="589686"/>
                  </a:lnTo>
                  <a:lnTo>
                    <a:pt x="2383078" y="592416"/>
                  </a:lnTo>
                  <a:lnTo>
                    <a:pt x="2383078" y="599147"/>
                  </a:lnTo>
                  <a:lnTo>
                    <a:pt x="2385796" y="601865"/>
                  </a:lnTo>
                  <a:lnTo>
                    <a:pt x="2392527" y="601865"/>
                  </a:lnTo>
                  <a:lnTo>
                    <a:pt x="2395245" y="599147"/>
                  </a:lnTo>
                  <a:lnTo>
                    <a:pt x="2395245" y="592416"/>
                  </a:lnTo>
                  <a:close/>
                </a:path>
                <a:path w="2544444" h="981709">
                  <a:moveTo>
                    <a:pt x="2407805" y="614705"/>
                  </a:moveTo>
                  <a:lnTo>
                    <a:pt x="2405088" y="611974"/>
                  </a:lnTo>
                  <a:lnTo>
                    <a:pt x="2398369" y="611974"/>
                  </a:lnTo>
                  <a:lnTo>
                    <a:pt x="2395639" y="614705"/>
                  </a:lnTo>
                  <a:lnTo>
                    <a:pt x="2395639" y="621423"/>
                  </a:lnTo>
                  <a:lnTo>
                    <a:pt x="2398369" y="624141"/>
                  </a:lnTo>
                  <a:lnTo>
                    <a:pt x="2405088" y="624141"/>
                  </a:lnTo>
                  <a:lnTo>
                    <a:pt x="2407805" y="621423"/>
                  </a:lnTo>
                  <a:lnTo>
                    <a:pt x="2407805" y="614705"/>
                  </a:lnTo>
                  <a:close/>
                </a:path>
                <a:path w="2544444" h="981709">
                  <a:moveTo>
                    <a:pt x="2419959" y="637209"/>
                  </a:moveTo>
                  <a:lnTo>
                    <a:pt x="2417229" y="634479"/>
                  </a:lnTo>
                  <a:lnTo>
                    <a:pt x="2410510" y="634479"/>
                  </a:lnTo>
                  <a:lnTo>
                    <a:pt x="2407793" y="637209"/>
                  </a:lnTo>
                  <a:lnTo>
                    <a:pt x="2407793" y="643940"/>
                  </a:lnTo>
                  <a:lnTo>
                    <a:pt x="2410510" y="646658"/>
                  </a:lnTo>
                  <a:lnTo>
                    <a:pt x="2417229" y="646658"/>
                  </a:lnTo>
                  <a:lnTo>
                    <a:pt x="2419959" y="643940"/>
                  </a:lnTo>
                  <a:lnTo>
                    <a:pt x="2419959" y="637209"/>
                  </a:lnTo>
                  <a:close/>
                </a:path>
                <a:path w="2544444" h="981709">
                  <a:moveTo>
                    <a:pt x="2431681" y="659942"/>
                  </a:moveTo>
                  <a:lnTo>
                    <a:pt x="2428964" y="657225"/>
                  </a:lnTo>
                  <a:lnTo>
                    <a:pt x="2422233" y="657225"/>
                  </a:lnTo>
                  <a:lnTo>
                    <a:pt x="2419502" y="659942"/>
                  </a:lnTo>
                  <a:lnTo>
                    <a:pt x="2419502" y="666673"/>
                  </a:lnTo>
                  <a:lnTo>
                    <a:pt x="2422233" y="669404"/>
                  </a:lnTo>
                  <a:lnTo>
                    <a:pt x="2428964" y="669404"/>
                  </a:lnTo>
                  <a:lnTo>
                    <a:pt x="2431681" y="666673"/>
                  </a:lnTo>
                  <a:lnTo>
                    <a:pt x="2431681" y="659942"/>
                  </a:lnTo>
                  <a:close/>
                </a:path>
                <a:path w="2544444" h="981709">
                  <a:moveTo>
                    <a:pt x="2442997" y="682904"/>
                  </a:moveTo>
                  <a:lnTo>
                    <a:pt x="2440267" y="680161"/>
                  </a:lnTo>
                  <a:lnTo>
                    <a:pt x="2433548" y="680161"/>
                  </a:lnTo>
                  <a:lnTo>
                    <a:pt x="2430818" y="682904"/>
                  </a:lnTo>
                  <a:lnTo>
                    <a:pt x="2430818" y="689622"/>
                  </a:lnTo>
                  <a:lnTo>
                    <a:pt x="2433548" y="692340"/>
                  </a:lnTo>
                  <a:lnTo>
                    <a:pt x="2440267" y="692340"/>
                  </a:lnTo>
                  <a:lnTo>
                    <a:pt x="2442997" y="689622"/>
                  </a:lnTo>
                  <a:lnTo>
                    <a:pt x="2442997" y="682904"/>
                  </a:lnTo>
                  <a:close/>
                </a:path>
                <a:path w="2544444" h="981709">
                  <a:moveTo>
                    <a:pt x="2453881" y="706056"/>
                  </a:moveTo>
                  <a:lnTo>
                    <a:pt x="2451150" y="703326"/>
                  </a:lnTo>
                  <a:lnTo>
                    <a:pt x="2444432" y="703326"/>
                  </a:lnTo>
                  <a:lnTo>
                    <a:pt x="2441702" y="706056"/>
                  </a:lnTo>
                  <a:lnTo>
                    <a:pt x="2441702" y="712787"/>
                  </a:lnTo>
                  <a:lnTo>
                    <a:pt x="2444432" y="715505"/>
                  </a:lnTo>
                  <a:lnTo>
                    <a:pt x="2451150" y="715505"/>
                  </a:lnTo>
                  <a:lnTo>
                    <a:pt x="2453881" y="712787"/>
                  </a:lnTo>
                  <a:lnTo>
                    <a:pt x="2453881" y="706056"/>
                  </a:lnTo>
                  <a:close/>
                </a:path>
                <a:path w="2544444" h="981709">
                  <a:moveTo>
                    <a:pt x="2464346" y="729424"/>
                  </a:moveTo>
                  <a:lnTo>
                    <a:pt x="2461628" y="726694"/>
                  </a:lnTo>
                  <a:lnTo>
                    <a:pt x="2454910" y="726694"/>
                  </a:lnTo>
                  <a:lnTo>
                    <a:pt x="2452179" y="729424"/>
                  </a:lnTo>
                  <a:lnTo>
                    <a:pt x="2452179" y="736142"/>
                  </a:lnTo>
                  <a:lnTo>
                    <a:pt x="2454910" y="738860"/>
                  </a:lnTo>
                  <a:lnTo>
                    <a:pt x="2461628" y="738860"/>
                  </a:lnTo>
                  <a:lnTo>
                    <a:pt x="2464346" y="736142"/>
                  </a:lnTo>
                  <a:lnTo>
                    <a:pt x="2464346" y="729424"/>
                  </a:lnTo>
                  <a:close/>
                </a:path>
                <a:path w="2544444" h="981709">
                  <a:moveTo>
                    <a:pt x="2474404" y="752970"/>
                  </a:moveTo>
                  <a:lnTo>
                    <a:pt x="2471686" y="750239"/>
                  </a:lnTo>
                  <a:lnTo>
                    <a:pt x="2464955" y="750239"/>
                  </a:lnTo>
                  <a:lnTo>
                    <a:pt x="2462238" y="752970"/>
                  </a:lnTo>
                  <a:lnTo>
                    <a:pt x="2462238" y="759688"/>
                  </a:lnTo>
                  <a:lnTo>
                    <a:pt x="2464955" y="762419"/>
                  </a:lnTo>
                  <a:lnTo>
                    <a:pt x="2471686" y="762419"/>
                  </a:lnTo>
                  <a:lnTo>
                    <a:pt x="2474404" y="759688"/>
                  </a:lnTo>
                  <a:lnTo>
                    <a:pt x="2474404" y="752970"/>
                  </a:lnTo>
                  <a:close/>
                </a:path>
                <a:path w="2544444" h="981709">
                  <a:moveTo>
                    <a:pt x="2483942" y="776706"/>
                  </a:moveTo>
                  <a:lnTo>
                    <a:pt x="2481211" y="773976"/>
                  </a:lnTo>
                  <a:lnTo>
                    <a:pt x="2474493" y="773976"/>
                  </a:lnTo>
                  <a:lnTo>
                    <a:pt x="2471763" y="776706"/>
                  </a:lnTo>
                  <a:lnTo>
                    <a:pt x="2471763" y="783424"/>
                  </a:lnTo>
                  <a:lnTo>
                    <a:pt x="2474493" y="786155"/>
                  </a:lnTo>
                  <a:lnTo>
                    <a:pt x="2481211" y="786155"/>
                  </a:lnTo>
                  <a:lnTo>
                    <a:pt x="2483942" y="783424"/>
                  </a:lnTo>
                  <a:lnTo>
                    <a:pt x="2483942" y="776706"/>
                  </a:lnTo>
                  <a:close/>
                </a:path>
                <a:path w="2544444" h="981709">
                  <a:moveTo>
                    <a:pt x="2493048" y="800620"/>
                  </a:moveTo>
                  <a:lnTo>
                    <a:pt x="2490317" y="797890"/>
                  </a:lnTo>
                  <a:lnTo>
                    <a:pt x="2483599" y="797890"/>
                  </a:lnTo>
                  <a:lnTo>
                    <a:pt x="2480868" y="800620"/>
                  </a:lnTo>
                  <a:lnTo>
                    <a:pt x="2480868" y="807339"/>
                  </a:lnTo>
                  <a:lnTo>
                    <a:pt x="2483599" y="810069"/>
                  </a:lnTo>
                  <a:lnTo>
                    <a:pt x="2490317" y="810069"/>
                  </a:lnTo>
                  <a:lnTo>
                    <a:pt x="2493048" y="807339"/>
                  </a:lnTo>
                  <a:lnTo>
                    <a:pt x="2493048" y="800620"/>
                  </a:lnTo>
                  <a:close/>
                </a:path>
                <a:path w="2544444" h="981709">
                  <a:moveTo>
                    <a:pt x="2501747" y="824699"/>
                  </a:moveTo>
                  <a:lnTo>
                    <a:pt x="2499004" y="821956"/>
                  </a:lnTo>
                  <a:lnTo>
                    <a:pt x="2492298" y="821956"/>
                  </a:lnTo>
                  <a:lnTo>
                    <a:pt x="2489568" y="824699"/>
                  </a:lnTo>
                  <a:lnTo>
                    <a:pt x="2489568" y="831418"/>
                  </a:lnTo>
                  <a:lnTo>
                    <a:pt x="2492298" y="834136"/>
                  </a:lnTo>
                  <a:lnTo>
                    <a:pt x="2499004" y="834136"/>
                  </a:lnTo>
                  <a:lnTo>
                    <a:pt x="2501747" y="831418"/>
                  </a:lnTo>
                  <a:lnTo>
                    <a:pt x="2501747" y="824699"/>
                  </a:lnTo>
                  <a:close/>
                </a:path>
                <a:path w="2544444" h="981709">
                  <a:moveTo>
                    <a:pt x="2510002" y="848918"/>
                  </a:moveTo>
                  <a:lnTo>
                    <a:pt x="2507284" y="846188"/>
                  </a:lnTo>
                  <a:lnTo>
                    <a:pt x="2500566" y="846188"/>
                  </a:lnTo>
                  <a:lnTo>
                    <a:pt x="2497836" y="848918"/>
                  </a:lnTo>
                  <a:lnTo>
                    <a:pt x="2497836" y="855649"/>
                  </a:lnTo>
                  <a:lnTo>
                    <a:pt x="2500566" y="858367"/>
                  </a:lnTo>
                  <a:lnTo>
                    <a:pt x="2507284" y="858367"/>
                  </a:lnTo>
                  <a:lnTo>
                    <a:pt x="2510002" y="855649"/>
                  </a:lnTo>
                  <a:lnTo>
                    <a:pt x="2510002" y="848918"/>
                  </a:lnTo>
                  <a:close/>
                </a:path>
                <a:path w="2544444" h="981709">
                  <a:moveTo>
                    <a:pt x="2517749" y="873315"/>
                  </a:moveTo>
                  <a:lnTo>
                    <a:pt x="2515031" y="870585"/>
                  </a:lnTo>
                  <a:lnTo>
                    <a:pt x="2508313" y="870585"/>
                  </a:lnTo>
                  <a:lnTo>
                    <a:pt x="2505583" y="873315"/>
                  </a:lnTo>
                  <a:lnTo>
                    <a:pt x="2505583" y="880033"/>
                  </a:lnTo>
                  <a:lnTo>
                    <a:pt x="2508313" y="882751"/>
                  </a:lnTo>
                  <a:lnTo>
                    <a:pt x="2515031" y="882751"/>
                  </a:lnTo>
                  <a:lnTo>
                    <a:pt x="2517749" y="880033"/>
                  </a:lnTo>
                  <a:lnTo>
                    <a:pt x="2517749" y="873315"/>
                  </a:lnTo>
                  <a:close/>
                </a:path>
                <a:path w="2544444" h="981709">
                  <a:moveTo>
                    <a:pt x="2525090" y="897826"/>
                  </a:moveTo>
                  <a:lnTo>
                    <a:pt x="2522359" y="895096"/>
                  </a:lnTo>
                  <a:lnTo>
                    <a:pt x="2515641" y="895096"/>
                  </a:lnTo>
                  <a:lnTo>
                    <a:pt x="2512911" y="897826"/>
                  </a:lnTo>
                  <a:lnTo>
                    <a:pt x="2512911" y="904544"/>
                  </a:lnTo>
                  <a:lnTo>
                    <a:pt x="2515641" y="907275"/>
                  </a:lnTo>
                  <a:lnTo>
                    <a:pt x="2522359" y="907275"/>
                  </a:lnTo>
                  <a:lnTo>
                    <a:pt x="2525090" y="904544"/>
                  </a:lnTo>
                  <a:lnTo>
                    <a:pt x="2525090" y="897826"/>
                  </a:lnTo>
                  <a:close/>
                </a:path>
                <a:path w="2544444" h="981709">
                  <a:moveTo>
                    <a:pt x="2531884" y="922489"/>
                  </a:moveTo>
                  <a:lnTo>
                    <a:pt x="2529154" y="919759"/>
                  </a:lnTo>
                  <a:lnTo>
                    <a:pt x="2522448" y="919759"/>
                  </a:lnTo>
                  <a:lnTo>
                    <a:pt x="2519705" y="922489"/>
                  </a:lnTo>
                  <a:lnTo>
                    <a:pt x="2519705" y="929220"/>
                  </a:lnTo>
                  <a:lnTo>
                    <a:pt x="2522448" y="931938"/>
                  </a:lnTo>
                  <a:lnTo>
                    <a:pt x="2529154" y="931938"/>
                  </a:lnTo>
                  <a:lnTo>
                    <a:pt x="2531884" y="929220"/>
                  </a:lnTo>
                  <a:lnTo>
                    <a:pt x="2531884" y="922489"/>
                  </a:lnTo>
                  <a:close/>
                </a:path>
                <a:path w="2544444" h="981709">
                  <a:moveTo>
                    <a:pt x="2538272" y="947280"/>
                  </a:moveTo>
                  <a:lnTo>
                    <a:pt x="2535555" y="944549"/>
                  </a:lnTo>
                  <a:lnTo>
                    <a:pt x="2528836" y="944549"/>
                  </a:lnTo>
                  <a:lnTo>
                    <a:pt x="2526093" y="947280"/>
                  </a:lnTo>
                  <a:lnTo>
                    <a:pt x="2526093" y="953998"/>
                  </a:lnTo>
                  <a:lnTo>
                    <a:pt x="2528836" y="956729"/>
                  </a:lnTo>
                  <a:lnTo>
                    <a:pt x="2535555" y="956729"/>
                  </a:lnTo>
                  <a:lnTo>
                    <a:pt x="2538272" y="953998"/>
                  </a:lnTo>
                  <a:lnTo>
                    <a:pt x="2538272" y="947280"/>
                  </a:lnTo>
                  <a:close/>
                </a:path>
                <a:path w="2544444" h="981709">
                  <a:moveTo>
                    <a:pt x="2544254" y="972159"/>
                  </a:moveTo>
                  <a:lnTo>
                    <a:pt x="2541524" y="969429"/>
                  </a:lnTo>
                  <a:lnTo>
                    <a:pt x="2534805" y="969429"/>
                  </a:lnTo>
                  <a:lnTo>
                    <a:pt x="2532075" y="972159"/>
                  </a:lnTo>
                  <a:lnTo>
                    <a:pt x="2532075" y="978877"/>
                  </a:lnTo>
                  <a:lnTo>
                    <a:pt x="2534805" y="981608"/>
                  </a:lnTo>
                  <a:lnTo>
                    <a:pt x="2541524" y="981608"/>
                  </a:lnTo>
                  <a:lnTo>
                    <a:pt x="2544254" y="978877"/>
                  </a:lnTo>
                  <a:lnTo>
                    <a:pt x="2544254" y="97215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2306313" y="9314796"/>
              <a:ext cx="2806700" cy="1261110"/>
            </a:xfrm>
            <a:custGeom>
              <a:avLst/>
              <a:gdLst/>
              <a:ahLst/>
              <a:cxnLst/>
              <a:rect l="l" t="t" r="r" b="b"/>
              <a:pathLst>
                <a:path w="2806700" h="1261109">
                  <a:moveTo>
                    <a:pt x="12166" y="320065"/>
                  </a:moveTo>
                  <a:lnTo>
                    <a:pt x="9436" y="317347"/>
                  </a:lnTo>
                  <a:lnTo>
                    <a:pt x="2717" y="317347"/>
                  </a:lnTo>
                  <a:lnTo>
                    <a:pt x="0" y="320065"/>
                  </a:lnTo>
                  <a:lnTo>
                    <a:pt x="0" y="326796"/>
                  </a:lnTo>
                  <a:lnTo>
                    <a:pt x="2717" y="329526"/>
                  </a:lnTo>
                  <a:lnTo>
                    <a:pt x="9436" y="329526"/>
                  </a:lnTo>
                  <a:lnTo>
                    <a:pt x="12166" y="326796"/>
                  </a:lnTo>
                  <a:lnTo>
                    <a:pt x="12166" y="320065"/>
                  </a:lnTo>
                  <a:close/>
                </a:path>
                <a:path w="2806700" h="1261109">
                  <a:moveTo>
                    <a:pt x="12166" y="294474"/>
                  </a:moveTo>
                  <a:lnTo>
                    <a:pt x="9436" y="291744"/>
                  </a:lnTo>
                  <a:lnTo>
                    <a:pt x="2717" y="291744"/>
                  </a:lnTo>
                  <a:lnTo>
                    <a:pt x="0" y="294474"/>
                  </a:lnTo>
                  <a:lnTo>
                    <a:pt x="0" y="301205"/>
                  </a:lnTo>
                  <a:lnTo>
                    <a:pt x="2717" y="303923"/>
                  </a:lnTo>
                  <a:lnTo>
                    <a:pt x="9436" y="303923"/>
                  </a:lnTo>
                  <a:lnTo>
                    <a:pt x="12166" y="301205"/>
                  </a:lnTo>
                  <a:lnTo>
                    <a:pt x="12166" y="294474"/>
                  </a:lnTo>
                  <a:close/>
                </a:path>
                <a:path w="2806700" h="1261109">
                  <a:moveTo>
                    <a:pt x="12687" y="345655"/>
                  </a:moveTo>
                  <a:lnTo>
                    <a:pt x="9969" y="342925"/>
                  </a:lnTo>
                  <a:lnTo>
                    <a:pt x="3238" y="342925"/>
                  </a:lnTo>
                  <a:lnTo>
                    <a:pt x="520" y="345655"/>
                  </a:lnTo>
                  <a:lnTo>
                    <a:pt x="520" y="352386"/>
                  </a:lnTo>
                  <a:lnTo>
                    <a:pt x="3238" y="355104"/>
                  </a:lnTo>
                  <a:lnTo>
                    <a:pt x="9969" y="355104"/>
                  </a:lnTo>
                  <a:lnTo>
                    <a:pt x="12687" y="352386"/>
                  </a:lnTo>
                  <a:lnTo>
                    <a:pt x="12687" y="345655"/>
                  </a:lnTo>
                  <a:close/>
                </a:path>
                <a:path w="2806700" h="1261109">
                  <a:moveTo>
                    <a:pt x="12687" y="268884"/>
                  </a:moveTo>
                  <a:lnTo>
                    <a:pt x="9969" y="266153"/>
                  </a:lnTo>
                  <a:lnTo>
                    <a:pt x="3238" y="266153"/>
                  </a:lnTo>
                  <a:lnTo>
                    <a:pt x="520" y="268884"/>
                  </a:lnTo>
                  <a:lnTo>
                    <a:pt x="520" y="275615"/>
                  </a:lnTo>
                  <a:lnTo>
                    <a:pt x="3238" y="278333"/>
                  </a:lnTo>
                  <a:lnTo>
                    <a:pt x="9969" y="278333"/>
                  </a:lnTo>
                  <a:lnTo>
                    <a:pt x="12687" y="275615"/>
                  </a:lnTo>
                  <a:lnTo>
                    <a:pt x="12687" y="268884"/>
                  </a:lnTo>
                  <a:close/>
                </a:path>
                <a:path w="2806700" h="1261109">
                  <a:moveTo>
                    <a:pt x="13627" y="371233"/>
                  </a:moveTo>
                  <a:lnTo>
                    <a:pt x="10896" y="368490"/>
                  </a:lnTo>
                  <a:lnTo>
                    <a:pt x="4191" y="368490"/>
                  </a:lnTo>
                  <a:lnTo>
                    <a:pt x="1447" y="371233"/>
                  </a:lnTo>
                  <a:lnTo>
                    <a:pt x="1447" y="377952"/>
                  </a:lnTo>
                  <a:lnTo>
                    <a:pt x="4191" y="380669"/>
                  </a:lnTo>
                  <a:lnTo>
                    <a:pt x="10896" y="380669"/>
                  </a:lnTo>
                  <a:lnTo>
                    <a:pt x="13627" y="377952"/>
                  </a:lnTo>
                  <a:lnTo>
                    <a:pt x="13627" y="371233"/>
                  </a:lnTo>
                  <a:close/>
                </a:path>
                <a:path w="2806700" h="1261109">
                  <a:moveTo>
                    <a:pt x="13627" y="243319"/>
                  </a:moveTo>
                  <a:lnTo>
                    <a:pt x="10896" y="240588"/>
                  </a:lnTo>
                  <a:lnTo>
                    <a:pt x="4191" y="240588"/>
                  </a:lnTo>
                  <a:lnTo>
                    <a:pt x="1447" y="243319"/>
                  </a:lnTo>
                  <a:lnTo>
                    <a:pt x="1447" y="250037"/>
                  </a:lnTo>
                  <a:lnTo>
                    <a:pt x="4191" y="252768"/>
                  </a:lnTo>
                  <a:lnTo>
                    <a:pt x="10896" y="252768"/>
                  </a:lnTo>
                  <a:lnTo>
                    <a:pt x="13627" y="250037"/>
                  </a:lnTo>
                  <a:lnTo>
                    <a:pt x="13627" y="243319"/>
                  </a:lnTo>
                  <a:close/>
                </a:path>
                <a:path w="2806700" h="1261109">
                  <a:moveTo>
                    <a:pt x="14986" y="217766"/>
                  </a:moveTo>
                  <a:lnTo>
                    <a:pt x="12268" y="215036"/>
                  </a:lnTo>
                  <a:lnTo>
                    <a:pt x="5549" y="215036"/>
                  </a:lnTo>
                  <a:lnTo>
                    <a:pt x="2819" y="217766"/>
                  </a:lnTo>
                  <a:lnTo>
                    <a:pt x="2819" y="224485"/>
                  </a:lnTo>
                  <a:lnTo>
                    <a:pt x="5549" y="227215"/>
                  </a:lnTo>
                  <a:lnTo>
                    <a:pt x="12268" y="227215"/>
                  </a:lnTo>
                  <a:lnTo>
                    <a:pt x="14986" y="224485"/>
                  </a:lnTo>
                  <a:lnTo>
                    <a:pt x="14986" y="217766"/>
                  </a:lnTo>
                  <a:close/>
                </a:path>
                <a:path w="2806700" h="1261109">
                  <a:moveTo>
                    <a:pt x="16891" y="192239"/>
                  </a:moveTo>
                  <a:lnTo>
                    <a:pt x="14147" y="189509"/>
                  </a:lnTo>
                  <a:lnTo>
                    <a:pt x="7442" y="189509"/>
                  </a:lnTo>
                  <a:lnTo>
                    <a:pt x="4711" y="192239"/>
                  </a:lnTo>
                  <a:lnTo>
                    <a:pt x="4711" y="198958"/>
                  </a:lnTo>
                  <a:lnTo>
                    <a:pt x="7442" y="201688"/>
                  </a:lnTo>
                  <a:lnTo>
                    <a:pt x="14147" y="201688"/>
                  </a:lnTo>
                  <a:lnTo>
                    <a:pt x="16891" y="198958"/>
                  </a:lnTo>
                  <a:lnTo>
                    <a:pt x="16891" y="192239"/>
                  </a:lnTo>
                  <a:close/>
                </a:path>
                <a:path w="2806700" h="1261109">
                  <a:moveTo>
                    <a:pt x="19189" y="166738"/>
                  </a:moveTo>
                  <a:lnTo>
                    <a:pt x="16459" y="164020"/>
                  </a:lnTo>
                  <a:lnTo>
                    <a:pt x="9740" y="164020"/>
                  </a:lnTo>
                  <a:lnTo>
                    <a:pt x="7010" y="166738"/>
                  </a:lnTo>
                  <a:lnTo>
                    <a:pt x="7010" y="173469"/>
                  </a:lnTo>
                  <a:lnTo>
                    <a:pt x="9740" y="176199"/>
                  </a:lnTo>
                  <a:lnTo>
                    <a:pt x="16459" y="176199"/>
                  </a:lnTo>
                  <a:lnTo>
                    <a:pt x="19189" y="173469"/>
                  </a:lnTo>
                  <a:lnTo>
                    <a:pt x="19189" y="166738"/>
                  </a:lnTo>
                  <a:close/>
                </a:path>
                <a:path w="2806700" h="1261109">
                  <a:moveTo>
                    <a:pt x="22009" y="141325"/>
                  </a:moveTo>
                  <a:lnTo>
                    <a:pt x="19278" y="138582"/>
                  </a:lnTo>
                  <a:lnTo>
                    <a:pt x="12560" y="138582"/>
                  </a:lnTo>
                  <a:lnTo>
                    <a:pt x="9829" y="141325"/>
                  </a:lnTo>
                  <a:lnTo>
                    <a:pt x="9829" y="148043"/>
                  </a:lnTo>
                  <a:lnTo>
                    <a:pt x="12560" y="150761"/>
                  </a:lnTo>
                  <a:lnTo>
                    <a:pt x="19278" y="150761"/>
                  </a:lnTo>
                  <a:lnTo>
                    <a:pt x="22009" y="148043"/>
                  </a:lnTo>
                  <a:lnTo>
                    <a:pt x="22009" y="141325"/>
                  </a:lnTo>
                  <a:close/>
                </a:path>
                <a:path w="2806700" h="1261109">
                  <a:moveTo>
                    <a:pt x="25361" y="115925"/>
                  </a:moveTo>
                  <a:lnTo>
                    <a:pt x="22631" y="113207"/>
                  </a:lnTo>
                  <a:lnTo>
                    <a:pt x="15913" y="113207"/>
                  </a:lnTo>
                  <a:lnTo>
                    <a:pt x="13182" y="115925"/>
                  </a:lnTo>
                  <a:lnTo>
                    <a:pt x="13182" y="122656"/>
                  </a:lnTo>
                  <a:lnTo>
                    <a:pt x="15913" y="125387"/>
                  </a:lnTo>
                  <a:lnTo>
                    <a:pt x="22631" y="125387"/>
                  </a:lnTo>
                  <a:lnTo>
                    <a:pt x="25361" y="122656"/>
                  </a:lnTo>
                  <a:lnTo>
                    <a:pt x="25361" y="115925"/>
                  </a:lnTo>
                  <a:close/>
                </a:path>
                <a:path w="2806700" h="1261109">
                  <a:moveTo>
                    <a:pt x="33210" y="549186"/>
                  </a:moveTo>
                  <a:lnTo>
                    <a:pt x="30492" y="546455"/>
                  </a:lnTo>
                  <a:lnTo>
                    <a:pt x="23761" y="546455"/>
                  </a:lnTo>
                  <a:lnTo>
                    <a:pt x="21043" y="549186"/>
                  </a:lnTo>
                  <a:lnTo>
                    <a:pt x="21043" y="555904"/>
                  </a:lnTo>
                  <a:lnTo>
                    <a:pt x="23761" y="558622"/>
                  </a:lnTo>
                  <a:lnTo>
                    <a:pt x="30492" y="558622"/>
                  </a:lnTo>
                  <a:lnTo>
                    <a:pt x="33210" y="555904"/>
                  </a:lnTo>
                  <a:lnTo>
                    <a:pt x="33210" y="549186"/>
                  </a:lnTo>
                  <a:close/>
                </a:path>
                <a:path w="2806700" h="1261109">
                  <a:moveTo>
                    <a:pt x="37922" y="574344"/>
                  </a:moveTo>
                  <a:lnTo>
                    <a:pt x="35204" y="571614"/>
                  </a:lnTo>
                  <a:lnTo>
                    <a:pt x="28473" y="571614"/>
                  </a:lnTo>
                  <a:lnTo>
                    <a:pt x="25755" y="574344"/>
                  </a:lnTo>
                  <a:lnTo>
                    <a:pt x="25755" y="581063"/>
                  </a:lnTo>
                  <a:lnTo>
                    <a:pt x="28473" y="583793"/>
                  </a:lnTo>
                  <a:lnTo>
                    <a:pt x="35204" y="583793"/>
                  </a:lnTo>
                  <a:lnTo>
                    <a:pt x="37922" y="581063"/>
                  </a:lnTo>
                  <a:lnTo>
                    <a:pt x="37922" y="574344"/>
                  </a:lnTo>
                  <a:close/>
                </a:path>
                <a:path w="2806700" h="1261109">
                  <a:moveTo>
                    <a:pt x="43053" y="599414"/>
                  </a:moveTo>
                  <a:lnTo>
                    <a:pt x="40335" y="596684"/>
                  </a:lnTo>
                  <a:lnTo>
                    <a:pt x="33604" y="596684"/>
                  </a:lnTo>
                  <a:lnTo>
                    <a:pt x="30886" y="599414"/>
                  </a:lnTo>
                  <a:lnTo>
                    <a:pt x="30886" y="606132"/>
                  </a:lnTo>
                  <a:lnTo>
                    <a:pt x="33604" y="608850"/>
                  </a:lnTo>
                  <a:lnTo>
                    <a:pt x="40335" y="608850"/>
                  </a:lnTo>
                  <a:lnTo>
                    <a:pt x="43053" y="606132"/>
                  </a:lnTo>
                  <a:lnTo>
                    <a:pt x="43053" y="599414"/>
                  </a:lnTo>
                  <a:close/>
                </a:path>
                <a:path w="2806700" h="1261109">
                  <a:moveTo>
                    <a:pt x="48602" y="624395"/>
                  </a:moveTo>
                  <a:lnTo>
                    <a:pt x="45872" y="621665"/>
                  </a:lnTo>
                  <a:lnTo>
                    <a:pt x="39154" y="621665"/>
                  </a:lnTo>
                  <a:lnTo>
                    <a:pt x="36423" y="624395"/>
                  </a:lnTo>
                  <a:lnTo>
                    <a:pt x="36423" y="631113"/>
                  </a:lnTo>
                  <a:lnTo>
                    <a:pt x="39154" y="633844"/>
                  </a:lnTo>
                  <a:lnTo>
                    <a:pt x="45872" y="633844"/>
                  </a:lnTo>
                  <a:lnTo>
                    <a:pt x="48602" y="631113"/>
                  </a:lnTo>
                  <a:lnTo>
                    <a:pt x="48602" y="624395"/>
                  </a:lnTo>
                  <a:close/>
                </a:path>
                <a:path w="2806700" h="1261109">
                  <a:moveTo>
                    <a:pt x="54673" y="649249"/>
                  </a:moveTo>
                  <a:lnTo>
                    <a:pt x="51955" y="646531"/>
                  </a:lnTo>
                  <a:lnTo>
                    <a:pt x="45237" y="646531"/>
                  </a:lnTo>
                  <a:lnTo>
                    <a:pt x="42506" y="649249"/>
                  </a:lnTo>
                  <a:lnTo>
                    <a:pt x="42506" y="655980"/>
                  </a:lnTo>
                  <a:lnTo>
                    <a:pt x="45237" y="658710"/>
                  </a:lnTo>
                  <a:lnTo>
                    <a:pt x="51955" y="658710"/>
                  </a:lnTo>
                  <a:lnTo>
                    <a:pt x="54673" y="655980"/>
                  </a:lnTo>
                  <a:lnTo>
                    <a:pt x="54673" y="649249"/>
                  </a:lnTo>
                  <a:close/>
                </a:path>
                <a:path w="2806700" h="1261109">
                  <a:moveTo>
                    <a:pt x="61163" y="674001"/>
                  </a:moveTo>
                  <a:lnTo>
                    <a:pt x="58445" y="671283"/>
                  </a:lnTo>
                  <a:lnTo>
                    <a:pt x="51727" y="671283"/>
                  </a:lnTo>
                  <a:lnTo>
                    <a:pt x="48996" y="674001"/>
                  </a:lnTo>
                  <a:lnTo>
                    <a:pt x="48996" y="680732"/>
                  </a:lnTo>
                  <a:lnTo>
                    <a:pt x="51727" y="683463"/>
                  </a:lnTo>
                  <a:lnTo>
                    <a:pt x="58445" y="683463"/>
                  </a:lnTo>
                  <a:lnTo>
                    <a:pt x="61163" y="680732"/>
                  </a:lnTo>
                  <a:lnTo>
                    <a:pt x="61163" y="674001"/>
                  </a:lnTo>
                  <a:close/>
                </a:path>
                <a:path w="2806700" h="1261109">
                  <a:moveTo>
                    <a:pt x="68084" y="698639"/>
                  </a:moveTo>
                  <a:lnTo>
                    <a:pt x="65354" y="695909"/>
                  </a:lnTo>
                  <a:lnTo>
                    <a:pt x="58635" y="695909"/>
                  </a:lnTo>
                  <a:lnTo>
                    <a:pt x="55918" y="698639"/>
                  </a:lnTo>
                  <a:lnTo>
                    <a:pt x="55918" y="705370"/>
                  </a:lnTo>
                  <a:lnTo>
                    <a:pt x="58635" y="708088"/>
                  </a:lnTo>
                  <a:lnTo>
                    <a:pt x="65354" y="708088"/>
                  </a:lnTo>
                  <a:lnTo>
                    <a:pt x="68084" y="705370"/>
                  </a:lnTo>
                  <a:lnTo>
                    <a:pt x="68084" y="698639"/>
                  </a:lnTo>
                  <a:close/>
                </a:path>
                <a:path w="2806700" h="1261109">
                  <a:moveTo>
                    <a:pt x="75514" y="723150"/>
                  </a:moveTo>
                  <a:lnTo>
                    <a:pt x="72796" y="720407"/>
                  </a:lnTo>
                  <a:lnTo>
                    <a:pt x="66065" y="720407"/>
                  </a:lnTo>
                  <a:lnTo>
                    <a:pt x="63347" y="723150"/>
                  </a:lnTo>
                  <a:lnTo>
                    <a:pt x="63347" y="729869"/>
                  </a:lnTo>
                  <a:lnTo>
                    <a:pt x="66065" y="732586"/>
                  </a:lnTo>
                  <a:lnTo>
                    <a:pt x="72796" y="732586"/>
                  </a:lnTo>
                  <a:lnTo>
                    <a:pt x="75514" y="729869"/>
                  </a:lnTo>
                  <a:lnTo>
                    <a:pt x="75514" y="723150"/>
                  </a:lnTo>
                  <a:close/>
                </a:path>
                <a:path w="2806700" h="1261109">
                  <a:moveTo>
                    <a:pt x="83362" y="747509"/>
                  </a:moveTo>
                  <a:lnTo>
                    <a:pt x="80645" y="744778"/>
                  </a:lnTo>
                  <a:lnTo>
                    <a:pt x="73926" y="744778"/>
                  </a:lnTo>
                  <a:lnTo>
                    <a:pt x="71196" y="747509"/>
                  </a:lnTo>
                  <a:lnTo>
                    <a:pt x="71196" y="754227"/>
                  </a:lnTo>
                  <a:lnTo>
                    <a:pt x="73926" y="756958"/>
                  </a:lnTo>
                  <a:lnTo>
                    <a:pt x="80645" y="756958"/>
                  </a:lnTo>
                  <a:lnTo>
                    <a:pt x="83362" y="754227"/>
                  </a:lnTo>
                  <a:lnTo>
                    <a:pt x="83362" y="747509"/>
                  </a:lnTo>
                  <a:close/>
                </a:path>
                <a:path w="2806700" h="1261109">
                  <a:moveTo>
                    <a:pt x="91643" y="771715"/>
                  </a:moveTo>
                  <a:lnTo>
                    <a:pt x="88912" y="768985"/>
                  </a:lnTo>
                  <a:lnTo>
                    <a:pt x="82194" y="768985"/>
                  </a:lnTo>
                  <a:lnTo>
                    <a:pt x="79476" y="771715"/>
                  </a:lnTo>
                  <a:lnTo>
                    <a:pt x="79476" y="778446"/>
                  </a:lnTo>
                  <a:lnTo>
                    <a:pt x="82194" y="781164"/>
                  </a:lnTo>
                  <a:lnTo>
                    <a:pt x="88912" y="781164"/>
                  </a:lnTo>
                  <a:lnTo>
                    <a:pt x="91643" y="778446"/>
                  </a:lnTo>
                  <a:lnTo>
                    <a:pt x="91643" y="771715"/>
                  </a:lnTo>
                  <a:close/>
                </a:path>
                <a:path w="2806700" h="1261109">
                  <a:moveTo>
                    <a:pt x="100330" y="795782"/>
                  </a:moveTo>
                  <a:lnTo>
                    <a:pt x="97612" y="793051"/>
                  </a:lnTo>
                  <a:lnTo>
                    <a:pt x="90881" y="793051"/>
                  </a:lnTo>
                  <a:lnTo>
                    <a:pt x="88150" y="795782"/>
                  </a:lnTo>
                  <a:lnTo>
                    <a:pt x="88150" y="802500"/>
                  </a:lnTo>
                  <a:lnTo>
                    <a:pt x="90881" y="805230"/>
                  </a:lnTo>
                  <a:lnTo>
                    <a:pt x="97612" y="805230"/>
                  </a:lnTo>
                  <a:lnTo>
                    <a:pt x="100330" y="802500"/>
                  </a:lnTo>
                  <a:lnTo>
                    <a:pt x="100330" y="795782"/>
                  </a:lnTo>
                  <a:close/>
                </a:path>
                <a:path w="2806700" h="1261109">
                  <a:moveTo>
                    <a:pt x="109550" y="819670"/>
                  </a:moveTo>
                  <a:lnTo>
                    <a:pt x="106819" y="816940"/>
                  </a:lnTo>
                  <a:lnTo>
                    <a:pt x="100101" y="816940"/>
                  </a:lnTo>
                  <a:lnTo>
                    <a:pt x="97370" y="819670"/>
                  </a:lnTo>
                  <a:lnTo>
                    <a:pt x="97370" y="826401"/>
                  </a:lnTo>
                  <a:lnTo>
                    <a:pt x="100101" y="829119"/>
                  </a:lnTo>
                  <a:lnTo>
                    <a:pt x="106819" y="829119"/>
                  </a:lnTo>
                  <a:lnTo>
                    <a:pt x="109550" y="826401"/>
                  </a:lnTo>
                  <a:lnTo>
                    <a:pt x="109550" y="819670"/>
                  </a:lnTo>
                  <a:close/>
                </a:path>
                <a:path w="2806700" h="1261109">
                  <a:moveTo>
                    <a:pt x="119087" y="843394"/>
                  </a:moveTo>
                  <a:lnTo>
                    <a:pt x="116344" y="840663"/>
                  </a:lnTo>
                  <a:lnTo>
                    <a:pt x="109639" y="840663"/>
                  </a:lnTo>
                  <a:lnTo>
                    <a:pt x="106908" y="843394"/>
                  </a:lnTo>
                  <a:lnTo>
                    <a:pt x="106908" y="850112"/>
                  </a:lnTo>
                  <a:lnTo>
                    <a:pt x="109639" y="852843"/>
                  </a:lnTo>
                  <a:lnTo>
                    <a:pt x="116344" y="852843"/>
                  </a:lnTo>
                  <a:lnTo>
                    <a:pt x="119087" y="850112"/>
                  </a:lnTo>
                  <a:lnTo>
                    <a:pt x="119087" y="843394"/>
                  </a:lnTo>
                  <a:close/>
                </a:path>
                <a:path w="2806700" h="1261109">
                  <a:moveTo>
                    <a:pt x="129120" y="866927"/>
                  </a:moveTo>
                  <a:lnTo>
                    <a:pt x="126403" y="864209"/>
                  </a:lnTo>
                  <a:lnTo>
                    <a:pt x="119684" y="864209"/>
                  </a:lnTo>
                  <a:lnTo>
                    <a:pt x="116954" y="866927"/>
                  </a:lnTo>
                  <a:lnTo>
                    <a:pt x="116954" y="873658"/>
                  </a:lnTo>
                  <a:lnTo>
                    <a:pt x="119684" y="876388"/>
                  </a:lnTo>
                  <a:lnTo>
                    <a:pt x="126403" y="876388"/>
                  </a:lnTo>
                  <a:lnTo>
                    <a:pt x="129120" y="873658"/>
                  </a:lnTo>
                  <a:lnTo>
                    <a:pt x="129120" y="866927"/>
                  </a:lnTo>
                  <a:close/>
                </a:path>
                <a:path w="2806700" h="1261109">
                  <a:moveTo>
                    <a:pt x="139598" y="890282"/>
                  </a:moveTo>
                  <a:lnTo>
                    <a:pt x="136867" y="887564"/>
                  </a:lnTo>
                  <a:lnTo>
                    <a:pt x="130149" y="887564"/>
                  </a:lnTo>
                  <a:lnTo>
                    <a:pt x="127419" y="890282"/>
                  </a:lnTo>
                  <a:lnTo>
                    <a:pt x="127419" y="897013"/>
                  </a:lnTo>
                  <a:lnTo>
                    <a:pt x="130149" y="899731"/>
                  </a:lnTo>
                  <a:lnTo>
                    <a:pt x="136867" y="899731"/>
                  </a:lnTo>
                  <a:lnTo>
                    <a:pt x="139598" y="897013"/>
                  </a:lnTo>
                  <a:lnTo>
                    <a:pt x="139598" y="890282"/>
                  </a:lnTo>
                  <a:close/>
                </a:path>
                <a:path w="2806700" h="1261109">
                  <a:moveTo>
                    <a:pt x="150482" y="913447"/>
                  </a:moveTo>
                  <a:lnTo>
                    <a:pt x="147764" y="910704"/>
                  </a:lnTo>
                  <a:lnTo>
                    <a:pt x="141046" y="910704"/>
                  </a:lnTo>
                  <a:lnTo>
                    <a:pt x="138303" y="913447"/>
                  </a:lnTo>
                  <a:lnTo>
                    <a:pt x="138303" y="920165"/>
                  </a:lnTo>
                  <a:lnTo>
                    <a:pt x="141046" y="922883"/>
                  </a:lnTo>
                  <a:lnTo>
                    <a:pt x="147764" y="922883"/>
                  </a:lnTo>
                  <a:lnTo>
                    <a:pt x="150482" y="920165"/>
                  </a:lnTo>
                  <a:lnTo>
                    <a:pt x="150482" y="913447"/>
                  </a:lnTo>
                  <a:close/>
                </a:path>
                <a:path w="2806700" h="1261109">
                  <a:moveTo>
                    <a:pt x="161798" y="936409"/>
                  </a:moveTo>
                  <a:lnTo>
                    <a:pt x="159067" y="933678"/>
                  </a:lnTo>
                  <a:lnTo>
                    <a:pt x="152361" y="933678"/>
                  </a:lnTo>
                  <a:lnTo>
                    <a:pt x="149631" y="936409"/>
                  </a:lnTo>
                  <a:lnTo>
                    <a:pt x="149631" y="943127"/>
                  </a:lnTo>
                  <a:lnTo>
                    <a:pt x="152361" y="945845"/>
                  </a:lnTo>
                  <a:lnTo>
                    <a:pt x="159067" y="945845"/>
                  </a:lnTo>
                  <a:lnTo>
                    <a:pt x="161798" y="943127"/>
                  </a:lnTo>
                  <a:lnTo>
                    <a:pt x="161798" y="936409"/>
                  </a:lnTo>
                  <a:close/>
                </a:path>
                <a:path w="2806700" h="1261109">
                  <a:moveTo>
                    <a:pt x="173520" y="959142"/>
                  </a:moveTo>
                  <a:lnTo>
                    <a:pt x="170802" y="956411"/>
                  </a:lnTo>
                  <a:lnTo>
                    <a:pt x="164071" y="956411"/>
                  </a:lnTo>
                  <a:lnTo>
                    <a:pt x="161340" y="959142"/>
                  </a:lnTo>
                  <a:lnTo>
                    <a:pt x="161340" y="965873"/>
                  </a:lnTo>
                  <a:lnTo>
                    <a:pt x="164071" y="968590"/>
                  </a:lnTo>
                  <a:lnTo>
                    <a:pt x="170802" y="968590"/>
                  </a:lnTo>
                  <a:lnTo>
                    <a:pt x="173520" y="965873"/>
                  </a:lnTo>
                  <a:lnTo>
                    <a:pt x="173520" y="959142"/>
                  </a:lnTo>
                  <a:close/>
                </a:path>
                <a:path w="2806700" h="1261109">
                  <a:moveTo>
                    <a:pt x="185661" y="981671"/>
                  </a:moveTo>
                  <a:lnTo>
                    <a:pt x="182943" y="978941"/>
                  </a:lnTo>
                  <a:lnTo>
                    <a:pt x="176225" y="978941"/>
                  </a:lnTo>
                  <a:lnTo>
                    <a:pt x="173494" y="981671"/>
                  </a:lnTo>
                  <a:lnTo>
                    <a:pt x="173494" y="988390"/>
                  </a:lnTo>
                  <a:lnTo>
                    <a:pt x="176225" y="991120"/>
                  </a:lnTo>
                  <a:lnTo>
                    <a:pt x="182943" y="991120"/>
                  </a:lnTo>
                  <a:lnTo>
                    <a:pt x="185661" y="988390"/>
                  </a:lnTo>
                  <a:lnTo>
                    <a:pt x="185661" y="981671"/>
                  </a:lnTo>
                  <a:close/>
                </a:path>
                <a:path w="2806700" h="1261109">
                  <a:moveTo>
                    <a:pt x="198234" y="1003960"/>
                  </a:moveTo>
                  <a:lnTo>
                    <a:pt x="195503" y="1001242"/>
                  </a:lnTo>
                  <a:lnTo>
                    <a:pt x="188785" y="1001242"/>
                  </a:lnTo>
                  <a:lnTo>
                    <a:pt x="186055" y="1003960"/>
                  </a:lnTo>
                  <a:lnTo>
                    <a:pt x="186055" y="1010691"/>
                  </a:lnTo>
                  <a:lnTo>
                    <a:pt x="188785" y="1013421"/>
                  </a:lnTo>
                  <a:lnTo>
                    <a:pt x="195503" y="1013421"/>
                  </a:lnTo>
                  <a:lnTo>
                    <a:pt x="198234" y="1010691"/>
                  </a:lnTo>
                  <a:lnTo>
                    <a:pt x="198234" y="1003960"/>
                  </a:lnTo>
                  <a:close/>
                </a:path>
                <a:path w="2806700" h="1261109">
                  <a:moveTo>
                    <a:pt x="211213" y="1026033"/>
                  </a:moveTo>
                  <a:lnTo>
                    <a:pt x="208495" y="1023302"/>
                  </a:lnTo>
                  <a:lnTo>
                    <a:pt x="201777" y="1023302"/>
                  </a:lnTo>
                  <a:lnTo>
                    <a:pt x="199034" y="1026033"/>
                  </a:lnTo>
                  <a:lnTo>
                    <a:pt x="199034" y="1032764"/>
                  </a:lnTo>
                  <a:lnTo>
                    <a:pt x="201777" y="1035481"/>
                  </a:lnTo>
                  <a:lnTo>
                    <a:pt x="208495" y="1035481"/>
                  </a:lnTo>
                  <a:lnTo>
                    <a:pt x="211213" y="1032764"/>
                  </a:lnTo>
                  <a:lnTo>
                    <a:pt x="211213" y="1026033"/>
                  </a:lnTo>
                  <a:close/>
                </a:path>
                <a:path w="2806700" h="1261109">
                  <a:moveTo>
                    <a:pt x="224624" y="1047851"/>
                  </a:moveTo>
                  <a:lnTo>
                    <a:pt x="221894" y="1045133"/>
                  </a:lnTo>
                  <a:lnTo>
                    <a:pt x="215176" y="1045133"/>
                  </a:lnTo>
                  <a:lnTo>
                    <a:pt x="212445" y="1047851"/>
                  </a:lnTo>
                  <a:lnTo>
                    <a:pt x="212445" y="1054569"/>
                  </a:lnTo>
                  <a:lnTo>
                    <a:pt x="215176" y="1057313"/>
                  </a:lnTo>
                  <a:lnTo>
                    <a:pt x="221894" y="1057313"/>
                  </a:lnTo>
                  <a:lnTo>
                    <a:pt x="224624" y="1054569"/>
                  </a:lnTo>
                  <a:lnTo>
                    <a:pt x="224624" y="1047851"/>
                  </a:lnTo>
                  <a:close/>
                </a:path>
                <a:path w="2806700" h="1261109">
                  <a:moveTo>
                    <a:pt x="238340" y="1069428"/>
                  </a:moveTo>
                  <a:lnTo>
                    <a:pt x="235610" y="1066711"/>
                  </a:lnTo>
                  <a:lnTo>
                    <a:pt x="228892" y="1066711"/>
                  </a:lnTo>
                  <a:lnTo>
                    <a:pt x="226174" y="1069428"/>
                  </a:lnTo>
                  <a:lnTo>
                    <a:pt x="226174" y="1076159"/>
                  </a:lnTo>
                  <a:lnTo>
                    <a:pt x="228892" y="1078877"/>
                  </a:lnTo>
                  <a:lnTo>
                    <a:pt x="235610" y="1078877"/>
                  </a:lnTo>
                  <a:lnTo>
                    <a:pt x="238340" y="1076159"/>
                  </a:lnTo>
                  <a:lnTo>
                    <a:pt x="238340" y="1069428"/>
                  </a:lnTo>
                  <a:close/>
                </a:path>
                <a:path w="2806700" h="1261109">
                  <a:moveTo>
                    <a:pt x="252476" y="1090752"/>
                  </a:moveTo>
                  <a:lnTo>
                    <a:pt x="249732" y="1088021"/>
                  </a:lnTo>
                  <a:lnTo>
                    <a:pt x="243027" y="1088021"/>
                  </a:lnTo>
                  <a:lnTo>
                    <a:pt x="240296" y="1090752"/>
                  </a:lnTo>
                  <a:lnTo>
                    <a:pt x="240296" y="1097470"/>
                  </a:lnTo>
                  <a:lnTo>
                    <a:pt x="243027" y="1100201"/>
                  </a:lnTo>
                  <a:lnTo>
                    <a:pt x="249732" y="1100201"/>
                  </a:lnTo>
                  <a:lnTo>
                    <a:pt x="252476" y="1097470"/>
                  </a:lnTo>
                  <a:lnTo>
                    <a:pt x="252476" y="1090752"/>
                  </a:lnTo>
                  <a:close/>
                </a:path>
                <a:path w="2806700" h="1261109">
                  <a:moveTo>
                    <a:pt x="267030" y="1111808"/>
                  </a:moveTo>
                  <a:lnTo>
                    <a:pt x="264299" y="1109078"/>
                  </a:lnTo>
                  <a:lnTo>
                    <a:pt x="257581" y="1109078"/>
                  </a:lnTo>
                  <a:lnTo>
                    <a:pt x="254863" y="1111808"/>
                  </a:lnTo>
                  <a:lnTo>
                    <a:pt x="254863" y="1118539"/>
                  </a:lnTo>
                  <a:lnTo>
                    <a:pt x="257581" y="1121257"/>
                  </a:lnTo>
                  <a:lnTo>
                    <a:pt x="264299" y="1121257"/>
                  </a:lnTo>
                  <a:lnTo>
                    <a:pt x="267030" y="1118539"/>
                  </a:lnTo>
                  <a:lnTo>
                    <a:pt x="267030" y="1111808"/>
                  </a:lnTo>
                  <a:close/>
                </a:path>
                <a:path w="2806700" h="1261109">
                  <a:moveTo>
                    <a:pt x="282003" y="1132586"/>
                  </a:moveTo>
                  <a:lnTo>
                    <a:pt x="279273" y="1129868"/>
                  </a:lnTo>
                  <a:lnTo>
                    <a:pt x="272554" y="1129868"/>
                  </a:lnTo>
                  <a:lnTo>
                    <a:pt x="269836" y="1132586"/>
                  </a:lnTo>
                  <a:lnTo>
                    <a:pt x="269836" y="1139317"/>
                  </a:lnTo>
                  <a:lnTo>
                    <a:pt x="272554" y="1142047"/>
                  </a:lnTo>
                  <a:lnTo>
                    <a:pt x="279273" y="1142047"/>
                  </a:lnTo>
                  <a:lnTo>
                    <a:pt x="282003" y="1139317"/>
                  </a:lnTo>
                  <a:lnTo>
                    <a:pt x="282003" y="1132586"/>
                  </a:lnTo>
                  <a:close/>
                </a:path>
                <a:path w="2806700" h="1261109">
                  <a:moveTo>
                    <a:pt x="297281" y="1153109"/>
                  </a:moveTo>
                  <a:lnTo>
                    <a:pt x="294563" y="1150378"/>
                  </a:lnTo>
                  <a:lnTo>
                    <a:pt x="287845" y="1150378"/>
                  </a:lnTo>
                  <a:lnTo>
                    <a:pt x="285115" y="1153109"/>
                  </a:lnTo>
                  <a:lnTo>
                    <a:pt x="285115" y="1159827"/>
                  </a:lnTo>
                  <a:lnTo>
                    <a:pt x="287845" y="1162558"/>
                  </a:lnTo>
                  <a:lnTo>
                    <a:pt x="294563" y="1162558"/>
                  </a:lnTo>
                  <a:lnTo>
                    <a:pt x="297281" y="1159827"/>
                  </a:lnTo>
                  <a:lnTo>
                    <a:pt x="297281" y="1153109"/>
                  </a:lnTo>
                  <a:close/>
                </a:path>
                <a:path w="2806700" h="1261109">
                  <a:moveTo>
                    <a:pt x="313004" y="1173340"/>
                  </a:moveTo>
                  <a:lnTo>
                    <a:pt x="310273" y="1170597"/>
                  </a:lnTo>
                  <a:lnTo>
                    <a:pt x="303555" y="1170597"/>
                  </a:lnTo>
                  <a:lnTo>
                    <a:pt x="300824" y="1173340"/>
                  </a:lnTo>
                  <a:lnTo>
                    <a:pt x="300824" y="1180058"/>
                  </a:lnTo>
                  <a:lnTo>
                    <a:pt x="303555" y="1182776"/>
                  </a:lnTo>
                  <a:lnTo>
                    <a:pt x="310273" y="1182776"/>
                  </a:lnTo>
                  <a:lnTo>
                    <a:pt x="313004" y="1180058"/>
                  </a:lnTo>
                  <a:lnTo>
                    <a:pt x="313004" y="1173340"/>
                  </a:lnTo>
                  <a:close/>
                </a:path>
                <a:path w="2806700" h="1261109">
                  <a:moveTo>
                    <a:pt x="329018" y="1193266"/>
                  </a:moveTo>
                  <a:lnTo>
                    <a:pt x="326275" y="1190536"/>
                  </a:lnTo>
                  <a:lnTo>
                    <a:pt x="319570" y="1190536"/>
                  </a:lnTo>
                  <a:lnTo>
                    <a:pt x="316839" y="1193266"/>
                  </a:lnTo>
                  <a:lnTo>
                    <a:pt x="316839" y="1199984"/>
                  </a:lnTo>
                  <a:lnTo>
                    <a:pt x="319570" y="1202715"/>
                  </a:lnTo>
                  <a:lnTo>
                    <a:pt x="326275" y="1202715"/>
                  </a:lnTo>
                  <a:lnTo>
                    <a:pt x="329018" y="1199984"/>
                  </a:lnTo>
                  <a:lnTo>
                    <a:pt x="329018" y="1193266"/>
                  </a:lnTo>
                  <a:close/>
                </a:path>
                <a:path w="2806700" h="1261109">
                  <a:moveTo>
                    <a:pt x="345452" y="1212900"/>
                  </a:moveTo>
                  <a:lnTo>
                    <a:pt x="342722" y="1210170"/>
                  </a:lnTo>
                  <a:lnTo>
                    <a:pt x="336003" y="1210170"/>
                  </a:lnTo>
                  <a:lnTo>
                    <a:pt x="333273" y="1212900"/>
                  </a:lnTo>
                  <a:lnTo>
                    <a:pt x="333273" y="1219631"/>
                  </a:lnTo>
                  <a:lnTo>
                    <a:pt x="336003" y="1222349"/>
                  </a:lnTo>
                  <a:lnTo>
                    <a:pt x="342722" y="1222349"/>
                  </a:lnTo>
                  <a:lnTo>
                    <a:pt x="345452" y="1219631"/>
                  </a:lnTo>
                  <a:lnTo>
                    <a:pt x="345452" y="1212900"/>
                  </a:lnTo>
                  <a:close/>
                </a:path>
                <a:path w="2806700" h="1261109">
                  <a:moveTo>
                    <a:pt x="362216" y="1232230"/>
                  </a:moveTo>
                  <a:lnTo>
                    <a:pt x="359486" y="1229512"/>
                  </a:lnTo>
                  <a:lnTo>
                    <a:pt x="352767" y="1229512"/>
                  </a:lnTo>
                  <a:lnTo>
                    <a:pt x="350037" y="1232230"/>
                  </a:lnTo>
                  <a:lnTo>
                    <a:pt x="350037" y="1238961"/>
                  </a:lnTo>
                  <a:lnTo>
                    <a:pt x="352767" y="1241691"/>
                  </a:lnTo>
                  <a:lnTo>
                    <a:pt x="359486" y="1241691"/>
                  </a:lnTo>
                  <a:lnTo>
                    <a:pt x="362216" y="1238961"/>
                  </a:lnTo>
                  <a:lnTo>
                    <a:pt x="362216" y="1232230"/>
                  </a:lnTo>
                  <a:close/>
                </a:path>
                <a:path w="2806700" h="1261109">
                  <a:moveTo>
                    <a:pt x="379285" y="1251254"/>
                  </a:moveTo>
                  <a:lnTo>
                    <a:pt x="376555" y="1248537"/>
                  </a:lnTo>
                  <a:lnTo>
                    <a:pt x="369836" y="1248537"/>
                  </a:lnTo>
                  <a:lnTo>
                    <a:pt x="367106" y="1251254"/>
                  </a:lnTo>
                  <a:lnTo>
                    <a:pt x="367106" y="1257985"/>
                  </a:lnTo>
                  <a:lnTo>
                    <a:pt x="369836" y="1260716"/>
                  </a:lnTo>
                  <a:lnTo>
                    <a:pt x="376555" y="1260716"/>
                  </a:lnTo>
                  <a:lnTo>
                    <a:pt x="379285" y="1257985"/>
                  </a:lnTo>
                  <a:lnTo>
                    <a:pt x="379285" y="1251254"/>
                  </a:lnTo>
                  <a:close/>
                </a:path>
                <a:path w="2806700" h="1261109">
                  <a:moveTo>
                    <a:pt x="2731046" y="759625"/>
                  </a:moveTo>
                  <a:lnTo>
                    <a:pt x="2728315" y="756907"/>
                  </a:lnTo>
                  <a:lnTo>
                    <a:pt x="2721584" y="756907"/>
                  </a:lnTo>
                  <a:lnTo>
                    <a:pt x="2718866" y="759625"/>
                  </a:lnTo>
                  <a:lnTo>
                    <a:pt x="2718866" y="766356"/>
                  </a:lnTo>
                  <a:lnTo>
                    <a:pt x="2721584" y="769086"/>
                  </a:lnTo>
                  <a:lnTo>
                    <a:pt x="2728315" y="769086"/>
                  </a:lnTo>
                  <a:lnTo>
                    <a:pt x="2731046" y="766356"/>
                  </a:lnTo>
                  <a:lnTo>
                    <a:pt x="2731046" y="759625"/>
                  </a:lnTo>
                  <a:close/>
                </a:path>
                <a:path w="2806700" h="1261109">
                  <a:moveTo>
                    <a:pt x="2739098" y="735342"/>
                  </a:moveTo>
                  <a:lnTo>
                    <a:pt x="2736380" y="732612"/>
                  </a:lnTo>
                  <a:lnTo>
                    <a:pt x="2729649" y="732612"/>
                  </a:lnTo>
                  <a:lnTo>
                    <a:pt x="2726931" y="735342"/>
                  </a:lnTo>
                  <a:lnTo>
                    <a:pt x="2726931" y="742061"/>
                  </a:lnTo>
                  <a:lnTo>
                    <a:pt x="2729649" y="744791"/>
                  </a:lnTo>
                  <a:lnTo>
                    <a:pt x="2736380" y="744791"/>
                  </a:lnTo>
                  <a:lnTo>
                    <a:pt x="2739098" y="742061"/>
                  </a:lnTo>
                  <a:lnTo>
                    <a:pt x="2739098" y="735342"/>
                  </a:lnTo>
                  <a:close/>
                </a:path>
                <a:path w="2806700" h="1261109">
                  <a:moveTo>
                    <a:pt x="2743504" y="2730"/>
                  </a:moveTo>
                  <a:lnTo>
                    <a:pt x="2740774" y="0"/>
                  </a:lnTo>
                  <a:lnTo>
                    <a:pt x="2734056" y="0"/>
                  </a:lnTo>
                  <a:lnTo>
                    <a:pt x="2731325" y="2730"/>
                  </a:lnTo>
                  <a:lnTo>
                    <a:pt x="2731325" y="9448"/>
                  </a:lnTo>
                  <a:lnTo>
                    <a:pt x="2734056" y="12179"/>
                  </a:lnTo>
                  <a:lnTo>
                    <a:pt x="2740774" y="12179"/>
                  </a:lnTo>
                  <a:lnTo>
                    <a:pt x="2743504" y="9448"/>
                  </a:lnTo>
                  <a:lnTo>
                    <a:pt x="2743504" y="2730"/>
                  </a:lnTo>
                  <a:close/>
                </a:path>
                <a:path w="2806700" h="1261109">
                  <a:moveTo>
                    <a:pt x="2746743" y="710920"/>
                  </a:moveTo>
                  <a:lnTo>
                    <a:pt x="2744012" y="708177"/>
                  </a:lnTo>
                  <a:lnTo>
                    <a:pt x="2737294" y="708177"/>
                  </a:lnTo>
                  <a:lnTo>
                    <a:pt x="2734576" y="710920"/>
                  </a:lnTo>
                  <a:lnTo>
                    <a:pt x="2734576" y="717638"/>
                  </a:lnTo>
                  <a:lnTo>
                    <a:pt x="2737294" y="720356"/>
                  </a:lnTo>
                  <a:lnTo>
                    <a:pt x="2744012" y="720356"/>
                  </a:lnTo>
                  <a:lnTo>
                    <a:pt x="2746743" y="717638"/>
                  </a:lnTo>
                  <a:lnTo>
                    <a:pt x="2746743" y="710920"/>
                  </a:lnTo>
                  <a:close/>
                </a:path>
                <a:path w="2806700" h="1261109">
                  <a:moveTo>
                    <a:pt x="2748940" y="27736"/>
                  </a:moveTo>
                  <a:lnTo>
                    <a:pt x="2746210" y="25006"/>
                  </a:lnTo>
                  <a:lnTo>
                    <a:pt x="2739491" y="25006"/>
                  </a:lnTo>
                  <a:lnTo>
                    <a:pt x="2736761" y="27736"/>
                  </a:lnTo>
                  <a:lnTo>
                    <a:pt x="2736761" y="34467"/>
                  </a:lnTo>
                  <a:lnTo>
                    <a:pt x="2739491" y="37185"/>
                  </a:lnTo>
                  <a:lnTo>
                    <a:pt x="2746210" y="37185"/>
                  </a:lnTo>
                  <a:lnTo>
                    <a:pt x="2748940" y="34467"/>
                  </a:lnTo>
                  <a:lnTo>
                    <a:pt x="2748940" y="27736"/>
                  </a:lnTo>
                  <a:close/>
                </a:path>
                <a:path w="2806700" h="1261109">
                  <a:moveTo>
                    <a:pt x="2753855" y="686346"/>
                  </a:moveTo>
                  <a:lnTo>
                    <a:pt x="2751137" y="683615"/>
                  </a:lnTo>
                  <a:lnTo>
                    <a:pt x="2744419" y="683615"/>
                  </a:lnTo>
                  <a:lnTo>
                    <a:pt x="2741688" y="686346"/>
                  </a:lnTo>
                  <a:lnTo>
                    <a:pt x="2741688" y="693077"/>
                  </a:lnTo>
                  <a:lnTo>
                    <a:pt x="2744419" y="695794"/>
                  </a:lnTo>
                  <a:lnTo>
                    <a:pt x="2751137" y="695794"/>
                  </a:lnTo>
                  <a:lnTo>
                    <a:pt x="2753855" y="693077"/>
                  </a:lnTo>
                  <a:lnTo>
                    <a:pt x="2753855" y="686346"/>
                  </a:lnTo>
                  <a:close/>
                </a:path>
                <a:path w="2806700" h="1261109">
                  <a:moveTo>
                    <a:pt x="2753969" y="52844"/>
                  </a:moveTo>
                  <a:lnTo>
                    <a:pt x="2751239" y="50114"/>
                  </a:lnTo>
                  <a:lnTo>
                    <a:pt x="2744520" y="50114"/>
                  </a:lnTo>
                  <a:lnTo>
                    <a:pt x="2741803" y="52844"/>
                  </a:lnTo>
                  <a:lnTo>
                    <a:pt x="2741803" y="59563"/>
                  </a:lnTo>
                  <a:lnTo>
                    <a:pt x="2744520" y="62280"/>
                  </a:lnTo>
                  <a:lnTo>
                    <a:pt x="2751239" y="62280"/>
                  </a:lnTo>
                  <a:lnTo>
                    <a:pt x="2753969" y="59563"/>
                  </a:lnTo>
                  <a:lnTo>
                    <a:pt x="2753969" y="52844"/>
                  </a:lnTo>
                  <a:close/>
                </a:path>
                <a:path w="2806700" h="1261109">
                  <a:moveTo>
                    <a:pt x="2758465" y="78028"/>
                  </a:moveTo>
                  <a:lnTo>
                    <a:pt x="2755747" y="75298"/>
                  </a:lnTo>
                  <a:lnTo>
                    <a:pt x="2749029" y="75298"/>
                  </a:lnTo>
                  <a:lnTo>
                    <a:pt x="2746298" y="78028"/>
                  </a:lnTo>
                  <a:lnTo>
                    <a:pt x="2746298" y="84759"/>
                  </a:lnTo>
                  <a:lnTo>
                    <a:pt x="2749029" y="87477"/>
                  </a:lnTo>
                  <a:lnTo>
                    <a:pt x="2755747" y="87477"/>
                  </a:lnTo>
                  <a:lnTo>
                    <a:pt x="2758465" y="84759"/>
                  </a:lnTo>
                  <a:lnTo>
                    <a:pt x="2758465" y="78028"/>
                  </a:lnTo>
                  <a:close/>
                </a:path>
                <a:path w="2806700" h="1261109">
                  <a:moveTo>
                    <a:pt x="2760662" y="661644"/>
                  </a:moveTo>
                  <a:lnTo>
                    <a:pt x="2757944" y="658926"/>
                  </a:lnTo>
                  <a:lnTo>
                    <a:pt x="2751226" y="658926"/>
                  </a:lnTo>
                  <a:lnTo>
                    <a:pt x="2748496" y="661644"/>
                  </a:lnTo>
                  <a:lnTo>
                    <a:pt x="2748496" y="668375"/>
                  </a:lnTo>
                  <a:lnTo>
                    <a:pt x="2751226" y="671106"/>
                  </a:lnTo>
                  <a:lnTo>
                    <a:pt x="2757944" y="671106"/>
                  </a:lnTo>
                  <a:lnTo>
                    <a:pt x="2760662" y="668375"/>
                  </a:lnTo>
                  <a:lnTo>
                    <a:pt x="2760662" y="661644"/>
                  </a:lnTo>
                  <a:close/>
                </a:path>
                <a:path w="2806700" h="1261109">
                  <a:moveTo>
                    <a:pt x="2762567" y="103301"/>
                  </a:moveTo>
                  <a:lnTo>
                    <a:pt x="2759824" y="100571"/>
                  </a:lnTo>
                  <a:lnTo>
                    <a:pt x="2753106" y="100571"/>
                  </a:lnTo>
                  <a:lnTo>
                    <a:pt x="2750388" y="103301"/>
                  </a:lnTo>
                  <a:lnTo>
                    <a:pt x="2750388" y="110020"/>
                  </a:lnTo>
                  <a:lnTo>
                    <a:pt x="2753106" y="112750"/>
                  </a:lnTo>
                  <a:lnTo>
                    <a:pt x="2759824" y="112750"/>
                  </a:lnTo>
                  <a:lnTo>
                    <a:pt x="2762567" y="110020"/>
                  </a:lnTo>
                  <a:lnTo>
                    <a:pt x="2762567" y="103301"/>
                  </a:lnTo>
                  <a:close/>
                </a:path>
                <a:path w="2806700" h="1261109">
                  <a:moveTo>
                    <a:pt x="2766123" y="128625"/>
                  </a:moveTo>
                  <a:lnTo>
                    <a:pt x="2763393" y="125907"/>
                  </a:lnTo>
                  <a:lnTo>
                    <a:pt x="2756662" y="125907"/>
                  </a:lnTo>
                  <a:lnTo>
                    <a:pt x="2753944" y="128625"/>
                  </a:lnTo>
                  <a:lnTo>
                    <a:pt x="2753944" y="135356"/>
                  </a:lnTo>
                  <a:lnTo>
                    <a:pt x="2756662" y="138087"/>
                  </a:lnTo>
                  <a:lnTo>
                    <a:pt x="2763393" y="138087"/>
                  </a:lnTo>
                  <a:lnTo>
                    <a:pt x="2766123" y="135356"/>
                  </a:lnTo>
                  <a:lnTo>
                    <a:pt x="2766123" y="128625"/>
                  </a:lnTo>
                  <a:close/>
                </a:path>
                <a:path w="2806700" h="1261109">
                  <a:moveTo>
                    <a:pt x="2766949" y="636828"/>
                  </a:moveTo>
                  <a:lnTo>
                    <a:pt x="2764218" y="634098"/>
                  </a:lnTo>
                  <a:lnTo>
                    <a:pt x="2757500" y="634098"/>
                  </a:lnTo>
                  <a:lnTo>
                    <a:pt x="2754769" y="636828"/>
                  </a:lnTo>
                  <a:lnTo>
                    <a:pt x="2754769" y="643559"/>
                  </a:lnTo>
                  <a:lnTo>
                    <a:pt x="2757500" y="646277"/>
                  </a:lnTo>
                  <a:lnTo>
                    <a:pt x="2764218" y="646277"/>
                  </a:lnTo>
                  <a:lnTo>
                    <a:pt x="2766949" y="643559"/>
                  </a:lnTo>
                  <a:lnTo>
                    <a:pt x="2766949" y="636828"/>
                  </a:lnTo>
                  <a:close/>
                </a:path>
                <a:path w="2806700" h="1261109">
                  <a:moveTo>
                    <a:pt x="2769247" y="154038"/>
                  </a:moveTo>
                  <a:lnTo>
                    <a:pt x="2766517" y="151307"/>
                  </a:lnTo>
                  <a:lnTo>
                    <a:pt x="2759811" y="151307"/>
                  </a:lnTo>
                  <a:lnTo>
                    <a:pt x="2757081" y="154038"/>
                  </a:lnTo>
                  <a:lnTo>
                    <a:pt x="2757081" y="160769"/>
                  </a:lnTo>
                  <a:lnTo>
                    <a:pt x="2759811" y="163487"/>
                  </a:lnTo>
                  <a:lnTo>
                    <a:pt x="2766517" y="163487"/>
                  </a:lnTo>
                  <a:lnTo>
                    <a:pt x="2769247" y="160769"/>
                  </a:lnTo>
                  <a:lnTo>
                    <a:pt x="2769247" y="154038"/>
                  </a:lnTo>
                  <a:close/>
                </a:path>
                <a:path w="2806700" h="1261109">
                  <a:moveTo>
                    <a:pt x="2771876" y="179501"/>
                  </a:moveTo>
                  <a:lnTo>
                    <a:pt x="2769133" y="176758"/>
                  </a:lnTo>
                  <a:lnTo>
                    <a:pt x="2762427" y="176758"/>
                  </a:lnTo>
                  <a:lnTo>
                    <a:pt x="2759697" y="179501"/>
                  </a:lnTo>
                  <a:lnTo>
                    <a:pt x="2759697" y="186220"/>
                  </a:lnTo>
                  <a:lnTo>
                    <a:pt x="2762427" y="188937"/>
                  </a:lnTo>
                  <a:lnTo>
                    <a:pt x="2769133" y="188937"/>
                  </a:lnTo>
                  <a:lnTo>
                    <a:pt x="2771876" y="186220"/>
                  </a:lnTo>
                  <a:lnTo>
                    <a:pt x="2771876" y="179501"/>
                  </a:lnTo>
                  <a:close/>
                </a:path>
                <a:path w="2806700" h="1261109">
                  <a:moveTo>
                    <a:pt x="2772714" y="611911"/>
                  </a:moveTo>
                  <a:lnTo>
                    <a:pt x="2769971" y="609180"/>
                  </a:lnTo>
                  <a:lnTo>
                    <a:pt x="2763266" y="609180"/>
                  </a:lnTo>
                  <a:lnTo>
                    <a:pt x="2760535" y="611911"/>
                  </a:lnTo>
                  <a:lnTo>
                    <a:pt x="2760535" y="618629"/>
                  </a:lnTo>
                  <a:lnTo>
                    <a:pt x="2763266" y="621360"/>
                  </a:lnTo>
                  <a:lnTo>
                    <a:pt x="2769971" y="621360"/>
                  </a:lnTo>
                  <a:lnTo>
                    <a:pt x="2772714" y="618629"/>
                  </a:lnTo>
                  <a:lnTo>
                    <a:pt x="2772714" y="611911"/>
                  </a:lnTo>
                  <a:close/>
                </a:path>
                <a:path w="2806700" h="1261109">
                  <a:moveTo>
                    <a:pt x="2773959" y="205003"/>
                  </a:moveTo>
                  <a:lnTo>
                    <a:pt x="2771241" y="202272"/>
                  </a:lnTo>
                  <a:lnTo>
                    <a:pt x="2764523" y="202272"/>
                  </a:lnTo>
                  <a:lnTo>
                    <a:pt x="2761792" y="205003"/>
                  </a:lnTo>
                  <a:lnTo>
                    <a:pt x="2761792" y="211721"/>
                  </a:lnTo>
                  <a:lnTo>
                    <a:pt x="2764523" y="214452"/>
                  </a:lnTo>
                  <a:lnTo>
                    <a:pt x="2771241" y="214452"/>
                  </a:lnTo>
                  <a:lnTo>
                    <a:pt x="2773959" y="211721"/>
                  </a:lnTo>
                  <a:lnTo>
                    <a:pt x="2773959" y="205003"/>
                  </a:lnTo>
                  <a:close/>
                </a:path>
                <a:path w="2806700" h="1261109">
                  <a:moveTo>
                    <a:pt x="2775635" y="230543"/>
                  </a:moveTo>
                  <a:lnTo>
                    <a:pt x="2772905" y="227812"/>
                  </a:lnTo>
                  <a:lnTo>
                    <a:pt x="2766199" y="227812"/>
                  </a:lnTo>
                  <a:lnTo>
                    <a:pt x="2763469" y="230543"/>
                  </a:lnTo>
                  <a:lnTo>
                    <a:pt x="2763469" y="237261"/>
                  </a:lnTo>
                  <a:lnTo>
                    <a:pt x="2766199" y="239991"/>
                  </a:lnTo>
                  <a:lnTo>
                    <a:pt x="2772905" y="239991"/>
                  </a:lnTo>
                  <a:lnTo>
                    <a:pt x="2775635" y="237261"/>
                  </a:lnTo>
                  <a:lnTo>
                    <a:pt x="2775635" y="230543"/>
                  </a:lnTo>
                  <a:close/>
                </a:path>
                <a:path w="2806700" h="1261109">
                  <a:moveTo>
                    <a:pt x="2776893" y="256108"/>
                  </a:moveTo>
                  <a:lnTo>
                    <a:pt x="2774162" y="253365"/>
                  </a:lnTo>
                  <a:lnTo>
                    <a:pt x="2767457" y="253365"/>
                  </a:lnTo>
                  <a:lnTo>
                    <a:pt x="2764713" y="256108"/>
                  </a:lnTo>
                  <a:lnTo>
                    <a:pt x="2764713" y="262826"/>
                  </a:lnTo>
                  <a:lnTo>
                    <a:pt x="2767457" y="265544"/>
                  </a:lnTo>
                  <a:lnTo>
                    <a:pt x="2774162" y="265544"/>
                  </a:lnTo>
                  <a:lnTo>
                    <a:pt x="2776893" y="262826"/>
                  </a:lnTo>
                  <a:lnTo>
                    <a:pt x="2776893" y="256108"/>
                  </a:lnTo>
                  <a:close/>
                </a:path>
                <a:path w="2806700" h="1261109">
                  <a:moveTo>
                    <a:pt x="2777528" y="281686"/>
                  </a:moveTo>
                  <a:lnTo>
                    <a:pt x="2774797" y="278955"/>
                  </a:lnTo>
                  <a:lnTo>
                    <a:pt x="2768079" y="278955"/>
                  </a:lnTo>
                  <a:lnTo>
                    <a:pt x="2765348" y="281686"/>
                  </a:lnTo>
                  <a:lnTo>
                    <a:pt x="2765348" y="288404"/>
                  </a:lnTo>
                  <a:lnTo>
                    <a:pt x="2768079" y="291134"/>
                  </a:lnTo>
                  <a:lnTo>
                    <a:pt x="2774797" y="291134"/>
                  </a:lnTo>
                  <a:lnTo>
                    <a:pt x="2777528" y="288404"/>
                  </a:lnTo>
                  <a:lnTo>
                    <a:pt x="2777528" y="281686"/>
                  </a:lnTo>
                  <a:close/>
                </a:path>
                <a:path w="2806700" h="1261109">
                  <a:moveTo>
                    <a:pt x="2787370" y="536562"/>
                  </a:moveTo>
                  <a:lnTo>
                    <a:pt x="2784640" y="533831"/>
                  </a:lnTo>
                  <a:lnTo>
                    <a:pt x="2777921" y="533831"/>
                  </a:lnTo>
                  <a:lnTo>
                    <a:pt x="2775204" y="536562"/>
                  </a:lnTo>
                  <a:lnTo>
                    <a:pt x="2775204" y="543293"/>
                  </a:lnTo>
                  <a:lnTo>
                    <a:pt x="2777921" y="546011"/>
                  </a:lnTo>
                  <a:lnTo>
                    <a:pt x="2784640" y="546011"/>
                  </a:lnTo>
                  <a:lnTo>
                    <a:pt x="2787370" y="543293"/>
                  </a:lnTo>
                  <a:lnTo>
                    <a:pt x="2787370" y="536562"/>
                  </a:lnTo>
                  <a:close/>
                </a:path>
                <a:path w="2806700" h="1261109">
                  <a:moveTo>
                    <a:pt x="2791345" y="511276"/>
                  </a:moveTo>
                  <a:lnTo>
                    <a:pt x="2788628" y="508546"/>
                  </a:lnTo>
                  <a:lnTo>
                    <a:pt x="2781897" y="508546"/>
                  </a:lnTo>
                  <a:lnTo>
                    <a:pt x="2779179" y="511276"/>
                  </a:lnTo>
                  <a:lnTo>
                    <a:pt x="2779179" y="517994"/>
                  </a:lnTo>
                  <a:lnTo>
                    <a:pt x="2781897" y="520725"/>
                  </a:lnTo>
                  <a:lnTo>
                    <a:pt x="2788628" y="520725"/>
                  </a:lnTo>
                  <a:lnTo>
                    <a:pt x="2791345" y="517994"/>
                  </a:lnTo>
                  <a:lnTo>
                    <a:pt x="2791345" y="511276"/>
                  </a:lnTo>
                  <a:close/>
                </a:path>
                <a:path w="2806700" h="1261109">
                  <a:moveTo>
                    <a:pt x="2794800" y="485927"/>
                  </a:moveTo>
                  <a:lnTo>
                    <a:pt x="2792082" y="483196"/>
                  </a:lnTo>
                  <a:lnTo>
                    <a:pt x="2785351" y="483196"/>
                  </a:lnTo>
                  <a:lnTo>
                    <a:pt x="2782620" y="485927"/>
                  </a:lnTo>
                  <a:lnTo>
                    <a:pt x="2782620" y="492645"/>
                  </a:lnTo>
                  <a:lnTo>
                    <a:pt x="2785351" y="495376"/>
                  </a:lnTo>
                  <a:lnTo>
                    <a:pt x="2792082" y="495376"/>
                  </a:lnTo>
                  <a:lnTo>
                    <a:pt x="2794800" y="492645"/>
                  </a:lnTo>
                  <a:lnTo>
                    <a:pt x="2794800" y="485927"/>
                  </a:lnTo>
                  <a:close/>
                </a:path>
                <a:path w="2806700" h="1261109">
                  <a:moveTo>
                    <a:pt x="2797949" y="460514"/>
                  </a:moveTo>
                  <a:lnTo>
                    <a:pt x="2795219" y="457796"/>
                  </a:lnTo>
                  <a:lnTo>
                    <a:pt x="2788501" y="457796"/>
                  </a:lnTo>
                  <a:lnTo>
                    <a:pt x="2785770" y="460514"/>
                  </a:lnTo>
                  <a:lnTo>
                    <a:pt x="2785770" y="467245"/>
                  </a:lnTo>
                  <a:lnTo>
                    <a:pt x="2788501" y="469976"/>
                  </a:lnTo>
                  <a:lnTo>
                    <a:pt x="2795219" y="469976"/>
                  </a:lnTo>
                  <a:lnTo>
                    <a:pt x="2797949" y="467245"/>
                  </a:lnTo>
                  <a:lnTo>
                    <a:pt x="2797949" y="460514"/>
                  </a:lnTo>
                  <a:close/>
                </a:path>
                <a:path w="2806700" h="1261109">
                  <a:moveTo>
                    <a:pt x="2800451" y="435051"/>
                  </a:moveTo>
                  <a:lnTo>
                    <a:pt x="2797733" y="432333"/>
                  </a:lnTo>
                  <a:lnTo>
                    <a:pt x="2791015" y="432333"/>
                  </a:lnTo>
                  <a:lnTo>
                    <a:pt x="2788285" y="435051"/>
                  </a:lnTo>
                  <a:lnTo>
                    <a:pt x="2788285" y="441782"/>
                  </a:lnTo>
                  <a:lnTo>
                    <a:pt x="2791015" y="444500"/>
                  </a:lnTo>
                  <a:lnTo>
                    <a:pt x="2797733" y="444500"/>
                  </a:lnTo>
                  <a:lnTo>
                    <a:pt x="2800451" y="441782"/>
                  </a:lnTo>
                  <a:lnTo>
                    <a:pt x="2800451" y="435051"/>
                  </a:lnTo>
                  <a:close/>
                </a:path>
                <a:path w="2806700" h="1261109">
                  <a:moveTo>
                    <a:pt x="2802547" y="409549"/>
                  </a:moveTo>
                  <a:lnTo>
                    <a:pt x="2799829" y="406819"/>
                  </a:lnTo>
                  <a:lnTo>
                    <a:pt x="2793111" y="406819"/>
                  </a:lnTo>
                  <a:lnTo>
                    <a:pt x="2790367" y="409549"/>
                  </a:lnTo>
                  <a:lnTo>
                    <a:pt x="2790367" y="416280"/>
                  </a:lnTo>
                  <a:lnTo>
                    <a:pt x="2793111" y="418998"/>
                  </a:lnTo>
                  <a:lnTo>
                    <a:pt x="2799829" y="418998"/>
                  </a:lnTo>
                  <a:lnTo>
                    <a:pt x="2802547" y="416280"/>
                  </a:lnTo>
                  <a:lnTo>
                    <a:pt x="2802547" y="409549"/>
                  </a:lnTo>
                  <a:close/>
                </a:path>
                <a:path w="2806700" h="1261109">
                  <a:moveTo>
                    <a:pt x="2804236" y="384009"/>
                  </a:moveTo>
                  <a:lnTo>
                    <a:pt x="2801505" y="381279"/>
                  </a:lnTo>
                  <a:lnTo>
                    <a:pt x="2794787" y="381279"/>
                  </a:lnTo>
                  <a:lnTo>
                    <a:pt x="2792057" y="384009"/>
                  </a:lnTo>
                  <a:lnTo>
                    <a:pt x="2792057" y="390740"/>
                  </a:lnTo>
                  <a:lnTo>
                    <a:pt x="2794787" y="393458"/>
                  </a:lnTo>
                  <a:lnTo>
                    <a:pt x="2801505" y="393458"/>
                  </a:lnTo>
                  <a:lnTo>
                    <a:pt x="2804236" y="390740"/>
                  </a:lnTo>
                  <a:lnTo>
                    <a:pt x="2804236" y="384009"/>
                  </a:lnTo>
                  <a:close/>
                </a:path>
                <a:path w="2806700" h="1261109">
                  <a:moveTo>
                    <a:pt x="2805379" y="358457"/>
                  </a:moveTo>
                  <a:lnTo>
                    <a:pt x="2802661" y="355727"/>
                  </a:lnTo>
                  <a:lnTo>
                    <a:pt x="2795930" y="355727"/>
                  </a:lnTo>
                  <a:lnTo>
                    <a:pt x="2793200" y="358457"/>
                  </a:lnTo>
                  <a:lnTo>
                    <a:pt x="2793200" y="365175"/>
                  </a:lnTo>
                  <a:lnTo>
                    <a:pt x="2795930" y="367893"/>
                  </a:lnTo>
                  <a:lnTo>
                    <a:pt x="2802661" y="367893"/>
                  </a:lnTo>
                  <a:lnTo>
                    <a:pt x="2805379" y="365175"/>
                  </a:lnTo>
                  <a:lnTo>
                    <a:pt x="2805379" y="358457"/>
                  </a:lnTo>
                  <a:close/>
                </a:path>
                <a:path w="2806700" h="1261109">
                  <a:moveTo>
                    <a:pt x="2806331" y="307276"/>
                  </a:moveTo>
                  <a:lnTo>
                    <a:pt x="2803601" y="304546"/>
                  </a:lnTo>
                  <a:lnTo>
                    <a:pt x="2796883" y="304546"/>
                  </a:lnTo>
                  <a:lnTo>
                    <a:pt x="2794152" y="307276"/>
                  </a:lnTo>
                  <a:lnTo>
                    <a:pt x="2794152" y="313994"/>
                  </a:lnTo>
                  <a:lnTo>
                    <a:pt x="2796883" y="316712"/>
                  </a:lnTo>
                  <a:lnTo>
                    <a:pt x="2803601" y="316712"/>
                  </a:lnTo>
                  <a:lnTo>
                    <a:pt x="2806331" y="313994"/>
                  </a:lnTo>
                  <a:lnTo>
                    <a:pt x="2806331" y="30727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2319495" y="8317274"/>
              <a:ext cx="2545715" cy="1123315"/>
            </a:xfrm>
            <a:custGeom>
              <a:avLst/>
              <a:gdLst/>
              <a:ahLst/>
              <a:cxnLst/>
              <a:rect l="l" t="t" r="r" b="b"/>
              <a:pathLst>
                <a:path w="2545715" h="1123315">
                  <a:moveTo>
                    <a:pt x="12179" y="1113447"/>
                  </a:moveTo>
                  <a:lnTo>
                    <a:pt x="9448" y="1110729"/>
                  </a:lnTo>
                  <a:lnTo>
                    <a:pt x="2730" y="1110729"/>
                  </a:lnTo>
                  <a:lnTo>
                    <a:pt x="0" y="1113447"/>
                  </a:lnTo>
                  <a:lnTo>
                    <a:pt x="0" y="1120178"/>
                  </a:lnTo>
                  <a:lnTo>
                    <a:pt x="2730" y="1122908"/>
                  </a:lnTo>
                  <a:lnTo>
                    <a:pt x="9448" y="1122908"/>
                  </a:lnTo>
                  <a:lnTo>
                    <a:pt x="12179" y="1120178"/>
                  </a:lnTo>
                  <a:lnTo>
                    <a:pt x="12179" y="1113447"/>
                  </a:lnTo>
                  <a:close/>
                </a:path>
                <a:path w="2545715" h="1123315">
                  <a:moveTo>
                    <a:pt x="15849" y="1088136"/>
                  </a:moveTo>
                  <a:lnTo>
                    <a:pt x="13119" y="1085405"/>
                  </a:lnTo>
                  <a:lnTo>
                    <a:pt x="6400" y="1085405"/>
                  </a:lnTo>
                  <a:lnTo>
                    <a:pt x="3670" y="1088136"/>
                  </a:lnTo>
                  <a:lnTo>
                    <a:pt x="3670" y="1094867"/>
                  </a:lnTo>
                  <a:lnTo>
                    <a:pt x="6400" y="1097584"/>
                  </a:lnTo>
                  <a:lnTo>
                    <a:pt x="13119" y="1097584"/>
                  </a:lnTo>
                  <a:lnTo>
                    <a:pt x="15849" y="1094867"/>
                  </a:lnTo>
                  <a:lnTo>
                    <a:pt x="15849" y="1088136"/>
                  </a:lnTo>
                  <a:close/>
                </a:path>
                <a:path w="2545715" h="1123315">
                  <a:moveTo>
                    <a:pt x="20027" y="1062901"/>
                  </a:moveTo>
                  <a:lnTo>
                    <a:pt x="17310" y="1060157"/>
                  </a:lnTo>
                  <a:lnTo>
                    <a:pt x="10579" y="1060157"/>
                  </a:lnTo>
                  <a:lnTo>
                    <a:pt x="7861" y="1062901"/>
                  </a:lnTo>
                  <a:lnTo>
                    <a:pt x="7861" y="1069619"/>
                  </a:lnTo>
                  <a:lnTo>
                    <a:pt x="10579" y="1072337"/>
                  </a:lnTo>
                  <a:lnTo>
                    <a:pt x="17310" y="1072337"/>
                  </a:lnTo>
                  <a:lnTo>
                    <a:pt x="20027" y="1069619"/>
                  </a:lnTo>
                  <a:lnTo>
                    <a:pt x="20027" y="1062901"/>
                  </a:lnTo>
                  <a:close/>
                </a:path>
                <a:path w="2545715" h="1123315">
                  <a:moveTo>
                    <a:pt x="24739" y="1037729"/>
                  </a:moveTo>
                  <a:lnTo>
                    <a:pt x="22021" y="1034986"/>
                  </a:lnTo>
                  <a:lnTo>
                    <a:pt x="15290" y="1034986"/>
                  </a:lnTo>
                  <a:lnTo>
                    <a:pt x="12573" y="1037729"/>
                  </a:lnTo>
                  <a:lnTo>
                    <a:pt x="12573" y="1044448"/>
                  </a:lnTo>
                  <a:lnTo>
                    <a:pt x="15290" y="1047165"/>
                  </a:lnTo>
                  <a:lnTo>
                    <a:pt x="22021" y="1047165"/>
                  </a:lnTo>
                  <a:lnTo>
                    <a:pt x="24739" y="1044448"/>
                  </a:lnTo>
                  <a:lnTo>
                    <a:pt x="24739" y="1037729"/>
                  </a:lnTo>
                  <a:close/>
                </a:path>
                <a:path w="2545715" h="1123315">
                  <a:moveTo>
                    <a:pt x="29870" y="1012659"/>
                  </a:moveTo>
                  <a:lnTo>
                    <a:pt x="27152" y="1009929"/>
                  </a:lnTo>
                  <a:lnTo>
                    <a:pt x="20421" y="1009929"/>
                  </a:lnTo>
                  <a:lnTo>
                    <a:pt x="17703" y="1012659"/>
                  </a:lnTo>
                  <a:lnTo>
                    <a:pt x="17703" y="1019378"/>
                  </a:lnTo>
                  <a:lnTo>
                    <a:pt x="20421" y="1022096"/>
                  </a:lnTo>
                  <a:lnTo>
                    <a:pt x="27152" y="1022096"/>
                  </a:lnTo>
                  <a:lnTo>
                    <a:pt x="29870" y="1019378"/>
                  </a:lnTo>
                  <a:lnTo>
                    <a:pt x="29870" y="1012659"/>
                  </a:lnTo>
                  <a:close/>
                </a:path>
                <a:path w="2545715" h="1123315">
                  <a:moveTo>
                    <a:pt x="35420" y="987679"/>
                  </a:moveTo>
                  <a:lnTo>
                    <a:pt x="32689" y="984948"/>
                  </a:lnTo>
                  <a:lnTo>
                    <a:pt x="25971" y="984948"/>
                  </a:lnTo>
                  <a:lnTo>
                    <a:pt x="23241" y="987679"/>
                  </a:lnTo>
                  <a:lnTo>
                    <a:pt x="23241" y="994410"/>
                  </a:lnTo>
                  <a:lnTo>
                    <a:pt x="25971" y="997127"/>
                  </a:lnTo>
                  <a:lnTo>
                    <a:pt x="32689" y="997127"/>
                  </a:lnTo>
                  <a:lnTo>
                    <a:pt x="35420" y="994410"/>
                  </a:lnTo>
                  <a:lnTo>
                    <a:pt x="35420" y="987679"/>
                  </a:lnTo>
                  <a:close/>
                </a:path>
                <a:path w="2545715" h="1123315">
                  <a:moveTo>
                    <a:pt x="41490" y="962812"/>
                  </a:moveTo>
                  <a:lnTo>
                    <a:pt x="38773" y="960081"/>
                  </a:lnTo>
                  <a:lnTo>
                    <a:pt x="32054" y="960081"/>
                  </a:lnTo>
                  <a:lnTo>
                    <a:pt x="29324" y="962812"/>
                  </a:lnTo>
                  <a:lnTo>
                    <a:pt x="29324" y="969543"/>
                  </a:lnTo>
                  <a:lnTo>
                    <a:pt x="32054" y="972261"/>
                  </a:lnTo>
                  <a:lnTo>
                    <a:pt x="38773" y="972261"/>
                  </a:lnTo>
                  <a:lnTo>
                    <a:pt x="41490" y="969543"/>
                  </a:lnTo>
                  <a:lnTo>
                    <a:pt x="41490" y="962812"/>
                  </a:lnTo>
                  <a:close/>
                </a:path>
                <a:path w="2545715" h="1123315">
                  <a:moveTo>
                    <a:pt x="47980" y="938047"/>
                  </a:moveTo>
                  <a:lnTo>
                    <a:pt x="45262" y="935316"/>
                  </a:lnTo>
                  <a:lnTo>
                    <a:pt x="38544" y="935316"/>
                  </a:lnTo>
                  <a:lnTo>
                    <a:pt x="35814" y="938047"/>
                  </a:lnTo>
                  <a:lnTo>
                    <a:pt x="35814" y="944778"/>
                  </a:lnTo>
                  <a:lnTo>
                    <a:pt x="38544" y="947496"/>
                  </a:lnTo>
                  <a:lnTo>
                    <a:pt x="45262" y="947496"/>
                  </a:lnTo>
                  <a:lnTo>
                    <a:pt x="47980" y="944778"/>
                  </a:lnTo>
                  <a:lnTo>
                    <a:pt x="47980" y="938047"/>
                  </a:lnTo>
                  <a:close/>
                </a:path>
                <a:path w="2545715" h="1123315">
                  <a:moveTo>
                    <a:pt x="54902" y="913422"/>
                  </a:moveTo>
                  <a:lnTo>
                    <a:pt x="52171" y="910691"/>
                  </a:lnTo>
                  <a:lnTo>
                    <a:pt x="45453" y="910691"/>
                  </a:lnTo>
                  <a:lnTo>
                    <a:pt x="42735" y="913422"/>
                  </a:lnTo>
                  <a:lnTo>
                    <a:pt x="42735" y="920153"/>
                  </a:lnTo>
                  <a:lnTo>
                    <a:pt x="45453" y="922870"/>
                  </a:lnTo>
                  <a:lnTo>
                    <a:pt x="52171" y="922870"/>
                  </a:lnTo>
                  <a:lnTo>
                    <a:pt x="54902" y="920153"/>
                  </a:lnTo>
                  <a:lnTo>
                    <a:pt x="54902" y="913422"/>
                  </a:lnTo>
                  <a:close/>
                </a:path>
                <a:path w="2545715" h="1123315">
                  <a:moveTo>
                    <a:pt x="62331" y="888923"/>
                  </a:moveTo>
                  <a:lnTo>
                    <a:pt x="59613" y="886193"/>
                  </a:lnTo>
                  <a:lnTo>
                    <a:pt x="52882" y="886193"/>
                  </a:lnTo>
                  <a:lnTo>
                    <a:pt x="50165" y="888923"/>
                  </a:lnTo>
                  <a:lnTo>
                    <a:pt x="50165" y="895642"/>
                  </a:lnTo>
                  <a:lnTo>
                    <a:pt x="52882" y="898372"/>
                  </a:lnTo>
                  <a:lnTo>
                    <a:pt x="59613" y="898372"/>
                  </a:lnTo>
                  <a:lnTo>
                    <a:pt x="62331" y="895642"/>
                  </a:lnTo>
                  <a:lnTo>
                    <a:pt x="62331" y="888923"/>
                  </a:lnTo>
                  <a:close/>
                </a:path>
                <a:path w="2545715" h="1123315">
                  <a:moveTo>
                    <a:pt x="70180" y="864552"/>
                  </a:moveTo>
                  <a:lnTo>
                    <a:pt x="67462" y="861834"/>
                  </a:lnTo>
                  <a:lnTo>
                    <a:pt x="60744" y="861834"/>
                  </a:lnTo>
                  <a:lnTo>
                    <a:pt x="58013" y="864552"/>
                  </a:lnTo>
                  <a:lnTo>
                    <a:pt x="58013" y="871296"/>
                  </a:lnTo>
                  <a:lnTo>
                    <a:pt x="60744" y="874014"/>
                  </a:lnTo>
                  <a:lnTo>
                    <a:pt x="67462" y="874014"/>
                  </a:lnTo>
                  <a:lnTo>
                    <a:pt x="70180" y="871296"/>
                  </a:lnTo>
                  <a:lnTo>
                    <a:pt x="70180" y="864552"/>
                  </a:lnTo>
                  <a:close/>
                </a:path>
                <a:path w="2545715" h="1123315">
                  <a:moveTo>
                    <a:pt x="78460" y="840333"/>
                  </a:moveTo>
                  <a:lnTo>
                    <a:pt x="75730" y="837615"/>
                  </a:lnTo>
                  <a:lnTo>
                    <a:pt x="69011" y="837615"/>
                  </a:lnTo>
                  <a:lnTo>
                    <a:pt x="66294" y="840333"/>
                  </a:lnTo>
                  <a:lnTo>
                    <a:pt x="66294" y="847064"/>
                  </a:lnTo>
                  <a:lnTo>
                    <a:pt x="69011" y="849795"/>
                  </a:lnTo>
                  <a:lnTo>
                    <a:pt x="75730" y="849795"/>
                  </a:lnTo>
                  <a:lnTo>
                    <a:pt x="78460" y="847064"/>
                  </a:lnTo>
                  <a:lnTo>
                    <a:pt x="78460" y="840333"/>
                  </a:lnTo>
                  <a:close/>
                </a:path>
                <a:path w="2545715" h="1123315">
                  <a:moveTo>
                    <a:pt x="87147" y="816292"/>
                  </a:moveTo>
                  <a:lnTo>
                    <a:pt x="84429" y="813562"/>
                  </a:lnTo>
                  <a:lnTo>
                    <a:pt x="77698" y="813562"/>
                  </a:lnTo>
                  <a:lnTo>
                    <a:pt x="74968" y="816292"/>
                  </a:lnTo>
                  <a:lnTo>
                    <a:pt x="74968" y="823023"/>
                  </a:lnTo>
                  <a:lnTo>
                    <a:pt x="77698" y="825741"/>
                  </a:lnTo>
                  <a:lnTo>
                    <a:pt x="84429" y="825741"/>
                  </a:lnTo>
                  <a:lnTo>
                    <a:pt x="87147" y="823023"/>
                  </a:lnTo>
                  <a:lnTo>
                    <a:pt x="87147" y="816292"/>
                  </a:lnTo>
                  <a:close/>
                </a:path>
                <a:path w="2545715" h="1123315">
                  <a:moveTo>
                    <a:pt x="96367" y="792403"/>
                  </a:moveTo>
                  <a:lnTo>
                    <a:pt x="93637" y="789673"/>
                  </a:lnTo>
                  <a:lnTo>
                    <a:pt x="86918" y="789673"/>
                  </a:lnTo>
                  <a:lnTo>
                    <a:pt x="84188" y="792403"/>
                  </a:lnTo>
                  <a:lnTo>
                    <a:pt x="84188" y="799122"/>
                  </a:lnTo>
                  <a:lnTo>
                    <a:pt x="86918" y="801852"/>
                  </a:lnTo>
                  <a:lnTo>
                    <a:pt x="93637" y="801852"/>
                  </a:lnTo>
                  <a:lnTo>
                    <a:pt x="96367" y="799122"/>
                  </a:lnTo>
                  <a:lnTo>
                    <a:pt x="96367" y="792403"/>
                  </a:lnTo>
                  <a:close/>
                </a:path>
                <a:path w="2545715" h="1123315">
                  <a:moveTo>
                    <a:pt x="105905" y="768680"/>
                  </a:moveTo>
                  <a:lnTo>
                    <a:pt x="103162" y="765937"/>
                  </a:lnTo>
                  <a:lnTo>
                    <a:pt x="96456" y="765937"/>
                  </a:lnTo>
                  <a:lnTo>
                    <a:pt x="93726" y="768680"/>
                  </a:lnTo>
                  <a:lnTo>
                    <a:pt x="93726" y="775398"/>
                  </a:lnTo>
                  <a:lnTo>
                    <a:pt x="96456" y="778116"/>
                  </a:lnTo>
                  <a:lnTo>
                    <a:pt x="103162" y="778116"/>
                  </a:lnTo>
                  <a:lnTo>
                    <a:pt x="105905" y="775398"/>
                  </a:lnTo>
                  <a:lnTo>
                    <a:pt x="105905" y="768680"/>
                  </a:lnTo>
                  <a:close/>
                </a:path>
                <a:path w="2545715" h="1123315">
                  <a:moveTo>
                    <a:pt x="115938" y="745121"/>
                  </a:moveTo>
                  <a:lnTo>
                    <a:pt x="113220" y="742403"/>
                  </a:lnTo>
                  <a:lnTo>
                    <a:pt x="106502" y="742403"/>
                  </a:lnTo>
                  <a:lnTo>
                    <a:pt x="103771" y="745121"/>
                  </a:lnTo>
                  <a:lnTo>
                    <a:pt x="103771" y="751852"/>
                  </a:lnTo>
                  <a:lnTo>
                    <a:pt x="106502" y="754583"/>
                  </a:lnTo>
                  <a:lnTo>
                    <a:pt x="113220" y="754583"/>
                  </a:lnTo>
                  <a:lnTo>
                    <a:pt x="115938" y="751852"/>
                  </a:lnTo>
                  <a:lnTo>
                    <a:pt x="115938" y="745121"/>
                  </a:lnTo>
                  <a:close/>
                </a:path>
                <a:path w="2545715" h="1123315">
                  <a:moveTo>
                    <a:pt x="126415" y="721791"/>
                  </a:moveTo>
                  <a:lnTo>
                    <a:pt x="123685" y="719048"/>
                  </a:lnTo>
                  <a:lnTo>
                    <a:pt x="116967" y="719048"/>
                  </a:lnTo>
                  <a:lnTo>
                    <a:pt x="114236" y="721791"/>
                  </a:lnTo>
                  <a:lnTo>
                    <a:pt x="114236" y="728510"/>
                  </a:lnTo>
                  <a:lnTo>
                    <a:pt x="116967" y="731227"/>
                  </a:lnTo>
                  <a:lnTo>
                    <a:pt x="123685" y="731227"/>
                  </a:lnTo>
                  <a:lnTo>
                    <a:pt x="126415" y="728510"/>
                  </a:lnTo>
                  <a:lnTo>
                    <a:pt x="126415" y="721791"/>
                  </a:lnTo>
                  <a:close/>
                </a:path>
                <a:path w="2545715" h="1123315">
                  <a:moveTo>
                    <a:pt x="137299" y="698614"/>
                  </a:moveTo>
                  <a:lnTo>
                    <a:pt x="134581" y="695896"/>
                  </a:lnTo>
                  <a:lnTo>
                    <a:pt x="127863" y="695896"/>
                  </a:lnTo>
                  <a:lnTo>
                    <a:pt x="125120" y="698614"/>
                  </a:lnTo>
                  <a:lnTo>
                    <a:pt x="125120" y="705332"/>
                  </a:lnTo>
                  <a:lnTo>
                    <a:pt x="127863" y="708075"/>
                  </a:lnTo>
                  <a:lnTo>
                    <a:pt x="134581" y="708075"/>
                  </a:lnTo>
                  <a:lnTo>
                    <a:pt x="137299" y="705332"/>
                  </a:lnTo>
                  <a:lnTo>
                    <a:pt x="137299" y="698614"/>
                  </a:lnTo>
                  <a:close/>
                </a:path>
                <a:path w="2545715" h="1123315">
                  <a:moveTo>
                    <a:pt x="148615" y="675678"/>
                  </a:moveTo>
                  <a:lnTo>
                    <a:pt x="145884" y="672934"/>
                  </a:lnTo>
                  <a:lnTo>
                    <a:pt x="139179" y="672934"/>
                  </a:lnTo>
                  <a:lnTo>
                    <a:pt x="136448" y="675678"/>
                  </a:lnTo>
                  <a:lnTo>
                    <a:pt x="136448" y="682396"/>
                  </a:lnTo>
                  <a:lnTo>
                    <a:pt x="139179" y="685114"/>
                  </a:lnTo>
                  <a:lnTo>
                    <a:pt x="145884" y="685114"/>
                  </a:lnTo>
                  <a:lnTo>
                    <a:pt x="148615" y="682396"/>
                  </a:lnTo>
                  <a:lnTo>
                    <a:pt x="148615" y="675678"/>
                  </a:lnTo>
                  <a:close/>
                </a:path>
                <a:path w="2545715" h="1123315">
                  <a:moveTo>
                    <a:pt x="160337" y="652932"/>
                  </a:moveTo>
                  <a:lnTo>
                    <a:pt x="157619" y="650201"/>
                  </a:lnTo>
                  <a:lnTo>
                    <a:pt x="150888" y="650201"/>
                  </a:lnTo>
                  <a:lnTo>
                    <a:pt x="148158" y="652932"/>
                  </a:lnTo>
                  <a:lnTo>
                    <a:pt x="148158" y="659650"/>
                  </a:lnTo>
                  <a:lnTo>
                    <a:pt x="150888" y="662368"/>
                  </a:lnTo>
                  <a:lnTo>
                    <a:pt x="157619" y="662368"/>
                  </a:lnTo>
                  <a:lnTo>
                    <a:pt x="160337" y="659650"/>
                  </a:lnTo>
                  <a:lnTo>
                    <a:pt x="160337" y="652932"/>
                  </a:lnTo>
                  <a:close/>
                </a:path>
                <a:path w="2545715" h="1123315">
                  <a:moveTo>
                    <a:pt x="172478" y="630402"/>
                  </a:moveTo>
                  <a:lnTo>
                    <a:pt x="169760" y="627672"/>
                  </a:lnTo>
                  <a:lnTo>
                    <a:pt x="163042" y="627672"/>
                  </a:lnTo>
                  <a:lnTo>
                    <a:pt x="160312" y="630402"/>
                  </a:lnTo>
                  <a:lnTo>
                    <a:pt x="160312" y="637133"/>
                  </a:lnTo>
                  <a:lnTo>
                    <a:pt x="163042" y="639851"/>
                  </a:lnTo>
                  <a:lnTo>
                    <a:pt x="169760" y="639851"/>
                  </a:lnTo>
                  <a:lnTo>
                    <a:pt x="172478" y="637133"/>
                  </a:lnTo>
                  <a:lnTo>
                    <a:pt x="172478" y="630402"/>
                  </a:lnTo>
                  <a:close/>
                </a:path>
                <a:path w="2545715" h="1123315">
                  <a:moveTo>
                    <a:pt x="185051" y="608101"/>
                  </a:moveTo>
                  <a:lnTo>
                    <a:pt x="182321" y="605370"/>
                  </a:lnTo>
                  <a:lnTo>
                    <a:pt x="175602" y="605370"/>
                  </a:lnTo>
                  <a:lnTo>
                    <a:pt x="172872" y="608101"/>
                  </a:lnTo>
                  <a:lnTo>
                    <a:pt x="172872" y="614832"/>
                  </a:lnTo>
                  <a:lnTo>
                    <a:pt x="175602" y="617550"/>
                  </a:lnTo>
                  <a:lnTo>
                    <a:pt x="182321" y="617550"/>
                  </a:lnTo>
                  <a:lnTo>
                    <a:pt x="185051" y="614832"/>
                  </a:lnTo>
                  <a:lnTo>
                    <a:pt x="185051" y="608101"/>
                  </a:lnTo>
                  <a:close/>
                </a:path>
                <a:path w="2545715" h="1123315">
                  <a:moveTo>
                    <a:pt x="198031" y="586028"/>
                  </a:moveTo>
                  <a:lnTo>
                    <a:pt x="195313" y="583298"/>
                  </a:lnTo>
                  <a:lnTo>
                    <a:pt x="188595" y="583298"/>
                  </a:lnTo>
                  <a:lnTo>
                    <a:pt x="185851" y="586028"/>
                  </a:lnTo>
                  <a:lnTo>
                    <a:pt x="185851" y="592759"/>
                  </a:lnTo>
                  <a:lnTo>
                    <a:pt x="188595" y="595477"/>
                  </a:lnTo>
                  <a:lnTo>
                    <a:pt x="195313" y="595477"/>
                  </a:lnTo>
                  <a:lnTo>
                    <a:pt x="198031" y="592759"/>
                  </a:lnTo>
                  <a:lnTo>
                    <a:pt x="198031" y="586028"/>
                  </a:lnTo>
                  <a:close/>
                </a:path>
                <a:path w="2545715" h="1123315">
                  <a:moveTo>
                    <a:pt x="211442" y="564210"/>
                  </a:moveTo>
                  <a:lnTo>
                    <a:pt x="208711" y="561479"/>
                  </a:lnTo>
                  <a:lnTo>
                    <a:pt x="201993" y="561479"/>
                  </a:lnTo>
                  <a:lnTo>
                    <a:pt x="199263" y="564210"/>
                  </a:lnTo>
                  <a:lnTo>
                    <a:pt x="199263" y="570928"/>
                  </a:lnTo>
                  <a:lnTo>
                    <a:pt x="201993" y="573659"/>
                  </a:lnTo>
                  <a:lnTo>
                    <a:pt x="208711" y="573659"/>
                  </a:lnTo>
                  <a:lnTo>
                    <a:pt x="211442" y="570928"/>
                  </a:lnTo>
                  <a:lnTo>
                    <a:pt x="211442" y="564210"/>
                  </a:lnTo>
                  <a:close/>
                </a:path>
                <a:path w="2545715" h="1123315">
                  <a:moveTo>
                    <a:pt x="225158" y="542645"/>
                  </a:moveTo>
                  <a:lnTo>
                    <a:pt x="222427" y="539902"/>
                  </a:lnTo>
                  <a:lnTo>
                    <a:pt x="215709" y="539902"/>
                  </a:lnTo>
                  <a:lnTo>
                    <a:pt x="212991" y="542645"/>
                  </a:lnTo>
                  <a:lnTo>
                    <a:pt x="212991" y="549363"/>
                  </a:lnTo>
                  <a:lnTo>
                    <a:pt x="215709" y="552081"/>
                  </a:lnTo>
                  <a:lnTo>
                    <a:pt x="222427" y="552081"/>
                  </a:lnTo>
                  <a:lnTo>
                    <a:pt x="225158" y="549363"/>
                  </a:lnTo>
                  <a:lnTo>
                    <a:pt x="225158" y="542645"/>
                  </a:lnTo>
                  <a:close/>
                </a:path>
                <a:path w="2545715" h="1123315">
                  <a:moveTo>
                    <a:pt x="239293" y="521322"/>
                  </a:moveTo>
                  <a:lnTo>
                    <a:pt x="236550" y="518591"/>
                  </a:lnTo>
                  <a:lnTo>
                    <a:pt x="229844" y="518591"/>
                  </a:lnTo>
                  <a:lnTo>
                    <a:pt x="227114" y="521322"/>
                  </a:lnTo>
                  <a:lnTo>
                    <a:pt x="227114" y="528040"/>
                  </a:lnTo>
                  <a:lnTo>
                    <a:pt x="229844" y="530771"/>
                  </a:lnTo>
                  <a:lnTo>
                    <a:pt x="236550" y="530771"/>
                  </a:lnTo>
                  <a:lnTo>
                    <a:pt x="239293" y="528040"/>
                  </a:lnTo>
                  <a:lnTo>
                    <a:pt x="239293" y="521322"/>
                  </a:lnTo>
                  <a:close/>
                </a:path>
                <a:path w="2545715" h="1123315">
                  <a:moveTo>
                    <a:pt x="253847" y="500265"/>
                  </a:moveTo>
                  <a:lnTo>
                    <a:pt x="251117" y="497535"/>
                  </a:lnTo>
                  <a:lnTo>
                    <a:pt x="244398" y="497535"/>
                  </a:lnTo>
                  <a:lnTo>
                    <a:pt x="241681" y="500265"/>
                  </a:lnTo>
                  <a:lnTo>
                    <a:pt x="241681" y="506984"/>
                  </a:lnTo>
                  <a:lnTo>
                    <a:pt x="244398" y="509714"/>
                  </a:lnTo>
                  <a:lnTo>
                    <a:pt x="251117" y="509714"/>
                  </a:lnTo>
                  <a:lnTo>
                    <a:pt x="253847" y="506984"/>
                  </a:lnTo>
                  <a:lnTo>
                    <a:pt x="253847" y="500265"/>
                  </a:lnTo>
                  <a:close/>
                </a:path>
                <a:path w="2545715" h="1123315">
                  <a:moveTo>
                    <a:pt x="268820" y="479475"/>
                  </a:moveTo>
                  <a:lnTo>
                    <a:pt x="266090" y="476745"/>
                  </a:lnTo>
                  <a:lnTo>
                    <a:pt x="259372" y="476745"/>
                  </a:lnTo>
                  <a:lnTo>
                    <a:pt x="256654" y="479475"/>
                  </a:lnTo>
                  <a:lnTo>
                    <a:pt x="256654" y="486206"/>
                  </a:lnTo>
                  <a:lnTo>
                    <a:pt x="259372" y="488924"/>
                  </a:lnTo>
                  <a:lnTo>
                    <a:pt x="266090" y="488924"/>
                  </a:lnTo>
                  <a:lnTo>
                    <a:pt x="268820" y="486206"/>
                  </a:lnTo>
                  <a:lnTo>
                    <a:pt x="268820" y="479475"/>
                  </a:lnTo>
                  <a:close/>
                </a:path>
                <a:path w="2545715" h="1123315">
                  <a:moveTo>
                    <a:pt x="284099" y="458952"/>
                  </a:moveTo>
                  <a:lnTo>
                    <a:pt x="281381" y="456234"/>
                  </a:lnTo>
                  <a:lnTo>
                    <a:pt x="274662" y="456234"/>
                  </a:lnTo>
                  <a:lnTo>
                    <a:pt x="271932" y="458952"/>
                  </a:lnTo>
                  <a:lnTo>
                    <a:pt x="271932" y="465683"/>
                  </a:lnTo>
                  <a:lnTo>
                    <a:pt x="274662" y="468414"/>
                  </a:lnTo>
                  <a:lnTo>
                    <a:pt x="281381" y="468414"/>
                  </a:lnTo>
                  <a:lnTo>
                    <a:pt x="284099" y="465683"/>
                  </a:lnTo>
                  <a:lnTo>
                    <a:pt x="284099" y="458952"/>
                  </a:lnTo>
                  <a:close/>
                </a:path>
                <a:path w="2545715" h="1123315">
                  <a:moveTo>
                    <a:pt x="383590" y="342099"/>
                  </a:moveTo>
                  <a:lnTo>
                    <a:pt x="380860" y="339369"/>
                  </a:lnTo>
                  <a:lnTo>
                    <a:pt x="374129" y="339369"/>
                  </a:lnTo>
                  <a:lnTo>
                    <a:pt x="371411" y="342099"/>
                  </a:lnTo>
                  <a:lnTo>
                    <a:pt x="371411" y="348818"/>
                  </a:lnTo>
                  <a:lnTo>
                    <a:pt x="374129" y="351548"/>
                  </a:lnTo>
                  <a:lnTo>
                    <a:pt x="380860" y="351548"/>
                  </a:lnTo>
                  <a:lnTo>
                    <a:pt x="383590" y="348818"/>
                  </a:lnTo>
                  <a:lnTo>
                    <a:pt x="383590" y="342099"/>
                  </a:lnTo>
                  <a:close/>
                </a:path>
                <a:path w="2545715" h="1123315">
                  <a:moveTo>
                    <a:pt x="401383" y="323710"/>
                  </a:moveTo>
                  <a:lnTo>
                    <a:pt x="398640" y="320979"/>
                  </a:lnTo>
                  <a:lnTo>
                    <a:pt x="391934" y="320979"/>
                  </a:lnTo>
                  <a:lnTo>
                    <a:pt x="389204" y="323710"/>
                  </a:lnTo>
                  <a:lnTo>
                    <a:pt x="389204" y="330441"/>
                  </a:lnTo>
                  <a:lnTo>
                    <a:pt x="391934" y="333159"/>
                  </a:lnTo>
                  <a:lnTo>
                    <a:pt x="398640" y="333159"/>
                  </a:lnTo>
                  <a:lnTo>
                    <a:pt x="401383" y="330441"/>
                  </a:lnTo>
                  <a:lnTo>
                    <a:pt x="401383" y="323710"/>
                  </a:lnTo>
                  <a:close/>
                </a:path>
                <a:path w="2545715" h="1123315">
                  <a:moveTo>
                    <a:pt x="419506" y="305663"/>
                  </a:moveTo>
                  <a:lnTo>
                    <a:pt x="416775" y="302933"/>
                  </a:lnTo>
                  <a:lnTo>
                    <a:pt x="410044" y="302933"/>
                  </a:lnTo>
                  <a:lnTo>
                    <a:pt x="407327" y="305663"/>
                  </a:lnTo>
                  <a:lnTo>
                    <a:pt x="407327" y="312381"/>
                  </a:lnTo>
                  <a:lnTo>
                    <a:pt x="410044" y="315112"/>
                  </a:lnTo>
                  <a:lnTo>
                    <a:pt x="416775" y="315112"/>
                  </a:lnTo>
                  <a:lnTo>
                    <a:pt x="419506" y="312381"/>
                  </a:lnTo>
                  <a:lnTo>
                    <a:pt x="419506" y="305663"/>
                  </a:lnTo>
                  <a:close/>
                </a:path>
                <a:path w="2545715" h="1123315">
                  <a:moveTo>
                    <a:pt x="438023" y="287934"/>
                  </a:moveTo>
                  <a:lnTo>
                    <a:pt x="435305" y="285216"/>
                  </a:lnTo>
                  <a:lnTo>
                    <a:pt x="428586" y="285216"/>
                  </a:lnTo>
                  <a:lnTo>
                    <a:pt x="425856" y="287934"/>
                  </a:lnTo>
                  <a:lnTo>
                    <a:pt x="425856" y="294652"/>
                  </a:lnTo>
                  <a:lnTo>
                    <a:pt x="428586" y="297395"/>
                  </a:lnTo>
                  <a:lnTo>
                    <a:pt x="435305" y="297395"/>
                  </a:lnTo>
                  <a:lnTo>
                    <a:pt x="438023" y="294652"/>
                  </a:lnTo>
                  <a:lnTo>
                    <a:pt x="438023" y="287934"/>
                  </a:lnTo>
                  <a:close/>
                </a:path>
                <a:path w="2545715" h="1123315">
                  <a:moveTo>
                    <a:pt x="456780" y="270560"/>
                  </a:moveTo>
                  <a:lnTo>
                    <a:pt x="454050" y="267830"/>
                  </a:lnTo>
                  <a:lnTo>
                    <a:pt x="447319" y="267830"/>
                  </a:lnTo>
                  <a:lnTo>
                    <a:pt x="444601" y="270560"/>
                  </a:lnTo>
                  <a:lnTo>
                    <a:pt x="444601" y="277291"/>
                  </a:lnTo>
                  <a:lnTo>
                    <a:pt x="447319" y="280009"/>
                  </a:lnTo>
                  <a:lnTo>
                    <a:pt x="454050" y="280009"/>
                  </a:lnTo>
                  <a:lnTo>
                    <a:pt x="456780" y="277291"/>
                  </a:lnTo>
                  <a:lnTo>
                    <a:pt x="456780" y="270560"/>
                  </a:lnTo>
                  <a:close/>
                </a:path>
                <a:path w="2545715" h="1123315">
                  <a:moveTo>
                    <a:pt x="475945" y="253542"/>
                  </a:moveTo>
                  <a:lnTo>
                    <a:pt x="473214" y="250812"/>
                  </a:lnTo>
                  <a:lnTo>
                    <a:pt x="466483" y="250812"/>
                  </a:lnTo>
                  <a:lnTo>
                    <a:pt x="463765" y="253542"/>
                  </a:lnTo>
                  <a:lnTo>
                    <a:pt x="463765" y="260261"/>
                  </a:lnTo>
                  <a:lnTo>
                    <a:pt x="466483" y="262978"/>
                  </a:lnTo>
                  <a:lnTo>
                    <a:pt x="473214" y="262978"/>
                  </a:lnTo>
                  <a:lnTo>
                    <a:pt x="475945" y="260261"/>
                  </a:lnTo>
                  <a:lnTo>
                    <a:pt x="475945" y="253542"/>
                  </a:lnTo>
                  <a:close/>
                </a:path>
                <a:path w="2545715" h="1123315">
                  <a:moveTo>
                    <a:pt x="495300" y="236855"/>
                  </a:moveTo>
                  <a:lnTo>
                    <a:pt x="492569" y="234124"/>
                  </a:lnTo>
                  <a:lnTo>
                    <a:pt x="485851" y="234124"/>
                  </a:lnTo>
                  <a:lnTo>
                    <a:pt x="483120" y="236855"/>
                  </a:lnTo>
                  <a:lnTo>
                    <a:pt x="483120" y="243586"/>
                  </a:lnTo>
                  <a:lnTo>
                    <a:pt x="485851" y="246303"/>
                  </a:lnTo>
                  <a:lnTo>
                    <a:pt x="492569" y="246303"/>
                  </a:lnTo>
                  <a:lnTo>
                    <a:pt x="495300" y="243586"/>
                  </a:lnTo>
                  <a:lnTo>
                    <a:pt x="495300" y="236855"/>
                  </a:lnTo>
                  <a:close/>
                </a:path>
                <a:path w="2545715" h="1123315">
                  <a:moveTo>
                    <a:pt x="514997" y="220535"/>
                  </a:moveTo>
                  <a:lnTo>
                    <a:pt x="512267" y="217805"/>
                  </a:lnTo>
                  <a:lnTo>
                    <a:pt x="505548" y="217805"/>
                  </a:lnTo>
                  <a:lnTo>
                    <a:pt x="502818" y="220535"/>
                  </a:lnTo>
                  <a:lnTo>
                    <a:pt x="502818" y="227253"/>
                  </a:lnTo>
                  <a:lnTo>
                    <a:pt x="505548" y="229984"/>
                  </a:lnTo>
                  <a:lnTo>
                    <a:pt x="512267" y="229984"/>
                  </a:lnTo>
                  <a:lnTo>
                    <a:pt x="514997" y="227253"/>
                  </a:lnTo>
                  <a:lnTo>
                    <a:pt x="514997" y="220535"/>
                  </a:lnTo>
                  <a:close/>
                </a:path>
                <a:path w="2545715" h="1123315">
                  <a:moveTo>
                    <a:pt x="534987" y="204571"/>
                  </a:moveTo>
                  <a:lnTo>
                    <a:pt x="532269" y="201841"/>
                  </a:lnTo>
                  <a:lnTo>
                    <a:pt x="525538" y="201841"/>
                  </a:lnTo>
                  <a:lnTo>
                    <a:pt x="522820" y="204571"/>
                  </a:lnTo>
                  <a:lnTo>
                    <a:pt x="522820" y="211302"/>
                  </a:lnTo>
                  <a:lnTo>
                    <a:pt x="525538" y="214020"/>
                  </a:lnTo>
                  <a:lnTo>
                    <a:pt x="532269" y="214020"/>
                  </a:lnTo>
                  <a:lnTo>
                    <a:pt x="534987" y="211302"/>
                  </a:lnTo>
                  <a:lnTo>
                    <a:pt x="534987" y="204571"/>
                  </a:lnTo>
                  <a:close/>
                </a:path>
                <a:path w="2545715" h="1123315">
                  <a:moveTo>
                    <a:pt x="555294" y="188988"/>
                  </a:moveTo>
                  <a:lnTo>
                    <a:pt x="552577" y="186258"/>
                  </a:lnTo>
                  <a:lnTo>
                    <a:pt x="545858" y="186258"/>
                  </a:lnTo>
                  <a:lnTo>
                    <a:pt x="543128" y="188988"/>
                  </a:lnTo>
                  <a:lnTo>
                    <a:pt x="543128" y="195707"/>
                  </a:lnTo>
                  <a:lnTo>
                    <a:pt x="545858" y="198424"/>
                  </a:lnTo>
                  <a:lnTo>
                    <a:pt x="552577" y="198424"/>
                  </a:lnTo>
                  <a:lnTo>
                    <a:pt x="555294" y="195707"/>
                  </a:lnTo>
                  <a:lnTo>
                    <a:pt x="555294" y="188988"/>
                  </a:lnTo>
                  <a:close/>
                </a:path>
                <a:path w="2545715" h="1123315">
                  <a:moveTo>
                    <a:pt x="575932" y="173786"/>
                  </a:moveTo>
                  <a:lnTo>
                    <a:pt x="573201" y="171043"/>
                  </a:lnTo>
                  <a:lnTo>
                    <a:pt x="566483" y="171043"/>
                  </a:lnTo>
                  <a:lnTo>
                    <a:pt x="563753" y="173786"/>
                  </a:lnTo>
                  <a:lnTo>
                    <a:pt x="563753" y="180505"/>
                  </a:lnTo>
                  <a:lnTo>
                    <a:pt x="566483" y="183222"/>
                  </a:lnTo>
                  <a:lnTo>
                    <a:pt x="573201" y="183222"/>
                  </a:lnTo>
                  <a:lnTo>
                    <a:pt x="575932" y="180505"/>
                  </a:lnTo>
                  <a:lnTo>
                    <a:pt x="575932" y="173786"/>
                  </a:lnTo>
                  <a:close/>
                </a:path>
                <a:path w="2545715" h="1123315">
                  <a:moveTo>
                    <a:pt x="596773" y="158940"/>
                  </a:moveTo>
                  <a:lnTo>
                    <a:pt x="594042" y="156210"/>
                  </a:lnTo>
                  <a:lnTo>
                    <a:pt x="587324" y="156210"/>
                  </a:lnTo>
                  <a:lnTo>
                    <a:pt x="584593" y="158940"/>
                  </a:lnTo>
                  <a:lnTo>
                    <a:pt x="584593" y="165671"/>
                  </a:lnTo>
                  <a:lnTo>
                    <a:pt x="587324" y="168389"/>
                  </a:lnTo>
                  <a:lnTo>
                    <a:pt x="594042" y="168389"/>
                  </a:lnTo>
                  <a:lnTo>
                    <a:pt x="596773" y="165671"/>
                  </a:lnTo>
                  <a:lnTo>
                    <a:pt x="596773" y="158940"/>
                  </a:lnTo>
                  <a:close/>
                </a:path>
                <a:path w="2545715" h="1123315">
                  <a:moveTo>
                    <a:pt x="617918" y="144487"/>
                  </a:moveTo>
                  <a:lnTo>
                    <a:pt x="615188" y="141757"/>
                  </a:lnTo>
                  <a:lnTo>
                    <a:pt x="608469" y="141757"/>
                  </a:lnTo>
                  <a:lnTo>
                    <a:pt x="605751" y="144487"/>
                  </a:lnTo>
                  <a:lnTo>
                    <a:pt x="605751" y="151218"/>
                  </a:lnTo>
                  <a:lnTo>
                    <a:pt x="608469" y="153936"/>
                  </a:lnTo>
                  <a:lnTo>
                    <a:pt x="615188" y="153936"/>
                  </a:lnTo>
                  <a:lnTo>
                    <a:pt x="617918" y="151218"/>
                  </a:lnTo>
                  <a:lnTo>
                    <a:pt x="617918" y="144487"/>
                  </a:lnTo>
                  <a:close/>
                </a:path>
                <a:path w="2545715" h="1123315">
                  <a:moveTo>
                    <a:pt x="639292" y="130429"/>
                  </a:moveTo>
                  <a:lnTo>
                    <a:pt x="636549" y="127711"/>
                  </a:lnTo>
                  <a:lnTo>
                    <a:pt x="629831" y="127711"/>
                  </a:lnTo>
                  <a:lnTo>
                    <a:pt x="627113" y="130429"/>
                  </a:lnTo>
                  <a:lnTo>
                    <a:pt x="627113" y="137160"/>
                  </a:lnTo>
                  <a:lnTo>
                    <a:pt x="629831" y="139890"/>
                  </a:lnTo>
                  <a:lnTo>
                    <a:pt x="636549" y="139890"/>
                  </a:lnTo>
                  <a:lnTo>
                    <a:pt x="639292" y="137160"/>
                  </a:lnTo>
                  <a:lnTo>
                    <a:pt x="639292" y="130429"/>
                  </a:lnTo>
                  <a:close/>
                </a:path>
                <a:path w="2545715" h="1123315">
                  <a:moveTo>
                    <a:pt x="660958" y="116763"/>
                  </a:moveTo>
                  <a:lnTo>
                    <a:pt x="658228" y="114033"/>
                  </a:lnTo>
                  <a:lnTo>
                    <a:pt x="651522" y="114033"/>
                  </a:lnTo>
                  <a:lnTo>
                    <a:pt x="648779" y="116763"/>
                  </a:lnTo>
                  <a:lnTo>
                    <a:pt x="648779" y="123494"/>
                  </a:lnTo>
                  <a:lnTo>
                    <a:pt x="651522" y="126212"/>
                  </a:lnTo>
                  <a:lnTo>
                    <a:pt x="658228" y="126212"/>
                  </a:lnTo>
                  <a:lnTo>
                    <a:pt x="660958" y="123494"/>
                  </a:lnTo>
                  <a:lnTo>
                    <a:pt x="660958" y="116763"/>
                  </a:lnTo>
                  <a:close/>
                </a:path>
                <a:path w="2545715" h="1123315">
                  <a:moveTo>
                    <a:pt x="682739" y="103505"/>
                  </a:moveTo>
                  <a:lnTo>
                    <a:pt x="680008" y="100774"/>
                  </a:lnTo>
                  <a:lnTo>
                    <a:pt x="673290" y="100774"/>
                  </a:lnTo>
                  <a:lnTo>
                    <a:pt x="670560" y="103505"/>
                  </a:lnTo>
                  <a:lnTo>
                    <a:pt x="670560" y="110223"/>
                  </a:lnTo>
                  <a:lnTo>
                    <a:pt x="673290" y="112941"/>
                  </a:lnTo>
                  <a:lnTo>
                    <a:pt x="680008" y="112941"/>
                  </a:lnTo>
                  <a:lnTo>
                    <a:pt x="682739" y="110223"/>
                  </a:lnTo>
                  <a:lnTo>
                    <a:pt x="682739" y="103505"/>
                  </a:lnTo>
                  <a:close/>
                </a:path>
                <a:path w="2545715" h="1123315">
                  <a:moveTo>
                    <a:pt x="704938" y="90639"/>
                  </a:moveTo>
                  <a:lnTo>
                    <a:pt x="702208" y="87909"/>
                  </a:lnTo>
                  <a:lnTo>
                    <a:pt x="695490" y="87909"/>
                  </a:lnTo>
                  <a:lnTo>
                    <a:pt x="692759" y="90639"/>
                  </a:lnTo>
                  <a:lnTo>
                    <a:pt x="692759" y="97370"/>
                  </a:lnTo>
                  <a:lnTo>
                    <a:pt x="695490" y="100088"/>
                  </a:lnTo>
                  <a:lnTo>
                    <a:pt x="702208" y="100088"/>
                  </a:lnTo>
                  <a:lnTo>
                    <a:pt x="704938" y="97370"/>
                  </a:lnTo>
                  <a:lnTo>
                    <a:pt x="704938" y="90639"/>
                  </a:lnTo>
                  <a:close/>
                </a:path>
                <a:path w="2545715" h="1123315">
                  <a:moveTo>
                    <a:pt x="727240" y="78181"/>
                  </a:moveTo>
                  <a:lnTo>
                    <a:pt x="724509" y="75450"/>
                  </a:lnTo>
                  <a:lnTo>
                    <a:pt x="717804" y="75450"/>
                  </a:lnTo>
                  <a:lnTo>
                    <a:pt x="715060" y="78181"/>
                  </a:lnTo>
                  <a:lnTo>
                    <a:pt x="715060" y="84899"/>
                  </a:lnTo>
                  <a:lnTo>
                    <a:pt x="717804" y="87630"/>
                  </a:lnTo>
                  <a:lnTo>
                    <a:pt x="724509" y="87630"/>
                  </a:lnTo>
                  <a:lnTo>
                    <a:pt x="727240" y="84899"/>
                  </a:lnTo>
                  <a:lnTo>
                    <a:pt x="727240" y="78181"/>
                  </a:lnTo>
                  <a:close/>
                </a:path>
                <a:path w="2545715" h="1123315">
                  <a:moveTo>
                    <a:pt x="749846" y="66141"/>
                  </a:moveTo>
                  <a:lnTo>
                    <a:pt x="747115" y="63411"/>
                  </a:lnTo>
                  <a:lnTo>
                    <a:pt x="740410" y="63411"/>
                  </a:lnTo>
                  <a:lnTo>
                    <a:pt x="737666" y="66141"/>
                  </a:lnTo>
                  <a:lnTo>
                    <a:pt x="737666" y="72859"/>
                  </a:lnTo>
                  <a:lnTo>
                    <a:pt x="740410" y="75590"/>
                  </a:lnTo>
                  <a:lnTo>
                    <a:pt x="747115" y="75590"/>
                  </a:lnTo>
                  <a:lnTo>
                    <a:pt x="749846" y="72859"/>
                  </a:lnTo>
                  <a:lnTo>
                    <a:pt x="749846" y="66141"/>
                  </a:lnTo>
                  <a:close/>
                </a:path>
                <a:path w="2545715" h="1123315">
                  <a:moveTo>
                    <a:pt x="772680" y="54508"/>
                  </a:moveTo>
                  <a:lnTo>
                    <a:pt x="769950" y="51777"/>
                  </a:lnTo>
                  <a:lnTo>
                    <a:pt x="763231" y="51777"/>
                  </a:lnTo>
                  <a:lnTo>
                    <a:pt x="760514" y="54508"/>
                  </a:lnTo>
                  <a:lnTo>
                    <a:pt x="760514" y="61226"/>
                  </a:lnTo>
                  <a:lnTo>
                    <a:pt x="763231" y="63957"/>
                  </a:lnTo>
                  <a:lnTo>
                    <a:pt x="769950" y="63957"/>
                  </a:lnTo>
                  <a:lnTo>
                    <a:pt x="772680" y="61226"/>
                  </a:lnTo>
                  <a:lnTo>
                    <a:pt x="772680" y="54508"/>
                  </a:lnTo>
                  <a:close/>
                </a:path>
                <a:path w="2545715" h="1123315">
                  <a:moveTo>
                    <a:pt x="795616" y="43307"/>
                  </a:moveTo>
                  <a:lnTo>
                    <a:pt x="792886" y="40576"/>
                  </a:lnTo>
                  <a:lnTo>
                    <a:pt x="786168" y="40576"/>
                  </a:lnTo>
                  <a:lnTo>
                    <a:pt x="783437" y="43307"/>
                  </a:lnTo>
                  <a:lnTo>
                    <a:pt x="783437" y="50025"/>
                  </a:lnTo>
                  <a:lnTo>
                    <a:pt x="786168" y="52743"/>
                  </a:lnTo>
                  <a:lnTo>
                    <a:pt x="792886" y="52743"/>
                  </a:lnTo>
                  <a:lnTo>
                    <a:pt x="795616" y="50025"/>
                  </a:lnTo>
                  <a:lnTo>
                    <a:pt x="795616" y="43307"/>
                  </a:lnTo>
                  <a:close/>
                </a:path>
                <a:path w="2545715" h="1123315">
                  <a:moveTo>
                    <a:pt x="818857" y="32524"/>
                  </a:moveTo>
                  <a:lnTo>
                    <a:pt x="816127" y="29781"/>
                  </a:lnTo>
                  <a:lnTo>
                    <a:pt x="809409" y="29781"/>
                  </a:lnTo>
                  <a:lnTo>
                    <a:pt x="806678" y="32524"/>
                  </a:lnTo>
                  <a:lnTo>
                    <a:pt x="806678" y="39243"/>
                  </a:lnTo>
                  <a:lnTo>
                    <a:pt x="809409" y="41960"/>
                  </a:lnTo>
                  <a:lnTo>
                    <a:pt x="816127" y="41960"/>
                  </a:lnTo>
                  <a:lnTo>
                    <a:pt x="818857" y="39243"/>
                  </a:lnTo>
                  <a:lnTo>
                    <a:pt x="818857" y="32524"/>
                  </a:lnTo>
                  <a:close/>
                </a:path>
                <a:path w="2545715" h="1123315">
                  <a:moveTo>
                    <a:pt x="842314" y="22148"/>
                  </a:moveTo>
                  <a:lnTo>
                    <a:pt x="839584" y="19431"/>
                  </a:lnTo>
                  <a:lnTo>
                    <a:pt x="832866" y="19431"/>
                  </a:lnTo>
                  <a:lnTo>
                    <a:pt x="830135" y="22148"/>
                  </a:lnTo>
                  <a:lnTo>
                    <a:pt x="830135" y="28879"/>
                  </a:lnTo>
                  <a:lnTo>
                    <a:pt x="832866" y="31610"/>
                  </a:lnTo>
                  <a:lnTo>
                    <a:pt x="839584" y="31610"/>
                  </a:lnTo>
                  <a:lnTo>
                    <a:pt x="842314" y="28879"/>
                  </a:lnTo>
                  <a:lnTo>
                    <a:pt x="842314" y="22148"/>
                  </a:lnTo>
                  <a:close/>
                </a:path>
                <a:path w="2545715" h="1123315">
                  <a:moveTo>
                    <a:pt x="865860" y="12230"/>
                  </a:moveTo>
                  <a:lnTo>
                    <a:pt x="863142" y="9499"/>
                  </a:lnTo>
                  <a:lnTo>
                    <a:pt x="856424" y="9499"/>
                  </a:lnTo>
                  <a:lnTo>
                    <a:pt x="853694" y="12230"/>
                  </a:lnTo>
                  <a:lnTo>
                    <a:pt x="853694" y="18948"/>
                  </a:lnTo>
                  <a:lnTo>
                    <a:pt x="856424" y="21678"/>
                  </a:lnTo>
                  <a:lnTo>
                    <a:pt x="863142" y="21678"/>
                  </a:lnTo>
                  <a:lnTo>
                    <a:pt x="865860" y="18948"/>
                  </a:lnTo>
                  <a:lnTo>
                    <a:pt x="865860" y="12230"/>
                  </a:lnTo>
                  <a:close/>
                </a:path>
                <a:path w="2545715" h="1123315">
                  <a:moveTo>
                    <a:pt x="889647" y="2730"/>
                  </a:moveTo>
                  <a:lnTo>
                    <a:pt x="886917" y="0"/>
                  </a:lnTo>
                  <a:lnTo>
                    <a:pt x="880186" y="0"/>
                  </a:lnTo>
                  <a:lnTo>
                    <a:pt x="877468" y="2730"/>
                  </a:lnTo>
                  <a:lnTo>
                    <a:pt x="877468" y="9448"/>
                  </a:lnTo>
                  <a:lnTo>
                    <a:pt x="880186" y="12179"/>
                  </a:lnTo>
                  <a:lnTo>
                    <a:pt x="886917" y="12179"/>
                  </a:lnTo>
                  <a:lnTo>
                    <a:pt x="889647" y="9448"/>
                  </a:lnTo>
                  <a:lnTo>
                    <a:pt x="889647" y="2730"/>
                  </a:lnTo>
                  <a:close/>
                </a:path>
                <a:path w="2545715" h="1123315">
                  <a:moveTo>
                    <a:pt x="2030857" y="60261"/>
                  </a:moveTo>
                  <a:lnTo>
                    <a:pt x="2028139" y="57543"/>
                  </a:lnTo>
                  <a:lnTo>
                    <a:pt x="2021408" y="57543"/>
                  </a:lnTo>
                  <a:lnTo>
                    <a:pt x="2018690" y="60261"/>
                  </a:lnTo>
                  <a:lnTo>
                    <a:pt x="2018690" y="66992"/>
                  </a:lnTo>
                  <a:lnTo>
                    <a:pt x="2021408" y="69723"/>
                  </a:lnTo>
                  <a:lnTo>
                    <a:pt x="2028139" y="69723"/>
                  </a:lnTo>
                  <a:lnTo>
                    <a:pt x="2030857" y="66992"/>
                  </a:lnTo>
                  <a:lnTo>
                    <a:pt x="2030857" y="60261"/>
                  </a:lnTo>
                  <a:close/>
                </a:path>
                <a:path w="2545715" h="1123315">
                  <a:moveTo>
                    <a:pt x="2053577" y="72110"/>
                  </a:moveTo>
                  <a:lnTo>
                    <a:pt x="2050859" y="69380"/>
                  </a:lnTo>
                  <a:lnTo>
                    <a:pt x="2044128" y="69380"/>
                  </a:lnTo>
                  <a:lnTo>
                    <a:pt x="2041410" y="72110"/>
                  </a:lnTo>
                  <a:lnTo>
                    <a:pt x="2041410" y="78828"/>
                  </a:lnTo>
                  <a:lnTo>
                    <a:pt x="2044128" y="81559"/>
                  </a:lnTo>
                  <a:lnTo>
                    <a:pt x="2050859" y="81559"/>
                  </a:lnTo>
                  <a:lnTo>
                    <a:pt x="2053577" y="78828"/>
                  </a:lnTo>
                  <a:lnTo>
                    <a:pt x="2053577" y="72110"/>
                  </a:lnTo>
                  <a:close/>
                </a:path>
                <a:path w="2545715" h="1123315">
                  <a:moveTo>
                    <a:pt x="2076107" y="84366"/>
                  </a:moveTo>
                  <a:lnTo>
                    <a:pt x="2073363" y="81622"/>
                  </a:lnTo>
                  <a:lnTo>
                    <a:pt x="2066658" y="81622"/>
                  </a:lnTo>
                  <a:lnTo>
                    <a:pt x="2063927" y="84366"/>
                  </a:lnTo>
                  <a:lnTo>
                    <a:pt x="2063927" y="91084"/>
                  </a:lnTo>
                  <a:lnTo>
                    <a:pt x="2066658" y="93802"/>
                  </a:lnTo>
                  <a:lnTo>
                    <a:pt x="2073363" y="93802"/>
                  </a:lnTo>
                  <a:lnTo>
                    <a:pt x="2076107" y="91084"/>
                  </a:lnTo>
                  <a:lnTo>
                    <a:pt x="2076107" y="84366"/>
                  </a:lnTo>
                  <a:close/>
                </a:path>
                <a:path w="2545715" h="1123315">
                  <a:moveTo>
                    <a:pt x="2098294" y="97015"/>
                  </a:moveTo>
                  <a:lnTo>
                    <a:pt x="2095563" y="94284"/>
                  </a:lnTo>
                  <a:lnTo>
                    <a:pt x="2088857" y="94284"/>
                  </a:lnTo>
                  <a:lnTo>
                    <a:pt x="2086127" y="97015"/>
                  </a:lnTo>
                  <a:lnTo>
                    <a:pt x="2086127" y="103746"/>
                  </a:lnTo>
                  <a:lnTo>
                    <a:pt x="2088857" y="106464"/>
                  </a:lnTo>
                  <a:lnTo>
                    <a:pt x="2095563" y="106464"/>
                  </a:lnTo>
                  <a:lnTo>
                    <a:pt x="2098294" y="103746"/>
                  </a:lnTo>
                  <a:lnTo>
                    <a:pt x="2098294" y="97015"/>
                  </a:lnTo>
                  <a:close/>
                </a:path>
                <a:path w="2545715" h="1123315">
                  <a:moveTo>
                    <a:pt x="2120290" y="110083"/>
                  </a:moveTo>
                  <a:lnTo>
                    <a:pt x="2117560" y="107353"/>
                  </a:lnTo>
                  <a:lnTo>
                    <a:pt x="2110841" y="107353"/>
                  </a:lnTo>
                  <a:lnTo>
                    <a:pt x="2108111" y="110083"/>
                  </a:lnTo>
                  <a:lnTo>
                    <a:pt x="2108111" y="116814"/>
                  </a:lnTo>
                  <a:lnTo>
                    <a:pt x="2110841" y="119532"/>
                  </a:lnTo>
                  <a:lnTo>
                    <a:pt x="2117560" y="119532"/>
                  </a:lnTo>
                  <a:lnTo>
                    <a:pt x="2120290" y="116814"/>
                  </a:lnTo>
                  <a:lnTo>
                    <a:pt x="2120290" y="110083"/>
                  </a:lnTo>
                  <a:close/>
                </a:path>
                <a:path w="2545715" h="1123315">
                  <a:moveTo>
                    <a:pt x="2267077" y="212509"/>
                  </a:moveTo>
                  <a:lnTo>
                    <a:pt x="2264346" y="209778"/>
                  </a:lnTo>
                  <a:lnTo>
                    <a:pt x="2257641" y="209778"/>
                  </a:lnTo>
                  <a:lnTo>
                    <a:pt x="2254897" y="212509"/>
                  </a:lnTo>
                  <a:lnTo>
                    <a:pt x="2254897" y="219240"/>
                  </a:lnTo>
                  <a:lnTo>
                    <a:pt x="2257641" y="221957"/>
                  </a:lnTo>
                  <a:lnTo>
                    <a:pt x="2264346" y="221957"/>
                  </a:lnTo>
                  <a:lnTo>
                    <a:pt x="2267077" y="219240"/>
                  </a:lnTo>
                  <a:lnTo>
                    <a:pt x="2267077" y="212509"/>
                  </a:lnTo>
                  <a:close/>
                </a:path>
                <a:path w="2545715" h="1123315">
                  <a:moveTo>
                    <a:pt x="2381631" y="314642"/>
                  </a:moveTo>
                  <a:lnTo>
                    <a:pt x="2378900" y="311912"/>
                  </a:lnTo>
                  <a:lnTo>
                    <a:pt x="2372182" y="311912"/>
                  </a:lnTo>
                  <a:lnTo>
                    <a:pt x="2369451" y="314642"/>
                  </a:lnTo>
                  <a:lnTo>
                    <a:pt x="2369451" y="321373"/>
                  </a:lnTo>
                  <a:lnTo>
                    <a:pt x="2372182" y="324091"/>
                  </a:lnTo>
                  <a:lnTo>
                    <a:pt x="2378900" y="324091"/>
                  </a:lnTo>
                  <a:lnTo>
                    <a:pt x="2381631" y="321373"/>
                  </a:lnTo>
                  <a:lnTo>
                    <a:pt x="2381631" y="314642"/>
                  </a:lnTo>
                  <a:close/>
                </a:path>
                <a:path w="2545715" h="1123315">
                  <a:moveTo>
                    <a:pt x="2399639" y="332867"/>
                  </a:moveTo>
                  <a:lnTo>
                    <a:pt x="2396921" y="330136"/>
                  </a:lnTo>
                  <a:lnTo>
                    <a:pt x="2390190" y="330136"/>
                  </a:lnTo>
                  <a:lnTo>
                    <a:pt x="2387473" y="332867"/>
                  </a:lnTo>
                  <a:lnTo>
                    <a:pt x="2387473" y="339585"/>
                  </a:lnTo>
                  <a:lnTo>
                    <a:pt x="2390190" y="342315"/>
                  </a:lnTo>
                  <a:lnTo>
                    <a:pt x="2396921" y="342315"/>
                  </a:lnTo>
                  <a:lnTo>
                    <a:pt x="2399639" y="339585"/>
                  </a:lnTo>
                  <a:lnTo>
                    <a:pt x="2399639" y="332867"/>
                  </a:lnTo>
                  <a:close/>
                </a:path>
                <a:path w="2545715" h="1123315">
                  <a:moveTo>
                    <a:pt x="2417343" y="351409"/>
                  </a:moveTo>
                  <a:lnTo>
                    <a:pt x="2414613" y="348691"/>
                  </a:lnTo>
                  <a:lnTo>
                    <a:pt x="2407894" y="348691"/>
                  </a:lnTo>
                  <a:lnTo>
                    <a:pt x="2405164" y="351409"/>
                  </a:lnTo>
                  <a:lnTo>
                    <a:pt x="2405164" y="358140"/>
                  </a:lnTo>
                  <a:lnTo>
                    <a:pt x="2407894" y="360870"/>
                  </a:lnTo>
                  <a:lnTo>
                    <a:pt x="2414613" y="360870"/>
                  </a:lnTo>
                  <a:lnTo>
                    <a:pt x="2417343" y="358140"/>
                  </a:lnTo>
                  <a:lnTo>
                    <a:pt x="2417343" y="351409"/>
                  </a:lnTo>
                  <a:close/>
                </a:path>
                <a:path w="2545715" h="1123315">
                  <a:moveTo>
                    <a:pt x="2434615" y="370268"/>
                  </a:moveTo>
                  <a:lnTo>
                    <a:pt x="2431885" y="367550"/>
                  </a:lnTo>
                  <a:lnTo>
                    <a:pt x="2425166" y="367550"/>
                  </a:lnTo>
                  <a:lnTo>
                    <a:pt x="2422436" y="370268"/>
                  </a:lnTo>
                  <a:lnTo>
                    <a:pt x="2422436" y="376999"/>
                  </a:lnTo>
                  <a:lnTo>
                    <a:pt x="2425166" y="379730"/>
                  </a:lnTo>
                  <a:lnTo>
                    <a:pt x="2431885" y="379730"/>
                  </a:lnTo>
                  <a:lnTo>
                    <a:pt x="2434615" y="376999"/>
                  </a:lnTo>
                  <a:lnTo>
                    <a:pt x="2434615" y="370268"/>
                  </a:lnTo>
                  <a:close/>
                </a:path>
                <a:path w="2545715" h="1123315">
                  <a:moveTo>
                    <a:pt x="2451468" y="389458"/>
                  </a:moveTo>
                  <a:lnTo>
                    <a:pt x="2448750" y="386727"/>
                  </a:lnTo>
                  <a:lnTo>
                    <a:pt x="2442032" y="386727"/>
                  </a:lnTo>
                  <a:lnTo>
                    <a:pt x="2439289" y="389458"/>
                  </a:lnTo>
                  <a:lnTo>
                    <a:pt x="2439289" y="396189"/>
                  </a:lnTo>
                  <a:lnTo>
                    <a:pt x="2442032" y="398907"/>
                  </a:lnTo>
                  <a:lnTo>
                    <a:pt x="2448750" y="398907"/>
                  </a:lnTo>
                  <a:lnTo>
                    <a:pt x="2451468" y="396189"/>
                  </a:lnTo>
                  <a:lnTo>
                    <a:pt x="2451468" y="389458"/>
                  </a:lnTo>
                  <a:close/>
                </a:path>
                <a:path w="2545715" h="1123315">
                  <a:moveTo>
                    <a:pt x="2468130" y="408940"/>
                  </a:moveTo>
                  <a:lnTo>
                    <a:pt x="2465400" y="406209"/>
                  </a:lnTo>
                  <a:lnTo>
                    <a:pt x="2458682" y="406209"/>
                  </a:lnTo>
                  <a:lnTo>
                    <a:pt x="2455951" y="408940"/>
                  </a:lnTo>
                  <a:lnTo>
                    <a:pt x="2455951" y="415671"/>
                  </a:lnTo>
                  <a:lnTo>
                    <a:pt x="2458682" y="418388"/>
                  </a:lnTo>
                  <a:lnTo>
                    <a:pt x="2465400" y="418388"/>
                  </a:lnTo>
                  <a:lnTo>
                    <a:pt x="2468130" y="415671"/>
                  </a:lnTo>
                  <a:lnTo>
                    <a:pt x="2468130" y="408940"/>
                  </a:lnTo>
                  <a:close/>
                </a:path>
                <a:path w="2545715" h="1123315">
                  <a:moveTo>
                    <a:pt x="2484361" y="428726"/>
                  </a:moveTo>
                  <a:lnTo>
                    <a:pt x="2481630" y="426008"/>
                  </a:lnTo>
                  <a:lnTo>
                    <a:pt x="2474912" y="426008"/>
                  </a:lnTo>
                  <a:lnTo>
                    <a:pt x="2472182" y="428726"/>
                  </a:lnTo>
                  <a:lnTo>
                    <a:pt x="2472182" y="435457"/>
                  </a:lnTo>
                  <a:lnTo>
                    <a:pt x="2474912" y="438188"/>
                  </a:lnTo>
                  <a:lnTo>
                    <a:pt x="2481630" y="438188"/>
                  </a:lnTo>
                  <a:lnTo>
                    <a:pt x="2484361" y="435457"/>
                  </a:lnTo>
                  <a:lnTo>
                    <a:pt x="2484361" y="428726"/>
                  </a:lnTo>
                  <a:close/>
                </a:path>
                <a:path w="2545715" h="1123315">
                  <a:moveTo>
                    <a:pt x="2500160" y="448805"/>
                  </a:moveTo>
                  <a:lnTo>
                    <a:pt x="2497442" y="446074"/>
                  </a:lnTo>
                  <a:lnTo>
                    <a:pt x="2490711" y="446074"/>
                  </a:lnTo>
                  <a:lnTo>
                    <a:pt x="2487980" y="448805"/>
                  </a:lnTo>
                  <a:lnTo>
                    <a:pt x="2487980" y="455536"/>
                  </a:lnTo>
                  <a:lnTo>
                    <a:pt x="2490711" y="458254"/>
                  </a:lnTo>
                  <a:lnTo>
                    <a:pt x="2497442" y="458254"/>
                  </a:lnTo>
                  <a:lnTo>
                    <a:pt x="2500160" y="455536"/>
                  </a:lnTo>
                  <a:lnTo>
                    <a:pt x="2500160" y="448805"/>
                  </a:lnTo>
                  <a:close/>
                </a:path>
                <a:path w="2545715" h="1123315">
                  <a:moveTo>
                    <a:pt x="2515654" y="469176"/>
                  </a:moveTo>
                  <a:lnTo>
                    <a:pt x="2512936" y="466458"/>
                  </a:lnTo>
                  <a:lnTo>
                    <a:pt x="2506218" y="466458"/>
                  </a:lnTo>
                  <a:lnTo>
                    <a:pt x="2503487" y="469176"/>
                  </a:lnTo>
                  <a:lnTo>
                    <a:pt x="2503487" y="475907"/>
                  </a:lnTo>
                  <a:lnTo>
                    <a:pt x="2506218" y="478637"/>
                  </a:lnTo>
                  <a:lnTo>
                    <a:pt x="2512936" y="478637"/>
                  </a:lnTo>
                  <a:lnTo>
                    <a:pt x="2515654" y="475907"/>
                  </a:lnTo>
                  <a:lnTo>
                    <a:pt x="2515654" y="469176"/>
                  </a:lnTo>
                  <a:close/>
                </a:path>
                <a:path w="2545715" h="1123315">
                  <a:moveTo>
                    <a:pt x="2530843" y="489839"/>
                  </a:moveTo>
                  <a:lnTo>
                    <a:pt x="2528112" y="487108"/>
                  </a:lnTo>
                  <a:lnTo>
                    <a:pt x="2521394" y="487108"/>
                  </a:lnTo>
                  <a:lnTo>
                    <a:pt x="2518664" y="489839"/>
                  </a:lnTo>
                  <a:lnTo>
                    <a:pt x="2518664" y="496557"/>
                  </a:lnTo>
                  <a:lnTo>
                    <a:pt x="2521394" y="499275"/>
                  </a:lnTo>
                  <a:lnTo>
                    <a:pt x="2528112" y="499275"/>
                  </a:lnTo>
                  <a:lnTo>
                    <a:pt x="2530843" y="496557"/>
                  </a:lnTo>
                  <a:lnTo>
                    <a:pt x="2530843" y="489839"/>
                  </a:lnTo>
                  <a:close/>
                </a:path>
                <a:path w="2545715" h="1123315">
                  <a:moveTo>
                    <a:pt x="2545600" y="510755"/>
                  </a:moveTo>
                  <a:lnTo>
                    <a:pt x="2542883" y="508025"/>
                  </a:lnTo>
                  <a:lnTo>
                    <a:pt x="2536164" y="508025"/>
                  </a:lnTo>
                  <a:lnTo>
                    <a:pt x="2533434" y="510755"/>
                  </a:lnTo>
                  <a:lnTo>
                    <a:pt x="2533434" y="517474"/>
                  </a:lnTo>
                  <a:lnTo>
                    <a:pt x="2536164" y="520204"/>
                  </a:lnTo>
                  <a:lnTo>
                    <a:pt x="2542883" y="520204"/>
                  </a:lnTo>
                  <a:lnTo>
                    <a:pt x="2545600" y="517474"/>
                  </a:lnTo>
                  <a:lnTo>
                    <a:pt x="2545600" y="51075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2359907" y="8825299"/>
              <a:ext cx="2781300" cy="1800860"/>
            </a:xfrm>
            <a:custGeom>
              <a:avLst/>
              <a:gdLst/>
              <a:ahLst/>
              <a:cxnLst/>
              <a:rect l="l" t="t" r="r" b="b"/>
              <a:pathLst>
                <a:path w="2781300" h="1800859">
                  <a:moveTo>
                    <a:pt x="12179" y="1273644"/>
                  </a:moveTo>
                  <a:lnTo>
                    <a:pt x="9448" y="1270927"/>
                  </a:lnTo>
                  <a:lnTo>
                    <a:pt x="2730" y="1270927"/>
                  </a:lnTo>
                  <a:lnTo>
                    <a:pt x="0" y="1273644"/>
                  </a:lnTo>
                  <a:lnTo>
                    <a:pt x="0" y="1280375"/>
                  </a:lnTo>
                  <a:lnTo>
                    <a:pt x="2730" y="1283106"/>
                  </a:lnTo>
                  <a:lnTo>
                    <a:pt x="9448" y="1283106"/>
                  </a:lnTo>
                  <a:lnTo>
                    <a:pt x="12179" y="1280375"/>
                  </a:lnTo>
                  <a:lnTo>
                    <a:pt x="12179" y="1273644"/>
                  </a:lnTo>
                  <a:close/>
                </a:path>
                <a:path w="2781300" h="1800859">
                  <a:moveTo>
                    <a:pt x="20980" y="1297686"/>
                  </a:moveTo>
                  <a:lnTo>
                    <a:pt x="18249" y="1294968"/>
                  </a:lnTo>
                  <a:lnTo>
                    <a:pt x="11531" y="1294968"/>
                  </a:lnTo>
                  <a:lnTo>
                    <a:pt x="8813" y="1297686"/>
                  </a:lnTo>
                  <a:lnTo>
                    <a:pt x="8813" y="1304404"/>
                  </a:lnTo>
                  <a:lnTo>
                    <a:pt x="11531" y="1307147"/>
                  </a:lnTo>
                  <a:lnTo>
                    <a:pt x="18249" y="1307147"/>
                  </a:lnTo>
                  <a:lnTo>
                    <a:pt x="20980" y="1304404"/>
                  </a:lnTo>
                  <a:lnTo>
                    <a:pt x="20980" y="1297686"/>
                  </a:lnTo>
                  <a:close/>
                </a:path>
                <a:path w="2781300" h="1800859">
                  <a:moveTo>
                    <a:pt x="30200" y="1321574"/>
                  </a:moveTo>
                  <a:lnTo>
                    <a:pt x="27470" y="1318831"/>
                  </a:lnTo>
                  <a:lnTo>
                    <a:pt x="20751" y="1318831"/>
                  </a:lnTo>
                  <a:lnTo>
                    <a:pt x="18021" y="1321574"/>
                  </a:lnTo>
                  <a:lnTo>
                    <a:pt x="18021" y="1328293"/>
                  </a:lnTo>
                  <a:lnTo>
                    <a:pt x="20751" y="1331010"/>
                  </a:lnTo>
                  <a:lnTo>
                    <a:pt x="27470" y="1331010"/>
                  </a:lnTo>
                  <a:lnTo>
                    <a:pt x="30200" y="1328293"/>
                  </a:lnTo>
                  <a:lnTo>
                    <a:pt x="30200" y="1321574"/>
                  </a:lnTo>
                  <a:close/>
                </a:path>
                <a:path w="2781300" h="1800859">
                  <a:moveTo>
                    <a:pt x="39827" y="1345272"/>
                  </a:moveTo>
                  <a:lnTo>
                    <a:pt x="37096" y="1342542"/>
                  </a:lnTo>
                  <a:lnTo>
                    <a:pt x="30378" y="1342542"/>
                  </a:lnTo>
                  <a:lnTo>
                    <a:pt x="27647" y="1345272"/>
                  </a:lnTo>
                  <a:lnTo>
                    <a:pt x="27647" y="1352003"/>
                  </a:lnTo>
                  <a:lnTo>
                    <a:pt x="30378" y="1354721"/>
                  </a:lnTo>
                  <a:lnTo>
                    <a:pt x="37096" y="1354721"/>
                  </a:lnTo>
                  <a:lnTo>
                    <a:pt x="39827" y="1352003"/>
                  </a:lnTo>
                  <a:lnTo>
                    <a:pt x="39827" y="1345272"/>
                  </a:lnTo>
                  <a:close/>
                </a:path>
                <a:path w="2781300" h="1800859">
                  <a:moveTo>
                    <a:pt x="49885" y="1368818"/>
                  </a:moveTo>
                  <a:lnTo>
                    <a:pt x="47155" y="1366088"/>
                  </a:lnTo>
                  <a:lnTo>
                    <a:pt x="40436" y="1366088"/>
                  </a:lnTo>
                  <a:lnTo>
                    <a:pt x="37706" y="1368818"/>
                  </a:lnTo>
                  <a:lnTo>
                    <a:pt x="37706" y="1375537"/>
                  </a:lnTo>
                  <a:lnTo>
                    <a:pt x="40436" y="1378254"/>
                  </a:lnTo>
                  <a:lnTo>
                    <a:pt x="47155" y="1378254"/>
                  </a:lnTo>
                  <a:lnTo>
                    <a:pt x="49885" y="1375537"/>
                  </a:lnTo>
                  <a:lnTo>
                    <a:pt x="49885" y="1368818"/>
                  </a:lnTo>
                  <a:close/>
                </a:path>
                <a:path w="2781300" h="1800859">
                  <a:moveTo>
                    <a:pt x="60350" y="1392148"/>
                  </a:moveTo>
                  <a:lnTo>
                    <a:pt x="57619" y="1389430"/>
                  </a:lnTo>
                  <a:lnTo>
                    <a:pt x="50901" y="1389430"/>
                  </a:lnTo>
                  <a:lnTo>
                    <a:pt x="48183" y="1392148"/>
                  </a:lnTo>
                  <a:lnTo>
                    <a:pt x="48183" y="1398892"/>
                  </a:lnTo>
                  <a:lnTo>
                    <a:pt x="50901" y="1401610"/>
                  </a:lnTo>
                  <a:lnTo>
                    <a:pt x="57619" y="1401610"/>
                  </a:lnTo>
                  <a:lnTo>
                    <a:pt x="60350" y="1398892"/>
                  </a:lnTo>
                  <a:lnTo>
                    <a:pt x="60350" y="1392148"/>
                  </a:lnTo>
                  <a:close/>
                </a:path>
                <a:path w="2781300" h="1800859">
                  <a:moveTo>
                    <a:pt x="71234" y="1415300"/>
                  </a:moveTo>
                  <a:lnTo>
                    <a:pt x="68503" y="1412582"/>
                  </a:lnTo>
                  <a:lnTo>
                    <a:pt x="61798" y="1412582"/>
                  </a:lnTo>
                  <a:lnTo>
                    <a:pt x="59055" y="1415300"/>
                  </a:lnTo>
                  <a:lnTo>
                    <a:pt x="59055" y="1422044"/>
                  </a:lnTo>
                  <a:lnTo>
                    <a:pt x="61798" y="1424762"/>
                  </a:lnTo>
                  <a:lnTo>
                    <a:pt x="68503" y="1424762"/>
                  </a:lnTo>
                  <a:lnTo>
                    <a:pt x="71234" y="1422044"/>
                  </a:lnTo>
                  <a:lnTo>
                    <a:pt x="71234" y="1415300"/>
                  </a:lnTo>
                  <a:close/>
                </a:path>
                <a:path w="2781300" h="1800859">
                  <a:moveTo>
                    <a:pt x="82550" y="1438275"/>
                  </a:moveTo>
                  <a:lnTo>
                    <a:pt x="79819" y="1435544"/>
                  </a:lnTo>
                  <a:lnTo>
                    <a:pt x="73101" y="1435544"/>
                  </a:lnTo>
                  <a:lnTo>
                    <a:pt x="70370" y="1438275"/>
                  </a:lnTo>
                  <a:lnTo>
                    <a:pt x="70370" y="1444993"/>
                  </a:lnTo>
                  <a:lnTo>
                    <a:pt x="73101" y="1447723"/>
                  </a:lnTo>
                  <a:lnTo>
                    <a:pt x="79819" y="1447723"/>
                  </a:lnTo>
                  <a:lnTo>
                    <a:pt x="82550" y="1444993"/>
                  </a:lnTo>
                  <a:lnTo>
                    <a:pt x="82550" y="1438275"/>
                  </a:lnTo>
                  <a:close/>
                </a:path>
                <a:path w="2781300" h="1800859">
                  <a:moveTo>
                    <a:pt x="118884" y="1505877"/>
                  </a:moveTo>
                  <a:lnTo>
                    <a:pt x="116154" y="1503146"/>
                  </a:lnTo>
                  <a:lnTo>
                    <a:pt x="109435" y="1503146"/>
                  </a:lnTo>
                  <a:lnTo>
                    <a:pt x="106718" y="1505877"/>
                  </a:lnTo>
                  <a:lnTo>
                    <a:pt x="106718" y="1512595"/>
                  </a:lnTo>
                  <a:lnTo>
                    <a:pt x="109435" y="1515313"/>
                  </a:lnTo>
                  <a:lnTo>
                    <a:pt x="116154" y="1515313"/>
                  </a:lnTo>
                  <a:lnTo>
                    <a:pt x="118884" y="1512595"/>
                  </a:lnTo>
                  <a:lnTo>
                    <a:pt x="118884" y="1505877"/>
                  </a:lnTo>
                  <a:close/>
                </a:path>
                <a:path w="2781300" h="1800859">
                  <a:moveTo>
                    <a:pt x="131864" y="1527962"/>
                  </a:moveTo>
                  <a:lnTo>
                    <a:pt x="129133" y="1525231"/>
                  </a:lnTo>
                  <a:lnTo>
                    <a:pt x="122415" y="1525231"/>
                  </a:lnTo>
                  <a:lnTo>
                    <a:pt x="119684" y="1527962"/>
                  </a:lnTo>
                  <a:lnTo>
                    <a:pt x="119684" y="1534680"/>
                  </a:lnTo>
                  <a:lnTo>
                    <a:pt x="122415" y="1537411"/>
                  </a:lnTo>
                  <a:lnTo>
                    <a:pt x="129133" y="1537411"/>
                  </a:lnTo>
                  <a:lnTo>
                    <a:pt x="131864" y="1534680"/>
                  </a:lnTo>
                  <a:lnTo>
                    <a:pt x="131864" y="1527962"/>
                  </a:lnTo>
                  <a:close/>
                </a:path>
                <a:path w="2781300" h="1800859">
                  <a:moveTo>
                    <a:pt x="145161" y="1549806"/>
                  </a:moveTo>
                  <a:lnTo>
                    <a:pt x="142430" y="1547075"/>
                  </a:lnTo>
                  <a:lnTo>
                    <a:pt x="135712" y="1547075"/>
                  </a:lnTo>
                  <a:lnTo>
                    <a:pt x="132981" y="1549806"/>
                  </a:lnTo>
                  <a:lnTo>
                    <a:pt x="132981" y="1556537"/>
                  </a:lnTo>
                  <a:lnTo>
                    <a:pt x="135712" y="1559255"/>
                  </a:lnTo>
                  <a:lnTo>
                    <a:pt x="142430" y="1559255"/>
                  </a:lnTo>
                  <a:lnTo>
                    <a:pt x="145161" y="1556537"/>
                  </a:lnTo>
                  <a:lnTo>
                    <a:pt x="145161" y="1549806"/>
                  </a:lnTo>
                  <a:close/>
                </a:path>
                <a:path w="2781300" h="1800859">
                  <a:moveTo>
                    <a:pt x="158877" y="1571421"/>
                  </a:moveTo>
                  <a:lnTo>
                    <a:pt x="156146" y="1568691"/>
                  </a:lnTo>
                  <a:lnTo>
                    <a:pt x="149428" y="1568691"/>
                  </a:lnTo>
                  <a:lnTo>
                    <a:pt x="146697" y="1571421"/>
                  </a:lnTo>
                  <a:lnTo>
                    <a:pt x="146697" y="1578140"/>
                  </a:lnTo>
                  <a:lnTo>
                    <a:pt x="149428" y="1580870"/>
                  </a:lnTo>
                  <a:lnTo>
                    <a:pt x="156146" y="1580870"/>
                  </a:lnTo>
                  <a:lnTo>
                    <a:pt x="158877" y="1578140"/>
                  </a:lnTo>
                  <a:lnTo>
                    <a:pt x="158877" y="1571421"/>
                  </a:lnTo>
                  <a:close/>
                </a:path>
                <a:path w="2781300" h="1800859">
                  <a:moveTo>
                    <a:pt x="173024" y="1592770"/>
                  </a:moveTo>
                  <a:lnTo>
                    <a:pt x="170294" y="1590052"/>
                  </a:lnTo>
                  <a:lnTo>
                    <a:pt x="163563" y="1590052"/>
                  </a:lnTo>
                  <a:lnTo>
                    <a:pt x="160845" y="1592770"/>
                  </a:lnTo>
                  <a:lnTo>
                    <a:pt x="160845" y="1599501"/>
                  </a:lnTo>
                  <a:lnTo>
                    <a:pt x="163563" y="1602232"/>
                  </a:lnTo>
                  <a:lnTo>
                    <a:pt x="170294" y="1602232"/>
                  </a:lnTo>
                  <a:lnTo>
                    <a:pt x="173024" y="1599501"/>
                  </a:lnTo>
                  <a:lnTo>
                    <a:pt x="173024" y="1592770"/>
                  </a:lnTo>
                  <a:close/>
                </a:path>
                <a:path w="2781300" h="1800859">
                  <a:moveTo>
                    <a:pt x="187477" y="1613877"/>
                  </a:moveTo>
                  <a:lnTo>
                    <a:pt x="184746" y="1611147"/>
                  </a:lnTo>
                  <a:lnTo>
                    <a:pt x="178028" y="1611147"/>
                  </a:lnTo>
                  <a:lnTo>
                    <a:pt x="175298" y="1613877"/>
                  </a:lnTo>
                  <a:lnTo>
                    <a:pt x="175298" y="1620608"/>
                  </a:lnTo>
                  <a:lnTo>
                    <a:pt x="178028" y="1623326"/>
                  </a:lnTo>
                  <a:lnTo>
                    <a:pt x="184746" y="1623326"/>
                  </a:lnTo>
                  <a:lnTo>
                    <a:pt x="187477" y="1620608"/>
                  </a:lnTo>
                  <a:lnTo>
                    <a:pt x="187477" y="1613877"/>
                  </a:lnTo>
                  <a:close/>
                </a:path>
                <a:path w="2781300" h="1800859">
                  <a:moveTo>
                    <a:pt x="202349" y="1634718"/>
                  </a:moveTo>
                  <a:lnTo>
                    <a:pt x="199605" y="1631988"/>
                  </a:lnTo>
                  <a:lnTo>
                    <a:pt x="192887" y="1631988"/>
                  </a:lnTo>
                  <a:lnTo>
                    <a:pt x="190169" y="1634718"/>
                  </a:lnTo>
                  <a:lnTo>
                    <a:pt x="190169" y="1641436"/>
                  </a:lnTo>
                  <a:lnTo>
                    <a:pt x="192887" y="1644154"/>
                  </a:lnTo>
                  <a:lnTo>
                    <a:pt x="199605" y="1644154"/>
                  </a:lnTo>
                  <a:lnTo>
                    <a:pt x="202349" y="1641436"/>
                  </a:lnTo>
                  <a:lnTo>
                    <a:pt x="202349" y="1634718"/>
                  </a:lnTo>
                  <a:close/>
                </a:path>
                <a:path w="2781300" h="1800859">
                  <a:moveTo>
                    <a:pt x="217525" y="1655279"/>
                  </a:moveTo>
                  <a:lnTo>
                    <a:pt x="214795" y="1652549"/>
                  </a:lnTo>
                  <a:lnTo>
                    <a:pt x="208076" y="1652549"/>
                  </a:lnTo>
                  <a:lnTo>
                    <a:pt x="205346" y="1655279"/>
                  </a:lnTo>
                  <a:lnTo>
                    <a:pt x="205346" y="1662010"/>
                  </a:lnTo>
                  <a:lnTo>
                    <a:pt x="208076" y="1664728"/>
                  </a:lnTo>
                  <a:lnTo>
                    <a:pt x="214795" y="1664728"/>
                  </a:lnTo>
                  <a:lnTo>
                    <a:pt x="217525" y="1662010"/>
                  </a:lnTo>
                  <a:lnTo>
                    <a:pt x="217525" y="1655279"/>
                  </a:lnTo>
                  <a:close/>
                </a:path>
                <a:path w="2781300" h="1800859">
                  <a:moveTo>
                    <a:pt x="233121" y="1675574"/>
                  </a:moveTo>
                  <a:lnTo>
                    <a:pt x="230378" y="1672844"/>
                  </a:lnTo>
                  <a:lnTo>
                    <a:pt x="223672" y="1672844"/>
                  </a:lnTo>
                  <a:lnTo>
                    <a:pt x="220941" y="1675574"/>
                  </a:lnTo>
                  <a:lnTo>
                    <a:pt x="220941" y="1682292"/>
                  </a:lnTo>
                  <a:lnTo>
                    <a:pt x="223672" y="1685023"/>
                  </a:lnTo>
                  <a:lnTo>
                    <a:pt x="230378" y="1685023"/>
                  </a:lnTo>
                  <a:lnTo>
                    <a:pt x="233121" y="1682292"/>
                  </a:lnTo>
                  <a:lnTo>
                    <a:pt x="233121" y="1675574"/>
                  </a:lnTo>
                  <a:close/>
                </a:path>
                <a:path w="2781300" h="1800859">
                  <a:moveTo>
                    <a:pt x="249135" y="1695589"/>
                  </a:moveTo>
                  <a:lnTo>
                    <a:pt x="246418" y="1692859"/>
                  </a:lnTo>
                  <a:lnTo>
                    <a:pt x="239687" y="1692859"/>
                  </a:lnTo>
                  <a:lnTo>
                    <a:pt x="236969" y="1695589"/>
                  </a:lnTo>
                  <a:lnTo>
                    <a:pt x="236969" y="1702308"/>
                  </a:lnTo>
                  <a:lnTo>
                    <a:pt x="239687" y="1705038"/>
                  </a:lnTo>
                  <a:lnTo>
                    <a:pt x="246418" y="1705038"/>
                  </a:lnTo>
                  <a:lnTo>
                    <a:pt x="249135" y="1702308"/>
                  </a:lnTo>
                  <a:lnTo>
                    <a:pt x="249135" y="1695589"/>
                  </a:lnTo>
                  <a:close/>
                </a:path>
                <a:path w="2781300" h="1800859">
                  <a:moveTo>
                    <a:pt x="265379" y="1715312"/>
                  </a:moveTo>
                  <a:lnTo>
                    <a:pt x="262648" y="1712569"/>
                  </a:lnTo>
                  <a:lnTo>
                    <a:pt x="255917" y="1712569"/>
                  </a:lnTo>
                  <a:lnTo>
                    <a:pt x="253199" y="1715312"/>
                  </a:lnTo>
                  <a:lnTo>
                    <a:pt x="253199" y="1722031"/>
                  </a:lnTo>
                  <a:lnTo>
                    <a:pt x="255917" y="1724748"/>
                  </a:lnTo>
                  <a:lnTo>
                    <a:pt x="262648" y="1724748"/>
                  </a:lnTo>
                  <a:lnTo>
                    <a:pt x="265379" y="1722031"/>
                  </a:lnTo>
                  <a:lnTo>
                    <a:pt x="265379" y="1715312"/>
                  </a:lnTo>
                  <a:close/>
                </a:path>
                <a:path w="2781300" h="1800859">
                  <a:moveTo>
                    <a:pt x="282016" y="1734718"/>
                  </a:moveTo>
                  <a:lnTo>
                    <a:pt x="279298" y="1732000"/>
                  </a:lnTo>
                  <a:lnTo>
                    <a:pt x="272567" y="1732000"/>
                  </a:lnTo>
                  <a:lnTo>
                    <a:pt x="269849" y="1734718"/>
                  </a:lnTo>
                  <a:lnTo>
                    <a:pt x="269849" y="1741449"/>
                  </a:lnTo>
                  <a:lnTo>
                    <a:pt x="272567" y="1744179"/>
                  </a:lnTo>
                  <a:lnTo>
                    <a:pt x="279298" y="1744179"/>
                  </a:lnTo>
                  <a:lnTo>
                    <a:pt x="282016" y="1741449"/>
                  </a:lnTo>
                  <a:lnTo>
                    <a:pt x="282016" y="1734718"/>
                  </a:lnTo>
                  <a:close/>
                </a:path>
                <a:path w="2781300" h="1800859">
                  <a:moveTo>
                    <a:pt x="299097" y="1753844"/>
                  </a:moveTo>
                  <a:lnTo>
                    <a:pt x="296367" y="1751114"/>
                  </a:lnTo>
                  <a:lnTo>
                    <a:pt x="289648" y="1751114"/>
                  </a:lnTo>
                  <a:lnTo>
                    <a:pt x="286918" y="1753844"/>
                  </a:lnTo>
                  <a:lnTo>
                    <a:pt x="286918" y="1760575"/>
                  </a:lnTo>
                  <a:lnTo>
                    <a:pt x="289648" y="1763293"/>
                  </a:lnTo>
                  <a:lnTo>
                    <a:pt x="296367" y="1763293"/>
                  </a:lnTo>
                  <a:lnTo>
                    <a:pt x="299097" y="1760575"/>
                  </a:lnTo>
                  <a:lnTo>
                    <a:pt x="299097" y="1753844"/>
                  </a:lnTo>
                  <a:close/>
                </a:path>
                <a:path w="2781300" h="1800859">
                  <a:moveTo>
                    <a:pt x="316471" y="1772666"/>
                  </a:moveTo>
                  <a:lnTo>
                    <a:pt x="313740" y="1769935"/>
                  </a:lnTo>
                  <a:lnTo>
                    <a:pt x="307022" y="1769935"/>
                  </a:lnTo>
                  <a:lnTo>
                    <a:pt x="304292" y="1772666"/>
                  </a:lnTo>
                  <a:lnTo>
                    <a:pt x="304292" y="1779384"/>
                  </a:lnTo>
                  <a:lnTo>
                    <a:pt x="307022" y="1782102"/>
                  </a:lnTo>
                  <a:lnTo>
                    <a:pt x="313740" y="1782102"/>
                  </a:lnTo>
                  <a:lnTo>
                    <a:pt x="316471" y="1779384"/>
                  </a:lnTo>
                  <a:lnTo>
                    <a:pt x="316471" y="1772666"/>
                  </a:lnTo>
                  <a:close/>
                </a:path>
                <a:path w="2781300" h="1800859">
                  <a:moveTo>
                    <a:pt x="334162" y="1791157"/>
                  </a:moveTo>
                  <a:lnTo>
                    <a:pt x="331444" y="1788426"/>
                  </a:lnTo>
                  <a:lnTo>
                    <a:pt x="324713" y="1788426"/>
                  </a:lnTo>
                  <a:lnTo>
                    <a:pt x="321995" y="1791157"/>
                  </a:lnTo>
                  <a:lnTo>
                    <a:pt x="321995" y="1797888"/>
                  </a:lnTo>
                  <a:lnTo>
                    <a:pt x="324713" y="1800606"/>
                  </a:lnTo>
                  <a:lnTo>
                    <a:pt x="331444" y="1800606"/>
                  </a:lnTo>
                  <a:lnTo>
                    <a:pt x="334162" y="1797888"/>
                  </a:lnTo>
                  <a:lnTo>
                    <a:pt x="334162" y="1791157"/>
                  </a:lnTo>
                  <a:close/>
                </a:path>
                <a:path w="2781300" h="1800859">
                  <a:moveTo>
                    <a:pt x="2505189" y="2730"/>
                  </a:moveTo>
                  <a:lnTo>
                    <a:pt x="2502471" y="0"/>
                  </a:lnTo>
                  <a:lnTo>
                    <a:pt x="2495753" y="0"/>
                  </a:lnTo>
                  <a:lnTo>
                    <a:pt x="2493022" y="2730"/>
                  </a:lnTo>
                  <a:lnTo>
                    <a:pt x="2493022" y="9448"/>
                  </a:lnTo>
                  <a:lnTo>
                    <a:pt x="2495753" y="12179"/>
                  </a:lnTo>
                  <a:lnTo>
                    <a:pt x="2502471" y="12179"/>
                  </a:lnTo>
                  <a:lnTo>
                    <a:pt x="2505189" y="9448"/>
                  </a:lnTo>
                  <a:lnTo>
                    <a:pt x="2505189" y="2730"/>
                  </a:lnTo>
                  <a:close/>
                </a:path>
                <a:path w="2781300" h="1800859">
                  <a:moveTo>
                    <a:pt x="2519553" y="23914"/>
                  </a:moveTo>
                  <a:lnTo>
                    <a:pt x="2516822" y="21196"/>
                  </a:lnTo>
                  <a:lnTo>
                    <a:pt x="2510091" y="21196"/>
                  </a:lnTo>
                  <a:lnTo>
                    <a:pt x="2507373" y="23914"/>
                  </a:lnTo>
                  <a:lnTo>
                    <a:pt x="2507373" y="30645"/>
                  </a:lnTo>
                  <a:lnTo>
                    <a:pt x="2510091" y="33362"/>
                  </a:lnTo>
                  <a:lnTo>
                    <a:pt x="2516822" y="33362"/>
                  </a:lnTo>
                  <a:lnTo>
                    <a:pt x="2519553" y="30645"/>
                  </a:lnTo>
                  <a:lnTo>
                    <a:pt x="2519553" y="23914"/>
                  </a:lnTo>
                  <a:close/>
                </a:path>
                <a:path w="2781300" h="1800859">
                  <a:moveTo>
                    <a:pt x="2533472" y="45364"/>
                  </a:moveTo>
                  <a:lnTo>
                    <a:pt x="2530741" y="42633"/>
                  </a:lnTo>
                  <a:lnTo>
                    <a:pt x="2524023" y="42633"/>
                  </a:lnTo>
                  <a:lnTo>
                    <a:pt x="2521293" y="45364"/>
                  </a:lnTo>
                  <a:lnTo>
                    <a:pt x="2521293" y="52095"/>
                  </a:lnTo>
                  <a:lnTo>
                    <a:pt x="2524023" y="54813"/>
                  </a:lnTo>
                  <a:lnTo>
                    <a:pt x="2530741" y="54813"/>
                  </a:lnTo>
                  <a:lnTo>
                    <a:pt x="2533472" y="52095"/>
                  </a:lnTo>
                  <a:lnTo>
                    <a:pt x="2533472" y="45364"/>
                  </a:lnTo>
                  <a:close/>
                </a:path>
                <a:path w="2781300" h="1800859">
                  <a:moveTo>
                    <a:pt x="2546985" y="67068"/>
                  </a:moveTo>
                  <a:lnTo>
                    <a:pt x="2544254" y="64325"/>
                  </a:lnTo>
                  <a:lnTo>
                    <a:pt x="2537523" y="64325"/>
                  </a:lnTo>
                  <a:lnTo>
                    <a:pt x="2534805" y="67068"/>
                  </a:lnTo>
                  <a:lnTo>
                    <a:pt x="2534805" y="73787"/>
                  </a:lnTo>
                  <a:lnTo>
                    <a:pt x="2537523" y="76504"/>
                  </a:lnTo>
                  <a:lnTo>
                    <a:pt x="2544254" y="76504"/>
                  </a:lnTo>
                  <a:lnTo>
                    <a:pt x="2546985" y="73787"/>
                  </a:lnTo>
                  <a:lnTo>
                    <a:pt x="2546985" y="67068"/>
                  </a:lnTo>
                  <a:close/>
                </a:path>
                <a:path w="2781300" h="1800859">
                  <a:moveTo>
                    <a:pt x="2560167" y="89014"/>
                  </a:moveTo>
                  <a:lnTo>
                    <a:pt x="2557449" y="86283"/>
                  </a:lnTo>
                  <a:lnTo>
                    <a:pt x="2550718" y="86283"/>
                  </a:lnTo>
                  <a:lnTo>
                    <a:pt x="2548001" y="89014"/>
                  </a:lnTo>
                  <a:lnTo>
                    <a:pt x="2548001" y="95732"/>
                  </a:lnTo>
                  <a:lnTo>
                    <a:pt x="2550718" y="98450"/>
                  </a:lnTo>
                  <a:lnTo>
                    <a:pt x="2557449" y="98450"/>
                  </a:lnTo>
                  <a:lnTo>
                    <a:pt x="2560167" y="95732"/>
                  </a:lnTo>
                  <a:lnTo>
                    <a:pt x="2560167" y="89014"/>
                  </a:lnTo>
                  <a:close/>
                </a:path>
                <a:path w="2781300" h="1800859">
                  <a:moveTo>
                    <a:pt x="2572943" y="111201"/>
                  </a:moveTo>
                  <a:lnTo>
                    <a:pt x="2570213" y="108470"/>
                  </a:lnTo>
                  <a:lnTo>
                    <a:pt x="2563495" y="108470"/>
                  </a:lnTo>
                  <a:lnTo>
                    <a:pt x="2560777" y="111201"/>
                  </a:lnTo>
                  <a:lnTo>
                    <a:pt x="2560777" y="117919"/>
                  </a:lnTo>
                  <a:lnTo>
                    <a:pt x="2563495" y="120637"/>
                  </a:lnTo>
                  <a:lnTo>
                    <a:pt x="2570213" y="120637"/>
                  </a:lnTo>
                  <a:lnTo>
                    <a:pt x="2572943" y="117919"/>
                  </a:lnTo>
                  <a:lnTo>
                    <a:pt x="2572943" y="111201"/>
                  </a:lnTo>
                  <a:close/>
                </a:path>
                <a:path w="2781300" h="1800859">
                  <a:moveTo>
                    <a:pt x="2585301" y="133591"/>
                  </a:moveTo>
                  <a:lnTo>
                    <a:pt x="2582570" y="130873"/>
                  </a:lnTo>
                  <a:lnTo>
                    <a:pt x="2575852" y="130873"/>
                  </a:lnTo>
                  <a:lnTo>
                    <a:pt x="2573134" y="133591"/>
                  </a:lnTo>
                  <a:lnTo>
                    <a:pt x="2573134" y="140335"/>
                  </a:lnTo>
                  <a:lnTo>
                    <a:pt x="2575852" y="143052"/>
                  </a:lnTo>
                  <a:lnTo>
                    <a:pt x="2582570" y="143052"/>
                  </a:lnTo>
                  <a:lnTo>
                    <a:pt x="2585301" y="140335"/>
                  </a:lnTo>
                  <a:lnTo>
                    <a:pt x="2585301" y="133591"/>
                  </a:lnTo>
                  <a:close/>
                </a:path>
                <a:path w="2781300" h="1800859">
                  <a:moveTo>
                    <a:pt x="2597239" y="156248"/>
                  </a:moveTo>
                  <a:lnTo>
                    <a:pt x="2594508" y="153517"/>
                  </a:lnTo>
                  <a:lnTo>
                    <a:pt x="2587790" y="153517"/>
                  </a:lnTo>
                  <a:lnTo>
                    <a:pt x="2585072" y="156248"/>
                  </a:lnTo>
                  <a:lnTo>
                    <a:pt x="2585072" y="162966"/>
                  </a:lnTo>
                  <a:lnTo>
                    <a:pt x="2587790" y="165684"/>
                  </a:lnTo>
                  <a:lnTo>
                    <a:pt x="2594508" y="165684"/>
                  </a:lnTo>
                  <a:lnTo>
                    <a:pt x="2597239" y="162966"/>
                  </a:lnTo>
                  <a:lnTo>
                    <a:pt x="2597239" y="156248"/>
                  </a:lnTo>
                  <a:close/>
                </a:path>
                <a:path w="2781300" h="1800859">
                  <a:moveTo>
                    <a:pt x="2608757" y="179095"/>
                  </a:moveTo>
                  <a:lnTo>
                    <a:pt x="2606027" y="176364"/>
                  </a:lnTo>
                  <a:lnTo>
                    <a:pt x="2599309" y="176364"/>
                  </a:lnTo>
                  <a:lnTo>
                    <a:pt x="2596578" y="179095"/>
                  </a:lnTo>
                  <a:lnTo>
                    <a:pt x="2596578" y="185813"/>
                  </a:lnTo>
                  <a:lnTo>
                    <a:pt x="2599309" y="188531"/>
                  </a:lnTo>
                  <a:lnTo>
                    <a:pt x="2606027" y="188531"/>
                  </a:lnTo>
                  <a:lnTo>
                    <a:pt x="2608757" y="185813"/>
                  </a:lnTo>
                  <a:lnTo>
                    <a:pt x="2608757" y="179095"/>
                  </a:lnTo>
                  <a:close/>
                </a:path>
                <a:path w="2781300" h="1800859">
                  <a:moveTo>
                    <a:pt x="2619845" y="202145"/>
                  </a:moveTo>
                  <a:lnTo>
                    <a:pt x="2617127" y="199415"/>
                  </a:lnTo>
                  <a:lnTo>
                    <a:pt x="2610408" y="199415"/>
                  </a:lnTo>
                  <a:lnTo>
                    <a:pt x="2607678" y="202145"/>
                  </a:lnTo>
                  <a:lnTo>
                    <a:pt x="2607678" y="208876"/>
                  </a:lnTo>
                  <a:lnTo>
                    <a:pt x="2610408" y="211594"/>
                  </a:lnTo>
                  <a:lnTo>
                    <a:pt x="2617127" y="211594"/>
                  </a:lnTo>
                  <a:lnTo>
                    <a:pt x="2619845" y="208876"/>
                  </a:lnTo>
                  <a:lnTo>
                    <a:pt x="2619845" y="202145"/>
                  </a:lnTo>
                  <a:close/>
                </a:path>
                <a:path w="2781300" h="1800859">
                  <a:moveTo>
                    <a:pt x="2630538" y="225412"/>
                  </a:moveTo>
                  <a:lnTo>
                    <a:pt x="2627807" y="222681"/>
                  </a:lnTo>
                  <a:lnTo>
                    <a:pt x="2621089" y="222681"/>
                  </a:lnTo>
                  <a:lnTo>
                    <a:pt x="2618359" y="225412"/>
                  </a:lnTo>
                  <a:lnTo>
                    <a:pt x="2618359" y="232143"/>
                  </a:lnTo>
                  <a:lnTo>
                    <a:pt x="2621089" y="234861"/>
                  </a:lnTo>
                  <a:lnTo>
                    <a:pt x="2627807" y="234861"/>
                  </a:lnTo>
                  <a:lnTo>
                    <a:pt x="2630538" y="232143"/>
                  </a:lnTo>
                  <a:lnTo>
                    <a:pt x="2630538" y="225412"/>
                  </a:lnTo>
                  <a:close/>
                </a:path>
                <a:path w="2781300" h="1800859">
                  <a:moveTo>
                    <a:pt x="2640787" y="248856"/>
                  </a:moveTo>
                  <a:lnTo>
                    <a:pt x="2638069" y="246126"/>
                  </a:lnTo>
                  <a:lnTo>
                    <a:pt x="2631351" y="246126"/>
                  </a:lnTo>
                  <a:lnTo>
                    <a:pt x="2628620" y="248856"/>
                  </a:lnTo>
                  <a:lnTo>
                    <a:pt x="2628620" y="255587"/>
                  </a:lnTo>
                  <a:lnTo>
                    <a:pt x="2631351" y="258305"/>
                  </a:lnTo>
                  <a:lnTo>
                    <a:pt x="2638069" y="258305"/>
                  </a:lnTo>
                  <a:lnTo>
                    <a:pt x="2640787" y="255587"/>
                  </a:lnTo>
                  <a:lnTo>
                    <a:pt x="2640787" y="248856"/>
                  </a:lnTo>
                  <a:close/>
                </a:path>
                <a:path w="2781300" h="1800859">
                  <a:moveTo>
                    <a:pt x="2650642" y="272491"/>
                  </a:moveTo>
                  <a:lnTo>
                    <a:pt x="2647912" y="269760"/>
                  </a:lnTo>
                  <a:lnTo>
                    <a:pt x="2641206" y="269760"/>
                  </a:lnTo>
                  <a:lnTo>
                    <a:pt x="2638463" y="272491"/>
                  </a:lnTo>
                  <a:lnTo>
                    <a:pt x="2638463" y="279209"/>
                  </a:lnTo>
                  <a:lnTo>
                    <a:pt x="2641206" y="281940"/>
                  </a:lnTo>
                  <a:lnTo>
                    <a:pt x="2647912" y="281940"/>
                  </a:lnTo>
                  <a:lnTo>
                    <a:pt x="2650642" y="279209"/>
                  </a:lnTo>
                  <a:lnTo>
                    <a:pt x="2650642" y="272491"/>
                  </a:lnTo>
                  <a:close/>
                </a:path>
                <a:path w="2781300" h="1800859">
                  <a:moveTo>
                    <a:pt x="2660053" y="296303"/>
                  </a:moveTo>
                  <a:lnTo>
                    <a:pt x="2657335" y="293573"/>
                  </a:lnTo>
                  <a:lnTo>
                    <a:pt x="2650617" y="293573"/>
                  </a:lnTo>
                  <a:lnTo>
                    <a:pt x="2647886" y="296303"/>
                  </a:lnTo>
                  <a:lnTo>
                    <a:pt x="2647886" y="303022"/>
                  </a:lnTo>
                  <a:lnTo>
                    <a:pt x="2650617" y="305752"/>
                  </a:lnTo>
                  <a:lnTo>
                    <a:pt x="2657335" y="305752"/>
                  </a:lnTo>
                  <a:lnTo>
                    <a:pt x="2660053" y="303022"/>
                  </a:lnTo>
                  <a:lnTo>
                    <a:pt x="2660053" y="296303"/>
                  </a:lnTo>
                  <a:close/>
                </a:path>
                <a:path w="2781300" h="1800859">
                  <a:moveTo>
                    <a:pt x="2668968" y="320281"/>
                  </a:moveTo>
                  <a:lnTo>
                    <a:pt x="2666238" y="317550"/>
                  </a:lnTo>
                  <a:lnTo>
                    <a:pt x="2659519" y="317550"/>
                  </a:lnTo>
                  <a:lnTo>
                    <a:pt x="2656789" y="320281"/>
                  </a:lnTo>
                  <a:lnTo>
                    <a:pt x="2656789" y="326999"/>
                  </a:lnTo>
                  <a:lnTo>
                    <a:pt x="2659519" y="329730"/>
                  </a:lnTo>
                  <a:lnTo>
                    <a:pt x="2666238" y="329730"/>
                  </a:lnTo>
                  <a:lnTo>
                    <a:pt x="2668968" y="326999"/>
                  </a:lnTo>
                  <a:lnTo>
                    <a:pt x="2668968" y="320281"/>
                  </a:lnTo>
                  <a:close/>
                </a:path>
                <a:path w="2781300" h="1800859">
                  <a:moveTo>
                    <a:pt x="2677452" y="344411"/>
                  </a:moveTo>
                  <a:lnTo>
                    <a:pt x="2674721" y="341680"/>
                  </a:lnTo>
                  <a:lnTo>
                    <a:pt x="2667990" y="341680"/>
                  </a:lnTo>
                  <a:lnTo>
                    <a:pt x="2665272" y="344411"/>
                  </a:lnTo>
                  <a:lnTo>
                    <a:pt x="2665272" y="351142"/>
                  </a:lnTo>
                  <a:lnTo>
                    <a:pt x="2667990" y="353860"/>
                  </a:lnTo>
                  <a:lnTo>
                    <a:pt x="2674721" y="353860"/>
                  </a:lnTo>
                  <a:lnTo>
                    <a:pt x="2677452" y="351142"/>
                  </a:lnTo>
                  <a:lnTo>
                    <a:pt x="2677452" y="344411"/>
                  </a:lnTo>
                  <a:close/>
                </a:path>
                <a:path w="2781300" h="1800859">
                  <a:moveTo>
                    <a:pt x="2685504" y="368693"/>
                  </a:moveTo>
                  <a:lnTo>
                    <a:pt x="2682786" y="365963"/>
                  </a:lnTo>
                  <a:lnTo>
                    <a:pt x="2676055" y="365963"/>
                  </a:lnTo>
                  <a:lnTo>
                    <a:pt x="2673337" y="368693"/>
                  </a:lnTo>
                  <a:lnTo>
                    <a:pt x="2673337" y="375424"/>
                  </a:lnTo>
                  <a:lnTo>
                    <a:pt x="2676055" y="378142"/>
                  </a:lnTo>
                  <a:lnTo>
                    <a:pt x="2682786" y="378142"/>
                  </a:lnTo>
                  <a:lnTo>
                    <a:pt x="2685504" y="375424"/>
                  </a:lnTo>
                  <a:lnTo>
                    <a:pt x="2685504" y="368693"/>
                  </a:lnTo>
                  <a:close/>
                </a:path>
                <a:path w="2781300" h="1800859">
                  <a:moveTo>
                    <a:pt x="2693149" y="393141"/>
                  </a:moveTo>
                  <a:lnTo>
                    <a:pt x="2690418" y="390410"/>
                  </a:lnTo>
                  <a:lnTo>
                    <a:pt x="2683700" y="390410"/>
                  </a:lnTo>
                  <a:lnTo>
                    <a:pt x="2680982" y="393141"/>
                  </a:lnTo>
                  <a:lnTo>
                    <a:pt x="2680982" y="399859"/>
                  </a:lnTo>
                  <a:lnTo>
                    <a:pt x="2683700" y="402577"/>
                  </a:lnTo>
                  <a:lnTo>
                    <a:pt x="2690418" y="402577"/>
                  </a:lnTo>
                  <a:lnTo>
                    <a:pt x="2693149" y="399859"/>
                  </a:lnTo>
                  <a:lnTo>
                    <a:pt x="2693149" y="393141"/>
                  </a:lnTo>
                  <a:close/>
                </a:path>
                <a:path w="2781300" h="1800859">
                  <a:moveTo>
                    <a:pt x="2700261" y="417703"/>
                  </a:moveTo>
                  <a:lnTo>
                    <a:pt x="2697543" y="414972"/>
                  </a:lnTo>
                  <a:lnTo>
                    <a:pt x="2690825" y="414972"/>
                  </a:lnTo>
                  <a:lnTo>
                    <a:pt x="2688094" y="417703"/>
                  </a:lnTo>
                  <a:lnTo>
                    <a:pt x="2688094" y="424421"/>
                  </a:lnTo>
                  <a:lnTo>
                    <a:pt x="2690825" y="427151"/>
                  </a:lnTo>
                  <a:lnTo>
                    <a:pt x="2697543" y="427151"/>
                  </a:lnTo>
                  <a:lnTo>
                    <a:pt x="2700261" y="424421"/>
                  </a:lnTo>
                  <a:lnTo>
                    <a:pt x="2700261" y="417703"/>
                  </a:lnTo>
                  <a:close/>
                </a:path>
                <a:path w="2781300" h="1800859">
                  <a:moveTo>
                    <a:pt x="2707068" y="442391"/>
                  </a:moveTo>
                  <a:lnTo>
                    <a:pt x="2704350" y="439661"/>
                  </a:lnTo>
                  <a:lnTo>
                    <a:pt x="2697632" y="439661"/>
                  </a:lnTo>
                  <a:lnTo>
                    <a:pt x="2694902" y="442391"/>
                  </a:lnTo>
                  <a:lnTo>
                    <a:pt x="2694902" y="449110"/>
                  </a:lnTo>
                  <a:lnTo>
                    <a:pt x="2697632" y="451840"/>
                  </a:lnTo>
                  <a:lnTo>
                    <a:pt x="2704350" y="451840"/>
                  </a:lnTo>
                  <a:lnTo>
                    <a:pt x="2707068" y="449110"/>
                  </a:lnTo>
                  <a:lnTo>
                    <a:pt x="2707068" y="442391"/>
                  </a:lnTo>
                  <a:close/>
                </a:path>
                <a:path w="2781300" h="1800859">
                  <a:moveTo>
                    <a:pt x="2707500" y="1249451"/>
                  </a:moveTo>
                  <a:lnTo>
                    <a:pt x="2704769" y="1246720"/>
                  </a:lnTo>
                  <a:lnTo>
                    <a:pt x="2698051" y="1246720"/>
                  </a:lnTo>
                  <a:lnTo>
                    <a:pt x="2695321" y="1249451"/>
                  </a:lnTo>
                  <a:lnTo>
                    <a:pt x="2695321" y="1256182"/>
                  </a:lnTo>
                  <a:lnTo>
                    <a:pt x="2698051" y="1258900"/>
                  </a:lnTo>
                  <a:lnTo>
                    <a:pt x="2704769" y="1258900"/>
                  </a:lnTo>
                  <a:lnTo>
                    <a:pt x="2707500" y="1256182"/>
                  </a:lnTo>
                  <a:lnTo>
                    <a:pt x="2707500" y="1249451"/>
                  </a:lnTo>
                  <a:close/>
                </a:path>
                <a:path w="2781300" h="1800859">
                  <a:moveTo>
                    <a:pt x="2713355" y="467207"/>
                  </a:moveTo>
                  <a:lnTo>
                    <a:pt x="2710624" y="464477"/>
                  </a:lnTo>
                  <a:lnTo>
                    <a:pt x="2703906" y="464477"/>
                  </a:lnTo>
                  <a:lnTo>
                    <a:pt x="2701175" y="467207"/>
                  </a:lnTo>
                  <a:lnTo>
                    <a:pt x="2701175" y="473925"/>
                  </a:lnTo>
                  <a:lnTo>
                    <a:pt x="2703906" y="476656"/>
                  </a:lnTo>
                  <a:lnTo>
                    <a:pt x="2710624" y="476656"/>
                  </a:lnTo>
                  <a:lnTo>
                    <a:pt x="2713355" y="473925"/>
                  </a:lnTo>
                  <a:lnTo>
                    <a:pt x="2713355" y="467207"/>
                  </a:lnTo>
                  <a:close/>
                </a:path>
                <a:path w="2781300" h="1800859">
                  <a:moveTo>
                    <a:pt x="2715349" y="1225118"/>
                  </a:moveTo>
                  <a:lnTo>
                    <a:pt x="2712618" y="1222387"/>
                  </a:lnTo>
                  <a:lnTo>
                    <a:pt x="2705900" y="1222387"/>
                  </a:lnTo>
                  <a:lnTo>
                    <a:pt x="2703169" y="1225118"/>
                  </a:lnTo>
                  <a:lnTo>
                    <a:pt x="2703169" y="1231849"/>
                  </a:lnTo>
                  <a:lnTo>
                    <a:pt x="2705900" y="1234567"/>
                  </a:lnTo>
                  <a:lnTo>
                    <a:pt x="2712618" y="1234567"/>
                  </a:lnTo>
                  <a:lnTo>
                    <a:pt x="2715349" y="1231849"/>
                  </a:lnTo>
                  <a:lnTo>
                    <a:pt x="2715349" y="1225118"/>
                  </a:lnTo>
                  <a:close/>
                </a:path>
                <a:path w="2781300" h="1800859">
                  <a:moveTo>
                    <a:pt x="2719120" y="492125"/>
                  </a:moveTo>
                  <a:lnTo>
                    <a:pt x="2716377" y="489394"/>
                  </a:lnTo>
                  <a:lnTo>
                    <a:pt x="2709672" y="489394"/>
                  </a:lnTo>
                  <a:lnTo>
                    <a:pt x="2706941" y="492125"/>
                  </a:lnTo>
                  <a:lnTo>
                    <a:pt x="2706941" y="498856"/>
                  </a:lnTo>
                  <a:lnTo>
                    <a:pt x="2709672" y="501573"/>
                  </a:lnTo>
                  <a:lnTo>
                    <a:pt x="2716377" y="501573"/>
                  </a:lnTo>
                  <a:lnTo>
                    <a:pt x="2719120" y="498856"/>
                  </a:lnTo>
                  <a:lnTo>
                    <a:pt x="2719120" y="492125"/>
                  </a:lnTo>
                  <a:close/>
                </a:path>
                <a:path w="2781300" h="1800859">
                  <a:moveTo>
                    <a:pt x="2722892" y="1200645"/>
                  </a:moveTo>
                  <a:lnTo>
                    <a:pt x="2720162" y="1197914"/>
                  </a:lnTo>
                  <a:lnTo>
                    <a:pt x="2713444" y="1197914"/>
                  </a:lnTo>
                  <a:lnTo>
                    <a:pt x="2710713" y="1200645"/>
                  </a:lnTo>
                  <a:lnTo>
                    <a:pt x="2710713" y="1207363"/>
                  </a:lnTo>
                  <a:lnTo>
                    <a:pt x="2713444" y="1210081"/>
                  </a:lnTo>
                  <a:lnTo>
                    <a:pt x="2720162" y="1210081"/>
                  </a:lnTo>
                  <a:lnTo>
                    <a:pt x="2722892" y="1207363"/>
                  </a:lnTo>
                  <a:lnTo>
                    <a:pt x="2722892" y="1200645"/>
                  </a:lnTo>
                  <a:close/>
                </a:path>
                <a:path w="2781300" h="1800859">
                  <a:moveTo>
                    <a:pt x="2724454" y="517156"/>
                  </a:moveTo>
                  <a:lnTo>
                    <a:pt x="2721737" y="514426"/>
                  </a:lnTo>
                  <a:lnTo>
                    <a:pt x="2715006" y="514426"/>
                  </a:lnTo>
                  <a:lnTo>
                    <a:pt x="2712288" y="517156"/>
                  </a:lnTo>
                  <a:lnTo>
                    <a:pt x="2712288" y="523875"/>
                  </a:lnTo>
                  <a:lnTo>
                    <a:pt x="2715006" y="526605"/>
                  </a:lnTo>
                  <a:lnTo>
                    <a:pt x="2721737" y="526605"/>
                  </a:lnTo>
                  <a:lnTo>
                    <a:pt x="2724454" y="523875"/>
                  </a:lnTo>
                  <a:lnTo>
                    <a:pt x="2724454" y="517156"/>
                  </a:lnTo>
                  <a:close/>
                </a:path>
                <a:path w="2781300" h="1800859">
                  <a:moveTo>
                    <a:pt x="2729382" y="542277"/>
                  </a:moveTo>
                  <a:lnTo>
                    <a:pt x="2726639" y="539546"/>
                  </a:lnTo>
                  <a:lnTo>
                    <a:pt x="2719933" y="539546"/>
                  </a:lnTo>
                  <a:lnTo>
                    <a:pt x="2717203" y="542277"/>
                  </a:lnTo>
                  <a:lnTo>
                    <a:pt x="2717203" y="548995"/>
                  </a:lnTo>
                  <a:lnTo>
                    <a:pt x="2719933" y="551713"/>
                  </a:lnTo>
                  <a:lnTo>
                    <a:pt x="2726639" y="551713"/>
                  </a:lnTo>
                  <a:lnTo>
                    <a:pt x="2729382" y="548995"/>
                  </a:lnTo>
                  <a:lnTo>
                    <a:pt x="2729382" y="542277"/>
                  </a:lnTo>
                  <a:close/>
                </a:path>
                <a:path w="2781300" h="1800859">
                  <a:moveTo>
                    <a:pt x="2729903" y="1176020"/>
                  </a:moveTo>
                  <a:lnTo>
                    <a:pt x="2727172" y="1173302"/>
                  </a:lnTo>
                  <a:lnTo>
                    <a:pt x="2720454" y="1173302"/>
                  </a:lnTo>
                  <a:lnTo>
                    <a:pt x="2717723" y="1176020"/>
                  </a:lnTo>
                  <a:lnTo>
                    <a:pt x="2717723" y="1182763"/>
                  </a:lnTo>
                  <a:lnTo>
                    <a:pt x="2720454" y="1185481"/>
                  </a:lnTo>
                  <a:lnTo>
                    <a:pt x="2727172" y="1185481"/>
                  </a:lnTo>
                  <a:lnTo>
                    <a:pt x="2729903" y="1182763"/>
                  </a:lnTo>
                  <a:lnTo>
                    <a:pt x="2729903" y="1176020"/>
                  </a:lnTo>
                  <a:close/>
                </a:path>
                <a:path w="2781300" h="1800859">
                  <a:moveTo>
                    <a:pt x="2733776" y="567486"/>
                  </a:moveTo>
                  <a:lnTo>
                    <a:pt x="2731046" y="564756"/>
                  </a:lnTo>
                  <a:lnTo>
                    <a:pt x="2724327" y="564756"/>
                  </a:lnTo>
                  <a:lnTo>
                    <a:pt x="2721610" y="567486"/>
                  </a:lnTo>
                  <a:lnTo>
                    <a:pt x="2721610" y="574205"/>
                  </a:lnTo>
                  <a:lnTo>
                    <a:pt x="2724327" y="576935"/>
                  </a:lnTo>
                  <a:lnTo>
                    <a:pt x="2731046" y="576935"/>
                  </a:lnTo>
                  <a:lnTo>
                    <a:pt x="2733776" y="574205"/>
                  </a:lnTo>
                  <a:lnTo>
                    <a:pt x="2733776" y="567486"/>
                  </a:lnTo>
                  <a:close/>
                </a:path>
                <a:path w="2781300" h="1800859">
                  <a:moveTo>
                    <a:pt x="2736494" y="1151293"/>
                  </a:moveTo>
                  <a:lnTo>
                    <a:pt x="2733776" y="1148575"/>
                  </a:lnTo>
                  <a:lnTo>
                    <a:pt x="2727045" y="1148575"/>
                  </a:lnTo>
                  <a:lnTo>
                    <a:pt x="2724315" y="1151293"/>
                  </a:lnTo>
                  <a:lnTo>
                    <a:pt x="2724315" y="1158024"/>
                  </a:lnTo>
                  <a:lnTo>
                    <a:pt x="2727045" y="1160741"/>
                  </a:lnTo>
                  <a:lnTo>
                    <a:pt x="2733776" y="1160741"/>
                  </a:lnTo>
                  <a:lnTo>
                    <a:pt x="2736494" y="1158024"/>
                  </a:lnTo>
                  <a:lnTo>
                    <a:pt x="2736494" y="1151293"/>
                  </a:lnTo>
                  <a:close/>
                </a:path>
                <a:path w="2781300" h="1800859">
                  <a:moveTo>
                    <a:pt x="2737751" y="592759"/>
                  </a:moveTo>
                  <a:lnTo>
                    <a:pt x="2735034" y="590029"/>
                  </a:lnTo>
                  <a:lnTo>
                    <a:pt x="2728303" y="590029"/>
                  </a:lnTo>
                  <a:lnTo>
                    <a:pt x="2725585" y="592759"/>
                  </a:lnTo>
                  <a:lnTo>
                    <a:pt x="2725585" y="599490"/>
                  </a:lnTo>
                  <a:lnTo>
                    <a:pt x="2728303" y="602208"/>
                  </a:lnTo>
                  <a:lnTo>
                    <a:pt x="2735034" y="602208"/>
                  </a:lnTo>
                  <a:lnTo>
                    <a:pt x="2737751" y="599490"/>
                  </a:lnTo>
                  <a:lnTo>
                    <a:pt x="2737751" y="592759"/>
                  </a:lnTo>
                  <a:close/>
                </a:path>
                <a:path w="2781300" h="1800859">
                  <a:moveTo>
                    <a:pt x="2741206" y="618109"/>
                  </a:moveTo>
                  <a:lnTo>
                    <a:pt x="2738488" y="615378"/>
                  </a:lnTo>
                  <a:lnTo>
                    <a:pt x="2731757" y="615378"/>
                  </a:lnTo>
                  <a:lnTo>
                    <a:pt x="2729026" y="618109"/>
                  </a:lnTo>
                  <a:lnTo>
                    <a:pt x="2729026" y="624840"/>
                  </a:lnTo>
                  <a:lnTo>
                    <a:pt x="2731757" y="627557"/>
                  </a:lnTo>
                  <a:lnTo>
                    <a:pt x="2738488" y="627557"/>
                  </a:lnTo>
                  <a:lnTo>
                    <a:pt x="2741206" y="624840"/>
                  </a:lnTo>
                  <a:lnTo>
                    <a:pt x="2741206" y="618109"/>
                  </a:lnTo>
                  <a:close/>
                </a:path>
                <a:path w="2781300" h="1800859">
                  <a:moveTo>
                    <a:pt x="2744355" y="643521"/>
                  </a:moveTo>
                  <a:lnTo>
                    <a:pt x="2741625" y="640791"/>
                  </a:lnTo>
                  <a:lnTo>
                    <a:pt x="2734907" y="640791"/>
                  </a:lnTo>
                  <a:lnTo>
                    <a:pt x="2732176" y="643521"/>
                  </a:lnTo>
                  <a:lnTo>
                    <a:pt x="2732176" y="650252"/>
                  </a:lnTo>
                  <a:lnTo>
                    <a:pt x="2734907" y="652970"/>
                  </a:lnTo>
                  <a:lnTo>
                    <a:pt x="2741625" y="652970"/>
                  </a:lnTo>
                  <a:lnTo>
                    <a:pt x="2744355" y="650252"/>
                  </a:lnTo>
                  <a:lnTo>
                    <a:pt x="2744355" y="643521"/>
                  </a:lnTo>
                  <a:close/>
                </a:path>
                <a:path w="2781300" h="1800859">
                  <a:moveTo>
                    <a:pt x="2746857" y="668985"/>
                  </a:moveTo>
                  <a:lnTo>
                    <a:pt x="2744139" y="666254"/>
                  </a:lnTo>
                  <a:lnTo>
                    <a:pt x="2737421" y="666254"/>
                  </a:lnTo>
                  <a:lnTo>
                    <a:pt x="2734691" y="668985"/>
                  </a:lnTo>
                  <a:lnTo>
                    <a:pt x="2734691" y="675716"/>
                  </a:lnTo>
                  <a:lnTo>
                    <a:pt x="2737421" y="678434"/>
                  </a:lnTo>
                  <a:lnTo>
                    <a:pt x="2744139" y="678434"/>
                  </a:lnTo>
                  <a:lnTo>
                    <a:pt x="2746857" y="675716"/>
                  </a:lnTo>
                  <a:lnTo>
                    <a:pt x="2746857" y="668985"/>
                  </a:lnTo>
                  <a:close/>
                </a:path>
                <a:path w="2781300" h="1800859">
                  <a:moveTo>
                    <a:pt x="2748953" y="694486"/>
                  </a:moveTo>
                  <a:lnTo>
                    <a:pt x="2746235" y="691756"/>
                  </a:lnTo>
                  <a:lnTo>
                    <a:pt x="2739517" y="691756"/>
                  </a:lnTo>
                  <a:lnTo>
                    <a:pt x="2736773" y="694486"/>
                  </a:lnTo>
                  <a:lnTo>
                    <a:pt x="2736773" y="701217"/>
                  </a:lnTo>
                  <a:lnTo>
                    <a:pt x="2739517" y="703935"/>
                  </a:lnTo>
                  <a:lnTo>
                    <a:pt x="2746235" y="703935"/>
                  </a:lnTo>
                  <a:lnTo>
                    <a:pt x="2748953" y="701217"/>
                  </a:lnTo>
                  <a:lnTo>
                    <a:pt x="2748953" y="694486"/>
                  </a:lnTo>
                  <a:close/>
                </a:path>
                <a:path w="2781300" h="1800859">
                  <a:moveTo>
                    <a:pt x="2750642" y="720026"/>
                  </a:moveTo>
                  <a:lnTo>
                    <a:pt x="2747911" y="717308"/>
                  </a:lnTo>
                  <a:lnTo>
                    <a:pt x="2741193" y="717308"/>
                  </a:lnTo>
                  <a:lnTo>
                    <a:pt x="2738463" y="720026"/>
                  </a:lnTo>
                  <a:lnTo>
                    <a:pt x="2738463" y="726744"/>
                  </a:lnTo>
                  <a:lnTo>
                    <a:pt x="2741193" y="729488"/>
                  </a:lnTo>
                  <a:lnTo>
                    <a:pt x="2747911" y="729488"/>
                  </a:lnTo>
                  <a:lnTo>
                    <a:pt x="2750642" y="726744"/>
                  </a:lnTo>
                  <a:lnTo>
                    <a:pt x="2750642" y="720026"/>
                  </a:lnTo>
                  <a:close/>
                </a:path>
                <a:path w="2781300" h="1800859">
                  <a:moveTo>
                    <a:pt x="2751785" y="745604"/>
                  </a:moveTo>
                  <a:lnTo>
                    <a:pt x="2749067" y="742861"/>
                  </a:lnTo>
                  <a:lnTo>
                    <a:pt x="2742336" y="742861"/>
                  </a:lnTo>
                  <a:lnTo>
                    <a:pt x="2739606" y="745604"/>
                  </a:lnTo>
                  <a:lnTo>
                    <a:pt x="2739606" y="752322"/>
                  </a:lnTo>
                  <a:lnTo>
                    <a:pt x="2742336" y="755040"/>
                  </a:lnTo>
                  <a:lnTo>
                    <a:pt x="2749067" y="755040"/>
                  </a:lnTo>
                  <a:lnTo>
                    <a:pt x="2751785" y="752322"/>
                  </a:lnTo>
                  <a:lnTo>
                    <a:pt x="2751785" y="745604"/>
                  </a:lnTo>
                  <a:close/>
                </a:path>
                <a:path w="2781300" h="1800859">
                  <a:moveTo>
                    <a:pt x="2752521" y="771182"/>
                  </a:moveTo>
                  <a:lnTo>
                    <a:pt x="2749778" y="768451"/>
                  </a:lnTo>
                  <a:lnTo>
                    <a:pt x="2743073" y="768451"/>
                  </a:lnTo>
                  <a:lnTo>
                    <a:pt x="2740342" y="771182"/>
                  </a:lnTo>
                  <a:lnTo>
                    <a:pt x="2740342" y="777900"/>
                  </a:lnTo>
                  <a:lnTo>
                    <a:pt x="2743073" y="780630"/>
                  </a:lnTo>
                  <a:lnTo>
                    <a:pt x="2749778" y="780630"/>
                  </a:lnTo>
                  <a:lnTo>
                    <a:pt x="2752521" y="777900"/>
                  </a:lnTo>
                  <a:lnTo>
                    <a:pt x="2752521" y="771182"/>
                  </a:lnTo>
                  <a:close/>
                </a:path>
                <a:path w="2781300" h="1800859">
                  <a:moveTo>
                    <a:pt x="2758287" y="1051318"/>
                  </a:moveTo>
                  <a:lnTo>
                    <a:pt x="2755557" y="1048588"/>
                  </a:lnTo>
                  <a:lnTo>
                    <a:pt x="2748838" y="1048588"/>
                  </a:lnTo>
                  <a:lnTo>
                    <a:pt x="2746108" y="1051318"/>
                  </a:lnTo>
                  <a:lnTo>
                    <a:pt x="2746108" y="1058037"/>
                  </a:lnTo>
                  <a:lnTo>
                    <a:pt x="2748838" y="1060767"/>
                  </a:lnTo>
                  <a:lnTo>
                    <a:pt x="2755557" y="1060767"/>
                  </a:lnTo>
                  <a:lnTo>
                    <a:pt x="2758287" y="1058037"/>
                  </a:lnTo>
                  <a:lnTo>
                    <a:pt x="2758287" y="1051318"/>
                  </a:lnTo>
                  <a:close/>
                </a:path>
                <a:path w="2781300" h="1800859">
                  <a:moveTo>
                    <a:pt x="2762669" y="1026096"/>
                  </a:moveTo>
                  <a:lnTo>
                    <a:pt x="2759951" y="1023366"/>
                  </a:lnTo>
                  <a:lnTo>
                    <a:pt x="2753233" y="1023366"/>
                  </a:lnTo>
                  <a:lnTo>
                    <a:pt x="2750502" y="1026096"/>
                  </a:lnTo>
                  <a:lnTo>
                    <a:pt x="2750502" y="1032814"/>
                  </a:lnTo>
                  <a:lnTo>
                    <a:pt x="2753233" y="1035545"/>
                  </a:lnTo>
                  <a:lnTo>
                    <a:pt x="2759951" y="1035545"/>
                  </a:lnTo>
                  <a:lnTo>
                    <a:pt x="2762669" y="1032814"/>
                  </a:lnTo>
                  <a:lnTo>
                    <a:pt x="2762669" y="1026096"/>
                  </a:lnTo>
                  <a:close/>
                </a:path>
                <a:path w="2781300" h="1800859">
                  <a:moveTo>
                    <a:pt x="2766555" y="1000810"/>
                  </a:moveTo>
                  <a:lnTo>
                    <a:pt x="2763824" y="998067"/>
                  </a:lnTo>
                  <a:lnTo>
                    <a:pt x="2757119" y="998067"/>
                  </a:lnTo>
                  <a:lnTo>
                    <a:pt x="2754376" y="1000810"/>
                  </a:lnTo>
                  <a:lnTo>
                    <a:pt x="2754376" y="1007529"/>
                  </a:lnTo>
                  <a:lnTo>
                    <a:pt x="2757119" y="1010246"/>
                  </a:lnTo>
                  <a:lnTo>
                    <a:pt x="2763824" y="1010246"/>
                  </a:lnTo>
                  <a:lnTo>
                    <a:pt x="2766555" y="1007529"/>
                  </a:lnTo>
                  <a:lnTo>
                    <a:pt x="2766555" y="1000810"/>
                  </a:lnTo>
                  <a:close/>
                </a:path>
                <a:path w="2781300" h="1800859">
                  <a:moveTo>
                    <a:pt x="2769997" y="975448"/>
                  </a:moveTo>
                  <a:lnTo>
                    <a:pt x="2767266" y="972705"/>
                  </a:lnTo>
                  <a:lnTo>
                    <a:pt x="2760561" y="972705"/>
                  </a:lnTo>
                  <a:lnTo>
                    <a:pt x="2757830" y="975448"/>
                  </a:lnTo>
                  <a:lnTo>
                    <a:pt x="2757830" y="982167"/>
                  </a:lnTo>
                  <a:lnTo>
                    <a:pt x="2760561" y="984885"/>
                  </a:lnTo>
                  <a:lnTo>
                    <a:pt x="2767266" y="984885"/>
                  </a:lnTo>
                  <a:lnTo>
                    <a:pt x="2769997" y="982167"/>
                  </a:lnTo>
                  <a:lnTo>
                    <a:pt x="2769997" y="975448"/>
                  </a:lnTo>
                  <a:close/>
                </a:path>
                <a:path w="2781300" h="1800859">
                  <a:moveTo>
                    <a:pt x="2772930" y="950036"/>
                  </a:moveTo>
                  <a:lnTo>
                    <a:pt x="2770213" y="947293"/>
                  </a:lnTo>
                  <a:lnTo>
                    <a:pt x="2763494" y="947293"/>
                  </a:lnTo>
                  <a:lnTo>
                    <a:pt x="2760751" y="950036"/>
                  </a:lnTo>
                  <a:lnTo>
                    <a:pt x="2760751" y="956754"/>
                  </a:lnTo>
                  <a:lnTo>
                    <a:pt x="2763494" y="959472"/>
                  </a:lnTo>
                  <a:lnTo>
                    <a:pt x="2770213" y="959472"/>
                  </a:lnTo>
                  <a:lnTo>
                    <a:pt x="2772930" y="956754"/>
                  </a:lnTo>
                  <a:lnTo>
                    <a:pt x="2772930" y="950036"/>
                  </a:lnTo>
                  <a:close/>
                </a:path>
                <a:path w="2781300" h="1800859">
                  <a:moveTo>
                    <a:pt x="2775547" y="924560"/>
                  </a:moveTo>
                  <a:lnTo>
                    <a:pt x="2772816" y="921829"/>
                  </a:lnTo>
                  <a:lnTo>
                    <a:pt x="2766110" y="921829"/>
                  </a:lnTo>
                  <a:lnTo>
                    <a:pt x="2763380" y="924560"/>
                  </a:lnTo>
                  <a:lnTo>
                    <a:pt x="2763380" y="931278"/>
                  </a:lnTo>
                  <a:lnTo>
                    <a:pt x="2766110" y="933996"/>
                  </a:lnTo>
                  <a:lnTo>
                    <a:pt x="2772816" y="933996"/>
                  </a:lnTo>
                  <a:lnTo>
                    <a:pt x="2775547" y="931278"/>
                  </a:lnTo>
                  <a:lnTo>
                    <a:pt x="2775547" y="924560"/>
                  </a:lnTo>
                  <a:close/>
                </a:path>
                <a:path w="2781300" h="1800859">
                  <a:moveTo>
                    <a:pt x="2777553" y="899058"/>
                  </a:moveTo>
                  <a:lnTo>
                    <a:pt x="2774823" y="896327"/>
                  </a:lnTo>
                  <a:lnTo>
                    <a:pt x="2768104" y="896327"/>
                  </a:lnTo>
                  <a:lnTo>
                    <a:pt x="2765374" y="899058"/>
                  </a:lnTo>
                  <a:lnTo>
                    <a:pt x="2765374" y="905776"/>
                  </a:lnTo>
                  <a:lnTo>
                    <a:pt x="2768104" y="908507"/>
                  </a:lnTo>
                  <a:lnTo>
                    <a:pt x="2774823" y="908507"/>
                  </a:lnTo>
                  <a:lnTo>
                    <a:pt x="2777553" y="905776"/>
                  </a:lnTo>
                  <a:lnTo>
                    <a:pt x="2777553" y="899058"/>
                  </a:lnTo>
                  <a:close/>
                </a:path>
                <a:path w="2781300" h="1800859">
                  <a:moveTo>
                    <a:pt x="2779217" y="873506"/>
                  </a:moveTo>
                  <a:lnTo>
                    <a:pt x="2776486" y="870775"/>
                  </a:lnTo>
                  <a:lnTo>
                    <a:pt x="2769768" y="870775"/>
                  </a:lnTo>
                  <a:lnTo>
                    <a:pt x="2767038" y="873506"/>
                  </a:lnTo>
                  <a:lnTo>
                    <a:pt x="2767038" y="880237"/>
                  </a:lnTo>
                  <a:lnTo>
                    <a:pt x="2769768" y="882954"/>
                  </a:lnTo>
                  <a:lnTo>
                    <a:pt x="2776486" y="882954"/>
                  </a:lnTo>
                  <a:lnTo>
                    <a:pt x="2779217" y="880237"/>
                  </a:lnTo>
                  <a:lnTo>
                    <a:pt x="2779217" y="873506"/>
                  </a:lnTo>
                  <a:close/>
                </a:path>
                <a:path w="2781300" h="1800859">
                  <a:moveTo>
                    <a:pt x="2780373" y="847953"/>
                  </a:moveTo>
                  <a:lnTo>
                    <a:pt x="2777642" y="845223"/>
                  </a:lnTo>
                  <a:lnTo>
                    <a:pt x="2770924" y="845223"/>
                  </a:lnTo>
                  <a:lnTo>
                    <a:pt x="2768206" y="847953"/>
                  </a:lnTo>
                  <a:lnTo>
                    <a:pt x="2768206" y="854671"/>
                  </a:lnTo>
                  <a:lnTo>
                    <a:pt x="2770924" y="857389"/>
                  </a:lnTo>
                  <a:lnTo>
                    <a:pt x="2777642" y="857389"/>
                  </a:lnTo>
                  <a:lnTo>
                    <a:pt x="2780373" y="854671"/>
                  </a:lnTo>
                  <a:lnTo>
                    <a:pt x="2780373" y="847953"/>
                  </a:lnTo>
                  <a:close/>
                </a:path>
                <a:path w="2781300" h="1800859">
                  <a:moveTo>
                    <a:pt x="2781211" y="796772"/>
                  </a:moveTo>
                  <a:lnTo>
                    <a:pt x="2778480" y="794042"/>
                  </a:lnTo>
                  <a:lnTo>
                    <a:pt x="2771762" y="794042"/>
                  </a:lnTo>
                  <a:lnTo>
                    <a:pt x="2769031" y="796772"/>
                  </a:lnTo>
                  <a:lnTo>
                    <a:pt x="2769031" y="803490"/>
                  </a:lnTo>
                  <a:lnTo>
                    <a:pt x="2771762" y="806208"/>
                  </a:lnTo>
                  <a:lnTo>
                    <a:pt x="2778480" y="806208"/>
                  </a:lnTo>
                  <a:lnTo>
                    <a:pt x="2781211" y="803490"/>
                  </a:lnTo>
                  <a:lnTo>
                    <a:pt x="2781211" y="79677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2278030" y="8289194"/>
              <a:ext cx="2113280" cy="1819275"/>
            </a:xfrm>
            <a:custGeom>
              <a:avLst/>
              <a:gdLst/>
              <a:ahLst/>
              <a:cxnLst/>
              <a:rect l="l" t="t" r="r" b="b"/>
              <a:pathLst>
                <a:path w="2113280" h="1819275">
                  <a:moveTo>
                    <a:pt x="12179" y="1358468"/>
                  </a:moveTo>
                  <a:lnTo>
                    <a:pt x="9448" y="1355737"/>
                  </a:lnTo>
                  <a:lnTo>
                    <a:pt x="2730" y="1355737"/>
                  </a:lnTo>
                  <a:lnTo>
                    <a:pt x="0" y="1358468"/>
                  </a:lnTo>
                  <a:lnTo>
                    <a:pt x="0" y="1365186"/>
                  </a:lnTo>
                  <a:lnTo>
                    <a:pt x="2730" y="1367904"/>
                  </a:lnTo>
                  <a:lnTo>
                    <a:pt x="9448" y="1367904"/>
                  </a:lnTo>
                  <a:lnTo>
                    <a:pt x="12179" y="1365186"/>
                  </a:lnTo>
                  <a:lnTo>
                    <a:pt x="12179" y="1358468"/>
                  </a:lnTo>
                  <a:close/>
                </a:path>
                <a:path w="2113280" h="1819275">
                  <a:moveTo>
                    <a:pt x="12801" y="1384058"/>
                  </a:moveTo>
                  <a:lnTo>
                    <a:pt x="10083" y="1381328"/>
                  </a:lnTo>
                  <a:lnTo>
                    <a:pt x="3365" y="1381328"/>
                  </a:lnTo>
                  <a:lnTo>
                    <a:pt x="635" y="1384058"/>
                  </a:lnTo>
                  <a:lnTo>
                    <a:pt x="635" y="1390777"/>
                  </a:lnTo>
                  <a:lnTo>
                    <a:pt x="3365" y="1393494"/>
                  </a:lnTo>
                  <a:lnTo>
                    <a:pt x="10083" y="1393494"/>
                  </a:lnTo>
                  <a:lnTo>
                    <a:pt x="12801" y="1390777"/>
                  </a:lnTo>
                  <a:lnTo>
                    <a:pt x="12801" y="1384058"/>
                  </a:lnTo>
                  <a:close/>
                </a:path>
                <a:path w="2113280" h="1819275">
                  <a:moveTo>
                    <a:pt x="12801" y="1281696"/>
                  </a:moveTo>
                  <a:lnTo>
                    <a:pt x="10083" y="1278966"/>
                  </a:lnTo>
                  <a:lnTo>
                    <a:pt x="3365" y="1278966"/>
                  </a:lnTo>
                  <a:lnTo>
                    <a:pt x="635" y="1281696"/>
                  </a:lnTo>
                  <a:lnTo>
                    <a:pt x="635" y="1288427"/>
                  </a:lnTo>
                  <a:lnTo>
                    <a:pt x="3365" y="1291145"/>
                  </a:lnTo>
                  <a:lnTo>
                    <a:pt x="10083" y="1291145"/>
                  </a:lnTo>
                  <a:lnTo>
                    <a:pt x="12801" y="1288427"/>
                  </a:lnTo>
                  <a:lnTo>
                    <a:pt x="12801" y="1281696"/>
                  </a:lnTo>
                  <a:close/>
                </a:path>
                <a:path w="2113280" h="1819275">
                  <a:moveTo>
                    <a:pt x="13970" y="1256131"/>
                  </a:moveTo>
                  <a:lnTo>
                    <a:pt x="11239" y="1253401"/>
                  </a:lnTo>
                  <a:lnTo>
                    <a:pt x="4508" y="1253401"/>
                  </a:lnTo>
                  <a:lnTo>
                    <a:pt x="1790" y="1256131"/>
                  </a:lnTo>
                  <a:lnTo>
                    <a:pt x="1790" y="1262849"/>
                  </a:lnTo>
                  <a:lnTo>
                    <a:pt x="4508" y="1265580"/>
                  </a:lnTo>
                  <a:lnTo>
                    <a:pt x="11239" y="1265580"/>
                  </a:lnTo>
                  <a:lnTo>
                    <a:pt x="13970" y="1262849"/>
                  </a:lnTo>
                  <a:lnTo>
                    <a:pt x="13970" y="1256131"/>
                  </a:lnTo>
                  <a:close/>
                </a:path>
                <a:path w="2113280" h="1819275">
                  <a:moveTo>
                    <a:pt x="15646" y="1230579"/>
                  </a:moveTo>
                  <a:lnTo>
                    <a:pt x="12903" y="1227861"/>
                  </a:lnTo>
                  <a:lnTo>
                    <a:pt x="6184" y="1227861"/>
                  </a:lnTo>
                  <a:lnTo>
                    <a:pt x="3467" y="1230579"/>
                  </a:lnTo>
                  <a:lnTo>
                    <a:pt x="3467" y="1237322"/>
                  </a:lnTo>
                  <a:lnTo>
                    <a:pt x="6184" y="1240040"/>
                  </a:lnTo>
                  <a:lnTo>
                    <a:pt x="12903" y="1240040"/>
                  </a:lnTo>
                  <a:lnTo>
                    <a:pt x="15646" y="1237322"/>
                  </a:lnTo>
                  <a:lnTo>
                    <a:pt x="15646" y="1230579"/>
                  </a:lnTo>
                  <a:close/>
                </a:path>
                <a:path w="2113280" h="1819275">
                  <a:moveTo>
                    <a:pt x="17627" y="1460665"/>
                  </a:moveTo>
                  <a:lnTo>
                    <a:pt x="14897" y="1457934"/>
                  </a:lnTo>
                  <a:lnTo>
                    <a:pt x="8178" y="1457934"/>
                  </a:lnTo>
                  <a:lnTo>
                    <a:pt x="5448" y="1460665"/>
                  </a:lnTo>
                  <a:lnTo>
                    <a:pt x="5448" y="1467383"/>
                  </a:lnTo>
                  <a:lnTo>
                    <a:pt x="8178" y="1470101"/>
                  </a:lnTo>
                  <a:lnTo>
                    <a:pt x="14897" y="1470101"/>
                  </a:lnTo>
                  <a:lnTo>
                    <a:pt x="17627" y="1467383"/>
                  </a:lnTo>
                  <a:lnTo>
                    <a:pt x="17627" y="1460665"/>
                  </a:lnTo>
                  <a:close/>
                </a:path>
                <a:path w="2113280" h="1819275">
                  <a:moveTo>
                    <a:pt x="17627" y="1205077"/>
                  </a:moveTo>
                  <a:lnTo>
                    <a:pt x="14897" y="1202359"/>
                  </a:lnTo>
                  <a:lnTo>
                    <a:pt x="8178" y="1202359"/>
                  </a:lnTo>
                  <a:lnTo>
                    <a:pt x="5448" y="1205077"/>
                  </a:lnTo>
                  <a:lnTo>
                    <a:pt x="5448" y="1211795"/>
                  </a:lnTo>
                  <a:lnTo>
                    <a:pt x="8178" y="1214526"/>
                  </a:lnTo>
                  <a:lnTo>
                    <a:pt x="14897" y="1214526"/>
                  </a:lnTo>
                  <a:lnTo>
                    <a:pt x="17627" y="1211795"/>
                  </a:lnTo>
                  <a:lnTo>
                    <a:pt x="17627" y="1205077"/>
                  </a:lnTo>
                  <a:close/>
                </a:path>
                <a:path w="2113280" h="1819275">
                  <a:moveTo>
                    <a:pt x="20129" y="1179626"/>
                  </a:moveTo>
                  <a:lnTo>
                    <a:pt x="17411" y="1176883"/>
                  </a:lnTo>
                  <a:lnTo>
                    <a:pt x="10693" y="1176883"/>
                  </a:lnTo>
                  <a:lnTo>
                    <a:pt x="7962" y="1179626"/>
                  </a:lnTo>
                  <a:lnTo>
                    <a:pt x="7962" y="1186345"/>
                  </a:lnTo>
                  <a:lnTo>
                    <a:pt x="10693" y="1189062"/>
                  </a:lnTo>
                  <a:lnTo>
                    <a:pt x="17411" y="1189062"/>
                  </a:lnTo>
                  <a:lnTo>
                    <a:pt x="20129" y="1186345"/>
                  </a:lnTo>
                  <a:lnTo>
                    <a:pt x="20129" y="1179626"/>
                  </a:lnTo>
                  <a:close/>
                </a:path>
                <a:path w="2113280" h="1819275">
                  <a:moveTo>
                    <a:pt x="23177" y="1154201"/>
                  </a:moveTo>
                  <a:lnTo>
                    <a:pt x="20447" y="1151470"/>
                  </a:lnTo>
                  <a:lnTo>
                    <a:pt x="13741" y="1151470"/>
                  </a:lnTo>
                  <a:lnTo>
                    <a:pt x="10998" y="1154201"/>
                  </a:lnTo>
                  <a:lnTo>
                    <a:pt x="10998" y="1160919"/>
                  </a:lnTo>
                  <a:lnTo>
                    <a:pt x="13741" y="1163650"/>
                  </a:lnTo>
                  <a:lnTo>
                    <a:pt x="20447" y="1163650"/>
                  </a:lnTo>
                  <a:lnTo>
                    <a:pt x="23177" y="1160919"/>
                  </a:lnTo>
                  <a:lnTo>
                    <a:pt x="23177" y="1154201"/>
                  </a:lnTo>
                  <a:close/>
                </a:path>
                <a:path w="2113280" h="1819275">
                  <a:moveTo>
                    <a:pt x="26631" y="1128839"/>
                  </a:moveTo>
                  <a:lnTo>
                    <a:pt x="23901" y="1126121"/>
                  </a:lnTo>
                  <a:lnTo>
                    <a:pt x="17195" y="1126121"/>
                  </a:lnTo>
                  <a:lnTo>
                    <a:pt x="14452" y="1128839"/>
                  </a:lnTo>
                  <a:lnTo>
                    <a:pt x="14452" y="1135570"/>
                  </a:lnTo>
                  <a:lnTo>
                    <a:pt x="17195" y="1138288"/>
                  </a:lnTo>
                  <a:lnTo>
                    <a:pt x="23901" y="1138288"/>
                  </a:lnTo>
                  <a:lnTo>
                    <a:pt x="26631" y="1135570"/>
                  </a:lnTo>
                  <a:lnTo>
                    <a:pt x="26631" y="1128839"/>
                  </a:lnTo>
                  <a:close/>
                </a:path>
                <a:path w="2113280" h="1819275">
                  <a:moveTo>
                    <a:pt x="30505" y="1103553"/>
                  </a:moveTo>
                  <a:lnTo>
                    <a:pt x="27774" y="1100823"/>
                  </a:lnTo>
                  <a:lnTo>
                    <a:pt x="21056" y="1100823"/>
                  </a:lnTo>
                  <a:lnTo>
                    <a:pt x="18326" y="1103553"/>
                  </a:lnTo>
                  <a:lnTo>
                    <a:pt x="18326" y="1110272"/>
                  </a:lnTo>
                  <a:lnTo>
                    <a:pt x="21056" y="1113002"/>
                  </a:lnTo>
                  <a:lnTo>
                    <a:pt x="27774" y="1113002"/>
                  </a:lnTo>
                  <a:lnTo>
                    <a:pt x="30505" y="1110272"/>
                  </a:lnTo>
                  <a:lnTo>
                    <a:pt x="30505" y="1103553"/>
                  </a:lnTo>
                  <a:close/>
                </a:path>
                <a:path w="2113280" h="1819275">
                  <a:moveTo>
                    <a:pt x="34798" y="1587423"/>
                  </a:moveTo>
                  <a:lnTo>
                    <a:pt x="32054" y="1584693"/>
                  </a:lnTo>
                  <a:lnTo>
                    <a:pt x="25349" y="1584693"/>
                  </a:lnTo>
                  <a:lnTo>
                    <a:pt x="22618" y="1587423"/>
                  </a:lnTo>
                  <a:lnTo>
                    <a:pt x="22618" y="1594142"/>
                  </a:lnTo>
                  <a:lnTo>
                    <a:pt x="25349" y="1596872"/>
                  </a:lnTo>
                  <a:lnTo>
                    <a:pt x="32054" y="1596872"/>
                  </a:lnTo>
                  <a:lnTo>
                    <a:pt x="34798" y="1594142"/>
                  </a:lnTo>
                  <a:lnTo>
                    <a:pt x="34798" y="1587423"/>
                  </a:lnTo>
                  <a:close/>
                </a:path>
                <a:path w="2113280" h="1819275">
                  <a:moveTo>
                    <a:pt x="34798" y="1078331"/>
                  </a:moveTo>
                  <a:lnTo>
                    <a:pt x="32054" y="1075588"/>
                  </a:lnTo>
                  <a:lnTo>
                    <a:pt x="25349" y="1075588"/>
                  </a:lnTo>
                  <a:lnTo>
                    <a:pt x="22618" y="1078331"/>
                  </a:lnTo>
                  <a:lnTo>
                    <a:pt x="22618" y="1085049"/>
                  </a:lnTo>
                  <a:lnTo>
                    <a:pt x="25349" y="1087767"/>
                  </a:lnTo>
                  <a:lnTo>
                    <a:pt x="32054" y="1087767"/>
                  </a:lnTo>
                  <a:lnTo>
                    <a:pt x="34798" y="1085049"/>
                  </a:lnTo>
                  <a:lnTo>
                    <a:pt x="34798" y="1078331"/>
                  </a:lnTo>
                  <a:close/>
                </a:path>
                <a:path w="2113280" h="1819275">
                  <a:moveTo>
                    <a:pt x="39624" y="1612557"/>
                  </a:moveTo>
                  <a:lnTo>
                    <a:pt x="36893" y="1609826"/>
                  </a:lnTo>
                  <a:lnTo>
                    <a:pt x="30175" y="1609826"/>
                  </a:lnTo>
                  <a:lnTo>
                    <a:pt x="27444" y="1612557"/>
                  </a:lnTo>
                  <a:lnTo>
                    <a:pt x="27444" y="1619288"/>
                  </a:lnTo>
                  <a:lnTo>
                    <a:pt x="30175" y="1622005"/>
                  </a:lnTo>
                  <a:lnTo>
                    <a:pt x="36893" y="1622005"/>
                  </a:lnTo>
                  <a:lnTo>
                    <a:pt x="39624" y="1619288"/>
                  </a:lnTo>
                  <a:lnTo>
                    <a:pt x="39624" y="1612557"/>
                  </a:lnTo>
                  <a:close/>
                </a:path>
                <a:path w="2113280" h="1819275">
                  <a:moveTo>
                    <a:pt x="39624" y="1053185"/>
                  </a:moveTo>
                  <a:lnTo>
                    <a:pt x="36893" y="1050467"/>
                  </a:lnTo>
                  <a:lnTo>
                    <a:pt x="30175" y="1050467"/>
                  </a:lnTo>
                  <a:lnTo>
                    <a:pt x="27444" y="1053185"/>
                  </a:lnTo>
                  <a:lnTo>
                    <a:pt x="27444" y="1059903"/>
                  </a:lnTo>
                  <a:lnTo>
                    <a:pt x="30175" y="1062647"/>
                  </a:lnTo>
                  <a:lnTo>
                    <a:pt x="36893" y="1062647"/>
                  </a:lnTo>
                  <a:lnTo>
                    <a:pt x="39624" y="1059903"/>
                  </a:lnTo>
                  <a:lnTo>
                    <a:pt x="39624" y="1053185"/>
                  </a:lnTo>
                  <a:close/>
                </a:path>
                <a:path w="2113280" h="1819275">
                  <a:moveTo>
                    <a:pt x="44843" y="1028141"/>
                  </a:moveTo>
                  <a:lnTo>
                    <a:pt x="42113" y="1025410"/>
                  </a:lnTo>
                  <a:lnTo>
                    <a:pt x="35394" y="1025410"/>
                  </a:lnTo>
                  <a:lnTo>
                    <a:pt x="32664" y="1028141"/>
                  </a:lnTo>
                  <a:lnTo>
                    <a:pt x="32664" y="1034859"/>
                  </a:lnTo>
                  <a:lnTo>
                    <a:pt x="35394" y="1037590"/>
                  </a:lnTo>
                  <a:lnTo>
                    <a:pt x="42113" y="1037590"/>
                  </a:lnTo>
                  <a:lnTo>
                    <a:pt x="44843" y="1034859"/>
                  </a:lnTo>
                  <a:lnTo>
                    <a:pt x="44843" y="1028141"/>
                  </a:lnTo>
                  <a:close/>
                </a:path>
                <a:path w="2113280" h="1819275">
                  <a:moveTo>
                    <a:pt x="50609" y="1003185"/>
                  </a:moveTo>
                  <a:lnTo>
                    <a:pt x="47879" y="1000455"/>
                  </a:lnTo>
                  <a:lnTo>
                    <a:pt x="41173" y="1000455"/>
                  </a:lnTo>
                  <a:lnTo>
                    <a:pt x="38442" y="1003185"/>
                  </a:lnTo>
                  <a:lnTo>
                    <a:pt x="38442" y="1009916"/>
                  </a:lnTo>
                  <a:lnTo>
                    <a:pt x="41173" y="1012634"/>
                  </a:lnTo>
                  <a:lnTo>
                    <a:pt x="47879" y="1012634"/>
                  </a:lnTo>
                  <a:lnTo>
                    <a:pt x="50609" y="1009916"/>
                  </a:lnTo>
                  <a:lnTo>
                    <a:pt x="50609" y="1003185"/>
                  </a:lnTo>
                  <a:close/>
                </a:path>
                <a:path w="2113280" h="1819275">
                  <a:moveTo>
                    <a:pt x="56680" y="1687398"/>
                  </a:moveTo>
                  <a:lnTo>
                    <a:pt x="53949" y="1684680"/>
                  </a:lnTo>
                  <a:lnTo>
                    <a:pt x="47231" y="1684680"/>
                  </a:lnTo>
                  <a:lnTo>
                    <a:pt x="44513" y="1687398"/>
                  </a:lnTo>
                  <a:lnTo>
                    <a:pt x="44513" y="1694129"/>
                  </a:lnTo>
                  <a:lnTo>
                    <a:pt x="47231" y="1696847"/>
                  </a:lnTo>
                  <a:lnTo>
                    <a:pt x="53949" y="1696847"/>
                  </a:lnTo>
                  <a:lnTo>
                    <a:pt x="56680" y="1694129"/>
                  </a:lnTo>
                  <a:lnTo>
                    <a:pt x="56680" y="1687398"/>
                  </a:lnTo>
                  <a:close/>
                </a:path>
                <a:path w="2113280" h="1819275">
                  <a:moveTo>
                    <a:pt x="56680" y="978344"/>
                  </a:moveTo>
                  <a:lnTo>
                    <a:pt x="53949" y="975614"/>
                  </a:lnTo>
                  <a:lnTo>
                    <a:pt x="47231" y="975614"/>
                  </a:lnTo>
                  <a:lnTo>
                    <a:pt x="44513" y="978344"/>
                  </a:lnTo>
                  <a:lnTo>
                    <a:pt x="44513" y="985062"/>
                  </a:lnTo>
                  <a:lnTo>
                    <a:pt x="47231" y="987780"/>
                  </a:lnTo>
                  <a:lnTo>
                    <a:pt x="53949" y="987780"/>
                  </a:lnTo>
                  <a:lnTo>
                    <a:pt x="56680" y="985062"/>
                  </a:lnTo>
                  <a:lnTo>
                    <a:pt x="56680" y="978344"/>
                  </a:lnTo>
                  <a:close/>
                </a:path>
                <a:path w="2113280" h="1819275">
                  <a:moveTo>
                    <a:pt x="63284" y="1712125"/>
                  </a:moveTo>
                  <a:lnTo>
                    <a:pt x="60553" y="1709407"/>
                  </a:lnTo>
                  <a:lnTo>
                    <a:pt x="53835" y="1709407"/>
                  </a:lnTo>
                  <a:lnTo>
                    <a:pt x="51104" y="1712125"/>
                  </a:lnTo>
                  <a:lnTo>
                    <a:pt x="51104" y="1718868"/>
                  </a:lnTo>
                  <a:lnTo>
                    <a:pt x="53835" y="1721586"/>
                  </a:lnTo>
                  <a:lnTo>
                    <a:pt x="60553" y="1721586"/>
                  </a:lnTo>
                  <a:lnTo>
                    <a:pt x="63284" y="1718868"/>
                  </a:lnTo>
                  <a:lnTo>
                    <a:pt x="63284" y="1712125"/>
                  </a:lnTo>
                  <a:close/>
                </a:path>
                <a:path w="2113280" h="1819275">
                  <a:moveTo>
                    <a:pt x="63284" y="953617"/>
                  </a:moveTo>
                  <a:lnTo>
                    <a:pt x="60553" y="950887"/>
                  </a:lnTo>
                  <a:lnTo>
                    <a:pt x="53835" y="950887"/>
                  </a:lnTo>
                  <a:lnTo>
                    <a:pt x="51104" y="953617"/>
                  </a:lnTo>
                  <a:lnTo>
                    <a:pt x="51104" y="960335"/>
                  </a:lnTo>
                  <a:lnTo>
                    <a:pt x="53835" y="963066"/>
                  </a:lnTo>
                  <a:lnTo>
                    <a:pt x="60553" y="963066"/>
                  </a:lnTo>
                  <a:lnTo>
                    <a:pt x="63284" y="960335"/>
                  </a:lnTo>
                  <a:lnTo>
                    <a:pt x="63284" y="953617"/>
                  </a:lnTo>
                  <a:close/>
                </a:path>
                <a:path w="2113280" h="1819275">
                  <a:moveTo>
                    <a:pt x="70294" y="1736750"/>
                  </a:moveTo>
                  <a:lnTo>
                    <a:pt x="67564" y="1734019"/>
                  </a:lnTo>
                  <a:lnTo>
                    <a:pt x="60845" y="1734019"/>
                  </a:lnTo>
                  <a:lnTo>
                    <a:pt x="58115" y="1736750"/>
                  </a:lnTo>
                  <a:lnTo>
                    <a:pt x="58115" y="1743468"/>
                  </a:lnTo>
                  <a:lnTo>
                    <a:pt x="60845" y="1746186"/>
                  </a:lnTo>
                  <a:lnTo>
                    <a:pt x="67564" y="1746186"/>
                  </a:lnTo>
                  <a:lnTo>
                    <a:pt x="70294" y="1743468"/>
                  </a:lnTo>
                  <a:lnTo>
                    <a:pt x="70294" y="1736750"/>
                  </a:lnTo>
                  <a:close/>
                </a:path>
                <a:path w="2113280" h="1819275">
                  <a:moveTo>
                    <a:pt x="70294" y="929017"/>
                  </a:moveTo>
                  <a:lnTo>
                    <a:pt x="67564" y="926274"/>
                  </a:lnTo>
                  <a:lnTo>
                    <a:pt x="60845" y="926274"/>
                  </a:lnTo>
                  <a:lnTo>
                    <a:pt x="58115" y="929017"/>
                  </a:lnTo>
                  <a:lnTo>
                    <a:pt x="58115" y="935736"/>
                  </a:lnTo>
                  <a:lnTo>
                    <a:pt x="60845" y="938453"/>
                  </a:lnTo>
                  <a:lnTo>
                    <a:pt x="67564" y="938453"/>
                  </a:lnTo>
                  <a:lnTo>
                    <a:pt x="70294" y="935736"/>
                  </a:lnTo>
                  <a:lnTo>
                    <a:pt x="70294" y="929017"/>
                  </a:lnTo>
                  <a:close/>
                </a:path>
                <a:path w="2113280" h="1819275">
                  <a:moveTo>
                    <a:pt x="77838" y="1761223"/>
                  </a:moveTo>
                  <a:lnTo>
                    <a:pt x="75107" y="1758492"/>
                  </a:lnTo>
                  <a:lnTo>
                    <a:pt x="68389" y="1758492"/>
                  </a:lnTo>
                  <a:lnTo>
                    <a:pt x="65659" y="1761223"/>
                  </a:lnTo>
                  <a:lnTo>
                    <a:pt x="65659" y="1767954"/>
                  </a:lnTo>
                  <a:lnTo>
                    <a:pt x="68389" y="1770672"/>
                  </a:lnTo>
                  <a:lnTo>
                    <a:pt x="75107" y="1770672"/>
                  </a:lnTo>
                  <a:lnTo>
                    <a:pt x="77838" y="1767954"/>
                  </a:lnTo>
                  <a:lnTo>
                    <a:pt x="77838" y="1761223"/>
                  </a:lnTo>
                  <a:close/>
                </a:path>
                <a:path w="2113280" h="1819275">
                  <a:moveTo>
                    <a:pt x="77838" y="904532"/>
                  </a:moveTo>
                  <a:lnTo>
                    <a:pt x="75107" y="901801"/>
                  </a:lnTo>
                  <a:lnTo>
                    <a:pt x="68389" y="901801"/>
                  </a:lnTo>
                  <a:lnTo>
                    <a:pt x="65659" y="904532"/>
                  </a:lnTo>
                  <a:lnTo>
                    <a:pt x="65659" y="911250"/>
                  </a:lnTo>
                  <a:lnTo>
                    <a:pt x="68389" y="913980"/>
                  </a:lnTo>
                  <a:lnTo>
                    <a:pt x="75107" y="913980"/>
                  </a:lnTo>
                  <a:lnTo>
                    <a:pt x="77838" y="911250"/>
                  </a:lnTo>
                  <a:lnTo>
                    <a:pt x="77838" y="904532"/>
                  </a:lnTo>
                  <a:close/>
                </a:path>
                <a:path w="2113280" h="1819275">
                  <a:moveTo>
                    <a:pt x="85686" y="1785556"/>
                  </a:moveTo>
                  <a:lnTo>
                    <a:pt x="82943" y="1782826"/>
                  </a:lnTo>
                  <a:lnTo>
                    <a:pt x="76238" y="1782826"/>
                  </a:lnTo>
                  <a:lnTo>
                    <a:pt x="73507" y="1785556"/>
                  </a:lnTo>
                  <a:lnTo>
                    <a:pt x="73507" y="1792287"/>
                  </a:lnTo>
                  <a:lnTo>
                    <a:pt x="76238" y="1795005"/>
                  </a:lnTo>
                  <a:lnTo>
                    <a:pt x="82943" y="1795005"/>
                  </a:lnTo>
                  <a:lnTo>
                    <a:pt x="85686" y="1792287"/>
                  </a:lnTo>
                  <a:lnTo>
                    <a:pt x="85686" y="1785556"/>
                  </a:lnTo>
                  <a:close/>
                </a:path>
                <a:path w="2113280" h="1819275">
                  <a:moveTo>
                    <a:pt x="85686" y="880198"/>
                  </a:moveTo>
                  <a:lnTo>
                    <a:pt x="82943" y="877468"/>
                  </a:lnTo>
                  <a:lnTo>
                    <a:pt x="76238" y="877468"/>
                  </a:lnTo>
                  <a:lnTo>
                    <a:pt x="73507" y="880198"/>
                  </a:lnTo>
                  <a:lnTo>
                    <a:pt x="73507" y="886917"/>
                  </a:lnTo>
                  <a:lnTo>
                    <a:pt x="76238" y="889647"/>
                  </a:lnTo>
                  <a:lnTo>
                    <a:pt x="82943" y="889647"/>
                  </a:lnTo>
                  <a:lnTo>
                    <a:pt x="85686" y="886917"/>
                  </a:lnTo>
                  <a:lnTo>
                    <a:pt x="85686" y="880198"/>
                  </a:lnTo>
                  <a:close/>
                </a:path>
                <a:path w="2113280" h="1819275">
                  <a:moveTo>
                    <a:pt x="94056" y="1809750"/>
                  </a:moveTo>
                  <a:lnTo>
                    <a:pt x="91325" y="1807032"/>
                  </a:lnTo>
                  <a:lnTo>
                    <a:pt x="84607" y="1807032"/>
                  </a:lnTo>
                  <a:lnTo>
                    <a:pt x="81876" y="1809750"/>
                  </a:lnTo>
                  <a:lnTo>
                    <a:pt x="81876" y="1816481"/>
                  </a:lnTo>
                  <a:lnTo>
                    <a:pt x="84607" y="1819211"/>
                  </a:lnTo>
                  <a:lnTo>
                    <a:pt x="91325" y="1819211"/>
                  </a:lnTo>
                  <a:lnTo>
                    <a:pt x="94056" y="1816481"/>
                  </a:lnTo>
                  <a:lnTo>
                    <a:pt x="94056" y="1809750"/>
                  </a:lnTo>
                  <a:close/>
                </a:path>
                <a:path w="2113280" h="1819275">
                  <a:moveTo>
                    <a:pt x="94056" y="856005"/>
                  </a:moveTo>
                  <a:lnTo>
                    <a:pt x="91325" y="853262"/>
                  </a:lnTo>
                  <a:lnTo>
                    <a:pt x="84607" y="853262"/>
                  </a:lnTo>
                  <a:lnTo>
                    <a:pt x="81876" y="856005"/>
                  </a:lnTo>
                  <a:lnTo>
                    <a:pt x="81876" y="862723"/>
                  </a:lnTo>
                  <a:lnTo>
                    <a:pt x="84607" y="865441"/>
                  </a:lnTo>
                  <a:lnTo>
                    <a:pt x="91325" y="865441"/>
                  </a:lnTo>
                  <a:lnTo>
                    <a:pt x="94056" y="862723"/>
                  </a:lnTo>
                  <a:lnTo>
                    <a:pt x="94056" y="856005"/>
                  </a:lnTo>
                  <a:close/>
                </a:path>
                <a:path w="2113280" h="1819275">
                  <a:moveTo>
                    <a:pt x="102857" y="831964"/>
                  </a:moveTo>
                  <a:lnTo>
                    <a:pt x="100126" y="829221"/>
                  </a:lnTo>
                  <a:lnTo>
                    <a:pt x="93408" y="829221"/>
                  </a:lnTo>
                  <a:lnTo>
                    <a:pt x="90690" y="831964"/>
                  </a:lnTo>
                  <a:lnTo>
                    <a:pt x="90690" y="838682"/>
                  </a:lnTo>
                  <a:lnTo>
                    <a:pt x="93408" y="841400"/>
                  </a:lnTo>
                  <a:lnTo>
                    <a:pt x="100126" y="841400"/>
                  </a:lnTo>
                  <a:lnTo>
                    <a:pt x="102857" y="838682"/>
                  </a:lnTo>
                  <a:lnTo>
                    <a:pt x="102857" y="831964"/>
                  </a:lnTo>
                  <a:close/>
                </a:path>
                <a:path w="2113280" h="1819275">
                  <a:moveTo>
                    <a:pt x="112077" y="808075"/>
                  </a:moveTo>
                  <a:lnTo>
                    <a:pt x="109347" y="805357"/>
                  </a:lnTo>
                  <a:lnTo>
                    <a:pt x="102628" y="805357"/>
                  </a:lnTo>
                  <a:lnTo>
                    <a:pt x="99898" y="808075"/>
                  </a:lnTo>
                  <a:lnTo>
                    <a:pt x="99898" y="814793"/>
                  </a:lnTo>
                  <a:lnTo>
                    <a:pt x="102628" y="817524"/>
                  </a:lnTo>
                  <a:lnTo>
                    <a:pt x="109347" y="817524"/>
                  </a:lnTo>
                  <a:lnTo>
                    <a:pt x="112077" y="814793"/>
                  </a:lnTo>
                  <a:lnTo>
                    <a:pt x="112077" y="808075"/>
                  </a:lnTo>
                  <a:close/>
                </a:path>
                <a:path w="2113280" h="1819275">
                  <a:moveTo>
                    <a:pt x="121704" y="784364"/>
                  </a:moveTo>
                  <a:lnTo>
                    <a:pt x="118973" y="781634"/>
                  </a:lnTo>
                  <a:lnTo>
                    <a:pt x="112255" y="781634"/>
                  </a:lnTo>
                  <a:lnTo>
                    <a:pt x="109524" y="784364"/>
                  </a:lnTo>
                  <a:lnTo>
                    <a:pt x="109524" y="791095"/>
                  </a:lnTo>
                  <a:lnTo>
                    <a:pt x="112255" y="793813"/>
                  </a:lnTo>
                  <a:lnTo>
                    <a:pt x="118973" y="793813"/>
                  </a:lnTo>
                  <a:lnTo>
                    <a:pt x="121704" y="791095"/>
                  </a:lnTo>
                  <a:lnTo>
                    <a:pt x="121704" y="784364"/>
                  </a:lnTo>
                  <a:close/>
                </a:path>
                <a:path w="2113280" h="1819275">
                  <a:moveTo>
                    <a:pt x="131762" y="760831"/>
                  </a:moveTo>
                  <a:lnTo>
                    <a:pt x="129032" y="758101"/>
                  </a:lnTo>
                  <a:lnTo>
                    <a:pt x="122313" y="758101"/>
                  </a:lnTo>
                  <a:lnTo>
                    <a:pt x="119583" y="760831"/>
                  </a:lnTo>
                  <a:lnTo>
                    <a:pt x="119583" y="767562"/>
                  </a:lnTo>
                  <a:lnTo>
                    <a:pt x="122313" y="770280"/>
                  </a:lnTo>
                  <a:lnTo>
                    <a:pt x="129032" y="770280"/>
                  </a:lnTo>
                  <a:lnTo>
                    <a:pt x="131762" y="767562"/>
                  </a:lnTo>
                  <a:lnTo>
                    <a:pt x="131762" y="760831"/>
                  </a:lnTo>
                  <a:close/>
                </a:path>
                <a:path w="2113280" h="1819275">
                  <a:moveTo>
                    <a:pt x="142227" y="737489"/>
                  </a:moveTo>
                  <a:lnTo>
                    <a:pt x="139496" y="734758"/>
                  </a:lnTo>
                  <a:lnTo>
                    <a:pt x="132778" y="734758"/>
                  </a:lnTo>
                  <a:lnTo>
                    <a:pt x="130060" y="737489"/>
                  </a:lnTo>
                  <a:lnTo>
                    <a:pt x="130060" y="744207"/>
                  </a:lnTo>
                  <a:lnTo>
                    <a:pt x="132778" y="746937"/>
                  </a:lnTo>
                  <a:lnTo>
                    <a:pt x="139496" y="746937"/>
                  </a:lnTo>
                  <a:lnTo>
                    <a:pt x="142227" y="744207"/>
                  </a:lnTo>
                  <a:lnTo>
                    <a:pt x="142227" y="737489"/>
                  </a:lnTo>
                  <a:close/>
                </a:path>
                <a:path w="2113280" h="1819275">
                  <a:moveTo>
                    <a:pt x="153111" y="714324"/>
                  </a:moveTo>
                  <a:lnTo>
                    <a:pt x="150380" y="711606"/>
                  </a:lnTo>
                  <a:lnTo>
                    <a:pt x="143675" y="711606"/>
                  </a:lnTo>
                  <a:lnTo>
                    <a:pt x="140931" y="714324"/>
                  </a:lnTo>
                  <a:lnTo>
                    <a:pt x="140931" y="721055"/>
                  </a:lnTo>
                  <a:lnTo>
                    <a:pt x="143675" y="723785"/>
                  </a:lnTo>
                  <a:lnTo>
                    <a:pt x="150380" y="723785"/>
                  </a:lnTo>
                  <a:lnTo>
                    <a:pt x="153111" y="721055"/>
                  </a:lnTo>
                  <a:lnTo>
                    <a:pt x="153111" y="714324"/>
                  </a:lnTo>
                  <a:close/>
                </a:path>
                <a:path w="2113280" h="1819275">
                  <a:moveTo>
                    <a:pt x="164426" y="691362"/>
                  </a:moveTo>
                  <a:lnTo>
                    <a:pt x="161696" y="688644"/>
                  </a:lnTo>
                  <a:lnTo>
                    <a:pt x="154978" y="688644"/>
                  </a:lnTo>
                  <a:lnTo>
                    <a:pt x="152247" y="691362"/>
                  </a:lnTo>
                  <a:lnTo>
                    <a:pt x="152247" y="698093"/>
                  </a:lnTo>
                  <a:lnTo>
                    <a:pt x="154978" y="700824"/>
                  </a:lnTo>
                  <a:lnTo>
                    <a:pt x="161696" y="700824"/>
                  </a:lnTo>
                  <a:lnTo>
                    <a:pt x="164426" y="698093"/>
                  </a:lnTo>
                  <a:lnTo>
                    <a:pt x="164426" y="691362"/>
                  </a:lnTo>
                  <a:close/>
                </a:path>
                <a:path w="2113280" h="1819275">
                  <a:moveTo>
                    <a:pt x="176149" y="668616"/>
                  </a:moveTo>
                  <a:lnTo>
                    <a:pt x="173431" y="665886"/>
                  </a:lnTo>
                  <a:lnTo>
                    <a:pt x="166700" y="665886"/>
                  </a:lnTo>
                  <a:lnTo>
                    <a:pt x="163982" y="668616"/>
                  </a:lnTo>
                  <a:lnTo>
                    <a:pt x="163982" y="675347"/>
                  </a:lnTo>
                  <a:lnTo>
                    <a:pt x="166700" y="678065"/>
                  </a:lnTo>
                  <a:lnTo>
                    <a:pt x="173431" y="678065"/>
                  </a:lnTo>
                  <a:lnTo>
                    <a:pt x="176149" y="675347"/>
                  </a:lnTo>
                  <a:lnTo>
                    <a:pt x="176149" y="668616"/>
                  </a:lnTo>
                  <a:close/>
                </a:path>
                <a:path w="2113280" h="1819275">
                  <a:moveTo>
                    <a:pt x="188290" y="646087"/>
                  </a:moveTo>
                  <a:lnTo>
                    <a:pt x="185572" y="643356"/>
                  </a:lnTo>
                  <a:lnTo>
                    <a:pt x="178854" y="643356"/>
                  </a:lnTo>
                  <a:lnTo>
                    <a:pt x="176123" y="646087"/>
                  </a:lnTo>
                  <a:lnTo>
                    <a:pt x="176123" y="652805"/>
                  </a:lnTo>
                  <a:lnTo>
                    <a:pt x="178854" y="655535"/>
                  </a:lnTo>
                  <a:lnTo>
                    <a:pt x="185572" y="655535"/>
                  </a:lnTo>
                  <a:lnTo>
                    <a:pt x="188290" y="652805"/>
                  </a:lnTo>
                  <a:lnTo>
                    <a:pt x="188290" y="646087"/>
                  </a:lnTo>
                  <a:close/>
                </a:path>
                <a:path w="2113280" h="1819275">
                  <a:moveTo>
                    <a:pt x="200761" y="623773"/>
                  </a:moveTo>
                  <a:lnTo>
                    <a:pt x="198031" y="621042"/>
                  </a:lnTo>
                  <a:lnTo>
                    <a:pt x="191312" y="621042"/>
                  </a:lnTo>
                  <a:lnTo>
                    <a:pt x="188595" y="623773"/>
                  </a:lnTo>
                  <a:lnTo>
                    <a:pt x="188595" y="630504"/>
                  </a:lnTo>
                  <a:lnTo>
                    <a:pt x="191312" y="633222"/>
                  </a:lnTo>
                  <a:lnTo>
                    <a:pt x="198031" y="633222"/>
                  </a:lnTo>
                  <a:lnTo>
                    <a:pt x="200761" y="630504"/>
                  </a:lnTo>
                  <a:lnTo>
                    <a:pt x="200761" y="623773"/>
                  </a:lnTo>
                  <a:close/>
                </a:path>
                <a:path w="2113280" h="1819275">
                  <a:moveTo>
                    <a:pt x="213741" y="601687"/>
                  </a:moveTo>
                  <a:lnTo>
                    <a:pt x="211010" y="598957"/>
                  </a:lnTo>
                  <a:lnTo>
                    <a:pt x="204292" y="598957"/>
                  </a:lnTo>
                  <a:lnTo>
                    <a:pt x="201561" y="601687"/>
                  </a:lnTo>
                  <a:lnTo>
                    <a:pt x="201561" y="608418"/>
                  </a:lnTo>
                  <a:lnTo>
                    <a:pt x="204292" y="611136"/>
                  </a:lnTo>
                  <a:lnTo>
                    <a:pt x="211010" y="611136"/>
                  </a:lnTo>
                  <a:lnTo>
                    <a:pt x="213741" y="608418"/>
                  </a:lnTo>
                  <a:lnTo>
                    <a:pt x="213741" y="601687"/>
                  </a:lnTo>
                  <a:close/>
                </a:path>
                <a:path w="2113280" h="1819275">
                  <a:moveTo>
                    <a:pt x="227037" y="579843"/>
                  </a:moveTo>
                  <a:lnTo>
                    <a:pt x="224307" y="577113"/>
                  </a:lnTo>
                  <a:lnTo>
                    <a:pt x="217589" y="577113"/>
                  </a:lnTo>
                  <a:lnTo>
                    <a:pt x="214858" y="579843"/>
                  </a:lnTo>
                  <a:lnTo>
                    <a:pt x="214858" y="586562"/>
                  </a:lnTo>
                  <a:lnTo>
                    <a:pt x="217589" y="589280"/>
                  </a:lnTo>
                  <a:lnTo>
                    <a:pt x="224307" y="589280"/>
                  </a:lnTo>
                  <a:lnTo>
                    <a:pt x="227037" y="586562"/>
                  </a:lnTo>
                  <a:lnTo>
                    <a:pt x="227037" y="579843"/>
                  </a:lnTo>
                  <a:close/>
                </a:path>
                <a:path w="2113280" h="1819275">
                  <a:moveTo>
                    <a:pt x="240753" y="558228"/>
                  </a:moveTo>
                  <a:lnTo>
                    <a:pt x="238023" y="555498"/>
                  </a:lnTo>
                  <a:lnTo>
                    <a:pt x="231305" y="555498"/>
                  </a:lnTo>
                  <a:lnTo>
                    <a:pt x="228574" y="558228"/>
                  </a:lnTo>
                  <a:lnTo>
                    <a:pt x="228574" y="564946"/>
                  </a:lnTo>
                  <a:lnTo>
                    <a:pt x="231305" y="567677"/>
                  </a:lnTo>
                  <a:lnTo>
                    <a:pt x="238023" y="567677"/>
                  </a:lnTo>
                  <a:lnTo>
                    <a:pt x="240753" y="564946"/>
                  </a:lnTo>
                  <a:lnTo>
                    <a:pt x="240753" y="558228"/>
                  </a:lnTo>
                  <a:close/>
                </a:path>
                <a:path w="2113280" h="1819275">
                  <a:moveTo>
                    <a:pt x="254901" y="536867"/>
                  </a:moveTo>
                  <a:lnTo>
                    <a:pt x="252171" y="534136"/>
                  </a:lnTo>
                  <a:lnTo>
                    <a:pt x="245440" y="534136"/>
                  </a:lnTo>
                  <a:lnTo>
                    <a:pt x="242722" y="536867"/>
                  </a:lnTo>
                  <a:lnTo>
                    <a:pt x="242722" y="543585"/>
                  </a:lnTo>
                  <a:lnTo>
                    <a:pt x="245440" y="546315"/>
                  </a:lnTo>
                  <a:lnTo>
                    <a:pt x="252171" y="546315"/>
                  </a:lnTo>
                  <a:lnTo>
                    <a:pt x="254901" y="543585"/>
                  </a:lnTo>
                  <a:lnTo>
                    <a:pt x="254901" y="536867"/>
                  </a:lnTo>
                  <a:close/>
                </a:path>
                <a:path w="2113280" h="1819275">
                  <a:moveTo>
                    <a:pt x="269354" y="515759"/>
                  </a:moveTo>
                  <a:lnTo>
                    <a:pt x="266623" y="513041"/>
                  </a:lnTo>
                  <a:lnTo>
                    <a:pt x="259905" y="513041"/>
                  </a:lnTo>
                  <a:lnTo>
                    <a:pt x="257175" y="515759"/>
                  </a:lnTo>
                  <a:lnTo>
                    <a:pt x="257175" y="522490"/>
                  </a:lnTo>
                  <a:lnTo>
                    <a:pt x="259905" y="525208"/>
                  </a:lnTo>
                  <a:lnTo>
                    <a:pt x="266623" y="525208"/>
                  </a:lnTo>
                  <a:lnTo>
                    <a:pt x="269354" y="522490"/>
                  </a:lnTo>
                  <a:lnTo>
                    <a:pt x="269354" y="515759"/>
                  </a:lnTo>
                  <a:close/>
                </a:path>
                <a:path w="2113280" h="1819275">
                  <a:moveTo>
                    <a:pt x="284226" y="494931"/>
                  </a:moveTo>
                  <a:lnTo>
                    <a:pt x="281482" y="492201"/>
                  </a:lnTo>
                  <a:lnTo>
                    <a:pt x="274764" y="492201"/>
                  </a:lnTo>
                  <a:lnTo>
                    <a:pt x="272046" y="494931"/>
                  </a:lnTo>
                  <a:lnTo>
                    <a:pt x="272046" y="501650"/>
                  </a:lnTo>
                  <a:lnTo>
                    <a:pt x="274764" y="504380"/>
                  </a:lnTo>
                  <a:lnTo>
                    <a:pt x="281482" y="504380"/>
                  </a:lnTo>
                  <a:lnTo>
                    <a:pt x="284226" y="501650"/>
                  </a:lnTo>
                  <a:lnTo>
                    <a:pt x="284226" y="494931"/>
                  </a:lnTo>
                  <a:close/>
                </a:path>
                <a:path w="2113280" h="1819275">
                  <a:moveTo>
                    <a:pt x="416039" y="338493"/>
                  </a:moveTo>
                  <a:lnTo>
                    <a:pt x="413321" y="335762"/>
                  </a:lnTo>
                  <a:lnTo>
                    <a:pt x="406590" y="335762"/>
                  </a:lnTo>
                  <a:lnTo>
                    <a:pt x="403872" y="338493"/>
                  </a:lnTo>
                  <a:lnTo>
                    <a:pt x="403872" y="345224"/>
                  </a:lnTo>
                  <a:lnTo>
                    <a:pt x="406590" y="347941"/>
                  </a:lnTo>
                  <a:lnTo>
                    <a:pt x="413321" y="347941"/>
                  </a:lnTo>
                  <a:lnTo>
                    <a:pt x="416039" y="345224"/>
                  </a:lnTo>
                  <a:lnTo>
                    <a:pt x="416039" y="338493"/>
                  </a:lnTo>
                  <a:close/>
                </a:path>
                <a:path w="2113280" h="1819275">
                  <a:moveTo>
                    <a:pt x="434047" y="320306"/>
                  </a:moveTo>
                  <a:lnTo>
                    <a:pt x="431317" y="317588"/>
                  </a:lnTo>
                  <a:lnTo>
                    <a:pt x="424599" y="317588"/>
                  </a:lnTo>
                  <a:lnTo>
                    <a:pt x="421868" y="320306"/>
                  </a:lnTo>
                  <a:lnTo>
                    <a:pt x="421868" y="327025"/>
                  </a:lnTo>
                  <a:lnTo>
                    <a:pt x="424599" y="329768"/>
                  </a:lnTo>
                  <a:lnTo>
                    <a:pt x="431317" y="329768"/>
                  </a:lnTo>
                  <a:lnTo>
                    <a:pt x="434047" y="327025"/>
                  </a:lnTo>
                  <a:lnTo>
                    <a:pt x="434047" y="320306"/>
                  </a:lnTo>
                  <a:close/>
                </a:path>
                <a:path w="2113280" h="1819275">
                  <a:moveTo>
                    <a:pt x="452374" y="302463"/>
                  </a:moveTo>
                  <a:lnTo>
                    <a:pt x="449643" y="299732"/>
                  </a:lnTo>
                  <a:lnTo>
                    <a:pt x="442925" y="299732"/>
                  </a:lnTo>
                  <a:lnTo>
                    <a:pt x="440207" y="302463"/>
                  </a:lnTo>
                  <a:lnTo>
                    <a:pt x="440207" y="309194"/>
                  </a:lnTo>
                  <a:lnTo>
                    <a:pt x="442925" y="311912"/>
                  </a:lnTo>
                  <a:lnTo>
                    <a:pt x="449643" y="311912"/>
                  </a:lnTo>
                  <a:lnTo>
                    <a:pt x="452374" y="309194"/>
                  </a:lnTo>
                  <a:lnTo>
                    <a:pt x="452374" y="302463"/>
                  </a:lnTo>
                  <a:close/>
                </a:path>
                <a:path w="2113280" h="1819275">
                  <a:moveTo>
                    <a:pt x="471017" y="284937"/>
                  </a:moveTo>
                  <a:lnTo>
                    <a:pt x="468287" y="282206"/>
                  </a:lnTo>
                  <a:lnTo>
                    <a:pt x="461581" y="282206"/>
                  </a:lnTo>
                  <a:lnTo>
                    <a:pt x="458838" y="284937"/>
                  </a:lnTo>
                  <a:lnTo>
                    <a:pt x="458838" y="291655"/>
                  </a:lnTo>
                  <a:lnTo>
                    <a:pt x="461581" y="294386"/>
                  </a:lnTo>
                  <a:lnTo>
                    <a:pt x="468287" y="294386"/>
                  </a:lnTo>
                  <a:lnTo>
                    <a:pt x="471017" y="291655"/>
                  </a:lnTo>
                  <a:lnTo>
                    <a:pt x="471017" y="284937"/>
                  </a:lnTo>
                  <a:close/>
                </a:path>
                <a:path w="2113280" h="1819275">
                  <a:moveTo>
                    <a:pt x="489978" y="267766"/>
                  </a:moveTo>
                  <a:lnTo>
                    <a:pt x="487235" y="265036"/>
                  </a:lnTo>
                  <a:lnTo>
                    <a:pt x="480517" y="265036"/>
                  </a:lnTo>
                  <a:lnTo>
                    <a:pt x="477799" y="267766"/>
                  </a:lnTo>
                  <a:lnTo>
                    <a:pt x="477799" y="274485"/>
                  </a:lnTo>
                  <a:lnTo>
                    <a:pt x="480517" y="277215"/>
                  </a:lnTo>
                  <a:lnTo>
                    <a:pt x="487235" y="277215"/>
                  </a:lnTo>
                  <a:lnTo>
                    <a:pt x="489978" y="274485"/>
                  </a:lnTo>
                  <a:lnTo>
                    <a:pt x="489978" y="267766"/>
                  </a:lnTo>
                  <a:close/>
                </a:path>
                <a:path w="2113280" h="1819275">
                  <a:moveTo>
                    <a:pt x="509231" y="250913"/>
                  </a:moveTo>
                  <a:lnTo>
                    <a:pt x="506501" y="248183"/>
                  </a:lnTo>
                  <a:lnTo>
                    <a:pt x="499783" y="248183"/>
                  </a:lnTo>
                  <a:lnTo>
                    <a:pt x="497065" y="250913"/>
                  </a:lnTo>
                  <a:lnTo>
                    <a:pt x="497065" y="257644"/>
                  </a:lnTo>
                  <a:lnTo>
                    <a:pt x="499783" y="260362"/>
                  </a:lnTo>
                  <a:lnTo>
                    <a:pt x="506501" y="260362"/>
                  </a:lnTo>
                  <a:lnTo>
                    <a:pt x="509231" y="257644"/>
                  </a:lnTo>
                  <a:lnTo>
                    <a:pt x="509231" y="250913"/>
                  </a:lnTo>
                  <a:close/>
                </a:path>
                <a:path w="2113280" h="1819275">
                  <a:moveTo>
                    <a:pt x="528815" y="234442"/>
                  </a:moveTo>
                  <a:lnTo>
                    <a:pt x="526084" y="231698"/>
                  </a:lnTo>
                  <a:lnTo>
                    <a:pt x="519366" y="231698"/>
                  </a:lnTo>
                  <a:lnTo>
                    <a:pt x="516648" y="234442"/>
                  </a:lnTo>
                  <a:lnTo>
                    <a:pt x="516648" y="241160"/>
                  </a:lnTo>
                  <a:lnTo>
                    <a:pt x="519366" y="243878"/>
                  </a:lnTo>
                  <a:lnTo>
                    <a:pt x="526084" y="243878"/>
                  </a:lnTo>
                  <a:lnTo>
                    <a:pt x="528815" y="241160"/>
                  </a:lnTo>
                  <a:lnTo>
                    <a:pt x="528815" y="234442"/>
                  </a:lnTo>
                  <a:close/>
                </a:path>
                <a:path w="2113280" h="1819275">
                  <a:moveTo>
                    <a:pt x="548703" y="218287"/>
                  </a:moveTo>
                  <a:lnTo>
                    <a:pt x="545985" y="215569"/>
                  </a:lnTo>
                  <a:lnTo>
                    <a:pt x="539254" y="215569"/>
                  </a:lnTo>
                  <a:lnTo>
                    <a:pt x="536524" y="218287"/>
                  </a:lnTo>
                  <a:lnTo>
                    <a:pt x="536524" y="225018"/>
                  </a:lnTo>
                  <a:lnTo>
                    <a:pt x="539254" y="227749"/>
                  </a:lnTo>
                  <a:lnTo>
                    <a:pt x="545985" y="227749"/>
                  </a:lnTo>
                  <a:lnTo>
                    <a:pt x="548703" y="225018"/>
                  </a:lnTo>
                  <a:lnTo>
                    <a:pt x="548703" y="218287"/>
                  </a:lnTo>
                  <a:close/>
                </a:path>
                <a:path w="2113280" h="1819275">
                  <a:moveTo>
                    <a:pt x="568820" y="202526"/>
                  </a:moveTo>
                  <a:lnTo>
                    <a:pt x="566089" y="199783"/>
                  </a:lnTo>
                  <a:lnTo>
                    <a:pt x="559371" y="199783"/>
                  </a:lnTo>
                  <a:lnTo>
                    <a:pt x="556641" y="202526"/>
                  </a:lnTo>
                  <a:lnTo>
                    <a:pt x="556641" y="209245"/>
                  </a:lnTo>
                  <a:lnTo>
                    <a:pt x="559371" y="211963"/>
                  </a:lnTo>
                  <a:lnTo>
                    <a:pt x="566089" y="211963"/>
                  </a:lnTo>
                  <a:lnTo>
                    <a:pt x="568820" y="209245"/>
                  </a:lnTo>
                  <a:lnTo>
                    <a:pt x="568820" y="202526"/>
                  </a:lnTo>
                  <a:close/>
                </a:path>
                <a:path w="2113280" h="1819275">
                  <a:moveTo>
                    <a:pt x="589229" y="187109"/>
                  </a:moveTo>
                  <a:lnTo>
                    <a:pt x="586498" y="184391"/>
                  </a:lnTo>
                  <a:lnTo>
                    <a:pt x="579780" y="184391"/>
                  </a:lnTo>
                  <a:lnTo>
                    <a:pt x="577049" y="187109"/>
                  </a:lnTo>
                  <a:lnTo>
                    <a:pt x="577049" y="193827"/>
                  </a:lnTo>
                  <a:lnTo>
                    <a:pt x="579780" y="196557"/>
                  </a:lnTo>
                  <a:lnTo>
                    <a:pt x="586498" y="196557"/>
                  </a:lnTo>
                  <a:lnTo>
                    <a:pt x="589229" y="193827"/>
                  </a:lnTo>
                  <a:lnTo>
                    <a:pt x="589229" y="187109"/>
                  </a:lnTo>
                  <a:close/>
                </a:path>
                <a:path w="2113280" h="1819275">
                  <a:moveTo>
                    <a:pt x="609968" y="172072"/>
                  </a:moveTo>
                  <a:lnTo>
                    <a:pt x="607237" y="169341"/>
                  </a:lnTo>
                  <a:lnTo>
                    <a:pt x="600519" y="169341"/>
                  </a:lnTo>
                  <a:lnTo>
                    <a:pt x="597789" y="172072"/>
                  </a:lnTo>
                  <a:lnTo>
                    <a:pt x="597789" y="178790"/>
                  </a:lnTo>
                  <a:lnTo>
                    <a:pt x="600519" y="181521"/>
                  </a:lnTo>
                  <a:lnTo>
                    <a:pt x="607237" y="181521"/>
                  </a:lnTo>
                  <a:lnTo>
                    <a:pt x="609968" y="178790"/>
                  </a:lnTo>
                  <a:lnTo>
                    <a:pt x="609968" y="172072"/>
                  </a:lnTo>
                  <a:close/>
                </a:path>
                <a:path w="2113280" h="1819275">
                  <a:moveTo>
                    <a:pt x="630897" y="157403"/>
                  </a:moveTo>
                  <a:lnTo>
                    <a:pt x="628180" y="154673"/>
                  </a:lnTo>
                  <a:lnTo>
                    <a:pt x="621461" y="154673"/>
                  </a:lnTo>
                  <a:lnTo>
                    <a:pt x="618731" y="157403"/>
                  </a:lnTo>
                  <a:lnTo>
                    <a:pt x="618731" y="164122"/>
                  </a:lnTo>
                  <a:lnTo>
                    <a:pt x="621461" y="166852"/>
                  </a:lnTo>
                  <a:lnTo>
                    <a:pt x="628180" y="166852"/>
                  </a:lnTo>
                  <a:lnTo>
                    <a:pt x="630897" y="164122"/>
                  </a:lnTo>
                  <a:lnTo>
                    <a:pt x="630897" y="157403"/>
                  </a:lnTo>
                  <a:close/>
                </a:path>
                <a:path w="2113280" h="1819275">
                  <a:moveTo>
                    <a:pt x="652170" y="143103"/>
                  </a:moveTo>
                  <a:lnTo>
                    <a:pt x="649439" y="140373"/>
                  </a:lnTo>
                  <a:lnTo>
                    <a:pt x="642721" y="140373"/>
                  </a:lnTo>
                  <a:lnTo>
                    <a:pt x="639991" y="143103"/>
                  </a:lnTo>
                  <a:lnTo>
                    <a:pt x="639991" y="149821"/>
                  </a:lnTo>
                  <a:lnTo>
                    <a:pt x="642721" y="152552"/>
                  </a:lnTo>
                  <a:lnTo>
                    <a:pt x="649439" y="152552"/>
                  </a:lnTo>
                  <a:lnTo>
                    <a:pt x="652170" y="149821"/>
                  </a:lnTo>
                  <a:lnTo>
                    <a:pt x="652170" y="143103"/>
                  </a:lnTo>
                  <a:close/>
                </a:path>
                <a:path w="2113280" h="1819275">
                  <a:moveTo>
                    <a:pt x="673633" y="129209"/>
                  </a:moveTo>
                  <a:lnTo>
                    <a:pt x="670902" y="126466"/>
                  </a:lnTo>
                  <a:lnTo>
                    <a:pt x="664184" y="126466"/>
                  </a:lnTo>
                  <a:lnTo>
                    <a:pt x="661454" y="129209"/>
                  </a:lnTo>
                  <a:lnTo>
                    <a:pt x="661454" y="135928"/>
                  </a:lnTo>
                  <a:lnTo>
                    <a:pt x="664184" y="138645"/>
                  </a:lnTo>
                  <a:lnTo>
                    <a:pt x="670902" y="138645"/>
                  </a:lnTo>
                  <a:lnTo>
                    <a:pt x="673633" y="135928"/>
                  </a:lnTo>
                  <a:lnTo>
                    <a:pt x="673633" y="129209"/>
                  </a:lnTo>
                  <a:close/>
                </a:path>
                <a:path w="2113280" h="1819275">
                  <a:moveTo>
                    <a:pt x="695401" y="115684"/>
                  </a:moveTo>
                  <a:lnTo>
                    <a:pt x="692670" y="112953"/>
                  </a:lnTo>
                  <a:lnTo>
                    <a:pt x="685952" y="112953"/>
                  </a:lnTo>
                  <a:lnTo>
                    <a:pt x="683221" y="115684"/>
                  </a:lnTo>
                  <a:lnTo>
                    <a:pt x="683221" y="122402"/>
                  </a:lnTo>
                  <a:lnTo>
                    <a:pt x="685952" y="125133"/>
                  </a:lnTo>
                  <a:lnTo>
                    <a:pt x="692670" y="125133"/>
                  </a:lnTo>
                  <a:lnTo>
                    <a:pt x="695401" y="122402"/>
                  </a:lnTo>
                  <a:lnTo>
                    <a:pt x="695401" y="115684"/>
                  </a:lnTo>
                  <a:close/>
                </a:path>
                <a:path w="2113280" h="1819275">
                  <a:moveTo>
                    <a:pt x="717384" y="102552"/>
                  </a:moveTo>
                  <a:lnTo>
                    <a:pt x="714667" y="99822"/>
                  </a:lnTo>
                  <a:lnTo>
                    <a:pt x="707948" y="99822"/>
                  </a:lnTo>
                  <a:lnTo>
                    <a:pt x="705218" y="102552"/>
                  </a:lnTo>
                  <a:lnTo>
                    <a:pt x="705218" y="109283"/>
                  </a:lnTo>
                  <a:lnTo>
                    <a:pt x="707948" y="112001"/>
                  </a:lnTo>
                  <a:lnTo>
                    <a:pt x="714667" y="112001"/>
                  </a:lnTo>
                  <a:lnTo>
                    <a:pt x="717384" y="109283"/>
                  </a:lnTo>
                  <a:lnTo>
                    <a:pt x="717384" y="102552"/>
                  </a:lnTo>
                  <a:close/>
                </a:path>
                <a:path w="2113280" h="1819275">
                  <a:moveTo>
                    <a:pt x="739584" y="89839"/>
                  </a:moveTo>
                  <a:lnTo>
                    <a:pt x="736866" y="87096"/>
                  </a:lnTo>
                  <a:lnTo>
                    <a:pt x="730148" y="87096"/>
                  </a:lnTo>
                  <a:lnTo>
                    <a:pt x="727417" y="89839"/>
                  </a:lnTo>
                  <a:lnTo>
                    <a:pt x="727417" y="96558"/>
                  </a:lnTo>
                  <a:lnTo>
                    <a:pt x="730148" y="99275"/>
                  </a:lnTo>
                  <a:lnTo>
                    <a:pt x="736866" y="99275"/>
                  </a:lnTo>
                  <a:lnTo>
                    <a:pt x="739584" y="96558"/>
                  </a:lnTo>
                  <a:lnTo>
                    <a:pt x="739584" y="89839"/>
                  </a:lnTo>
                  <a:close/>
                </a:path>
                <a:path w="2113280" h="1819275">
                  <a:moveTo>
                    <a:pt x="762012" y="77495"/>
                  </a:moveTo>
                  <a:lnTo>
                    <a:pt x="759269" y="74764"/>
                  </a:lnTo>
                  <a:lnTo>
                    <a:pt x="752563" y="74764"/>
                  </a:lnTo>
                  <a:lnTo>
                    <a:pt x="749833" y="77495"/>
                  </a:lnTo>
                  <a:lnTo>
                    <a:pt x="749833" y="84226"/>
                  </a:lnTo>
                  <a:lnTo>
                    <a:pt x="752563" y="86944"/>
                  </a:lnTo>
                  <a:lnTo>
                    <a:pt x="759269" y="86944"/>
                  </a:lnTo>
                  <a:lnTo>
                    <a:pt x="762012" y="84226"/>
                  </a:lnTo>
                  <a:lnTo>
                    <a:pt x="762012" y="77495"/>
                  </a:lnTo>
                  <a:close/>
                </a:path>
                <a:path w="2113280" h="1819275">
                  <a:moveTo>
                    <a:pt x="784618" y="65570"/>
                  </a:moveTo>
                  <a:lnTo>
                    <a:pt x="781888" y="62852"/>
                  </a:lnTo>
                  <a:lnTo>
                    <a:pt x="775169" y="62852"/>
                  </a:lnTo>
                  <a:lnTo>
                    <a:pt x="772439" y="65570"/>
                  </a:lnTo>
                  <a:lnTo>
                    <a:pt x="772439" y="72301"/>
                  </a:lnTo>
                  <a:lnTo>
                    <a:pt x="775169" y="75031"/>
                  </a:lnTo>
                  <a:lnTo>
                    <a:pt x="781888" y="75031"/>
                  </a:lnTo>
                  <a:lnTo>
                    <a:pt x="784618" y="72301"/>
                  </a:lnTo>
                  <a:lnTo>
                    <a:pt x="784618" y="65570"/>
                  </a:lnTo>
                  <a:close/>
                </a:path>
                <a:path w="2113280" h="1819275">
                  <a:moveTo>
                    <a:pt x="807440" y="54063"/>
                  </a:moveTo>
                  <a:lnTo>
                    <a:pt x="804722" y="51333"/>
                  </a:lnTo>
                  <a:lnTo>
                    <a:pt x="797991" y="51333"/>
                  </a:lnTo>
                  <a:lnTo>
                    <a:pt x="795274" y="54063"/>
                  </a:lnTo>
                  <a:lnTo>
                    <a:pt x="795274" y="60782"/>
                  </a:lnTo>
                  <a:lnTo>
                    <a:pt x="797991" y="63512"/>
                  </a:lnTo>
                  <a:lnTo>
                    <a:pt x="804722" y="63512"/>
                  </a:lnTo>
                  <a:lnTo>
                    <a:pt x="807440" y="60782"/>
                  </a:lnTo>
                  <a:lnTo>
                    <a:pt x="807440" y="54063"/>
                  </a:lnTo>
                  <a:close/>
                </a:path>
                <a:path w="2113280" h="1819275">
                  <a:moveTo>
                    <a:pt x="830580" y="42951"/>
                  </a:moveTo>
                  <a:lnTo>
                    <a:pt x="827862" y="40233"/>
                  </a:lnTo>
                  <a:lnTo>
                    <a:pt x="821131" y="40233"/>
                  </a:lnTo>
                  <a:lnTo>
                    <a:pt x="818400" y="42951"/>
                  </a:lnTo>
                  <a:lnTo>
                    <a:pt x="818400" y="49682"/>
                  </a:lnTo>
                  <a:lnTo>
                    <a:pt x="821131" y="52412"/>
                  </a:lnTo>
                  <a:lnTo>
                    <a:pt x="827862" y="52412"/>
                  </a:lnTo>
                  <a:lnTo>
                    <a:pt x="830580" y="49682"/>
                  </a:lnTo>
                  <a:lnTo>
                    <a:pt x="830580" y="42951"/>
                  </a:lnTo>
                  <a:close/>
                </a:path>
                <a:path w="2113280" h="1819275">
                  <a:moveTo>
                    <a:pt x="853821" y="32258"/>
                  </a:moveTo>
                  <a:lnTo>
                    <a:pt x="851103" y="29527"/>
                  </a:lnTo>
                  <a:lnTo>
                    <a:pt x="844384" y="29527"/>
                  </a:lnTo>
                  <a:lnTo>
                    <a:pt x="841654" y="32258"/>
                  </a:lnTo>
                  <a:lnTo>
                    <a:pt x="841654" y="38989"/>
                  </a:lnTo>
                  <a:lnTo>
                    <a:pt x="844384" y="41706"/>
                  </a:lnTo>
                  <a:lnTo>
                    <a:pt x="851103" y="41706"/>
                  </a:lnTo>
                  <a:lnTo>
                    <a:pt x="853821" y="38989"/>
                  </a:lnTo>
                  <a:lnTo>
                    <a:pt x="853821" y="32258"/>
                  </a:lnTo>
                  <a:close/>
                </a:path>
                <a:path w="2113280" h="1819275">
                  <a:moveTo>
                    <a:pt x="877189" y="22009"/>
                  </a:moveTo>
                  <a:lnTo>
                    <a:pt x="874458" y="19265"/>
                  </a:lnTo>
                  <a:lnTo>
                    <a:pt x="867740" y="19265"/>
                  </a:lnTo>
                  <a:lnTo>
                    <a:pt x="865009" y="22009"/>
                  </a:lnTo>
                  <a:lnTo>
                    <a:pt x="865009" y="28727"/>
                  </a:lnTo>
                  <a:lnTo>
                    <a:pt x="867740" y="31445"/>
                  </a:lnTo>
                  <a:lnTo>
                    <a:pt x="874458" y="31445"/>
                  </a:lnTo>
                  <a:lnTo>
                    <a:pt x="877189" y="28727"/>
                  </a:lnTo>
                  <a:lnTo>
                    <a:pt x="877189" y="22009"/>
                  </a:lnTo>
                  <a:close/>
                </a:path>
                <a:path w="2113280" h="1819275">
                  <a:moveTo>
                    <a:pt x="900849" y="12153"/>
                  </a:moveTo>
                  <a:lnTo>
                    <a:pt x="898118" y="9423"/>
                  </a:lnTo>
                  <a:lnTo>
                    <a:pt x="891400" y="9423"/>
                  </a:lnTo>
                  <a:lnTo>
                    <a:pt x="888669" y="12153"/>
                  </a:lnTo>
                  <a:lnTo>
                    <a:pt x="888669" y="18872"/>
                  </a:lnTo>
                  <a:lnTo>
                    <a:pt x="891400" y="21590"/>
                  </a:lnTo>
                  <a:lnTo>
                    <a:pt x="898118" y="21590"/>
                  </a:lnTo>
                  <a:lnTo>
                    <a:pt x="900849" y="18872"/>
                  </a:lnTo>
                  <a:lnTo>
                    <a:pt x="900849" y="12153"/>
                  </a:lnTo>
                  <a:close/>
                </a:path>
                <a:path w="2113280" h="1819275">
                  <a:moveTo>
                    <a:pt x="924623" y="2743"/>
                  </a:moveTo>
                  <a:lnTo>
                    <a:pt x="921880" y="0"/>
                  </a:lnTo>
                  <a:lnTo>
                    <a:pt x="915174" y="0"/>
                  </a:lnTo>
                  <a:lnTo>
                    <a:pt x="912444" y="2743"/>
                  </a:lnTo>
                  <a:lnTo>
                    <a:pt x="912444" y="9461"/>
                  </a:lnTo>
                  <a:lnTo>
                    <a:pt x="915174" y="12179"/>
                  </a:lnTo>
                  <a:lnTo>
                    <a:pt x="921880" y="12179"/>
                  </a:lnTo>
                  <a:lnTo>
                    <a:pt x="924623" y="9461"/>
                  </a:lnTo>
                  <a:lnTo>
                    <a:pt x="924623" y="2743"/>
                  </a:lnTo>
                  <a:close/>
                </a:path>
                <a:path w="2113280" h="1819275">
                  <a:moveTo>
                    <a:pt x="2113064" y="77495"/>
                  </a:moveTo>
                  <a:lnTo>
                    <a:pt x="2110333" y="74764"/>
                  </a:lnTo>
                  <a:lnTo>
                    <a:pt x="2103615" y="74764"/>
                  </a:lnTo>
                  <a:lnTo>
                    <a:pt x="2100884" y="77495"/>
                  </a:lnTo>
                  <a:lnTo>
                    <a:pt x="2100884" y="84226"/>
                  </a:lnTo>
                  <a:lnTo>
                    <a:pt x="2103615" y="86944"/>
                  </a:lnTo>
                  <a:lnTo>
                    <a:pt x="2110333" y="86944"/>
                  </a:lnTo>
                  <a:lnTo>
                    <a:pt x="2113064" y="84226"/>
                  </a:lnTo>
                  <a:lnTo>
                    <a:pt x="2113064" y="7749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2467031" y="8363959"/>
              <a:ext cx="2703195" cy="2256790"/>
            </a:xfrm>
            <a:custGeom>
              <a:avLst/>
              <a:gdLst/>
              <a:ahLst/>
              <a:cxnLst/>
              <a:rect l="l" t="t" r="r" b="b"/>
              <a:pathLst>
                <a:path w="2703194" h="2256790">
                  <a:moveTo>
                    <a:pt x="12179" y="2023605"/>
                  </a:moveTo>
                  <a:lnTo>
                    <a:pt x="9436" y="2020874"/>
                  </a:lnTo>
                  <a:lnTo>
                    <a:pt x="2730" y="2020874"/>
                  </a:lnTo>
                  <a:lnTo>
                    <a:pt x="0" y="2023605"/>
                  </a:lnTo>
                  <a:lnTo>
                    <a:pt x="0" y="2030323"/>
                  </a:lnTo>
                  <a:lnTo>
                    <a:pt x="2730" y="2033041"/>
                  </a:lnTo>
                  <a:lnTo>
                    <a:pt x="9436" y="2033041"/>
                  </a:lnTo>
                  <a:lnTo>
                    <a:pt x="12179" y="2030323"/>
                  </a:lnTo>
                  <a:lnTo>
                    <a:pt x="12179" y="2023605"/>
                  </a:lnTo>
                  <a:close/>
                </a:path>
                <a:path w="2703194" h="2256790">
                  <a:moveTo>
                    <a:pt x="25895" y="2045246"/>
                  </a:moveTo>
                  <a:lnTo>
                    <a:pt x="23164" y="2042502"/>
                  </a:lnTo>
                  <a:lnTo>
                    <a:pt x="16446" y="2042502"/>
                  </a:lnTo>
                  <a:lnTo>
                    <a:pt x="13716" y="2045246"/>
                  </a:lnTo>
                  <a:lnTo>
                    <a:pt x="13716" y="2051964"/>
                  </a:lnTo>
                  <a:lnTo>
                    <a:pt x="16446" y="2054682"/>
                  </a:lnTo>
                  <a:lnTo>
                    <a:pt x="23164" y="2054682"/>
                  </a:lnTo>
                  <a:lnTo>
                    <a:pt x="25895" y="2051964"/>
                  </a:lnTo>
                  <a:lnTo>
                    <a:pt x="25895" y="2045246"/>
                  </a:lnTo>
                  <a:close/>
                </a:path>
                <a:path w="2703194" h="2256790">
                  <a:moveTo>
                    <a:pt x="39916" y="2066632"/>
                  </a:moveTo>
                  <a:lnTo>
                    <a:pt x="37198" y="2063902"/>
                  </a:lnTo>
                  <a:lnTo>
                    <a:pt x="30480" y="2063902"/>
                  </a:lnTo>
                  <a:lnTo>
                    <a:pt x="27749" y="2066632"/>
                  </a:lnTo>
                  <a:lnTo>
                    <a:pt x="27749" y="2073363"/>
                  </a:lnTo>
                  <a:lnTo>
                    <a:pt x="30480" y="2076081"/>
                  </a:lnTo>
                  <a:lnTo>
                    <a:pt x="37198" y="2076081"/>
                  </a:lnTo>
                  <a:lnTo>
                    <a:pt x="39916" y="2073363"/>
                  </a:lnTo>
                  <a:lnTo>
                    <a:pt x="39916" y="2066632"/>
                  </a:lnTo>
                  <a:close/>
                </a:path>
                <a:path w="2703194" h="2256790">
                  <a:moveTo>
                    <a:pt x="54368" y="2087778"/>
                  </a:moveTo>
                  <a:lnTo>
                    <a:pt x="51650" y="2085047"/>
                  </a:lnTo>
                  <a:lnTo>
                    <a:pt x="44932" y="2085047"/>
                  </a:lnTo>
                  <a:lnTo>
                    <a:pt x="42202" y="2087778"/>
                  </a:lnTo>
                  <a:lnTo>
                    <a:pt x="42202" y="2094509"/>
                  </a:lnTo>
                  <a:lnTo>
                    <a:pt x="44932" y="2097227"/>
                  </a:lnTo>
                  <a:lnTo>
                    <a:pt x="51650" y="2097227"/>
                  </a:lnTo>
                  <a:lnTo>
                    <a:pt x="54368" y="2094509"/>
                  </a:lnTo>
                  <a:lnTo>
                    <a:pt x="54368" y="2087778"/>
                  </a:lnTo>
                  <a:close/>
                </a:path>
                <a:path w="2703194" h="2256790">
                  <a:moveTo>
                    <a:pt x="69138" y="2108670"/>
                  </a:moveTo>
                  <a:lnTo>
                    <a:pt x="66408" y="2105939"/>
                  </a:lnTo>
                  <a:lnTo>
                    <a:pt x="59690" y="2105939"/>
                  </a:lnTo>
                  <a:lnTo>
                    <a:pt x="56972" y="2108670"/>
                  </a:lnTo>
                  <a:lnTo>
                    <a:pt x="56972" y="2115388"/>
                  </a:lnTo>
                  <a:lnTo>
                    <a:pt x="59690" y="2118118"/>
                  </a:lnTo>
                  <a:lnTo>
                    <a:pt x="66408" y="2118118"/>
                  </a:lnTo>
                  <a:lnTo>
                    <a:pt x="69138" y="2115388"/>
                  </a:lnTo>
                  <a:lnTo>
                    <a:pt x="69138" y="2108670"/>
                  </a:lnTo>
                  <a:close/>
                </a:path>
                <a:path w="2703194" h="2256790">
                  <a:moveTo>
                    <a:pt x="84315" y="2129294"/>
                  </a:moveTo>
                  <a:lnTo>
                    <a:pt x="81584" y="2126564"/>
                  </a:lnTo>
                  <a:lnTo>
                    <a:pt x="74879" y="2126564"/>
                  </a:lnTo>
                  <a:lnTo>
                    <a:pt x="72136" y="2129294"/>
                  </a:lnTo>
                  <a:lnTo>
                    <a:pt x="72136" y="2136013"/>
                  </a:lnTo>
                  <a:lnTo>
                    <a:pt x="74879" y="2138743"/>
                  </a:lnTo>
                  <a:lnTo>
                    <a:pt x="81584" y="2138743"/>
                  </a:lnTo>
                  <a:lnTo>
                    <a:pt x="84315" y="2136013"/>
                  </a:lnTo>
                  <a:lnTo>
                    <a:pt x="84315" y="2129294"/>
                  </a:lnTo>
                  <a:close/>
                </a:path>
                <a:path w="2703194" h="2256790">
                  <a:moveTo>
                    <a:pt x="99809" y="2149640"/>
                  </a:moveTo>
                  <a:lnTo>
                    <a:pt x="97078" y="2146922"/>
                  </a:lnTo>
                  <a:lnTo>
                    <a:pt x="90373" y="2146922"/>
                  </a:lnTo>
                  <a:lnTo>
                    <a:pt x="87642" y="2149640"/>
                  </a:lnTo>
                  <a:lnTo>
                    <a:pt x="87642" y="2156371"/>
                  </a:lnTo>
                  <a:lnTo>
                    <a:pt x="90373" y="2159101"/>
                  </a:lnTo>
                  <a:lnTo>
                    <a:pt x="97078" y="2159101"/>
                  </a:lnTo>
                  <a:lnTo>
                    <a:pt x="99809" y="2156371"/>
                  </a:lnTo>
                  <a:lnTo>
                    <a:pt x="99809" y="2149640"/>
                  </a:lnTo>
                  <a:close/>
                </a:path>
                <a:path w="2703194" h="2256790">
                  <a:moveTo>
                    <a:pt x="115620" y="2169731"/>
                  </a:moveTo>
                  <a:lnTo>
                    <a:pt x="112890" y="2167001"/>
                  </a:lnTo>
                  <a:lnTo>
                    <a:pt x="106184" y="2167001"/>
                  </a:lnTo>
                  <a:lnTo>
                    <a:pt x="103454" y="2169731"/>
                  </a:lnTo>
                  <a:lnTo>
                    <a:pt x="103454" y="2176449"/>
                  </a:lnTo>
                  <a:lnTo>
                    <a:pt x="106184" y="2179180"/>
                  </a:lnTo>
                  <a:lnTo>
                    <a:pt x="112890" y="2179180"/>
                  </a:lnTo>
                  <a:lnTo>
                    <a:pt x="115620" y="2176449"/>
                  </a:lnTo>
                  <a:lnTo>
                    <a:pt x="115620" y="2169731"/>
                  </a:lnTo>
                  <a:close/>
                </a:path>
                <a:path w="2703194" h="2256790">
                  <a:moveTo>
                    <a:pt x="131851" y="2189530"/>
                  </a:moveTo>
                  <a:lnTo>
                    <a:pt x="129120" y="2186787"/>
                  </a:lnTo>
                  <a:lnTo>
                    <a:pt x="122415" y="2186787"/>
                  </a:lnTo>
                  <a:lnTo>
                    <a:pt x="119684" y="2189530"/>
                  </a:lnTo>
                  <a:lnTo>
                    <a:pt x="119684" y="2196249"/>
                  </a:lnTo>
                  <a:lnTo>
                    <a:pt x="122415" y="2198967"/>
                  </a:lnTo>
                  <a:lnTo>
                    <a:pt x="129120" y="2198967"/>
                  </a:lnTo>
                  <a:lnTo>
                    <a:pt x="131851" y="2196249"/>
                  </a:lnTo>
                  <a:lnTo>
                    <a:pt x="131851" y="2189530"/>
                  </a:lnTo>
                  <a:close/>
                </a:path>
                <a:path w="2703194" h="2256790">
                  <a:moveTo>
                    <a:pt x="148399" y="2209025"/>
                  </a:moveTo>
                  <a:lnTo>
                    <a:pt x="145669" y="2206294"/>
                  </a:lnTo>
                  <a:lnTo>
                    <a:pt x="138950" y="2206294"/>
                  </a:lnTo>
                  <a:lnTo>
                    <a:pt x="136220" y="2209025"/>
                  </a:lnTo>
                  <a:lnTo>
                    <a:pt x="136220" y="2215756"/>
                  </a:lnTo>
                  <a:lnTo>
                    <a:pt x="138950" y="2218474"/>
                  </a:lnTo>
                  <a:lnTo>
                    <a:pt x="145669" y="2218474"/>
                  </a:lnTo>
                  <a:lnTo>
                    <a:pt x="148399" y="2215756"/>
                  </a:lnTo>
                  <a:lnTo>
                    <a:pt x="148399" y="2209025"/>
                  </a:lnTo>
                  <a:close/>
                </a:path>
                <a:path w="2703194" h="2256790">
                  <a:moveTo>
                    <a:pt x="165366" y="2228240"/>
                  </a:moveTo>
                  <a:lnTo>
                    <a:pt x="162636" y="2225510"/>
                  </a:lnTo>
                  <a:lnTo>
                    <a:pt x="155917" y="2225510"/>
                  </a:lnTo>
                  <a:lnTo>
                    <a:pt x="153200" y="2228240"/>
                  </a:lnTo>
                  <a:lnTo>
                    <a:pt x="153200" y="2234971"/>
                  </a:lnTo>
                  <a:lnTo>
                    <a:pt x="155917" y="2237689"/>
                  </a:lnTo>
                  <a:lnTo>
                    <a:pt x="162636" y="2237689"/>
                  </a:lnTo>
                  <a:lnTo>
                    <a:pt x="165366" y="2234971"/>
                  </a:lnTo>
                  <a:lnTo>
                    <a:pt x="165366" y="2228240"/>
                  </a:lnTo>
                  <a:close/>
                </a:path>
                <a:path w="2703194" h="2256790">
                  <a:moveTo>
                    <a:pt x="182537" y="2247163"/>
                  </a:moveTo>
                  <a:lnTo>
                    <a:pt x="179819" y="2244420"/>
                  </a:lnTo>
                  <a:lnTo>
                    <a:pt x="173088" y="2244420"/>
                  </a:lnTo>
                  <a:lnTo>
                    <a:pt x="170370" y="2247163"/>
                  </a:lnTo>
                  <a:lnTo>
                    <a:pt x="170370" y="2253881"/>
                  </a:lnTo>
                  <a:lnTo>
                    <a:pt x="173088" y="2256599"/>
                  </a:lnTo>
                  <a:lnTo>
                    <a:pt x="179819" y="2256599"/>
                  </a:lnTo>
                  <a:lnTo>
                    <a:pt x="182537" y="2253881"/>
                  </a:lnTo>
                  <a:lnTo>
                    <a:pt x="182537" y="2247163"/>
                  </a:lnTo>
                  <a:close/>
                </a:path>
                <a:path w="2703194" h="2256790">
                  <a:moveTo>
                    <a:pt x="1924062" y="2730"/>
                  </a:moveTo>
                  <a:lnTo>
                    <a:pt x="1921332" y="0"/>
                  </a:lnTo>
                  <a:lnTo>
                    <a:pt x="1914613" y="0"/>
                  </a:lnTo>
                  <a:lnTo>
                    <a:pt x="1911883" y="2730"/>
                  </a:lnTo>
                  <a:lnTo>
                    <a:pt x="1911883" y="9461"/>
                  </a:lnTo>
                  <a:lnTo>
                    <a:pt x="1914613" y="12179"/>
                  </a:lnTo>
                  <a:lnTo>
                    <a:pt x="1921332" y="12179"/>
                  </a:lnTo>
                  <a:lnTo>
                    <a:pt x="1924062" y="9461"/>
                  </a:lnTo>
                  <a:lnTo>
                    <a:pt x="1924062" y="2730"/>
                  </a:lnTo>
                  <a:close/>
                </a:path>
                <a:path w="2703194" h="2256790">
                  <a:moveTo>
                    <a:pt x="1946465" y="15074"/>
                  </a:moveTo>
                  <a:lnTo>
                    <a:pt x="1943722" y="12331"/>
                  </a:lnTo>
                  <a:lnTo>
                    <a:pt x="1937016" y="12331"/>
                  </a:lnTo>
                  <a:lnTo>
                    <a:pt x="1934286" y="15074"/>
                  </a:lnTo>
                  <a:lnTo>
                    <a:pt x="1934286" y="21793"/>
                  </a:lnTo>
                  <a:lnTo>
                    <a:pt x="1937016" y="24511"/>
                  </a:lnTo>
                  <a:lnTo>
                    <a:pt x="1943722" y="24511"/>
                  </a:lnTo>
                  <a:lnTo>
                    <a:pt x="1946465" y="21793"/>
                  </a:lnTo>
                  <a:lnTo>
                    <a:pt x="1946465" y="15074"/>
                  </a:lnTo>
                  <a:close/>
                </a:path>
                <a:path w="2703194" h="2256790">
                  <a:moveTo>
                    <a:pt x="1968665" y="27787"/>
                  </a:moveTo>
                  <a:lnTo>
                    <a:pt x="1965934" y="25057"/>
                  </a:lnTo>
                  <a:lnTo>
                    <a:pt x="1959216" y="25057"/>
                  </a:lnTo>
                  <a:lnTo>
                    <a:pt x="1956485" y="27787"/>
                  </a:lnTo>
                  <a:lnTo>
                    <a:pt x="1956485" y="34518"/>
                  </a:lnTo>
                  <a:lnTo>
                    <a:pt x="1959216" y="37236"/>
                  </a:lnTo>
                  <a:lnTo>
                    <a:pt x="1965934" y="37236"/>
                  </a:lnTo>
                  <a:lnTo>
                    <a:pt x="1968665" y="34518"/>
                  </a:lnTo>
                  <a:lnTo>
                    <a:pt x="1968665" y="27787"/>
                  </a:lnTo>
                  <a:close/>
                </a:path>
                <a:path w="2703194" h="2256790">
                  <a:moveTo>
                    <a:pt x="1990661" y="40919"/>
                  </a:moveTo>
                  <a:lnTo>
                    <a:pt x="1987931" y="38188"/>
                  </a:lnTo>
                  <a:lnTo>
                    <a:pt x="1981212" y="38188"/>
                  </a:lnTo>
                  <a:lnTo>
                    <a:pt x="1978482" y="40919"/>
                  </a:lnTo>
                  <a:lnTo>
                    <a:pt x="1978482" y="47637"/>
                  </a:lnTo>
                  <a:lnTo>
                    <a:pt x="1981212" y="50368"/>
                  </a:lnTo>
                  <a:lnTo>
                    <a:pt x="1987931" y="50368"/>
                  </a:lnTo>
                  <a:lnTo>
                    <a:pt x="1990661" y="47637"/>
                  </a:lnTo>
                  <a:lnTo>
                    <a:pt x="1990661" y="40919"/>
                  </a:lnTo>
                  <a:close/>
                </a:path>
                <a:path w="2703194" h="2256790">
                  <a:moveTo>
                    <a:pt x="2287701" y="282206"/>
                  </a:moveTo>
                  <a:lnTo>
                    <a:pt x="2284971" y="279488"/>
                  </a:lnTo>
                  <a:lnTo>
                    <a:pt x="2278265" y="279488"/>
                  </a:lnTo>
                  <a:lnTo>
                    <a:pt x="2275535" y="282206"/>
                  </a:lnTo>
                  <a:lnTo>
                    <a:pt x="2275535" y="288950"/>
                  </a:lnTo>
                  <a:lnTo>
                    <a:pt x="2278265" y="291668"/>
                  </a:lnTo>
                  <a:lnTo>
                    <a:pt x="2284971" y="291668"/>
                  </a:lnTo>
                  <a:lnTo>
                    <a:pt x="2287701" y="288950"/>
                  </a:lnTo>
                  <a:lnTo>
                    <a:pt x="2287701" y="282206"/>
                  </a:lnTo>
                  <a:close/>
                </a:path>
                <a:path w="2703194" h="2256790">
                  <a:moveTo>
                    <a:pt x="2305100" y="301040"/>
                  </a:moveTo>
                  <a:lnTo>
                    <a:pt x="2302370" y="298310"/>
                  </a:lnTo>
                  <a:lnTo>
                    <a:pt x="2295652" y="298310"/>
                  </a:lnTo>
                  <a:lnTo>
                    <a:pt x="2292921" y="301040"/>
                  </a:lnTo>
                  <a:lnTo>
                    <a:pt x="2292921" y="307759"/>
                  </a:lnTo>
                  <a:lnTo>
                    <a:pt x="2295652" y="310489"/>
                  </a:lnTo>
                  <a:lnTo>
                    <a:pt x="2302370" y="310489"/>
                  </a:lnTo>
                  <a:lnTo>
                    <a:pt x="2305100" y="307759"/>
                  </a:lnTo>
                  <a:lnTo>
                    <a:pt x="2305100" y="301040"/>
                  </a:lnTo>
                  <a:close/>
                </a:path>
                <a:path w="2703194" h="2256790">
                  <a:moveTo>
                    <a:pt x="2322055" y="320154"/>
                  </a:moveTo>
                  <a:lnTo>
                    <a:pt x="2319324" y="317423"/>
                  </a:lnTo>
                  <a:lnTo>
                    <a:pt x="2312606" y="317423"/>
                  </a:lnTo>
                  <a:lnTo>
                    <a:pt x="2309888" y="320154"/>
                  </a:lnTo>
                  <a:lnTo>
                    <a:pt x="2309888" y="326885"/>
                  </a:lnTo>
                  <a:lnTo>
                    <a:pt x="2312606" y="329603"/>
                  </a:lnTo>
                  <a:lnTo>
                    <a:pt x="2319324" y="329603"/>
                  </a:lnTo>
                  <a:lnTo>
                    <a:pt x="2322055" y="326885"/>
                  </a:lnTo>
                  <a:lnTo>
                    <a:pt x="2322055" y="320154"/>
                  </a:lnTo>
                  <a:close/>
                </a:path>
                <a:path w="2703194" h="2256790">
                  <a:moveTo>
                    <a:pt x="2338806" y="339585"/>
                  </a:moveTo>
                  <a:lnTo>
                    <a:pt x="2336076" y="336854"/>
                  </a:lnTo>
                  <a:lnTo>
                    <a:pt x="2329357" y="336854"/>
                  </a:lnTo>
                  <a:lnTo>
                    <a:pt x="2326627" y="339585"/>
                  </a:lnTo>
                  <a:lnTo>
                    <a:pt x="2326627" y="346303"/>
                  </a:lnTo>
                  <a:lnTo>
                    <a:pt x="2329357" y="349021"/>
                  </a:lnTo>
                  <a:lnTo>
                    <a:pt x="2336076" y="349021"/>
                  </a:lnTo>
                  <a:lnTo>
                    <a:pt x="2338806" y="346303"/>
                  </a:lnTo>
                  <a:lnTo>
                    <a:pt x="2338806" y="339585"/>
                  </a:lnTo>
                  <a:close/>
                </a:path>
                <a:path w="2703194" h="2256790">
                  <a:moveTo>
                    <a:pt x="2355037" y="359295"/>
                  </a:moveTo>
                  <a:lnTo>
                    <a:pt x="2352306" y="356565"/>
                  </a:lnTo>
                  <a:lnTo>
                    <a:pt x="2345588" y="356565"/>
                  </a:lnTo>
                  <a:lnTo>
                    <a:pt x="2342870" y="359295"/>
                  </a:lnTo>
                  <a:lnTo>
                    <a:pt x="2342870" y="366026"/>
                  </a:lnTo>
                  <a:lnTo>
                    <a:pt x="2345588" y="368744"/>
                  </a:lnTo>
                  <a:lnTo>
                    <a:pt x="2352306" y="368744"/>
                  </a:lnTo>
                  <a:lnTo>
                    <a:pt x="2355037" y="366026"/>
                  </a:lnTo>
                  <a:lnTo>
                    <a:pt x="2355037" y="359295"/>
                  </a:lnTo>
                  <a:close/>
                </a:path>
                <a:path w="2703194" h="2256790">
                  <a:moveTo>
                    <a:pt x="2371064" y="379310"/>
                  </a:moveTo>
                  <a:lnTo>
                    <a:pt x="2368334" y="376580"/>
                  </a:lnTo>
                  <a:lnTo>
                    <a:pt x="2361615" y="376580"/>
                  </a:lnTo>
                  <a:lnTo>
                    <a:pt x="2358885" y="379310"/>
                  </a:lnTo>
                  <a:lnTo>
                    <a:pt x="2358885" y="386029"/>
                  </a:lnTo>
                  <a:lnTo>
                    <a:pt x="2361615" y="388759"/>
                  </a:lnTo>
                  <a:lnTo>
                    <a:pt x="2368334" y="388759"/>
                  </a:lnTo>
                  <a:lnTo>
                    <a:pt x="2371064" y="386029"/>
                  </a:lnTo>
                  <a:lnTo>
                    <a:pt x="2371064" y="379310"/>
                  </a:lnTo>
                  <a:close/>
                </a:path>
                <a:path w="2703194" h="2256790">
                  <a:moveTo>
                    <a:pt x="2386673" y="399605"/>
                  </a:moveTo>
                  <a:lnTo>
                    <a:pt x="2383929" y="396875"/>
                  </a:lnTo>
                  <a:lnTo>
                    <a:pt x="2377224" y="396875"/>
                  </a:lnTo>
                  <a:lnTo>
                    <a:pt x="2374493" y="399605"/>
                  </a:lnTo>
                  <a:lnTo>
                    <a:pt x="2374493" y="406323"/>
                  </a:lnTo>
                  <a:lnTo>
                    <a:pt x="2377224" y="409041"/>
                  </a:lnTo>
                  <a:lnTo>
                    <a:pt x="2383929" y="409041"/>
                  </a:lnTo>
                  <a:lnTo>
                    <a:pt x="2386673" y="406323"/>
                  </a:lnTo>
                  <a:lnTo>
                    <a:pt x="2386673" y="399605"/>
                  </a:lnTo>
                  <a:close/>
                </a:path>
                <a:path w="2703194" h="2256790">
                  <a:moveTo>
                    <a:pt x="2401836" y="420166"/>
                  </a:moveTo>
                  <a:lnTo>
                    <a:pt x="2399106" y="417436"/>
                  </a:lnTo>
                  <a:lnTo>
                    <a:pt x="2392400" y="417436"/>
                  </a:lnTo>
                  <a:lnTo>
                    <a:pt x="2389657" y="420166"/>
                  </a:lnTo>
                  <a:lnTo>
                    <a:pt x="2389657" y="426885"/>
                  </a:lnTo>
                  <a:lnTo>
                    <a:pt x="2392400" y="429615"/>
                  </a:lnTo>
                  <a:lnTo>
                    <a:pt x="2399106" y="429615"/>
                  </a:lnTo>
                  <a:lnTo>
                    <a:pt x="2401836" y="426885"/>
                  </a:lnTo>
                  <a:lnTo>
                    <a:pt x="2401836" y="420166"/>
                  </a:lnTo>
                  <a:close/>
                </a:path>
                <a:path w="2703194" h="2256790">
                  <a:moveTo>
                    <a:pt x="2416708" y="440994"/>
                  </a:moveTo>
                  <a:lnTo>
                    <a:pt x="2413978" y="438277"/>
                  </a:lnTo>
                  <a:lnTo>
                    <a:pt x="2407259" y="438277"/>
                  </a:lnTo>
                  <a:lnTo>
                    <a:pt x="2404529" y="440994"/>
                  </a:lnTo>
                  <a:lnTo>
                    <a:pt x="2404529" y="447725"/>
                  </a:lnTo>
                  <a:lnTo>
                    <a:pt x="2407259" y="450443"/>
                  </a:lnTo>
                  <a:lnTo>
                    <a:pt x="2413978" y="450443"/>
                  </a:lnTo>
                  <a:lnTo>
                    <a:pt x="2416708" y="447725"/>
                  </a:lnTo>
                  <a:lnTo>
                    <a:pt x="2416708" y="440994"/>
                  </a:lnTo>
                  <a:close/>
                </a:path>
                <a:path w="2703194" h="2256790">
                  <a:moveTo>
                    <a:pt x="2431173" y="462102"/>
                  </a:moveTo>
                  <a:lnTo>
                    <a:pt x="2428430" y="459371"/>
                  </a:lnTo>
                  <a:lnTo>
                    <a:pt x="2421725" y="459371"/>
                  </a:lnTo>
                  <a:lnTo>
                    <a:pt x="2418994" y="462102"/>
                  </a:lnTo>
                  <a:lnTo>
                    <a:pt x="2418994" y="468820"/>
                  </a:lnTo>
                  <a:lnTo>
                    <a:pt x="2421725" y="471551"/>
                  </a:lnTo>
                  <a:lnTo>
                    <a:pt x="2428430" y="471551"/>
                  </a:lnTo>
                  <a:lnTo>
                    <a:pt x="2431173" y="468820"/>
                  </a:lnTo>
                  <a:lnTo>
                    <a:pt x="2431173" y="462102"/>
                  </a:lnTo>
                  <a:close/>
                </a:path>
                <a:path w="2703194" h="2256790">
                  <a:moveTo>
                    <a:pt x="2445308" y="483463"/>
                  </a:moveTo>
                  <a:lnTo>
                    <a:pt x="2442565" y="480733"/>
                  </a:lnTo>
                  <a:lnTo>
                    <a:pt x="2435847" y="480733"/>
                  </a:lnTo>
                  <a:lnTo>
                    <a:pt x="2433129" y="483463"/>
                  </a:lnTo>
                  <a:lnTo>
                    <a:pt x="2433129" y="490181"/>
                  </a:lnTo>
                  <a:lnTo>
                    <a:pt x="2435847" y="492912"/>
                  </a:lnTo>
                  <a:lnTo>
                    <a:pt x="2442565" y="492912"/>
                  </a:lnTo>
                  <a:lnTo>
                    <a:pt x="2445308" y="490181"/>
                  </a:lnTo>
                  <a:lnTo>
                    <a:pt x="2445308" y="483463"/>
                  </a:lnTo>
                  <a:close/>
                </a:path>
                <a:path w="2703194" h="2256790">
                  <a:moveTo>
                    <a:pt x="2459024" y="505079"/>
                  </a:moveTo>
                  <a:lnTo>
                    <a:pt x="2456294" y="502348"/>
                  </a:lnTo>
                  <a:lnTo>
                    <a:pt x="2449576" y="502348"/>
                  </a:lnTo>
                  <a:lnTo>
                    <a:pt x="2446845" y="505079"/>
                  </a:lnTo>
                  <a:lnTo>
                    <a:pt x="2446845" y="511797"/>
                  </a:lnTo>
                  <a:lnTo>
                    <a:pt x="2449576" y="514515"/>
                  </a:lnTo>
                  <a:lnTo>
                    <a:pt x="2456294" y="514515"/>
                  </a:lnTo>
                  <a:lnTo>
                    <a:pt x="2459024" y="511797"/>
                  </a:lnTo>
                  <a:lnTo>
                    <a:pt x="2459024" y="505079"/>
                  </a:lnTo>
                  <a:close/>
                </a:path>
                <a:path w="2703194" h="2256790">
                  <a:moveTo>
                    <a:pt x="2472321" y="526923"/>
                  </a:moveTo>
                  <a:lnTo>
                    <a:pt x="2469591" y="524192"/>
                  </a:lnTo>
                  <a:lnTo>
                    <a:pt x="2462860" y="524192"/>
                  </a:lnTo>
                  <a:lnTo>
                    <a:pt x="2460142" y="526923"/>
                  </a:lnTo>
                  <a:lnTo>
                    <a:pt x="2460142" y="533654"/>
                  </a:lnTo>
                  <a:lnTo>
                    <a:pt x="2462860" y="536371"/>
                  </a:lnTo>
                  <a:lnTo>
                    <a:pt x="2469591" y="536371"/>
                  </a:lnTo>
                  <a:lnTo>
                    <a:pt x="2472321" y="533654"/>
                  </a:lnTo>
                  <a:lnTo>
                    <a:pt x="2472321" y="526923"/>
                  </a:lnTo>
                  <a:close/>
                </a:path>
                <a:path w="2703194" h="2256790">
                  <a:moveTo>
                    <a:pt x="2485288" y="549008"/>
                  </a:moveTo>
                  <a:lnTo>
                    <a:pt x="2482558" y="546277"/>
                  </a:lnTo>
                  <a:lnTo>
                    <a:pt x="2475852" y="546277"/>
                  </a:lnTo>
                  <a:lnTo>
                    <a:pt x="2473109" y="549008"/>
                  </a:lnTo>
                  <a:lnTo>
                    <a:pt x="2473109" y="555739"/>
                  </a:lnTo>
                  <a:lnTo>
                    <a:pt x="2475852" y="558457"/>
                  </a:lnTo>
                  <a:lnTo>
                    <a:pt x="2482558" y="558457"/>
                  </a:lnTo>
                  <a:lnTo>
                    <a:pt x="2485288" y="555739"/>
                  </a:lnTo>
                  <a:lnTo>
                    <a:pt x="2485288" y="549008"/>
                  </a:lnTo>
                  <a:close/>
                </a:path>
                <a:path w="2703194" h="2256790">
                  <a:moveTo>
                    <a:pt x="2497747" y="571322"/>
                  </a:moveTo>
                  <a:lnTo>
                    <a:pt x="2495029" y="568591"/>
                  </a:lnTo>
                  <a:lnTo>
                    <a:pt x="2488311" y="568591"/>
                  </a:lnTo>
                  <a:lnTo>
                    <a:pt x="2485580" y="571322"/>
                  </a:lnTo>
                  <a:lnTo>
                    <a:pt x="2485580" y="578040"/>
                  </a:lnTo>
                  <a:lnTo>
                    <a:pt x="2488311" y="580771"/>
                  </a:lnTo>
                  <a:lnTo>
                    <a:pt x="2495029" y="580771"/>
                  </a:lnTo>
                  <a:lnTo>
                    <a:pt x="2497747" y="578040"/>
                  </a:lnTo>
                  <a:lnTo>
                    <a:pt x="2497747" y="571322"/>
                  </a:lnTo>
                  <a:close/>
                </a:path>
                <a:path w="2703194" h="2256790">
                  <a:moveTo>
                    <a:pt x="2509901" y="593852"/>
                  </a:moveTo>
                  <a:lnTo>
                    <a:pt x="2507170" y="591121"/>
                  </a:lnTo>
                  <a:lnTo>
                    <a:pt x="2500452" y="591121"/>
                  </a:lnTo>
                  <a:lnTo>
                    <a:pt x="2497734" y="593852"/>
                  </a:lnTo>
                  <a:lnTo>
                    <a:pt x="2497734" y="600583"/>
                  </a:lnTo>
                  <a:lnTo>
                    <a:pt x="2500452" y="603300"/>
                  </a:lnTo>
                  <a:lnTo>
                    <a:pt x="2507170" y="603300"/>
                  </a:lnTo>
                  <a:lnTo>
                    <a:pt x="2509901" y="600583"/>
                  </a:lnTo>
                  <a:lnTo>
                    <a:pt x="2509901" y="593852"/>
                  </a:lnTo>
                  <a:close/>
                </a:path>
                <a:path w="2703194" h="2256790">
                  <a:moveTo>
                    <a:pt x="2521635" y="616597"/>
                  </a:moveTo>
                  <a:lnTo>
                    <a:pt x="2518905" y="613879"/>
                  </a:lnTo>
                  <a:lnTo>
                    <a:pt x="2512187" y="613879"/>
                  </a:lnTo>
                  <a:lnTo>
                    <a:pt x="2509456" y="616597"/>
                  </a:lnTo>
                  <a:lnTo>
                    <a:pt x="2509456" y="623328"/>
                  </a:lnTo>
                  <a:lnTo>
                    <a:pt x="2512187" y="626059"/>
                  </a:lnTo>
                  <a:lnTo>
                    <a:pt x="2518905" y="626059"/>
                  </a:lnTo>
                  <a:lnTo>
                    <a:pt x="2521635" y="623328"/>
                  </a:lnTo>
                  <a:lnTo>
                    <a:pt x="2521635" y="616597"/>
                  </a:lnTo>
                  <a:close/>
                </a:path>
                <a:path w="2703194" h="2256790">
                  <a:moveTo>
                    <a:pt x="2532951" y="639559"/>
                  </a:moveTo>
                  <a:lnTo>
                    <a:pt x="2530208" y="636841"/>
                  </a:lnTo>
                  <a:lnTo>
                    <a:pt x="2523490" y="636841"/>
                  </a:lnTo>
                  <a:lnTo>
                    <a:pt x="2520772" y="639559"/>
                  </a:lnTo>
                  <a:lnTo>
                    <a:pt x="2520772" y="646290"/>
                  </a:lnTo>
                  <a:lnTo>
                    <a:pt x="2523490" y="649020"/>
                  </a:lnTo>
                  <a:lnTo>
                    <a:pt x="2530208" y="649020"/>
                  </a:lnTo>
                  <a:lnTo>
                    <a:pt x="2532951" y="646290"/>
                  </a:lnTo>
                  <a:lnTo>
                    <a:pt x="2532951" y="639559"/>
                  </a:lnTo>
                  <a:close/>
                </a:path>
                <a:path w="2703194" h="2256790">
                  <a:moveTo>
                    <a:pt x="2543822" y="662724"/>
                  </a:moveTo>
                  <a:lnTo>
                    <a:pt x="2541105" y="659993"/>
                  </a:lnTo>
                  <a:lnTo>
                    <a:pt x="2534374" y="659993"/>
                  </a:lnTo>
                  <a:lnTo>
                    <a:pt x="2531643" y="662724"/>
                  </a:lnTo>
                  <a:lnTo>
                    <a:pt x="2531643" y="669442"/>
                  </a:lnTo>
                  <a:lnTo>
                    <a:pt x="2534374" y="672172"/>
                  </a:lnTo>
                  <a:lnTo>
                    <a:pt x="2541105" y="672172"/>
                  </a:lnTo>
                  <a:lnTo>
                    <a:pt x="2543822" y="669442"/>
                  </a:lnTo>
                  <a:lnTo>
                    <a:pt x="2543822" y="662724"/>
                  </a:lnTo>
                  <a:close/>
                </a:path>
                <a:path w="2703194" h="2256790">
                  <a:moveTo>
                    <a:pt x="2554300" y="686066"/>
                  </a:moveTo>
                  <a:lnTo>
                    <a:pt x="2551557" y="683336"/>
                  </a:lnTo>
                  <a:lnTo>
                    <a:pt x="2544851" y="683336"/>
                  </a:lnTo>
                  <a:lnTo>
                    <a:pt x="2542121" y="686066"/>
                  </a:lnTo>
                  <a:lnTo>
                    <a:pt x="2542121" y="692797"/>
                  </a:lnTo>
                  <a:lnTo>
                    <a:pt x="2544851" y="695515"/>
                  </a:lnTo>
                  <a:lnTo>
                    <a:pt x="2551557" y="695515"/>
                  </a:lnTo>
                  <a:lnTo>
                    <a:pt x="2554300" y="692797"/>
                  </a:lnTo>
                  <a:lnTo>
                    <a:pt x="2554300" y="686066"/>
                  </a:lnTo>
                  <a:close/>
                </a:path>
                <a:path w="2703194" h="2256790">
                  <a:moveTo>
                    <a:pt x="2564358" y="709599"/>
                  </a:moveTo>
                  <a:lnTo>
                    <a:pt x="2561628" y="706869"/>
                  </a:lnTo>
                  <a:lnTo>
                    <a:pt x="2554897" y="706869"/>
                  </a:lnTo>
                  <a:lnTo>
                    <a:pt x="2552179" y="709599"/>
                  </a:lnTo>
                  <a:lnTo>
                    <a:pt x="2552179" y="716330"/>
                  </a:lnTo>
                  <a:lnTo>
                    <a:pt x="2554897" y="719048"/>
                  </a:lnTo>
                  <a:lnTo>
                    <a:pt x="2561628" y="719048"/>
                  </a:lnTo>
                  <a:lnTo>
                    <a:pt x="2564358" y="716330"/>
                  </a:lnTo>
                  <a:lnTo>
                    <a:pt x="2564358" y="709599"/>
                  </a:lnTo>
                  <a:close/>
                </a:path>
                <a:path w="2703194" h="2256790">
                  <a:moveTo>
                    <a:pt x="2573985" y="733310"/>
                  </a:moveTo>
                  <a:lnTo>
                    <a:pt x="2571254" y="730592"/>
                  </a:lnTo>
                  <a:lnTo>
                    <a:pt x="2564549" y="730592"/>
                  </a:lnTo>
                  <a:lnTo>
                    <a:pt x="2561818" y="733310"/>
                  </a:lnTo>
                  <a:lnTo>
                    <a:pt x="2561818" y="740029"/>
                  </a:lnTo>
                  <a:lnTo>
                    <a:pt x="2564549" y="742759"/>
                  </a:lnTo>
                  <a:lnTo>
                    <a:pt x="2571254" y="742759"/>
                  </a:lnTo>
                  <a:lnTo>
                    <a:pt x="2573985" y="740029"/>
                  </a:lnTo>
                  <a:lnTo>
                    <a:pt x="2573985" y="733310"/>
                  </a:lnTo>
                  <a:close/>
                </a:path>
                <a:path w="2703194" h="2256790">
                  <a:moveTo>
                    <a:pt x="2583192" y="757199"/>
                  </a:moveTo>
                  <a:lnTo>
                    <a:pt x="2580475" y="754456"/>
                  </a:lnTo>
                  <a:lnTo>
                    <a:pt x="2573756" y="754456"/>
                  </a:lnTo>
                  <a:lnTo>
                    <a:pt x="2571026" y="757199"/>
                  </a:lnTo>
                  <a:lnTo>
                    <a:pt x="2571026" y="763917"/>
                  </a:lnTo>
                  <a:lnTo>
                    <a:pt x="2573756" y="766635"/>
                  </a:lnTo>
                  <a:lnTo>
                    <a:pt x="2580475" y="766635"/>
                  </a:lnTo>
                  <a:lnTo>
                    <a:pt x="2583192" y="763917"/>
                  </a:lnTo>
                  <a:lnTo>
                    <a:pt x="2583192" y="757199"/>
                  </a:lnTo>
                  <a:close/>
                </a:path>
                <a:path w="2703194" h="2256790">
                  <a:moveTo>
                    <a:pt x="2592006" y="781240"/>
                  </a:moveTo>
                  <a:lnTo>
                    <a:pt x="2589263" y="778497"/>
                  </a:lnTo>
                  <a:lnTo>
                    <a:pt x="2582545" y="778497"/>
                  </a:lnTo>
                  <a:lnTo>
                    <a:pt x="2579827" y="781240"/>
                  </a:lnTo>
                  <a:lnTo>
                    <a:pt x="2579827" y="787958"/>
                  </a:lnTo>
                  <a:lnTo>
                    <a:pt x="2582545" y="790676"/>
                  </a:lnTo>
                  <a:lnTo>
                    <a:pt x="2589263" y="790676"/>
                  </a:lnTo>
                  <a:lnTo>
                    <a:pt x="2592006" y="787958"/>
                  </a:lnTo>
                  <a:lnTo>
                    <a:pt x="2592006" y="781240"/>
                  </a:lnTo>
                  <a:close/>
                </a:path>
                <a:path w="2703194" h="2256790">
                  <a:moveTo>
                    <a:pt x="2600375" y="805434"/>
                  </a:moveTo>
                  <a:lnTo>
                    <a:pt x="2597645" y="802703"/>
                  </a:lnTo>
                  <a:lnTo>
                    <a:pt x="2590927" y="802703"/>
                  </a:lnTo>
                  <a:lnTo>
                    <a:pt x="2588196" y="805434"/>
                  </a:lnTo>
                  <a:lnTo>
                    <a:pt x="2588196" y="812152"/>
                  </a:lnTo>
                  <a:lnTo>
                    <a:pt x="2590927" y="814882"/>
                  </a:lnTo>
                  <a:lnTo>
                    <a:pt x="2597645" y="814882"/>
                  </a:lnTo>
                  <a:lnTo>
                    <a:pt x="2600375" y="812152"/>
                  </a:lnTo>
                  <a:lnTo>
                    <a:pt x="2600375" y="805434"/>
                  </a:lnTo>
                  <a:close/>
                </a:path>
                <a:path w="2703194" h="2256790">
                  <a:moveTo>
                    <a:pt x="2608224" y="829767"/>
                  </a:moveTo>
                  <a:lnTo>
                    <a:pt x="2605494" y="827036"/>
                  </a:lnTo>
                  <a:lnTo>
                    <a:pt x="2598775" y="827036"/>
                  </a:lnTo>
                  <a:lnTo>
                    <a:pt x="2596045" y="829767"/>
                  </a:lnTo>
                  <a:lnTo>
                    <a:pt x="2596045" y="836485"/>
                  </a:lnTo>
                  <a:lnTo>
                    <a:pt x="2598775" y="839216"/>
                  </a:lnTo>
                  <a:lnTo>
                    <a:pt x="2605494" y="839216"/>
                  </a:lnTo>
                  <a:lnTo>
                    <a:pt x="2608224" y="836485"/>
                  </a:lnTo>
                  <a:lnTo>
                    <a:pt x="2608224" y="829767"/>
                  </a:lnTo>
                  <a:close/>
                </a:path>
                <a:path w="2703194" h="2256790">
                  <a:moveTo>
                    <a:pt x="2615768" y="854252"/>
                  </a:moveTo>
                  <a:lnTo>
                    <a:pt x="2613037" y="851509"/>
                  </a:lnTo>
                  <a:lnTo>
                    <a:pt x="2606319" y="851509"/>
                  </a:lnTo>
                  <a:lnTo>
                    <a:pt x="2603589" y="854252"/>
                  </a:lnTo>
                  <a:lnTo>
                    <a:pt x="2603589" y="860971"/>
                  </a:lnTo>
                  <a:lnTo>
                    <a:pt x="2606319" y="863688"/>
                  </a:lnTo>
                  <a:lnTo>
                    <a:pt x="2613037" y="863688"/>
                  </a:lnTo>
                  <a:lnTo>
                    <a:pt x="2615768" y="860971"/>
                  </a:lnTo>
                  <a:lnTo>
                    <a:pt x="2615768" y="854252"/>
                  </a:lnTo>
                  <a:close/>
                </a:path>
                <a:path w="2703194" h="2256790">
                  <a:moveTo>
                    <a:pt x="2622042" y="1735353"/>
                  </a:moveTo>
                  <a:lnTo>
                    <a:pt x="2619324" y="1732622"/>
                  </a:lnTo>
                  <a:lnTo>
                    <a:pt x="2612593" y="1732622"/>
                  </a:lnTo>
                  <a:lnTo>
                    <a:pt x="2609875" y="1735353"/>
                  </a:lnTo>
                  <a:lnTo>
                    <a:pt x="2609875" y="1742071"/>
                  </a:lnTo>
                  <a:lnTo>
                    <a:pt x="2612593" y="1744802"/>
                  </a:lnTo>
                  <a:lnTo>
                    <a:pt x="2619324" y="1744802"/>
                  </a:lnTo>
                  <a:lnTo>
                    <a:pt x="2622042" y="1742071"/>
                  </a:lnTo>
                  <a:lnTo>
                    <a:pt x="2622042" y="1735353"/>
                  </a:lnTo>
                  <a:close/>
                </a:path>
                <a:path w="2703194" h="2256790">
                  <a:moveTo>
                    <a:pt x="2622778" y="878852"/>
                  </a:moveTo>
                  <a:lnTo>
                    <a:pt x="2620048" y="876122"/>
                  </a:lnTo>
                  <a:lnTo>
                    <a:pt x="2613329" y="876122"/>
                  </a:lnTo>
                  <a:lnTo>
                    <a:pt x="2610599" y="878852"/>
                  </a:lnTo>
                  <a:lnTo>
                    <a:pt x="2610599" y="885571"/>
                  </a:lnTo>
                  <a:lnTo>
                    <a:pt x="2613329" y="888301"/>
                  </a:lnTo>
                  <a:lnTo>
                    <a:pt x="2620048" y="888301"/>
                  </a:lnTo>
                  <a:lnTo>
                    <a:pt x="2622778" y="885571"/>
                  </a:lnTo>
                  <a:lnTo>
                    <a:pt x="2622778" y="878852"/>
                  </a:lnTo>
                  <a:close/>
                </a:path>
                <a:path w="2703194" h="2256790">
                  <a:moveTo>
                    <a:pt x="2629370" y="903579"/>
                  </a:moveTo>
                  <a:lnTo>
                    <a:pt x="2626652" y="900849"/>
                  </a:lnTo>
                  <a:lnTo>
                    <a:pt x="2619921" y="900849"/>
                  </a:lnTo>
                  <a:lnTo>
                    <a:pt x="2617190" y="903579"/>
                  </a:lnTo>
                  <a:lnTo>
                    <a:pt x="2617190" y="910297"/>
                  </a:lnTo>
                  <a:lnTo>
                    <a:pt x="2619921" y="913015"/>
                  </a:lnTo>
                  <a:lnTo>
                    <a:pt x="2626652" y="913015"/>
                  </a:lnTo>
                  <a:lnTo>
                    <a:pt x="2629370" y="910297"/>
                  </a:lnTo>
                  <a:lnTo>
                    <a:pt x="2629370" y="903579"/>
                  </a:lnTo>
                  <a:close/>
                </a:path>
                <a:path w="2703194" h="2256790">
                  <a:moveTo>
                    <a:pt x="2630309" y="1711109"/>
                  </a:moveTo>
                  <a:lnTo>
                    <a:pt x="2627579" y="1708378"/>
                  </a:lnTo>
                  <a:lnTo>
                    <a:pt x="2620873" y="1708378"/>
                  </a:lnTo>
                  <a:lnTo>
                    <a:pt x="2618130" y="1711109"/>
                  </a:lnTo>
                  <a:lnTo>
                    <a:pt x="2618130" y="1717840"/>
                  </a:lnTo>
                  <a:lnTo>
                    <a:pt x="2620873" y="1720557"/>
                  </a:lnTo>
                  <a:lnTo>
                    <a:pt x="2627579" y="1720557"/>
                  </a:lnTo>
                  <a:lnTo>
                    <a:pt x="2630309" y="1717840"/>
                  </a:lnTo>
                  <a:lnTo>
                    <a:pt x="2630309" y="1711109"/>
                  </a:lnTo>
                  <a:close/>
                </a:path>
                <a:path w="2703194" h="2256790">
                  <a:moveTo>
                    <a:pt x="2635453" y="928420"/>
                  </a:moveTo>
                  <a:lnTo>
                    <a:pt x="2632722" y="925690"/>
                  </a:lnTo>
                  <a:lnTo>
                    <a:pt x="2626017" y="925690"/>
                  </a:lnTo>
                  <a:lnTo>
                    <a:pt x="2623274" y="928420"/>
                  </a:lnTo>
                  <a:lnTo>
                    <a:pt x="2623274" y="935151"/>
                  </a:lnTo>
                  <a:lnTo>
                    <a:pt x="2626017" y="937869"/>
                  </a:lnTo>
                  <a:lnTo>
                    <a:pt x="2632722" y="937869"/>
                  </a:lnTo>
                  <a:lnTo>
                    <a:pt x="2635453" y="935151"/>
                  </a:lnTo>
                  <a:lnTo>
                    <a:pt x="2635453" y="928420"/>
                  </a:lnTo>
                  <a:close/>
                </a:path>
                <a:path w="2703194" h="2256790">
                  <a:moveTo>
                    <a:pt x="2638069" y="1686712"/>
                  </a:moveTo>
                  <a:lnTo>
                    <a:pt x="2635339" y="1683981"/>
                  </a:lnTo>
                  <a:lnTo>
                    <a:pt x="2628620" y="1683981"/>
                  </a:lnTo>
                  <a:lnTo>
                    <a:pt x="2625890" y="1686712"/>
                  </a:lnTo>
                  <a:lnTo>
                    <a:pt x="2625890" y="1693430"/>
                  </a:lnTo>
                  <a:lnTo>
                    <a:pt x="2628620" y="1696161"/>
                  </a:lnTo>
                  <a:lnTo>
                    <a:pt x="2635339" y="1696161"/>
                  </a:lnTo>
                  <a:lnTo>
                    <a:pt x="2638069" y="1693430"/>
                  </a:lnTo>
                  <a:lnTo>
                    <a:pt x="2638069" y="1686712"/>
                  </a:lnTo>
                  <a:close/>
                </a:path>
                <a:path w="2703194" h="2256790">
                  <a:moveTo>
                    <a:pt x="2641219" y="953376"/>
                  </a:moveTo>
                  <a:lnTo>
                    <a:pt x="2638475" y="950645"/>
                  </a:lnTo>
                  <a:lnTo>
                    <a:pt x="2631770" y="950645"/>
                  </a:lnTo>
                  <a:lnTo>
                    <a:pt x="2629039" y="953376"/>
                  </a:lnTo>
                  <a:lnTo>
                    <a:pt x="2629039" y="960094"/>
                  </a:lnTo>
                  <a:lnTo>
                    <a:pt x="2631770" y="962825"/>
                  </a:lnTo>
                  <a:lnTo>
                    <a:pt x="2638475" y="962825"/>
                  </a:lnTo>
                  <a:lnTo>
                    <a:pt x="2641219" y="960094"/>
                  </a:lnTo>
                  <a:lnTo>
                    <a:pt x="2641219" y="953376"/>
                  </a:lnTo>
                  <a:close/>
                </a:path>
                <a:path w="2703194" h="2256790">
                  <a:moveTo>
                    <a:pt x="2646451" y="978420"/>
                  </a:moveTo>
                  <a:lnTo>
                    <a:pt x="2643721" y="975702"/>
                  </a:lnTo>
                  <a:lnTo>
                    <a:pt x="2637002" y="975702"/>
                  </a:lnTo>
                  <a:lnTo>
                    <a:pt x="2634272" y="978420"/>
                  </a:lnTo>
                  <a:lnTo>
                    <a:pt x="2634272" y="985139"/>
                  </a:lnTo>
                  <a:lnTo>
                    <a:pt x="2637002" y="987882"/>
                  </a:lnTo>
                  <a:lnTo>
                    <a:pt x="2643721" y="987882"/>
                  </a:lnTo>
                  <a:lnTo>
                    <a:pt x="2646451" y="985139"/>
                  </a:lnTo>
                  <a:lnTo>
                    <a:pt x="2646451" y="978420"/>
                  </a:lnTo>
                  <a:close/>
                </a:path>
                <a:path w="2703194" h="2256790">
                  <a:moveTo>
                    <a:pt x="2651163" y="1003566"/>
                  </a:moveTo>
                  <a:lnTo>
                    <a:pt x="2648432" y="1000823"/>
                  </a:lnTo>
                  <a:lnTo>
                    <a:pt x="2641714" y="1000823"/>
                  </a:lnTo>
                  <a:lnTo>
                    <a:pt x="2638983" y="1003566"/>
                  </a:lnTo>
                  <a:lnTo>
                    <a:pt x="2638983" y="1010285"/>
                  </a:lnTo>
                  <a:lnTo>
                    <a:pt x="2641714" y="1013002"/>
                  </a:lnTo>
                  <a:lnTo>
                    <a:pt x="2648432" y="1013002"/>
                  </a:lnTo>
                  <a:lnTo>
                    <a:pt x="2651163" y="1010285"/>
                  </a:lnTo>
                  <a:lnTo>
                    <a:pt x="2651163" y="1003566"/>
                  </a:lnTo>
                  <a:close/>
                </a:path>
                <a:path w="2703194" h="2256790">
                  <a:moveTo>
                    <a:pt x="2655544" y="1028788"/>
                  </a:moveTo>
                  <a:lnTo>
                    <a:pt x="2652826" y="1026058"/>
                  </a:lnTo>
                  <a:lnTo>
                    <a:pt x="2646108" y="1026058"/>
                  </a:lnTo>
                  <a:lnTo>
                    <a:pt x="2643378" y="1028788"/>
                  </a:lnTo>
                  <a:lnTo>
                    <a:pt x="2643378" y="1035507"/>
                  </a:lnTo>
                  <a:lnTo>
                    <a:pt x="2646108" y="1038237"/>
                  </a:lnTo>
                  <a:lnTo>
                    <a:pt x="2652826" y="1038237"/>
                  </a:lnTo>
                  <a:lnTo>
                    <a:pt x="2655544" y="1035507"/>
                  </a:lnTo>
                  <a:lnTo>
                    <a:pt x="2655544" y="1028788"/>
                  </a:lnTo>
                  <a:close/>
                </a:path>
                <a:path w="2703194" h="2256790">
                  <a:moveTo>
                    <a:pt x="2659430" y="1054074"/>
                  </a:moveTo>
                  <a:lnTo>
                    <a:pt x="2656700" y="1051356"/>
                  </a:lnTo>
                  <a:lnTo>
                    <a:pt x="2649994" y="1051356"/>
                  </a:lnTo>
                  <a:lnTo>
                    <a:pt x="2647251" y="1054074"/>
                  </a:lnTo>
                  <a:lnTo>
                    <a:pt x="2647251" y="1060805"/>
                  </a:lnTo>
                  <a:lnTo>
                    <a:pt x="2649994" y="1063523"/>
                  </a:lnTo>
                  <a:lnTo>
                    <a:pt x="2656700" y="1063523"/>
                  </a:lnTo>
                  <a:lnTo>
                    <a:pt x="2659430" y="1060805"/>
                  </a:lnTo>
                  <a:lnTo>
                    <a:pt x="2659430" y="1054074"/>
                  </a:lnTo>
                  <a:close/>
                </a:path>
                <a:path w="2703194" h="2256790">
                  <a:moveTo>
                    <a:pt x="2662872" y="1079436"/>
                  </a:moveTo>
                  <a:lnTo>
                    <a:pt x="2660142" y="1076706"/>
                  </a:lnTo>
                  <a:lnTo>
                    <a:pt x="2653436" y="1076706"/>
                  </a:lnTo>
                  <a:lnTo>
                    <a:pt x="2650706" y="1079436"/>
                  </a:lnTo>
                  <a:lnTo>
                    <a:pt x="2650706" y="1086154"/>
                  </a:lnTo>
                  <a:lnTo>
                    <a:pt x="2653436" y="1088885"/>
                  </a:lnTo>
                  <a:lnTo>
                    <a:pt x="2660142" y="1088885"/>
                  </a:lnTo>
                  <a:lnTo>
                    <a:pt x="2662872" y="1086154"/>
                  </a:lnTo>
                  <a:lnTo>
                    <a:pt x="2662872" y="1079436"/>
                  </a:lnTo>
                  <a:close/>
                </a:path>
                <a:path w="2703194" h="2256790">
                  <a:moveTo>
                    <a:pt x="2665806" y="1104861"/>
                  </a:moveTo>
                  <a:lnTo>
                    <a:pt x="2663088" y="1102118"/>
                  </a:lnTo>
                  <a:lnTo>
                    <a:pt x="2656370" y="1102118"/>
                  </a:lnTo>
                  <a:lnTo>
                    <a:pt x="2653627" y="1104861"/>
                  </a:lnTo>
                  <a:lnTo>
                    <a:pt x="2653627" y="1111580"/>
                  </a:lnTo>
                  <a:lnTo>
                    <a:pt x="2656370" y="1114298"/>
                  </a:lnTo>
                  <a:lnTo>
                    <a:pt x="2663088" y="1114298"/>
                  </a:lnTo>
                  <a:lnTo>
                    <a:pt x="2665806" y="1111580"/>
                  </a:lnTo>
                  <a:lnTo>
                    <a:pt x="2665806" y="1104861"/>
                  </a:lnTo>
                  <a:close/>
                </a:path>
                <a:path w="2703194" h="2256790">
                  <a:moveTo>
                    <a:pt x="2668422" y="1130312"/>
                  </a:moveTo>
                  <a:lnTo>
                    <a:pt x="2665692" y="1127594"/>
                  </a:lnTo>
                  <a:lnTo>
                    <a:pt x="2658986" y="1127594"/>
                  </a:lnTo>
                  <a:lnTo>
                    <a:pt x="2656255" y="1130312"/>
                  </a:lnTo>
                  <a:lnTo>
                    <a:pt x="2656255" y="1137031"/>
                  </a:lnTo>
                  <a:lnTo>
                    <a:pt x="2658986" y="1139761"/>
                  </a:lnTo>
                  <a:lnTo>
                    <a:pt x="2665692" y="1139761"/>
                  </a:lnTo>
                  <a:lnTo>
                    <a:pt x="2668422" y="1137031"/>
                  </a:lnTo>
                  <a:lnTo>
                    <a:pt x="2668422" y="1130312"/>
                  </a:lnTo>
                  <a:close/>
                </a:path>
                <a:path w="2703194" h="2256790">
                  <a:moveTo>
                    <a:pt x="2670429" y="1155814"/>
                  </a:moveTo>
                  <a:lnTo>
                    <a:pt x="2667698" y="1153096"/>
                  </a:lnTo>
                  <a:lnTo>
                    <a:pt x="2660980" y="1153096"/>
                  </a:lnTo>
                  <a:lnTo>
                    <a:pt x="2658249" y="1155814"/>
                  </a:lnTo>
                  <a:lnTo>
                    <a:pt x="2658249" y="1162558"/>
                  </a:lnTo>
                  <a:lnTo>
                    <a:pt x="2660980" y="1165275"/>
                  </a:lnTo>
                  <a:lnTo>
                    <a:pt x="2667698" y="1165275"/>
                  </a:lnTo>
                  <a:lnTo>
                    <a:pt x="2670429" y="1162558"/>
                  </a:lnTo>
                  <a:lnTo>
                    <a:pt x="2670429" y="1155814"/>
                  </a:lnTo>
                  <a:close/>
                </a:path>
                <a:path w="2703194" h="2256790">
                  <a:moveTo>
                    <a:pt x="2672092" y="1181366"/>
                  </a:moveTo>
                  <a:lnTo>
                    <a:pt x="2669362" y="1178636"/>
                  </a:lnTo>
                  <a:lnTo>
                    <a:pt x="2662644" y="1178636"/>
                  </a:lnTo>
                  <a:lnTo>
                    <a:pt x="2659913" y="1181366"/>
                  </a:lnTo>
                  <a:lnTo>
                    <a:pt x="2659913" y="1188085"/>
                  </a:lnTo>
                  <a:lnTo>
                    <a:pt x="2662644" y="1190815"/>
                  </a:lnTo>
                  <a:lnTo>
                    <a:pt x="2669362" y="1190815"/>
                  </a:lnTo>
                  <a:lnTo>
                    <a:pt x="2672092" y="1188085"/>
                  </a:lnTo>
                  <a:lnTo>
                    <a:pt x="2672092" y="1181366"/>
                  </a:lnTo>
                  <a:close/>
                </a:path>
                <a:path w="2703194" h="2256790">
                  <a:moveTo>
                    <a:pt x="2673248" y="1206931"/>
                  </a:moveTo>
                  <a:lnTo>
                    <a:pt x="2670518" y="1204201"/>
                  </a:lnTo>
                  <a:lnTo>
                    <a:pt x="2663799" y="1204201"/>
                  </a:lnTo>
                  <a:lnTo>
                    <a:pt x="2661081" y="1206931"/>
                  </a:lnTo>
                  <a:lnTo>
                    <a:pt x="2661081" y="1213662"/>
                  </a:lnTo>
                  <a:lnTo>
                    <a:pt x="2663799" y="1216380"/>
                  </a:lnTo>
                  <a:lnTo>
                    <a:pt x="2670518" y="1216380"/>
                  </a:lnTo>
                  <a:lnTo>
                    <a:pt x="2673248" y="1213662"/>
                  </a:lnTo>
                  <a:lnTo>
                    <a:pt x="2673248" y="1206931"/>
                  </a:lnTo>
                  <a:close/>
                </a:path>
                <a:path w="2703194" h="2256790">
                  <a:moveTo>
                    <a:pt x="2673883" y="1232522"/>
                  </a:moveTo>
                  <a:lnTo>
                    <a:pt x="2671153" y="1229791"/>
                  </a:lnTo>
                  <a:lnTo>
                    <a:pt x="2664434" y="1229791"/>
                  </a:lnTo>
                  <a:lnTo>
                    <a:pt x="2661704" y="1232522"/>
                  </a:lnTo>
                  <a:lnTo>
                    <a:pt x="2661704" y="1239240"/>
                  </a:lnTo>
                  <a:lnTo>
                    <a:pt x="2664434" y="1241958"/>
                  </a:lnTo>
                  <a:lnTo>
                    <a:pt x="2671153" y="1241958"/>
                  </a:lnTo>
                  <a:lnTo>
                    <a:pt x="2673883" y="1239240"/>
                  </a:lnTo>
                  <a:lnTo>
                    <a:pt x="2673883" y="1232522"/>
                  </a:lnTo>
                  <a:close/>
                </a:path>
                <a:path w="2703194" h="2256790">
                  <a:moveTo>
                    <a:pt x="2680170" y="1512722"/>
                  </a:moveTo>
                  <a:lnTo>
                    <a:pt x="2677439" y="1509991"/>
                  </a:lnTo>
                  <a:lnTo>
                    <a:pt x="2670721" y="1509991"/>
                  </a:lnTo>
                  <a:lnTo>
                    <a:pt x="2667990" y="1512722"/>
                  </a:lnTo>
                  <a:lnTo>
                    <a:pt x="2667990" y="1519440"/>
                  </a:lnTo>
                  <a:lnTo>
                    <a:pt x="2670721" y="1522158"/>
                  </a:lnTo>
                  <a:lnTo>
                    <a:pt x="2677439" y="1522158"/>
                  </a:lnTo>
                  <a:lnTo>
                    <a:pt x="2680170" y="1519440"/>
                  </a:lnTo>
                  <a:lnTo>
                    <a:pt x="2680170" y="1512722"/>
                  </a:lnTo>
                  <a:close/>
                </a:path>
                <a:path w="2703194" h="2256790">
                  <a:moveTo>
                    <a:pt x="2684449" y="1487487"/>
                  </a:moveTo>
                  <a:lnTo>
                    <a:pt x="2681732" y="1484757"/>
                  </a:lnTo>
                  <a:lnTo>
                    <a:pt x="2675001" y="1484757"/>
                  </a:lnTo>
                  <a:lnTo>
                    <a:pt x="2672270" y="1487487"/>
                  </a:lnTo>
                  <a:lnTo>
                    <a:pt x="2672270" y="1494205"/>
                  </a:lnTo>
                  <a:lnTo>
                    <a:pt x="2675001" y="1496923"/>
                  </a:lnTo>
                  <a:lnTo>
                    <a:pt x="2681732" y="1496923"/>
                  </a:lnTo>
                  <a:lnTo>
                    <a:pt x="2684449" y="1494205"/>
                  </a:lnTo>
                  <a:lnTo>
                    <a:pt x="2684449" y="1487487"/>
                  </a:lnTo>
                  <a:close/>
                </a:path>
                <a:path w="2703194" h="2256790">
                  <a:moveTo>
                    <a:pt x="2688221" y="1462176"/>
                  </a:moveTo>
                  <a:lnTo>
                    <a:pt x="2685491" y="1459445"/>
                  </a:lnTo>
                  <a:lnTo>
                    <a:pt x="2678773" y="1459445"/>
                  </a:lnTo>
                  <a:lnTo>
                    <a:pt x="2676055" y="1462176"/>
                  </a:lnTo>
                  <a:lnTo>
                    <a:pt x="2676055" y="1468894"/>
                  </a:lnTo>
                  <a:lnTo>
                    <a:pt x="2678773" y="1471625"/>
                  </a:lnTo>
                  <a:lnTo>
                    <a:pt x="2685491" y="1471625"/>
                  </a:lnTo>
                  <a:lnTo>
                    <a:pt x="2688221" y="1468894"/>
                  </a:lnTo>
                  <a:lnTo>
                    <a:pt x="2688221" y="1462176"/>
                  </a:lnTo>
                  <a:close/>
                </a:path>
                <a:path w="2703194" h="2256790">
                  <a:moveTo>
                    <a:pt x="2691574" y="1436801"/>
                  </a:moveTo>
                  <a:lnTo>
                    <a:pt x="2688844" y="1434071"/>
                  </a:lnTo>
                  <a:lnTo>
                    <a:pt x="2682125" y="1434071"/>
                  </a:lnTo>
                  <a:lnTo>
                    <a:pt x="2679408" y="1436801"/>
                  </a:lnTo>
                  <a:lnTo>
                    <a:pt x="2679408" y="1443532"/>
                  </a:lnTo>
                  <a:lnTo>
                    <a:pt x="2682125" y="1446250"/>
                  </a:lnTo>
                  <a:lnTo>
                    <a:pt x="2688844" y="1446250"/>
                  </a:lnTo>
                  <a:lnTo>
                    <a:pt x="2691574" y="1443532"/>
                  </a:lnTo>
                  <a:lnTo>
                    <a:pt x="2691574" y="1436801"/>
                  </a:lnTo>
                  <a:close/>
                </a:path>
                <a:path w="2703194" h="2256790">
                  <a:moveTo>
                    <a:pt x="2694495" y="1411376"/>
                  </a:moveTo>
                  <a:lnTo>
                    <a:pt x="2691777" y="1408645"/>
                  </a:lnTo>
                  <a:lnTo>
                    <a:pt x="2685059" y="1408645"/>
                  </a:lnTo>
                  <a:lnTo>
                    <a:pt x="2682329" y="1411376"/>
                  </a:lnTo>
                  <a:lnTo>
                    <a:pt x="2682329" y="1418094"/>
                  </a:lnTo>
                  <a:lnTo>
                    <a:pt x="2685059" y="1420825"/>
                  </a:lnTo>
                  <a:lnTo>
                    <a:pt x="2691777" y="1420825"/>
                  </a:lnTo>
                  <a:lnTo>
                    <a:pt x="2694495" y="1418094"/>
                  </a:lnTo>
                  <a:lnTo>
                    <a:pt x="2694495" y="1411376"/>
                  </a:lnTo>
                  <a:close/>
                </a:path>
                <a:path w="2703194" h="2256790">
                  <a:moveTo>
                    <a:pt x="2697010" y="1385900"/>
                  </a:moveTo>
                  <a:lnTo>
                    <a:pt x="2694292" y="1383169"/>
                  </a:lnTo>
                  <a:lnTo>
                    <a:pt x="2687574" y="1383169"/>
                  </a:lnTo>
                  <a:lnTo>
                    <a:pt x="2684830" y="1385900"/>
                  </a:lnTo>
                  <a:lnTo>
                    <a:pt x="2684830" y="1392631"/>
                  </a:lnTo>
                  <a:lnTo>
                    <a:pt x="2687574" y="1395349"/>
                  </a:lnTo>
                  <a:lnTo>
                    <a:pt x="2694292" y="1395349"/>
                  </a:lnTo>
                  <a:lnTo>
                    <a:pt x="2697010" y="1392631"/>
                  </a:lnTo>
                  <a:lnTo>
                    <a:pt x="2697010" y="1385900"/>
                  </a:lnTo>
                  <a:close/>
                </a:path>
                <a:path w="2703194" h="2256790">
                  <a:moveTo>
                    <a:pt x="2699004" y="1360385"/>
                  </a:moveTo>
                  <a:lnTo>
                    <a:pt x="2696286" y="1357668"/>
                  </a:lnTo>
                  <a:lnTo>
                    <a:pt x="2689555" y="1357668"/>
                  </a:lnTo>
                  <a:lnTo>
                    <a:pt x="2686824" y="1360385"/>
                  </a:lnTo>
                  <a:lnTo>
                    <a:pt x="2686824" y="1367116"/>
                  </a:lnTo>
                  <a:lnTo>
                    <a:pt x="2689555" y="1369847"/>
                  </a:lnTo>
                  <a:lnTo>
                    <a:pt x="2696286" y="1369847"/>
                  </a:lnTo>
                  <a:lnTo>
                    <a:pt x="2699004" y="1367116"/>
                  </a:lnTo>
                  <a:lnTo>
                    <a:pt x="2699004" y="1360385"/>
                  </a:lnTo>
                  <a:close/>
                </a:path>
                <a:path w="2703194" h="2256790">
                  <a:moveTo>
                    <a:pt x="2700578" y="1334846"/>
                  </a:moveTo>
                  <a:lnTo>
                    <a:pt x="2697848" y="1332128"/>
                  </a:lnTo>
                  <a:lnTo>
                    <a:pt x="2691130" y="1332128"/>
                  </a:lnTo>
                  <a:lnTo>
                    <a:pt x="2688412" y="1334846"/>
                  </a:lnTo>
                  <a:lnTo>
                    <a:pt x="2688412" y="1341589"/>
                  </a:lnTo>
                  <a:lnTo>
                    <a:pt x="2691130" y="1344307"/>
                  </a:lnTo>
                  <a:lnTo>
                    <a:pt x="2697848" y="1344307"/>
                  </a:lnTo>
                  <a:lnTo>
                    <a:pt x="2700578" y="1341589"/>
                  </a:lnTo>
                  <a:lnTo>
                    <a:pt x="2700578" y="1334846"/>
                  </a:lnTo>
                  <a:close/>
                </a:path>
                <a:path w="2703194" h="2256790">
                  <a:moveTo>
                    <a:pt x="2701721" y="1309293"/>
                  </a:moveTo>
                  <a:lnTo>
                    <a:pt x="2699004" y="1306563"/>
                  </a:lnTo>
                  <a:lnTo>
                    <a:pt x="2692285" y="1306563"/>
                  </a:lnTo>
                  <a:lnTo>
                    <a:pt x="2689555" y="1309293"/>
                  </a:lnTo>
                  <a:lnTo>
                    <a:pt x="2689555" y="1316012"/>
                  </a:lnTo>
                  <a:lnTo>
                    <a:pt x="2692285" y="1318729"/>
                  </a:lnTo>
                  <a:lnTo>
                    <a:pt x="2699004" y="1318729"/>
                  </a:lnTo>
                  <a:lnTo>
                    <a:pt x="2701721" y="1316012"/>
                  </a:lnTo>
                  <a:lnTo>
                    <a:pt x="2701721" y="1309293"/>
                  </a:lnTo>
                  <a:close/>
                </a:path>
                <a:path w="2703194" h="2256790">
                  <a:moveTo>
                    <a:pt x="2702674" y="1258112"/>
                  </a:moveTo>
                  <a:lnTo>
                    <a:pt x="2699943" y="1255382"/>
                  </a:lnTo>
                  <a:lnTo>
                    <a:pt x="2693225" y="1255382"/>
                  </a:lnTo>
                  <a:lnTo>
                    <a:pt x="2690495" y="1258112"/>
                  </a:lnTo>
                  <a:lnTo>
                    <a:pt x="2690495" y="1264831"/>
                  </a:lnTo>
                  <a:lnTo>
                    <a:pt x="2693225" y="1267548"/>
                  </a:lnTo>
                  <a:lnTo>
                    <a:pt x="2699943" y="1267548"/>
                  </a:lnTo>
                  <a:lnTo>
                    <a:pt x="2702674" y="1264831"/>
                  </a:lnTo>
                  <a:lnTo>
                    <a:pt x="2702674" y="125811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2250712" y="8323434"/>
              <a:ext cx="805815" cy="2073910"/>
            </a:xfrm>
            <a:custGeom>
              <a:avLst/>
              <a:gdLst/>
              <a:ahLst/>
              <a:cxnLst/>
              <a:rect l="l" t="t" r="r" b="b"/>
              <a:pathLst>
                <a:path w="805815" h="2073909">
                  <a:moveTo>
                    <a:pt x="12179" y="1234681"/>
                  </a:moveTo>
                  <a:lnTo>
                    <a:pt x="9436" y="1231950"/>
                  </a:lnTo>
                  <a:lnTo>
                    <a:pt x="2730" y="1231950"/>
                  </a:lnTo>
                  <a:lnTo>
                    <a:pt x="0" y="1234681"/>
                  </a:lnTo>
                  <a:lnTo>
                    <a:pt x="0" y="1241399"/>
                  </a:lnTo>
                  <a:lnTo>
                    <a:pt x="2730" y="1244130"/>
                  </a:lnTo>
                  <a:lnTo>
                    <a:pt x="9436" y="1244130"/>
                  </a:lnTo>
                  <a:lnTo>
                    <a:pt x="12179" y="1241399"/>
                  </a:lnTo>
                  <a:lnTo>
                    <a:pt x="12179" y="1234681"/>
                  </a:lnTo>
                  <a:close/>
                </a:path>
                <a:path w="805815" h="2073909">
                  <a:moveTo>
                    <a:pt x="13538" y="1209116"/>
                  </a:moveTo>
                  <a:lnTo>
                    <a:pt x="10807" y="1206385"/>
                  </a:lnTo>
                  <a:lnTo>
                    <a:pt x="4089" y="1206385"/>
                  </a:lnTo>
                  <a:lnTo>
                    <a:pt x="1358" y="1209116"/>
                  </a:lnTo>
                  <a:lnTo>
                    <a:pt x="1358" y="1215847"/>
                  </a:lnTo>
                  <a:lnTo>
                    <a:pt x="4089" y="1218565"/>
                  </a:lnTo>
                  <a:lnTo>
                    <a:pt x="10807" y="1218565"/>
                  </a:lnTo>
                  <a:lnTo>
                    <a:pt x="13538" y="1215847"/>
                  </a:lnTo>
                  <a:lnTo>
                    <a:pt x="13538" y="1209116"/>
                  </a:lnTo>
                  <a:close/>
                </a:path>
                <a:path w="805815" h="2073909">
                  <a:moveTo>
                    <a:pt x="15316" y="1183589"/>
                  </a:moveTo>
                  <a:lnTo>
                    <a:pt x="12585" y="1180858"/>
                  </a:lnTo>
                  <a:lnTo>
                    <a:pt x="5867" y="1180858"/>
                  </a:lnTo>
                  <a:lnTo>
                    <a:pt x="3136" y="1183589"/>
                  </a:lnTo>
                  <a:lnTo>
                    <a:pt x="3136" y="1190320"/>
                  </a:lnTo>
                  <a:lnTo>
                    <a:pt x="5867" y="1193038"/>
                  </a:lnTo>
                  <a:lnTo>
                    <a:pt x="12585" y="1193038"/>
                  </a:lnTo>
                  <a:lnTo>
                    <a:pt x="15316" y="1190320"/>
                  </a:lnTo>
                  <a:lnTo>
                    <a:pt x="15316" y="1183589"/>
                  </a:lnTo>
                  <a:close/>
                </a:path>
                <a:path w="805815" h="2073909">
                  <a:moveTo>
                    <a:pt x="17513" y="1439164"/>
                  </a:moveTo>
                  <a:lnTo>
                    <a:pt x="14782" y="1436446"/>
                  </a:lnTo>
                  <a:lnTo>
                    <a:pt x="8064" y="1436446"/>
                  </a:lnTo>
                  <a:lnTo>
                    <a:pt x="5334" y="1439164"/>
                  </a:lnTo>
                  <a:lnTo>
                    <a:pt x="5334" y="1445895"/>
                  </a:lnTo>
                  <a:lnTo>
                    <a:pt x="8064" y="1448625"/>
                  </a:lnTo>
                  <a:lnTo>
                    <a:pt x="14782" y="1448625"/>
                  </a:lnTo>
                  <a:lnTo>
                    <a:pt x="17513" y="1445895"/>
                  </a:lnTo>
                  <a:lnTo>
                    <a:pt x="17513" y="1439164"/>
                  </a:lnTo>
                  <a:close/>
                </a:path>
                <a:path w="805815" h="2073909">
                  <a:moveTo>
                    <a:pt x="17513" y="1158100"/>
                  </a:moveTo>
                  <a:lnTo>
                    <a:pt x="14782" y="1155369"/>
                  </a:lnTo>
                  <a:lnTo>
                    <a:pt x="8064" y="1155369"/>
                  </a:lnTo>
                  <a:lnTo>
                    <a:pt x="5334" y="1158100"/>
                  </a:lnTo>
                  <a:lnTo>
                    <a:pt x="5334" y="1164831"/>
                  </a:lnTo>
                  <a:lnTo>
                    <a:pt x="8064" y="1167549"/>
                  </a:lnTo>
                  <a:lnTo>
                    <a:pt x="14782" y="1167549"/>
                  </a:lnTo>
                  <a:lnTo>
                    <a:pt x="17513" y="1164831"/>
                  </a:lnTo>
                  <a:lnTo>
                    <a:pt x="17513" y="1158100"/>
                  </a:lnTo>
                  <a:close/>
                </a:path>
                <a:path w="805815" h="2073909">
                  <a:moveTo>
                    <a:pt x="20243" y="1464627"/>
                  </a:moveTo>
                  <a:lnTo>
                    <a:pt x="17500" y="1461897"/>
                  </a:lnTo>
                  <a:lnTo>
                    <a:pt x="10782" y="1461897"/>
                  </a:lnTo>
                  <a:lnTo>
                    <a:pt x="8064" y="1464627"/>
                  </a:lnTo>
                  <a:lnTo>
                    <a:pt x="8064" y="1471358"/>
                  </a:lnTo>
                  <a:lnTo>
                    <a:pt x="10782" y="1474076"/>
                  </a:lnTo>
                  <a:lnTo>
                    <a:pt x="17500" y="1474076"/>
                  </a:lnTo>
                  <a:lnTo>
                    <a:pt x="20243" y="1471358"/>
                  </a:lnTo>
                  <a:lnTo>
                    <a:pt x="20243" y="1464627"/>
                  </a:lnTo>
                  <a:close/>
                </a:path>
                <a:path w="805815" h="2073909">
                  <a:moveTo>
                    <a:pt x="20243" y="1132649"/>
                  </a:moveTo>
                  <a:lnTo>
                    <a:pt x="17500" y="1129919"/>
                  </a:lnTo>
                  <a:lnTo>
                    <a:pt x="10782" y="1129919"/>
                  </a:lnTo>
                  <a:lnTo>
                    <a:pt x="8064" y="1132649"/>
                  </a:lnTo>
                  <a:lnTo>
                    <a:pt x="8064" y="1139367"/>
                  </a:lnTo>
                  <a:lnTo>
                    <a:pt x="10782" y="1142098"/>
                  </a:lnTo>
                  <a:lnTo>
                    <a:pt x="17500" y="1142098"/>
                  </a:lnTo>
                  <a:lnTo>
                    <a:pt x="20243" y="1139367"/>
                  </a:lnTo>
                  <a:lnTo>
                    <a:pt x="20243" y="1132649"/>
                  </a:lnTo>
                  <a:close/>
                </a:path>
                <a:path w="805815" h="2073909">
                  <a:moveTo>
                    <a:pt x="23368" y="1490014"/>
                  </a:moveTo>
                  <a:lnTo>
                    <a:pt x="20650" y="1487284"/>
                  </a:lnTo>
                  <a:lnTo>
                    <a:pt x="13919" y="1487284"/>
                  </a:lnTo>
                  <a:lnTo>
                    <a:pt x="11201" y="1490014"/>
                  </a:lnTo>
                  <a:lnTo>
                    <a:pt x="11201" y="1496745"/>
                  </a:lnTo>
                  <a:lnTo>
                    <a:pt x="13919" y="1499463"/>
                  </a:lnTo>
                  <a:lnTo>
                    <a:pt x="20650" y="1499463"/>
                  </a:lnTo>
                  <a:lnTo>
                    <a:pt x="23368" y="1496745"/>
                  </a:lnTo>
                  <a:lnTo>
                    <a:pt x="23368" y="1490014"/>
                  </a:lnTo>
                  <a:close/>
                </a:path>
                <a:path w="805815" h="2073909">
                  <a:moveTo>
                    <a:pt x="23368" y="1107249"/>
                  </a:moveTo>
                  <a:lnTo>
                    <a:pt x="20650" y="1104531"/>
                  </a:lnTo>
                  <a:lnTo>
                    <a:pt x="13919" y="1104531"/>
                  </a:lnTo>
                  <a:lnTo>
                    <a:pt x="11201" y="1107249"/>
                  </a:lnTo>
                  <a:lnTo>
                    <a:pt x="11201" y="1113980"/>
                  </a:lnTo>
                  <a:lnTo>
                    <a:pt x="13919" y="1116698"/>
                  </a:lnTo>
                  <a:lnTo>
                    <a:pt x="20650" y="1116698"/>
                  </a:lnTo>
                  <a:lnTo>
                    <a:pt x="23368" y="1113980"/>
                  </a:lnTo>
                  <a:lnTo>
                    <a:pt x="23368" y="1107249"/>
                  </a:lnTo>
                  <a:close/>
                </a:path>
                <a:path w="805815" h="2073909">
                  <a:moveTo>
                    <a:pt x="26924" y="1515364"/>
                  </a:moveTo>
                  <a:lnTo>
                    <a:pt x="24206" y="1512633"/>
                  </a:lnTo>
                  <a:lnTo>
                    <a:pt x="17487" y="1512633"/>
                  </a:lnTo>
                  <a:lnTo>
                    <a:pt x="14757" y="1515364"/>
                  </a:lnTo>
                  <a:lnTo>
                    <a:pt x="14757" y="1522082"/>
                  </a:lnTo>
                  <a:lnTo>
                    <a:pt x="17487" y="1524812"/>
                  </a:lnTo>
                  <a:lnTo>
                    <a:pt x="24206" y="1524812"/>
                  </a:lnTo>
                  <a:lnTo>
                    <a:pt x="26924" y="1522082"/>
                  </a:lnTo>
                  <a:lnTo>
                    <a:pt x="26924" y="1515364"/>
                  </a:lnTo>
                  <a:close/>
                </a:path>
                <a:path w="805815" h="2073909">
                  <a:moveTo>
                    <a:pt x="26924" y="1081925"/>
                  </a:moveTo>
                  <a:lnTo>
                    <a:pt x="24206" y="1079182"/>
                  </a:lnTo>
                  <a:lnTo>
                    <a:pt x="17487" y="1079182"/>
                  </a:lnTo>
                  <a:lnTo>
                    <a:pt x="14757" y="1081925"/>
                  </a:lnTo>
                  <a:lnTo>
                    <a:pt x="14757" y="1088644"/>
                  </a:lnTo>
                  <a:lnTo>
                    <a:pt x="17487" y="1091361"/>
                  </a:lnTo>
                  <a:lnTo>
                    <a:pt x="24206" y="1091361"/>
                  </a:lnTo>
                  <a:lnTo>
                    <a:pt x="26924" y="1088644"/>
                  </a:lnTo>
                  <a:lnTo>
                    <a:pt x="26924" y="1081925"/>
                  </a:lnTo>
                  <a:close/>
                </a:path>
                <a:path w="805815" h="2073909">
                  <a:moveTo>
                    <a:pt x="31013" y="1540637"/>
                  </a:moveTo>
                  <a:lnTo>
                    <a:pt x="28295" y="1537906"/>
                  </a:lnTo>
                  <a:lnTo>
                    <a:pt x="21564" y="1537906"/>
                  </a:lnTo>
                  <a:lnTo>
                    <a:pt x="18834" y="1540637"/>
                  </a:lnTo>
                  <a:lnTo>
                    <a:pt x="18834" y="1547355"/>
                  </a:lnTo>
                  <a:lnTo>
                    <a:pt x="21564" y="1550085"/>
                  </a:lnTo>
                  <a:lnTo>
                    <a:pt x="28295" y="1550085"/>
                  </a:lnTo>
                  <a:lnTo>
                    <a:pt x="31013" y="1547355"/>
                  </a:lnTo>
                  <a:lnTo>
                    <a:pt x="31013" y="1540637"/>
                  </a:lnTo>
                  <a:close/>
                </a:path>
                <a:path w="805815" h="2073909">
                  <a:moveTo>
                    <a:pt x="31013" y="1056640"/>
                  </a:moveTo>
                  <a:lnTo>
                    <a:pt x="28295" y="1053909"/>
                  </a:lnTo>
                  <a:lnTo>
                    <a:pt x="21564" y="1053909"/>
                  </a:lnTo>
                  <a:lnTo>
                    <a:pt x="18834" y="1056640"/>
                  </a:lnTo>
                  <a:lnTo>
                    <a:pt x="18834" y="1063371"/>
                  </a:lnTo>
                  <a:lnTo>
                    <a:pt x="21564" y="1066088"/>
                  </a:lnTo>
                  <a:lnTo>
                    <a:pt x="28295" y="1066088"/>
                  </a:lnTo>
                  <a:lnTo>
                    <a:pt x="31013" y="1063371"/>
                  </a:lnTo>
                  <a:lnTo>
                    <a:pt x="31013" y="1056640"/>
                  </a:lnTo>
                  <a:close/>
                </a:path>
                <a:path w="805815" h="2073909">
                  <a:moveTo>
                    <a:pt x="35509" y="1031443"/>
                  </a:moveTo>
                  <a:lnTo>
                    <a:pt x="32791" y="1028712"/>
                  </a:lnTo>
                  <a:lnTo>
                    <a:pt x="26073" y="1028712"/>
                  </a:lnTo>
                  <a:lnTo>
                    <a:pt x="23342" y="1031443"/>
                  </a:lnTo>
                  <a:lnTo>
                    <a:pt x="23342" y="1038161"/>
                  </a:lnTo>
                  <a:lnTo>
                    <a:pt x="26073" y="1040892"/>
                  </a:lnTo>
                  <a:lnTo>
                    <a:pt x="32791" y="1040892"/>
                  </a:lnTo>
                  <a:lnTo>
                    <a:pt x="35509" y="1038161"/>
                  </a:lnTo>
                  <a:lnTo>
                    <a:pt x="35509" y="1031443"/>
                  </a:lnTo>
                  <a:close/>
                </a:path>
                <a:path w="805815" h="2073909">
                  <a:moveTo>
                    <a:pt x="40436" y="1006322"/>
                  </a:moveTo>
                  <a:lnTo>
                    <a:pt x="37706" y="1003592"/>
                  </a:lnTo>
                  <a:lnTo>
                    <a:pt x="30988" y="1003592"/>
                  </a:lnTo>
                  <a:lnTo>
                    <a:pt x="28257" y="1006322"/>
                  </a:lnTo>
                  <a:lnTo>
                    <a:pt x="28257" y="1013053"/>
                  </a:lnTo>
                  <a:lnTo>
                    <a:pt x="30988" y="1015771"/>
                  </a:lnTo>
                  <a:lnTo>
                    <a:pt x="37706" y="1015771"/>
                  </a:lnTo>
                  <a:lnTo>
                    <a:pt x="40436" y="1013053"/>
                  </a:lnTo>
                  <a:lnTo>
                    <a:pt x="40436" y="1006322"/>
                  </a:lnTo>
                  <a:close/>
                </a:path>
                <a:path w="805815" h="2073909">
                  <a:moveTo>
                    <a:pt x="45783" y="981303"/>
                  </a:moveTo>
                  <a:lnTo>
                    <a:pt x="43053" y="978585"/>
                  </a:lnTo>
                  <a:lnTo>
                    <a:pt x="36334" y="978585"/>
                  </a:lnTo>
                  <a:lnTo>
                    <a:pt x="33604" y="981303"/>
                  </a:lnTo>
                  <a:lnTo>
                    <a:pt x="33604" y="988021"/>
                  </a:lnTo>
                  <a:lnTo>
                    <a:pt x="36334" y="990765"/>
                  </a:lnTo>
                  <a:lnTo>
                    <a:pt x="43053" y="990765"/>
                  </a:lnTo>
                  <a:lnTo>
                    <a:pt x="45783" y="988021"/>
                  </a:lnTo>
                  <a:lnTo>
                    <a:pt x="45783" y="981303"/>
                  </a:lnTo>
                  <a:close/>
                </a:path>
                <a:path w="805815" h="2073909">
                  <a:moveTo>
                    <a:pt x="51536" y="956386"/>
                  </a:moveTo>
                  <a:lnTo>
                    <a:pt x="48818" y="953655"/>
                  </a:lnTo>
                  <a:lnTo>
                    <a:pt x="42087" y="953655"/>
                  </a:lnTo>
                  <a:lnTo>
                    <a:pt x="39357" y="956386"/>
                  </a:lnTo>
                  <a:lnTo>
                    <a:pt x="39357" y="963104"/>
                  </a:lnTo>
                  <a:lnTo>
                    <a:pt x="42087" y="965835"/>
                  </a:lnTo>
                  <a:lnTo>
                    <a:pt x="48818" y="965835"/>
                  </a:lnTo>
                  <a:lnTo>
                    <a:pt x="51536" y="963104"/>
                  </a:lnTo>
                  <a:lnTo>
                    <a:pt x="51536" y="956386"/>
                  </a:lnTo>
                  <a:close/>
                </a:path>
                <a:path w="805815" h="2073909">
                  <a:moveTo>
                    <a:pt x="57823" y="931570"/>
                  </a:moveTo>
                  <a:lnTo>
                    <a:pt x="55092" y="928839"/>
                  </a:lnTo>
                  <a:lnTo>
                    <a:pt x="48387" y="928839"/>
                  </a:lnTo>
                  <a:lnTo>
                    <a:pt x="45656" y="931570"/>
                  </a:lnTo>
                  <a:lnTo>
                    <a:pt x="45656" y="938288"/>
                  </a:lnTo>
                  <a:lnTo>
                    <a:pt x="48387" y="941019"/>
                  </a:lnTo>
                  <a:lnTo>
                    <a:pt x="55092" y="941019"/>
                  </a:lnTo>
                  <a:lnTo>
                    <a:pt x="57823" y="938288"/>
                  </a:lnTo>
                  <a:lnTo>
                    <a:pt x="57823" y="931570"/>
                  </a:lnTo>
                  <a:close/>
                </a:path>
                <a:path w="805815" h="2073909">
                  <a:moveTo>
                    <a:pt x="64528" y="906843"/>
                  </a:moveTo>
                  <a:lnTo>
                    <a:pt x="61798" y="904125"/>
                  </a:lnTo>
                  <a:lnTo>
                    <a:pt x="55079" y="904125"/>
                  </a:lnTo>
                  <a:lnTo>
                    <a:pt x="52349" y="906843"/>
                  </a:lnTo>
                  <a:lnTo>
                    <a:pt x="52349" y="913574"/>
                  </a:lnTo>
                  <a:lnTo>
                    <a:pt x="55079" y="916305"/>
                  </a:lnTo>
                  <a:lnTo>
                    <a:pt x="61798" y="916305"/>
                  </a:lnTo>
                  <a:lnTo>
                    <a:pt x="64528" y="913574"/>
                  </a:lnTo>
                  <a:lnTo>
                    <a:pt x="64528" y="906843"/>
                  </a:lnTo>
                  <a:close/>
                </a:path>
                <a:path w="805815" h="2073909">
                  <a:moveTo>
                    <a:pt x="71640" y="1714995"/>
                  </a:moveTo>
                  <a:lnTo>
                    <a:pt x="68922" y="1712264"/>
                  </a:lnTo>
                  <a:lnTo>
                    <a:pt x="62191" y="1712264"/>
                  </a:lnTo>
                  <a:lnTo>
                    <a:pt x="59474" y="1714995"/>
                  </a:lnTo>
                  <a:lnTo>
                    <a:pt x="59474" y="1721726"/>
                  </a:lnTo>
                  <a:lnTo>
                    <a:pt x="62191" y="1724444"/>
                  </a:lnTo>
                  <a:lnTo>
                    <a:pt x="68922" y="1724444"/>
                  </a:lnTo>
                  <a:lnTo>
                    <a:pt x="71640" y="1721726"/>
                  </a:lnTo>
                  <a:lnTo>
                    <a:pt x="71640" y="1714995"/>
                  </a:lnTo>
                  <a:close/>
                </a:path>
                <a:path w="805815" h="2073909">
                  <a:moveTo>
                    <a:pt x="71640" y="882269"/>
                  </a:moveTo>
                  <a:lnTo>
                    <a:pt x="68922" y="879551"/>
                  </a:lnTo>
                  <a:lnTo>
                    <a:pt x="62191" y="879551"/>
                  </a:lnTo>
                  <a:lnTo>
                    <a:pt x="59474" y="882269"/>
                  </a:lnTo>
                  <a:lnTo>
                    <a:pt x="59474" y="889000"/>
                  </a:lnTo>
                  <a:lnTo>
                    <a:pt x="62191" y="891730"/>
                  </a:lnTo>
                  <a:lnTo>
                    <a:pt x="68922" y="891730"/>
                  </a:lnTo>
                  <a:lnTo>
                    <a:pt x="71640" y="889000"/>
                  </a:lnTo>
                  <a:lnTo>
                    <a:pt x="71640" y="882269"/>
                  </a:lnTo>
                  <a:close/>
                </a:path>
                <a:path w="805815" h="2073909">
                  <a:moveTo>
                    <a:pt x="79184" y="1739455"/>
                  </a:moveTo>
                  <a:lnTo>
                    <a:pt x="76441" y="1736712"/>
                  </a:lnTo>
                  <a:lnTo>
                    <a:pt x="69735" y="1736712"/>
                  </a:lnTo>
                  <a:lnTo>
                    <a:pt x="67005" y="1739455"/>
                  </a:lnTo>
                  <a:lnTo>
                    <a:pt x="67005" y="1746173"/>
                  </a:lnTo>
                  <a:lnTo>
                    <a:pt x="69735" y="1748891"/>
                  </a:lnTo>
                  <a:lnTo>
                    <a:pt x="76441" y="1748891"/>
                  </a:lnTo>
                  <a:lnTo>
                    <a:pt x="79184" y="1746173"/>
                  </a:lnTo>
                  <a:lnTo>
                    <a:pt x="79184" y="1739455"/>
                  </a:lnTo>
                  <a:close/>
                </a:path>
                <a:path w="805815" h="2073909">
                  <a:moveTo>
                    <a:pt x="79184" y="857821"/>
                  </a:moveTo>
                  <a:lnTo>
                    <a:pt x="76441" y="855091"/>
                  </a:lnTo>
                  <a:lnTo>
                    <a:pt x="69735" y="855091"/>
                  </a:lnTo>
                  <a:lnTo>
                    <a:pt x="67005" y="857821"/>
                  </a:lnTo>
                  <a:lnTo>
                    <a:pt x="67005" y="864539"/>
                  </a:lnTo>
                  <a:lnTo>
                    <a:pt x="69735" y="867270"/>
                  </a:lnTo>
                  <a:lnTo>
                    <a:pt x="76441" y="867270"/>
                  </a:lnTo>
                  <a:lnTo>
                    <a:pt x="79184" y="864539"/>
                  </a:lnTo>
                  <a:lnTo>
                    <a:pt x="79184" y="857821"/>
                  </a:lnTo>
                  <a:close/>
                </a:path>
                <a:path w="805815" h="2073909">
                  <a:moveTo>
                    <a:pt x="87147" y="1763776"/>
                  </a:moveTo>
                  <a:lnTo>
                    <a:pt x="84416" y="1761045"/>
                  </a:lnTo>
                  <a:lnTo>
                    <a:pt x="77685" y="1761045"/>
                  </a:lnTo>
                  <a:lnTo>
                    <a:pt x="74968" y="1763776"/>
                  </a:lnTo>
                  <a:lnTo>
                    <a:pt x="74968" y="1770494"/>
                  </a:lnTo>
                  <a:lnTo>
                    <a:pt x="77685" y="1773212"/>
                  </a:lnTo>
                  <a:lnTo>
                    <a:pt x="84416" y="1773212"/>
                  </a:lnTo>
                  <a:lnTo>
                    <a:pt x="87147" y="1770494"/>
                  </a:lnTo>
                  <a:lnTo>
                    <a:pt x="87147" y="1763776"/>
                  </a:lnTo>
                  <a:close/>
                </a:path>
                <a:path w="805815" h="2073909">
                  <a:moveTo>
                    <a:pt x="87147" y="833513"/>
                  </a:moveTo>
                  <a:lnTo>
                    <a:pt x="84416" y="830770"/>
                  </a:lnTo>
                  <a:lnTo>
                    <a:pt x="77685" y="830770"/>
                  </a:lnTo>
                  <a:lnTo>
                    <a:pt x="74968" y="833513"/>
                  </a:lnTo>
                  <a:lnTo>
                    <a:pt x="74968" y="840232"/>
                  </a:lnTo>
                  <a:lnTo>
                    <a:pt x="77685" y="842949"/>
                  </a:lnTo>
                  <a:lnTo>
                    <a:pt x="84416" y="842949"/>
                  </a:lnTo>
                  <a:lnTo>
                    <a:pt x="87147" y="840232"/>
                  </a:lnTo>
                  <a:lnTo>
                    <a:pt x="87147" y="833513"/>
                  </a:lnTo>
                  <a:close/>
                </a:path>
                <a:path w="805815" h="2073909">
                  <a:moveTo>
                    <a:pt x="95516" y="1787944"/>
                  </a:moveTo>
                  <a:lnTo>
                    <a:pt x="92786" y="1785213"/>
                  </a:lnTo>
                  <a:lnTo>
                    <a:pt x="86067" y="1785213"/>
                  </a:lnTo>
                  <a:lnTo>
                    <a:pt x="83337" y="1787944"/>
                  </a:lnTo>
                  <a:lnTo>
                    <a:pt x="83337" y="1794675"/>
                  </a:lnTo>
                  <a:lnTo>
                    <a:pt x="86067" y="1797392"/>
                  </a:lnTo>
                  <a:lnTo>
                    <a:pt x="92786" y="1797392"/>
                  </a:lnTo>
                  <a:lnTo>
                    <a:pt x="95516" y="1794675"/>
                  </a:lnTo>
                  <a:lnTo>
                    <a:pt x="95516" y="1787944"/>
                  </a:lnTo>
                  <a:close/>
                </a:path>
                <a:path w="805815" h="2073909">
                  <a:moveTo>
                    <a:pt x="104305" y="1811959"/>
                  </a:moveTo>
                  <a:lnTo>
                    <a:pt x="101574" y="1809242"/>
                  </a:lnTo>
                  <a:lnTo>
                    <a:pt x="94869" y="1809242"/>
                  </a:lnTo>
                  <a:lnTo>
                    <a:pt x="92125" y="1811959"/>
                  </a:lnTo>
                  <a:lnTo>
                    <a:pt x="92125" y="1818690"/>
                  </a:lnTo>
                  <a:lnTo>
                    <a:pt x="94869" y="1821421"/>
                  </a:lnTo>
                  <a:lnTo>
                    <a:pt x="101574" y="1821421"/>
                  </a:lnTo>
                  <a:lnTo>
                    <a:pt x="104305" y="1818690"/>
                  </a:lnTo>
                  <a:lnTo>
                    <a:pt x="104305" y="1811959"/>
                  </a:lnTo>
                  <a:close/>
                </a:path>
                <a:path w="805815" h="2073909">
                  <a:moveTo>
                    <a:pt x="104305" y="785304"/>
                  </a:moveTo>
                  <a:lnTo>
                    <a:pt x="101574" y="782574"/>
                  </a:lnTo>
                  <a:lnTo>
                    <a:pt x="94869" y="782574"/>
                  </a:lnTo>
                  <a:lnTo>
                    <a:pt x="92125" y="785304"/>
                  </a:lnTo>
                  <a:lnTo>
                    <a:pt x="92125" y="792035"/>
                  </a:lnTo>
                  <a:lnTo>
                    <a:pt x="94869" y="794753"/>
                  </a:lnTo>
                  <a:lnTo>
                    <a:pt x="101574" y="794753"/>
                  </a:lnTo>
                  <a:lnTo>
                    <a:pt x="104305" y="792035"/>
                  </a:lnTo>
                  <a:lnTo>
                    <a:pt x="104305" y="785304"/>
                  </a:lnTo>
                  <a:close/>
                </a:path>
                <a:path w="805815" h="2073909">
                  <a:moveTo>
                    <a:pt x="113626" y="1835835"/>
                  </a:moveTo>
                  <a:lnTo>
                    <a:pt x="110896" y="1833105"/>
                  </a:lnTo>
                  <a:lnTo>
                    <a:pt x="104178" y="1833105"/>
                  </a:lnTo>
                  <a:lnTo>
                    <a:pt x="101447" y="1835835"/>
                  </a:lnTo>
                  <a:lnTo>
                    <a:pt x="101447" y="1842554"/>
                  </a:lnTo>
                  <a:lnTo>
                    <a:pt x="104178" y="1845284"/>
                  </a:lnTo>
                  <a:lnTo>
                    <a:pt x="110896" y="1845284"/>
                  </a:lnTo>
                  <a:lnTo>
                    <a:pt x="113626" y="1842554"/>
                  </a:lnTo>
                  <a:lnTo>
                    <a:pt x="113626" y="1835835"/>
                  </a:lnTo>
                  <a:close/>
                </a:path>
                <a:path w="805815" h="2073909">
                  <a:moveTo>
                    <a:pt x="113626" y="761441"/>
                  </a:moveTo>
                  <a:lnTo>
                    <a:pt x="110896" y="758710"/>
                  </a:lnTo>
                  <a:lnTo>
                    <a:pt x="104178" y="758710"/>
                  </a:lnTo>
                  <a:lnTo>
                    <a:pt x="101447" y="761441"/>
                  </a:lnTo>
                  <a:lnTo>
                    <a:pt x="101447" y="768172"/>
                  </a:lnTo>
                  <a:lnTo>
                    <a:pt x="104178" y="770890"/>
                  </a:lnTo>
                  <a:lnTo>
                    <a:pt x="110896" y="770890"/>
                  </a:lnTo>
                  <a:lnTo>
                    <a:pt x="113626" y="768172"/>
                  </a:lnTo>
                  <a:lnTo>
                    <a:pt x="113626" y="761441"/>
                  </a:lnTo>
                  <a:close/>
                </a:path>
                <a:path w="805815" h="2073909">
                  <a:moveTo>
                    <a:pt x="123266" y="1859534"/>
                  </a:moveTo>
                  <a:lnTo>
                    <a:pt x="120523" y="1856790"/>
                  </a:lnTo>
                  <a:lnTo>
                    <a:pt x="113817" y="1856790"/>
                  </a:lnTo>
                  <a:lnTo>
                    <a:pt x="111086" y="1859534"/>
                  </a:lnTo>
                  <a:lnTo>
                    <a:pt x="111086" y="1866252"/>
                  </a:lnTo>
                  <a:lnTo>
                    <a:pt x="113817" y="1868970"/>
                  </a:lnTo>
                  <a:lnTo>
                    <a:pt x="120523" y="1868970"/>
                  </a:lnTo>
                  <a:lnTo>
                    <a:pt x="123266" y="1866252"/>
                  </a:lnTo>
                  <a:lnTo>
                    <a:pt x="123266" y="1859534"/>
                  </a:lnTo>
                  <a:close/>
                </a:path>
                <a:path w="805815" h="2073909">
                  <a:moveTo>
                    <a:pt x="123266" y="737743"/>
                  </a:moveTo>
                  <a:lnTo>
                    <a:pt x="120523" y="735025"/>
                  </a:lnTo>
                  <a:lnTo>
                    <a:pt x="113817" y="735025"/>
                  </a:lnTo>
                  <a:lnTo>
                    <a:pt x="111086" y="737743"/>
                  </a:lnTo>
                  <a:lnTo>
                    <a:pt x="111086" y="744461"/>
                  </a:lnTo>
                  <a:lnTo>
                    <a:pt x="113817" y="747191"/>
                  </a:lnTo>
                  <a:lnTo>
                    <a:pt x="120523" y="747191"/>
                  </a:lnTo>
                  <a:lnTo>
                    <a:pt x="123266" y="744461"/>
                  </a:lnTo>
                  <a:lnTo>
                    <a:pt x="123266" y="737743"/>
                  </a:lnTo>
                  <a:close/>
                </a:path>
                <a:path w="805815" h="2073909">
                  <a:moveTo>
                    <a:pt x="133324" y="1883054"/>
                  </a:moveTo>
                  <a:lnTo>
                    <a:pt x="130594" y="1880323"/>
                  </a:lnTo>
                  <a:lnTo>
                    <a:pt x="123875" y="1880323"/>
                  </a:lnTo>
                  <a:lnTo>
                    <a:pt x="121145" y="1883054"/>
                  </a:lnTo>
                  <a:lnTo>
                    <a:pt x="121145" y="1889785"/>
                  </a:lnTo>
                  <a:lnTo>
                    <a:pt x="123875" y="1892503"/>
                  </a:lnTo>
                  <a:lnTo>
                    <a:pt x="130594" y="1892503"/>
                  </a:lnTo>
                  <a:lnTo>
                    <a:pt x="133324" y="1889785"/>
                  </a:lnTo>
                  <a:lnTo>
                    <a:pt x="133324" y="1883054"/>
                  </a:lnTo>
                  <a:close/>
                </a:path>
                <a:path w="805815" h="2073909">
                  <a:moveTo>
                    <a:pt x="133324" y="714209"/>
                  </a:moveTo>
                  <a:lnTo>
                    <a:pt x="130594" y="711492"/>
                  </a:lnTo>
                  <a:lnTo>
                    <a:pt x="123875" y="711492"/>
                  </a:lnTo>
                  <a:lnTo>
                    <a:pt x="121145" y="714209"/>
                  </a:lnTo>
                  <a:lnTo>
                    <a:pt x="121145" y="720940"/>
                  </a:lnTo>
                  <a:lnTo>
                    <a:pt x="123875" y="723671"/>
                  </a:lnTo>
                  <a:lnTo>
                    <a:pt x="130594" y="723671"/>
                  </a:lnTo>
                  <a:lnTo>
                    <a:pt x="133324" y="720940"/>
                  </a:lnTo>
                  <a:lnTo>
                    <a:pt x="133324" y="714209"/>
                  </a:lnTo>
                  <a:close/>
                </a:path>
                <a:path w="805815" h="2073909">
                  <a:moveTo>
                    <a:pt x="143789" y="1906384"/>
                  </a:moveTo>
                  <a:lnTo>
                    <a:pt x="141058" y="1903666"/>
                  </a:lnTo>
                  <a:lnTo>
                    <a:pt x="134353" y="1903666"/>
                  </a:lnTo>
                  <a:lnTo>
                    <a:pt x="131622" y="1906384"/>
                  </a:lnTo>
                  <a:lnTo>
                    <a:pt x="131622" y="1913102"/>
                  </a:lnTo>
                  <a:lnTo>
                    <a:pt x="134353" y="1915845"/>
                  </a:lnTo>
                  <a:lnTo>
                    <a:pt x="141058" y="1915845"/>
                  </a:lnTo>
                  <a:lnTo>
                    <a:pt x="143789" y="1913102"/>
                  </a:lnTo>
                  <a:lnTo>
                    <a:pt x="143789" y="1906384"/>
                  </a:lnTo>
                  <a:close/>
                </a:path>
                <a:path w="805815" h="2073909">
                  <a:moveTo>
                    <a:pt x="143789" y="690880"/>
                  </a:moveTo>
                  <a:lnTo>
                    <a:pt x="141058" y="688136"/>
                  </a:lnTo>
                  <a:lnTo>
                    <a:pt x="134353" y="688136"/>
                  </a:lnTo>
                  <a:lnTo>
                    <a:pt x="131622" y="690880"/>
                  </a:lnTo>
                  <a:lnTo>
                    <a:pt x="131622" y="697598"/>
                  </a:lnTo>
                  <a:lnTo>
                    <a:pt x="134353" y="700316"/>
                  </a:lnTo>
                  <a:lnTo>
                    <a:pt x="141058" y="700316"/>
                  </a:lnTo>
                  <a:lnTo>
                    <a:pt x="143789" y="697598"/>
                  </a:lnTo>
                  <a:lnTo>
                    <a:pt x="143789" y="690880"/>
                  </a:lnTo>
                  <a:close/>
                </a:path>
                <a:path w="805815" h="2073909">
                  <a:moveTo>
                    <a:pt x="154686" y="1929549"/>
                  </a:moveTo>
                  <a:lnTo>
                    <a:pt x="151955" y="1926818"/>
                  </a:lnTo>
                  <a:lnTo>
                    <a:pt x="145237" y="1926818"/>
                  </a:lnTo>
                  <a:lnTo>
                    <a:pt x="142506" y="1929549"/>
                  </a:lnTo>
                  <a:lnTo>
                    <a:pt x="142506" y="1936267"/>
                  </a:lnTo>
                  <a:lnTo>
                    <a:pt x="145237" y="1938997"/>
                  </a:lnTo>
                  <a:lnTo>
                    <a:pt x="151955" y="1938997"/>
                  </a:lnTo>
                  <a:lnTo>
                    <a:pt x="154686" y="1936267"/>
                  </a:lnTo>
                  <a:lnTo>
                    <a:pt x="154686" y="1929549"/>
                  </a:lnTo>
                  <a:close/>
                </a:path>
                <a:path w="805815" h="2073909">
                  <a:moveTo>
                    <a:pt x="154686" y="667727"/>
                  </a:moveTo>
                  <a:lnTo>
                    <a:pt x="151955" y="664984"/>
                  </a:lnTo>
                  <a:lnTo>
                    <a:pt x="145237" y="664984"/>
                  </a:lnTo>
                  <a:lnTo>
                    <a:pt x="142506" y="667727"/>
                  </a:lnTo>
                  <a:lnTo>
                    <a:pt x="142506" y="674446"/>
                  </a:lnTo>
                  <a:lnTo>
                    <a:pt x="145237" y="677164"/>
                  </a:lnTo>
                  <a:lnTo>
                    <a:pt x="151955" y="677164"/>
                  </a:lnTo>
                  <a:lnTo>
                    <a:pt x="154686" y="674446"/>
                  </a:lnTo>
                  <a:lnTo>
                    <a:pt x="154686" y="667727"/>
                  </a:lnTo>
                  <a:close/>
                </a:path>
                <a:path w="805815" h="2073909">
                  <a:moveTo>
                    <a:pt x="165976" y="1952498"/>
                  </a:moveTo>
                  <a:lnTo>
                    <a:pt x="163258" y="1949780"/>
                  </a:lnTo>
                  <a:lnTo>
                    <a:pt x="156540" y="1949780"/>
                  </a:lnTo>
                  <a:lnTo>
                    <a:pt x="153809" y="1952498"/>
                  </a:lnTo>
                  <a:lnTo>
                    <a:pt x="153809" y="1959229"/>
                  </a:lnTo>
                  <a:lnTo>
                    <a:pt x="156540" y="1961959"/>
                  </a:lnTo>
                  <a:lnTo>
                    <a:pt x="163258" y="1961959"/>
                  </a:lnTo>
                  <a:lnTo>
                    <a:pt x="165976" y="1959229"/>
                  </a:lnTo>
                  <a:lnTo>
                    <a:pt x="165976" y="1952498"/>
                  </a:lnTo>
                  <a:close/>
                </a:path>
                <a:path w="805815" h="2073909">
                  <a:moveTo>
                    <a:pt x="165976" y="644766"/>
                  </a:moveTo>
                  <a:lnTo>
                    <a:pt x="163258" y="642035"/>
                  </a:lnTo>
                  <a:lnTo>
                    <a:pt x="156540" y="642035"/>
                  </a:lnTo>
                  <a:lnTo>
                    <a:pt x="153809" y="644766"/>
                  </a:lnTo>
                  <a:lnTo>
                    <a:pt x="153809" y="651497"/>
                  </a:lnTo>
                  <a:lnTo>
                    <a:pt x="156540" y="654215"/>
                  </a:lnTo>
                  <a:lnTo>
                    <a:pt x="163258" y="654215"/>
                  </a:lnTo>
                  <a:lnTo>
                    <a:pt x="165976" y="651497"/>
                  </a:lnTo>
                  <a:lnTo>
                    <a:pt x="165976" y="644766"/>
                  </a:lnTo>
                  <a:close/>
                </a:path>
                <a:path w="805815" h="2073909">
                  <a:moveTo>
                    <a:pt x="177723" y="622007"/>
                  </a:moveTo>
                  <a:lnTo>
                    <a:pt x="174993" y="619277"/>
                  </a:lnTo>
                  <a:lnTo>
                    <a:pt x="168262" y="619277"/>
                  </a:lnTo>
                  <a:lnTo>
                    <a:pt x="165544" y="622007"/>
                  </a:lnTo>
                  <a:lnTo>
                    <a:pt x="165544" y="628726"/>
                  </a:lnTo>
                  <a:lnTo>
                    <a:pt x="168262" y="631456"/>
                  </a:lnTo>
                  <a:lnTo>
                    <a:pt x="174993" y="631456"/>
                  </a:lnTo>
                  <a:lnTo>
                    <a:pt x="177723" y="628726"/>
                  </a:lnTo>
                  <a:lnTo>
                    <a:pt x="177723" y="622007"/>
                  </a:lnTo>
                  <a:close/>
                </a:path>
                <a:path w="805815" h="2073909">
                  <a:moveTo>
                    <a:pt x="189852" y="599452"/>
                  </a:moveTo>
                  <a:lnTo>
                    <a:pt x="187134" y="596734"/>
                  </a:lnTo>
                  <a:lnTo>
                    <a:pt x="180416" y="596734"/>
                  </a:lnTo>
                  <a:lnTo>
                    <a:pt x="177685" y="599452"/>
                  </a:lnTo>
                  <a:lnTo>
                    <a:pt x="177685" y="606183"/>
                  </a:lnTo>
                  <a:lnTo>
                    <a:pt x="180416" y="608901"/>
                  </a:lnTo>
                  <a:lnTo>
                    <a:pt x="187134" y="608901"/>
                  </a:lnTo>
                  <a:lnTo>
                    <a:pt x="189852" y="606183"/>
                  </a:lnTo>
                  <a:lnTo>
                    <a:pt x="189852" y="599452"/>
                  </a:lnTo>
                  <a:close/>
                </a:path>
                <a:path w="805815" h="2073909">
                  <a:moveTo>
                    <a:pt x="202311" y="577126"/>
                  </a:moveTo>
                  <a:lnTo>
                    <a:pt x="199593" y="574395"/>
                  </a:lnTo>
                  <a:lnTo>
                    <a:pt x="192874" y="574395"/>
                  </a:lnTo>
                  <a:lnTo>
                    <a:pt x="190144" y="577126"/>
                  </a:lnTo>
                  <a:lnTo>
                    <a:pt x="190144" y="583857"/>
                  </a:lnTo>
                  <a:lnTo>
                    <a:pt x="192874" y="586574"/>
                  </a:lnTo>
                  <a:lnTo>
                    <a:pt x="199593" y="586574"/>
                  </a:lnTo>
                  <a:lnTo>
                    <a:pt x="202311" y="583857"/>
                  </a:lnTo>
                  <a:lnTo>
                    <a:pt x="202311" y="577126"/>
                  </a:lnTo>
                  <a:close/>
                </a:path>
                <a:path w="805815" h="2073909">
                  <a:moveTo>
                    <a:pt x="215303" y="555028"/>
                  </a:moveTo>
                  <a:lnTo>
                    <a:pt x="212572" y="552297"/>
                  </a:lnTo>
                  <a:lnTo>
                    <a:pt x="205854" y="552297"/>
                  </a:lnTo>
                  <a:lnTo>
                    <a:pt x="203136" y="555028"/>
                  </a:lnTo>
                  <a:lnTo>
                    <a:pt x="203136" y="561746"/>
                  </a:lnTo>
                  <a:lnTo>
                    <a:pt x="205854" y="564464"/>
                  </a:lnTo>
                  <a:lnTo>
                    <a:pt x="212572" y="564464"/>
                  </a:lnTo>
                  <a:lnTo>
                    <a:pt x="215303" y="561746"/>
                  </a:lnTo>
                  <a:lnTo>
                    <a:pt x="215303" y="555028"/>
                  </a:lnTo>
                  <a:close/>
                </a:path>
                <a:path w="805815" h="2073909">
                  <a:moveTo>
                    <a:pt x="228498" y="2064131"/>
                  </a:moveTo>
                  <a:lnTo>
                    <a:pt x="225755" y="2061400"/>
                  </a:lnTo>
                  <a:lnTo>
                    <a:pt x="219049" y="2061400"/>
                  </a:lnTo>
                  <a:lnTo>
                    <a:pt x="216319" y="2064131"/>
                  </a:lnTo>
                  <a:lnTo>
                    <a:pt x="216319" y="2070849"/>
                  </a:lnTo>
                  <a:lnTo>
                    <a:pt x="219049" y="2073567"/>
                  </a:lnTo>
                  <a:lnTo>
                    <a:pt x="225755" y="2073567"/>
                  </a:lnTo>
                  <a:lnTo>
                    <a:pt x="228498" y="2070849"/>
                  </a:lnTo>
                  <a:lnTo>
                    <a:pt x="228498" y="2064131"/>
                  </a:lnTo>
                  <a:close/>
                </a:path>
                <a:path w="805815" h="2073909">
                  <a:moveTo>
                    <a:pt x="228498" y="533146"/>
                  </a:moveTo>
                  <a:lnTo>
                    <a:pt x="225755" y="530415"/>
                  </a:lnTo>
                  <a:lnTo>
                    <a:pt x="219049" y="530415"/>
                  </a:lnTo>
                  <a:lnTo>
                    <a:pt x="216319" y="533146"/>
                  </a:lnTo>
                  <a:lnTo>
                    <a:pt x="216319" y="539877"/>
                  </a:lnTo>
                  <a:lnTo>
                    <a:pt x="219049" y="542594"/>
                  </a:lnTo>
                  <a:lnTo>
                    <a:pt x="225755" y="542594"/>
                  </a:lnTo>
                  <a:lnTo>
                    <a:pt x="228498" y="539877"/>
                  </a:lnTo>
                  <a:lnTo>
                    <a:pt x="228498" y="533146"/>
                  </a:lnTo>
                  <a:close/>
                </a:path>
                <a:path w="805815" h="2073909">
                  <a:moveTo>
                    <a:pt x="242214" y="511505"/>
                  </a:moveTo>
                  <a:lnTo>
                    <a:pt x="239483" y="508774"/>
                  </a:lnTo>
                  <a:lnTo>
                    <a:pt x="232765" y="508774"/>
                  </a:lnTo>
                  <a:lnTo>
                    <a:pt x="230035" y="511505"/>
                  </a:lnTo>
                  <a:lnTo>
                    <a:pt x="230035" y="518236"/>
                  </a:lnTo>
                  <a:lnTo>
                    <a:pt x="232765" y="520954"/>
                  </a:lnTo>
                  <a:lnTo>
                    <a:pt x="239483" y="520954"/>
                  </a:lnTo>
                  <a:lnTo>
                    <a:pt x="242214" y="518236"/>
                  </a:lnTo>
                  <a:lnTo>
                    <a:pt x="242214" y="511505"/>
                  </a:lnTo>
                  <a:close/>
                </a:path>
                <a:path w="805815" h="2073909">
                  <a:moveTo>
                    <a:pt x="256235" y="490118"/>
                  </a:moveTo>
                  <a:lnTo>
                    <a:pt x="253517" y="487387"/>
                  </a:lnTo>
                  <a:lnTo>
                    <a:pt x="246799" y="487387"/>
                  </a:lnTo>
                  <a:lnTo>
                    <a:pt x="244068" y="490118"/>
                  </a:lnTo>
                  <a:lnTo>
                    <a:pt x="244068" y="496836"/>
                  </a:lnTo>
                  <a:lnTo>
                    <a:pt x="246799" y="499554"/>
                  </a:lnTo>
                  <a:lnTo>
                    <a:pt x="253517" y="499554"/>
                  </a:lnTo>
                  <a:lnTo>
                    <a:pt x="256235" y="496836"/>
                  </a:lnTo>
                  <a:lnTo>
                    <a:pt x="256235" y="490118"/>
                  </a:lnTo>
                  <a:close/>
                </a:path>
                <a:path w="805815" h="2073909">
                  <a:moveTo>
                    <a:pt x="270687" y="468960"/>
                  </a:moveTo>
                  <a:lnTo>
                    <a:pt x="267970" y="466242"/>
                  </a:lnTo>
                  <a:lnTo>
                    <a:pt x="261251" y="466242"/>
                  </a:lnTo>
                  <a:lnTo>
                    <a:pt x="258521" y="468960"/>
                  </a:lnTo>
                  <a:lnTo>
                    <a:pt x="258521" y="475691"/>
                  </a:lnTo>
                  <a:lnTo>
                    <a:pt x="261251" y="478421"/>
                  </a:lnTo>
                  <a:lnTo>
                    <a:pt x="267970" y="478421"/>
                  </a:lnTo>
                  <a:lnTo>
                    <a:pt x="270687" y="475691"/>
                  </a:lnTo>
                  <a:lnTo>
                    <a:pt x="270687" y="468960"/>
                  </a:lnTo>
                  <a:close/>
                </a:path>
                <a:path w="805815" h="2073909">
                  <a:moveTo>
                    <a:pt x="285457" y="448068"/>
                  </a:moveTo>
                  <a:lnTo>
                    <a:pt x="282727" y="445338"/>
                  </a:lnTo>
                  <a:lnTo>
                    <a:pt x="276009" y="445338"/>
                  </a:lnTo>
                  <a:lnTo>
                    <a:pt x="273291" y="448068"/>
                  </a:lnTo>
                  <a:lnTo>
                    <a:pt x="273291" y="454799"/>
                  </a:lnTo>
                  <a:lnTo>
                    <a:pt x="276009" y="457517"/>
                  </a:lnTo>
                  <a:lnTo>
                    <a:pt x="282727" y="457517"/>
                  </a:lnTo>
                  <a:lnTo>
                    <a:pt x="285457" y="454799"/>
                  </a:lnTo>
                  <a:lnTo>
                    <a:pt x="285457" y="448068"/>
                  </a:lnTo>
                  <a:close/>
                </a:path>
                <a:path w="805815" h="2073909">
                  <a:moveTo>
                    <a:pt x="300634" y="427456"/>
                  </a:moveTo>
                  <a:lnTo>
                    <a:pt x="297903" y="424726"/>
                  </a:lnTo>
                  <a:lnTo>
                    <a:pt x="291198" y="424726"/>
                  </a:lnTo>
                  <a:lnTo>
                    <a:pt x="288455" y="427456"/>
                  </a:lnTo>
                  <a:lnTo>
                    <a:pt x="288455" y="434174"/>
                  </a:lnTo>
                  <a:lnTo>
                    <a:pt x="291198" y="436905"/>
                  </a:lnTo>
                  <a:lnTo>
                    <a:pt x="297903" y="436905"/>
                  </a:lnTo>
                  <a:lnTo>
                    <a:pt x="300634" y="434174"/>
                  </a:lnTo>
                  <a:lnTo>
                    <a:pt x="300634" y="427456"/>
                  </a:lnTo>
                  <a:close/>
                </a:path>
                <a:path w="805815" h="2073909">
                  <a:moveTo>
                    <a:pt x="416458" y="290995"/>
                  </a:moveTo>
                  <a:lnTo>
                    <a:pt x="413727" y="288251"/>
                  </a:lnTo>
                  <a:lnTo>
                    <a:pt x="407009" y="288251"/>
                  </a:lnTo>
                  <a:lnTo>
                    <a:pt x="404279" y="290995"/>
                  </a:lnTo>
                  <a:lnTo>
                    <a:pt x="404279" y="297713"/>
                  </a:lnTo>
                  <a:lnTo>
                    <a:pt x="407009" y="300431"/>
                  </a:lnTo>
                  <a:lnTo>
                    <a:pt x="413727" y="300431"/>
                  </a:lnTo>
                  <a:lnTo>
                    <a:pt x="416458" y="297713"/>
                  </a:lnTo>
                  <a:lnTo>
                    <a:pt x="416458" y="290995"/>
                  </a:lnTo>
                  <a:close/>
                </a:path>
                <a:path w="805815" h="2073909">
                  <a:moveTo>
                    <a:pt x="434352" y="272681"/>
                  </a:moveTo>
                  <a:lnTo>
                    <a:pt x="431622" y="269951"/>
                  </a:lnTo>
                  <a:lnTo>
                    <a:pt x="424903" y="269951"/>
                  </a:lnTo>
                  <a:lnTo>
                    <a:pt x="422173" y="272681"/>
                  </a:lnTo>
                  <a:lnTo>
                    <a:pt x="422173" y="279412"/>
                  </a:lnTo>
                  <a:lnTo>
                    <a:pt x="424903" y="282130"/>
                  </a:lnTo>
                  <a:lnTo>
                    <a:pt x="431622" y="282130"/>
                  </a:lnTo>
                  <a:lnTo>
                    <a:pt x="434352" y="279412"/>
                  </a:lnTo>
                  <a:lnTo>
                    <a:pt x="434352" y="272681"/>
                  </a:lnTo>
                  <a:close/>
                </a:path>
                <a:path w="805815" h="2073909">
                  <a:moveTo>
                    <a:pt x="452564" y="254723"/>
                  </a:moveTo>
                  <a:lnTo>
                    <a:pt x="449846" y="251980"/>
                  </a:lnTo>
                  <a:lnTo>
                    <a:pt x="443128" y="251980"/>
                  </a:lnTo>
                  <a:lnTo>
                    <a:pt x="440397" y="254723"/>
                  </a:lnTo>
                  <a:lnTo>
                    <a:pt x="440397" y="261442"/>
                  </a:lnTo>
                  <a:lnTo>
                    <a:pt x="443128" y="264160"/>
                  </a:lnTo>
                  <a:lnTo>
                    <a:pt x="449846" y="264160"/>
                  </a:lnTo>
                  <a:lnTo>
                    <a:pt x="452564" y="261442"/>
                  </a:lnTo>
                  <a:lnTo>
                    <a:pt x="452564" y="254723"/>
                  </a:lnTo>
                  <a:close/>
                </a:path>
                <a:path w="805815" h="2073909">
                  <a:moveTo>
                    <a:pt x="471106" y="237070"/>
                  </a:moveTo>
                  <a:lnTo>
                    <a:pt x="468376" y="234327"/>
                  </a:lnTo>
                  <a:lnTo>
                    <a:pt x="461657" y="234327"/>
                  </a:lnTo>
                  <a:lnTo>
                    <a:pt x="458939" y="237070"/>
                  </a:lnTo>
                  <a:lnTo>
                    <a:pt x="458939" y="243789"/>
                  </a:lnTo>
                  <a:lnTo>
                    <a:pt x="461657" y="246507"/>
                  </a:lnTo>
                  <a:lnTo>
                    <a:pt x="468376" y="246507"/>
                  </a:lnTo>
                  <a:lnTo>
                    <a:pt x="471106" y="243789"/>
                  </a:lnTo>
                  <a:lnTo>
                    <a:pt x="471106" y="237070"/>
                  </a:lnTo>
                  <a:close/>
                </a:path>
                <a:path w="805815" h="2073909">
                  <a:moveTo>
                    <a:pt x="489953" y="219722"/>
                  </a:moveTo>
                  <a:lnTo>
                    <a:pt x="487222" y="217004"/>
                  </a:lnTo>
                  <a:lnTo>
                    <a:pt x="480504" y="217004"/>
                  </a:lnTo>
                  <a:lnTo>
                    <a:pt x="477786" y="219722"/>
                  </a:lnTo>
                  <a:lnTo>
                    <a:pt x="477786" y="226453"/>
                  </a:lnTo>
                  <a:lnTo>
                    <a:pt x="480504" y="229184"/>
                  </a:lnTo>
                  <a:lnTo>
                    <a:pt x="487222" y="229184"/>
                  </a:lnTo>
                  <a:lnTo>
                    <a:pt x="489953" y="226453"/>
                  </a:lnTo>
                  <a:lnTo>
                    <a:pt x="489953" y="219722"/>
                  </a:lnTo>
                  <a:close/>
                </a:path>
                <a:path w="805815" h="2073909">
                  <a:moveTo>
                    <a:pt x="509117" y="202742"/>
                  </a:moveTo>
                  <a:lnTo>
                    <a:pt x="506374" y="200025"/>
                  </a:lnTo>
                  <a:lnTo>
                    <a:pt x="499668" y="200025"/>
                  </a:lnTo>
                  <a:lnTo>
                    <a:pt x="496938" y="202742"/>
                  </a:lnTo>
                  <a:lnTo>
                    <a:pt x="496938" y="209473"/>
                  </a:lnTo>
                  <a:lnTo>
                    <a:pt x="499668" y="212191"/>
                  </a:lnTo>
                  <a:lnTo>
                    <a:pt x="506374" y="212191"/>
                  </a:lnTo>
                  <a:lnTo>
                    <a:pt x="509117" y="209473"/>
                  </a:lnTo>
                  <a:lnTo>
                    <a:pt x="509117" y="202742"/>
                  </a:lnTo>
                  <a:close/>
                </a:path>
                <a:path w="805815" h="2073909">
                  <a:moveTo>
                    <a:pt x="528497" y="186093"/>
                  </a:moveTo>
                  <a:lnTo>
                    <a:pt x="525767" y="183362"/>
                  </a:lnTo>
                  <a:lnTo>
                    <a:pt x="519049" y="183362"/>
                  </a:lnTo>
                  <a:lnTo>
                    <a:pt x="516318" y="186093"/>
                  </a:lnTo>
                  <a:lnTo>
                    <a:pt x="516318" y="192811"/>
                  </a:lnTo>
                  <a:lnTo>
                    <a:pt x="519049" y="195541"/>
                  </a:lnTo>
                  <a:lnTo>
                    <a:pt x="525767" y="195541"/>
                  </a:lnTo>
                  <a:lnTo>
                    <a:pt x="528497" y="192811"/>
                  </a:lnTo>
                  <a:lnTo>
                    <a:pt x="528497" y="186093"/>
                  </a:lnTo>
                  <a:close/>
                </a:path>
                <a:path w="805815" h="2073909">
                  <a:moveTo>
                    <a:pt x="548284" y="169773"/>
                  </a:moveTo>
                  <a:lnTo>
                    <a:pt x="545553" y="167055"/>
                  </a:lnTo>
                  <a:lnTo>
                    <a:pt x="538835" y="167055"/>
                  </a:lnTo>
                  <a:lnTo>
                    <a:pt x="536105" y="169773"/>
                  </a:lnTo>
                  <a:lnTo>
                    <a:pt x="536105" y="176517"/>
                  </a:lnTo>
                  <a:lnTo>
                    <a:pt x="538835" y="179235"/>
                  </a:lnTo>
                  <a:lnTo>
                    <a:pt x="545553" y="179235"/>
                  </a:lnTo>
                  <a:lnTo>
                    <a:pt x="548284" y="176517"/>
                  </a:lnTo>
                  <a:lnTo>
                    <a:pt x="548284" y="169773"/>
                  </a:lnTo>
                  <a:close/>
                </a:path>
                <a:path w="805815" h="2073909">
                  <a:moveTo>
                    <a:pt x="568274" y="153822"/>
                  </a:moveTo>
                  <a:lnTo>
                    <a:pt x="565556" y="151104"/>
                  </a:lnTo>
                  <a:lnTo>
                    <a:pt x="558825" y="151104"/>
                  </a:lnTo>
                  <a:lnTo>
                    <a:pt x="556107" y="153822"/>
                  </a:lnTo>
                  <a:lnTo>
                    <a:pt x="556107" y="160553"/>
                  </a:lnTo>
                  <a:lnTo>
                    <a:pt x="558825" y="163271"/>
                  </a:lnTo>
                  <a:lnTo>
                    <a:pt x="565556" y="163271"/>
                  </a:lnTo>
                  <a:lnTo>
                    <a:pt x="568274" y="160553"/>
                  </a:lnTo>
                  <a:lnTo>
                    <a:pt x="568274" y="153822"/>
                  </a:lnTo>
                  <a:close/>
                </a:path>
                <a:path w="805815" h="2073909">
                  <a:moveTo>
                    <a:pt x="588581" y="138226"/>
                  </a:moveTo>
                  <a:lnTo>
                    <a:pt x="585863" y="135496"/>
                  </a:lnTo>
                  <a:lnTo>
                    <a:pt x="579145" y="135496"/>
                  </a:lnTo>
                  <a:lnTo>
                    <a:pt x="576414" y="138226"/>
                  </a:lnTo>
                  <a:lnTo>
                    <a:pt x="576414" y="144957"/>
                  </a:lnTo>
                  <a:lnTo>
                    <a:pt x="579145" y="147675"/>
                  </a:lnTo>
                  <a:lnTo>
                    <a:pt x="585863" y="147675"/>
                  </a:lnTo>
                  <a:lnTo>
                    <a:pt x="588581" y="144957"/>
                  </a:lnTo>
                  <a:lnTo>
                    <a:pt x="588581" y="138226"/>
                  </a:lnTo>
                  <a:close/>
                </a:path>
                <a:path w="805815" h="2073909">
                  <a:moveTo>
                    <a:pt x="609117" y="122986"/>
                  </a:moveTo>
                  <a:lnTo>
                    <a:pt x="606386" y="120269"/>
                  </a:lnTo>
                  <a:lnTo>
                    <a:pt x="599681" y="120269"/>
                  </a:lnTo>
                  <a:lnTo>
                    <a:pt x="596938" y="122986"/>
                  </a:lnTo>
                  <a:lnTo>
                    <a:pt x="596938" y="129717"/>
                  </a:lnTo>
                  <a:lnTo>
                    <a:pt x="599681" y="132435"/>
                  </a:lnTo>
                  <a:lnTo>
                    <a:pt x="606386" y="132435"/>
                  </a:lnTo>
                  <a:lnTo>
                    <a:pt x="609117" y="129717"/>
                  </a:lnTo>
                  <a:lnTo>
                    <a:pt x="609117" y="122986"/>
                  </a:lnTo>
                  <a:close/>
                </a:path>
                <a:path w="805815" h="2073909">
                  <a:moveTo>
                    <a:pt x="629945" y="108115"/>
                  </a:moveTo>
                  <a:lnTo>
                    <a:pt x="627227" y="105384"/>
                  </a:lnTo>
                  <a:lnTo>
                    <a:pt x="620496" y="105384"/>
                  </a:lnTo>
                  <a:lnTo>
                    <a:pt x="617766" y="108115"/>
                  </a:lnTo>
                  <a:lnTo>
                    <a:pt x="617766" y="114833"/>
                  </a:lnTo>
                  <a:lnTo>
                    <a:pt x="620496" y="117563"/>
                  </a:lnTo>
                  <a:lnTo>
                    <a:pt x="627227" y="117563"/>
                  </a:lnTo>
                  <a:lnTo>
                    <a:pt x="629945" y="114833"/>
                  </a:lnTo>
                  <a:lnTo>
                    <a:pt x="629945" y="108115"/>
                  </a:lnTo>
                  <a:close/>
                </a:path>
                <a:path w="805815" h="2073909">
                  <a:moveTo>
                    <a:pt x="651002" y="93599"/>
                  </a:moveTo>
                  <a:lnTo>
                    <a:pt x="648271" y="90868"/>
                  </a:lnTo>
                  <a:lnTo>
                    <a:pt x="641553" y="90868"/>
                  </a:lnTo>
                  <a:lnTo>
                    <a:pt x="638822" y="93599"/>
                  </a:lnTo>
                  <a:lnTo>
                    <a:pt x="638822" y="100330"/>
                  </a:lnTo>
                  <a:lnTo>
                    <a:pt x="641553" y="103047"/>
                  </a:lnTo>
                  <a:lnTo>
                    <a:pt x="648271" y="103047"/>
                  </a:lnTo>
                  <a:lnTo>
                    <a:pt x="651002" y="100330"/>
                  </a:lnTo>
                  <a:lnTo>
                    <a:pt x="651002" y="93599"/>
                  </a:lnTo>
                  <a:close/>
                </a:path>
                <a:path w="805815" h="2073909">
                  <a:moveTo>
                    <a:pt x="672350" y="79463"/>
                  </a:moveTo>
                  <a:lnTo>
                    <a:pt x="669620" y="76733"/>
                  </a:lnTo>
                  <a:lnTo>
                    <a:pt x="662914" y="76733"/>
                  </a:lnTo>
                  <a:lnTo>
                    <a:pt x="660171" y="79463"/>
                  </a:lnTo>
                  <a:lnTo>
                    <a:pt x="660171" y="86194"/>
                  </a:lnTo>
                  <a:lnTo>
                    <a:pt x="662914" y="88912"/>
                  </a:lnTo>
                  <a:lnTo>
                    <a:pt x="669620" y="88912"/>
                  </a:lnTo>
                  <a:lnTo>
                    <a:pt x="672350" y="86194"/>
                  </a:lnTo>
                  <a:lnTo>
                    <a:pt x="672350" y="79463"/>
                  </a:lnTo>
                  <a:close/>
                </a:path>
                <a:path w="805815" h="2073909">
                  <a:moveTo>
                    <a:pt x="693928" y="65709"/>
                  </a:moveTo>
                  <a:lnTo>
                    <a:pt x="691197" y="62979"/>
                  </a:lnTo>
                  <a:lnTo>
                    <a:pt x="684479" y="62979"/>
                  </a:lnTo>
                  <a:lnTo>
                    <a:pt x="681761" y="65709"/>
                  </a:lnTo>
                  <a:lnTo>
                    <a:pt x="681761" y="72428"/>
                  </a:lnTo>
                  <a:lnTo>
                    <a:pt x="684479" y="75158"/>
                  </a:lnTo>
                  <a:lnTo>
                    <a:pt x="691197" y="75158"/>
                  </a:lnTo>
                  <a:lnTo>
                    <a:pt x="693928" y="72428"/>
                  </a:lnTo>
                  <a:lnTo>
                    <a:pt x="693928" y="65709"/>
                  </a:lnTo>
                  <a:close/>
                </a:path>
                <a:path w="805815" h="2073909">
                  <a:moveTo>
                    <a:pt x="715708" y="52324"/>
                  </a:moveTo>
                  <a:lnTo>
                    <a:pt x="712965" y="49606"/>
                  </a:lnTo>
                  <a:lnTo>
                    <a:pt x="706259" y="49606"/>
                  </a:lnTo>
                  <a:lnTo>
                    <a:pt x="703529" y="52324"/>
                  </a:lnTo>
                  <a:lnTo>
                    <a:pt x="703529" y="59055"/>
                  </a:lnTo>
                  <a:lnTo>
                    <a:pt x="706259" y="61785"/>
                  </a:lnTo>
                  <a:lnTo>
                    <a:pt x="712965" y="61785"/>
                  </a:lnTo>
                  <a:lnTo>
                    <a:pt x="715708" y="59055"/>
                  </a:lnTo>
                  <a:lnTo>
                    <a:pt x="715708" y="52324"/>
                  </a:lnTo>
                  <a:close/>
                </a:path>
                <a:path w="805815" h="2073909">
                  <a:moveTo>
                    <a:pt x="737793" y="39344"/>
                  </a:moveTo>
                  <a:lnTo>
                    <a:pt x="735076" y="36614"/>
                  </a:lnTo>
                  <a:lnTo>
                    <a:pt x="728357" y="36614"/>
                  </a:lnTo>
                  <a:lnTo>
                    <a:pt x="725627" y="39344"/>
                  </a:lnTo>
                  <a:lnTo>
                    <a:pt x="725627" y="46062"/>
                  </a:lnTo>
                  <a:lnTo>
                    <a:pt x="728357" y="48793"/>
                  </a:lnTo>
                  <a:lnTo>
                    <a:pt x="735076" y="48793"/>
                  </a:lnTo>
                  <a:lnTo>
                    <a:pt x="737793" y="46062"/>
                  </a:lnTo>
                  <a:lnTo>
                    <a:pt x="737793" y="39344"/>
                  </a:lnTo>
                  <a:close/>
                </a:path>
                <a:path w="805815" h="2073909">
                  <a:moveTo>
                    <a:pt x="760095" y="26733"/>
                  </a:moveTo>
                  <a:lnTo>
                    <a:pt x="757364" y="24003"/>
                  </a:lnTo>
                  <a:lnTo>
                    <a:pt x="750658" y="24003"/>
                  </a:lnTo>
                  <a:lnTo>
                    <a:pt x="747928" y="26733"/>
                  </a:lnTo>
                  <a:lnTo>
                    <a:pt x="747928" y="33464"/>
                  </a:lnTo>
                  <a:lnTo>
                    <a:pt x="750658" y="36182"/>
                  </a:lnTo>
                  <a:lnTo>
                    <a:pt x="757364" y="36182"/>
                  </a:lnTo>
                  <a:lnTo>
                    <a:pt x="760095" y="33464"/>
                  </a:lnTo>
                  <a:lnTo>
                    <a:pt x="760095" y="26733"/>
                  </a:lnTo>
                  <a:close/>
                </a:path>
                <a:path w="805815" h="2073909">
                  <a:moveTo>
                    <a:pt x="782523" y="14541"/>
                  </a:moveTo>
                  <a:lnTo>
                    <a:pt x="779780" y="11811"/>
                  </a:lnTo>
                  <a:lnTo>
                    <a:pt x="773061" y="11811"/>
                  </a:lnTo>
                  <a:lnTo>
                    <a:pt x="770343" y="14541"/>
                  </a:lnTo>
                  <a:lnTo>
                    <a:pt x="770343" y="21259"/>
                  </a:lnTo>
                  <a:lnTo>
                    <a:pt x="773061" y="23977"/>
                  </a:lnTo>
                  <a:lnTo>
                    <a:pt x="779780" y="23977"/>
                  </a:lnTo>
                  <a:lnTo>
                    <a:pt x="782523" y="21259"/>
                  </a:lnTo>
                  <a:lnTo>
                    <a:pt x="782523" y="14541"/>
                  </a:lnTo>
                  <a:close/>
                </a:path>
                <a:path w="805815" h="2073909">
                  <a:moveTo>
                    <a:pt x="805230" y="2730"/>
                  </a:moveTo>
                  <a:lnTo>
                    <a:pt x="802500" y="0"/>
                  </a:lnTo>
                  <a:lnTo>
                    <a:pt x="795782" y="0"/>
                  </a:lnTo>
                  <a:lnTo>
                    <a:pt x="793051" y="2730"/>
                  </a:lnTo>
                  <a:lnTo>
                    <a:pt x="793051" y="9448"/>
                  </a:lnTo>
                  <a:lnTo>
                    <a:pt x="795782" y="12166"/>
                  </a:lnTo>
                  <a:lnTo>
                    <a:pt x="802500" y="12166"/>
                  </a:lnTo>
                  <a:lnTo>
                    <a:pt x="805230" y="9448"/>
                  </a:lnTo>
                  <a:lnTo>
                    <a:pt x="805230" y="273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2544209" y="8261127"/>
              <a:ext cx="2654300" cy="2391410"/>
            </a:xfrm>
            <a:custGeom>
              <a:avLst/>
              <a:gdLst/>
              <a:ahLst/>
              <a:cxnLst/>
              <a:rect l="l" t="t" r="r" b="b"/>
              <a:pathLst>
                <a:path w="2654300" h="2391409">
                  <a:moveTo>
                    <a:pt x="12179" y="2285339"/>
                  </a:moveTo>
                  <a:lnTo>
                    <a:pt x="9448" y="2282609"/>
                  </a:lnTo>
                  <a:lnTo>
                    <a:pt x="2730" y="2282609"/>
                  </a:lnTo>
                  <a:lnTo>
                    <a:pt x="0" y="2285339"/>
                  </a:lnTo>
                  <a:lnTo>
                    <a:pt x="0" y="2292070"/>
                  </a:lnTo>
                  <a:lnTo>
                    <a:pt x="2730" y="2294788"/>
                  </a:lnTo>
                  <a:lnTo>
                    <a:pt x="9448" y="2294788"/>
                  </a:lnTo>
                  <a:lnTo>
                    <a:pt x="12179" y="2292070"/>
                  </a:lnTo>
                  <a:lnTo>
                    <a:pt x="12179" y="2285339"/>
                  </a:lnTo>
                  <a:close/>
                </a:path>
                <a:path w="2654300" h="2391409">
                  <a:moveTo>
                    <a:pt x="28308" y="2305202"/>
                  </a:moveTo>
                  <a:lnTo>
                    <a:pt x="25565" y="2302484"/>
                  </a:lnTo>
                  <a:lnTo>
                    <a:pt x="18859" y="2302484"/>
                  </a:lnTo>
                  <a:lnTo>
                    <a:pt x="16129" y="2305202"/>
                  </a:lnTo>
                  <a:lnTo>
                    <a:pt x="16129" y="2311933"/>
                  </a:lnTo>
                  <a:lnTo>
                    <a:pt x="18859" y="2314664"/>
                  </a:lnTo>
                  <a:lnTo>
                    <a:pt x="25565" y="2314664"/>
                  </a:lnTo>
                  <a:lnTo>
                    <a:pt x="28308" y="2311933"/>
                  </a:lnTo>
                  <a:lnTo>
                    <a:pt x="28308" y="2305202"/>
                  </a:lnTo>
                  <a:close/>
                </a:path>
                <a:path w="2654300" h="2391409">
                  <a:moveTo>
                    <a:pt x="44729" y="2324798"/>
                  </a:moveTo>
                  <a:lnTo>
                    <a:pt x="42011" y="2322068"/>
                  </a:lnTo>
                  <a:lnTo>
                    <a:pt x="35280" y="2322068"/>
                  </a:lnTo>
                  <a:lnTo>
                    <a:pt x="32562" y="2324798"/>
                  </a:lnTo>
                  <a:lnTo>
                    <a:pt x="32562" y="2331529"/>
                  </a:lnTo>
                  <a:lnTo>
                    <a:pt x="35280" y="2334247"/>
                  </a:lnTo>
                  <a:lnTo>
                    <a:pt x="42011" y="2334247"/>
                  </a:lnTo>
                  <a:lnTo>
                    <a:pt x="44729" y="2331529"/>
                  </a:lnTo>
                  <a:lnTo>
                    <a:pt x="44729" y="2324798"/>
                  </a:lnTo>
                  <a:close/>
                </a:path>
                <a:path w="2654300" h="2391409">
                  <a:moveTo>
                    <a:pt x="61595" y="2344102"/>
                  </a:moveTo>
                  <a:lnTo>
                    <a:pt x="58851" y="2341372"/>
                  </a:lnTo>
                  <a:lnTo>
                    <a:pt x="52146" y="2341372"/>
                  </a:lnTo>
                  <a:lnTo>
                    <a:pt x="49415" y="2344102"/>
                  </a:lnTo>
                  <a:lnTo>
                    <a:pt x="49415" y="2350820"/>
                  </a:lnTo>
                  <a:lnTo>
                    <a:pt x="52146" y="2353551"/>
                  </a:lnTo>
                  <a:lnTo>
                    <a:pt x="58851" y="2353551"/>
                  </a:lnTo>
                  <a:lnTo>
                    <a:pt x="61595" y="2350820"/>
                  </a:lnTo>
                  <a:lnTo>
                    <a:pt x="61595" y="2344102"/>
                  </a:lnTo>
                  <a:close/>
                </a:path>
                <a:path w="2654300" h="2391409">
                  <a:moveTo>
                    <a:pt x="78778" y="2363114"/>
                  </a:moveTo>
                  <a:lnTo>
                    <a:pt x="76034" y="2360384"/>
                  </a:lnTo>
                  <a:lnTo>
                    <a:pt x="69316" y="2360384"/>
                  </a:lnTo>
                  <a:lnTo>
                    <a:pt x="66598" y="2363114"/>
                  </a:lnTo>
                  <a:lnTo>
                    <a:pt x="66598" y="2369832"/>
                  </a:lnTo>
                  <a:lnTo>
                    <a:pt x="69316" y="2372563"/>
                  </a:lnTo>
                  <a:lnTo>
                    <a:pt x="76034" y="2372563"/>
                  </a:lnTo>
                  <a:lnTo>
                    <a:pt x="78778" y="2369832"/>
                  </a:lnTo>
                  <a:lnTo>
                    <a:pt x="78778" y="2363114"/>
                  </a:lnTo>
                  <a:close/>
                </a:path>
                <a:path w="2654300" h="2391409">
                  <a:moveTo>
                    <a:pt x="96139" y="2381821"/>
                  </a:moveTo>
                  <a:lnTo>
                    <a:pt x="93421" y="2379091"/>
                  </a:lnTo>
                  <a:lnTo>
                    <a:pt x="86702" y="2379091"/>
                  </a:lnTo>
                  <a:lnTo>
                    <a:pt x="83972" y="2381821"/>
                  </a:lnTo>
                  <a:lnTo>
                    <a:pt x="83972" y="2388539"/>
                  </a:lnTo>
                  <a:lnTo>
                    <a:pt x="86702" y="2391270"/>
                  </a:lnTo>
                  <a:lnTo>
                    <a:pt x="93421" y="2391270"/>
                  </a:lnTo>
                  <a:lnTo>
                    <a:pt x="96139" y="2388539"/>
                  </a:lnTo>
                  <a:lnTo>
                    <a:pt x="96139" y="2381821"/>
                  </a:lnTo>
                  <a:close/>
                </a:path>
                <a:path w="2654300" h="2391409">
                  <a:moveTo>
                    <a:pt x="511733" y="65036"/>
                  </a:moveTo>
                  <a:lnTo>
                    <a:pt x="509003" y="62306"/>
                  </a:lnTo>
                  <a:lnTo>
                    <a:pt x="502285" y="62306"/>
                  </a:lnTo>
                  <a:lnTo>
                    <a:pt x="499554" y="65036"/>
                  </a:lnTo>
                  <a:lnTo>
                    <a:pt x="499554" y="71755"/>
                  </a:lnTo>
                  <a:lnTo>
                    <a:pt x="502285" y="74472"/>
                  </a:lnTo>
                  <a:lnTo>
                    <a:pt x="509003" y="74472"/>
                  </a:lnTo>
                  <a:lnTo>
                    <a:pt x="511733" y="71755"/>
                  </a:lnTo>
                  <a:lnTo>
                    <a:pt x="511733" y="65036"/>
                  </a:lnTo>
                  <a:close/>
                </a:path>
                <a:path w="2654300" h="2391409">
                  <a:moveTo>
                    <a:pt x="534670" y="53619"/>
                  </a:moveTo>
                  <a:lnTo>
                    <a:pt x="531939" y="50888"/>
                  </a:lnTo>
                  <a:lnTo>
                    <a:pt x="525221" y="50888"/>
                  </a:lnTo>
                  <a:lnTo>
                    <a:pt x="522490" y="53619"/>
                  </a:lnTo>
                  <a:lnTo>
                    <a:pt x="522490" y="60337"/>
                  </a:lnTo>
                  <a:lnTo>
                    <a:pt x="525221" y="63068"/>
                  </a:lnTo>
                  <a:lnTo>
                    <a:pt x="531939" y="63068"/>
                  </a:lnTo>
                  <a:lnTo>
                    <a:pt x="534670" y="60337"/>
                  </a:lnTo>
                  <a:lnTo>
                    <a:pt x="534670" y="53619"/>
                  </a:lnTo>
                  <a:close/>
                </a:path>
                <a:path w="2654300" h="2391409">
                  <a:moveTo>
                    <a:pt x="557809" y="42621"/>
                  </a:moveTo>
                  <a:lnTo>
                    <a:pt x="555066" y="39890"/>
                  </a:lnTo>
                  <a:lnTo>
                    <a:pt x="548360" y="39890"/>
                  </a:lnTo>
                  <a:lnTo>
                    <a:pt x="545630" y="42621"/>
                  </a:lnTo>
                  <a:lnTo>
                    <a:pt x="545630" y="49352"/>
                  </a:lnTo>
                  <a:lnTo>
                    <a:pt x="548360" y="52070"/>
                  </a:lnTo>
                  <a:lnTo>
                    <a:pt x="555066" y="52070"/>
                  </a:lnTo>
                  <a:lnTo>
                    <a:pt x="557809" y="49352"/>
                  </a:lnTo>
                  <a:lnTo>
                    <a:pt x="557809" y="42621"/>
                  </a:lnTo>
                  <a:close/>
                </a:path>
                <a:path w="2654300" h="2391409">
                  <a:moveTo>
                    <a:pt x="581050" y="32029"/>
                  </a:moveTo>
                  <a:lnTo>
                    <a:pt x="578332" y="29298"/>
                  </a:lnTo>
                  <a:lnTo>
                    <a:pt x="571601" y="29298"/>
                  </a:lnTo>
                  <a:lnTo>
                    <a:pt x="568871" y="32029"/>
                  </a:lnTo>
                  <a:lnTo>
                    <a:pt x="568871" y="38747"/>
                  </a:lnTo>
                  <a:lnTo>
                    <a:pt x="571601" y="41478"/>
                  </a:lnTo>
                  <a:lnTo>
                    <a:pt x="578332" y="41478"/>
                  </a:lnTo>
                  <a:lnTo>
                    <a:pt x="581050" y="38747"/>
                  </a:lnTo>
                  <a:lnTo>
                    <a:pt x="581050" y="32029"/>
                  </a:lnTo>
                  <a:close/>
                </a:path>
                <a:path w="2654300" h="2391409">
                  <a:moveTo>
                    <a:pt x="604507" y="21844"/>
                  </a:moveTo>
                  <a:lnTo>
                    <a:pt x="601776" y="19113"/>
                  </a:lnTo>
                  <a:lnTo>
                    <a:pt x="595058" y="19113"/>
                  </a:lnTo>
                  <a:lnTo>
                    <a:pt x="592340" y="21844"/>
                  </a:lnTo>
                  <a:lnTo>
                    <a:pt x="592340" y="28562"/>
                  </a:lnTo>
                  <a:lnTo>
                    <a:pt x="595058" y="31292"/>
                  </a:lnTo>
                  <a:lnTo>
                    <a:pt x="601776" y="31292"/>
                  </a:lnTo>
                  <a:lnTo>
                    <a:pt x="604507" y="28562"/>
                  </a:lnTo>
                  <a:lnTo>
                    <a:pt x="604507" y="21844"/>
                  </a:lnTo>
                  <a:close/>
                </a:path>
                <a:path w="2654300" h="2391409">
                  <a:moveTo>
                    <a:pt x="628180" y="12077"/>
                  </a:moveTo>
                  <a:lnTo>
                    <a:pt x="625449" y="9347"/>
                  </a:lnTo>
                  <a:lnTo>
                    <a:pt x="618718" y="9347"/>
                  </a:lnTo>
                  <a:lnTo>
                    <a:pt x="616000" y="12077"/>
                  </a:lnTo>
                  <a:lnTo>
                    <a:pt x="616000" y="18808"/>
                  </a:lnTo>
                  <a:lnTo>
                    <a:pt x="618718" y="21526"/>
                  </a:lnTo>
                  <a:lnTo>
                    <a:pt x="625449" y="21526"/>
                  </a:lnTo>
                  <a:lnTo>
                    <a:pt x="628180" y="18808"/>
                  </a:lnTo>
                  <a:lnTo>
                    <a:pt x="628180" y="12077"/>
                  </a:lnTo>
                  <a:close/>
                </a:path>
                <a:path w="2654300" h="2391409">
                  <a:moveTo>
                    <a:pt x="652056" y="2730"/>
                  </a:moveTo>
                  <a:lnTo>
                    <a:pt x="649325" y="0"/>
                  </a:lnTo>
                  <a:lnTo>
                    <a:pt x="642594" y="0"/>
                  </a:lnTo>
                  <a:lnTo>
                    <a:pt x="639876" y="2730"/>
                  </a:lnTo>
                  <a:lnTo>
                    <a:pt x="639876" y="9448"/>
                  </a:lnTo>
                  <a:lnTo>
                    <a:pt x="642594" y="12179"/>
                  </a:lnTo>
                  <a:lnTo>
                    <a:pt x="649325" y="12179"/>
                  </a:lnTo>
                  <a:lnTo>
                    <a:pt x="652056" y="9448"/>
                  </a:lnTo>
                  <a:lnTo>
                    <a:pt x="652056" y="2730"/>
                  </a:lnTo>
                  <a:close/>
                </a:path>
                <a:path w="2654300" h="2391409">
                  <a:moveTo>
                    <a:pt x="1887308" y="95288"/>
                  </a:moveTo>
                  <a:lnTo>
                    <a:pt x="1884565" y="92557"/>
                  </a:lnTo>
                  <a:lnTo>
                    <a:pt x="1877847" y="92557"/>
                  </a:lnTo>
                  <a:lnTo>
                    <a:pt x="1875129" y="95288"/>
                  </a:lnTo>
                  <a:lnTo>
                    <a:pt x="1875129" y="102019"/>
                  </a:lnTo>
                  <a:lnTo>
                    <a:pt x="1877847" y="104736"/>
                  </a:lnTo>
                  <a:lnTo>
                    <a:pt x="1884565" y="104736"/>
                  </a:lnTo>
                  <a:lnTo>
                    <a:pt x="1887308" y="102019"/>
                  </a:lnTo>
                  <a:lnTo>
                    <a:pt x="1887308" y="95288"/>
                  </a:lnTo>
                  <a:close/>
                </a:path>
                <a:path w="2654300" h="2391409">
                  <a:moveTo>
                    <a:pt x="1909495" y="108102"/>
                  </a:moveTo>
                  <a:lnTo>
                    <a:pt x="1906752" y="105371"/>
                  </a:lnTo>
                  <a:lnTo>
                    <a:pt x="1900047" y="105371"/>
                  </a:lnTo>
                  <a:lnTo>
                    <a:pt x="1897316" y="108102"/>
                  </a:lnTo>
                  <a:lnTo>
                    <a:pt x="1897316" y="114820"/>
                  </a:lnTo>
                  <a:lnTo>
                    <a:pt x="1900047" y="117551"/>
                  </a:lnTo>
                  <a:lnTo>
                    <a:pt x="1906752" y="117551"/>
                  </a:lnTo>
                  <a:lnTo>
                    <a:pt x="1909495" y="114820"/>
                  </a:lnTo>
                  <a:lnTo>
                    <a:pt x="1909495" y="108102"/>
                  </a:lnTo>
                  <a:close/>
                </a:path>
                <a:path w="2654300" h="2391409">
                  <a:moveTo>
                    <a:pt x="1931377" y="121272"/>
                  </a:moveTo>
                  <a:lnTo>
                    <a:pt x="1928647" y="118554"/>
                  </a:lnTo>
                  <a:lnTo>
                    <a:pt x="1921929" y="118554"/>
                  </a:lnTo>
                  <a:lnTo>
                    <a:pt x="1919198" y="121272"/>
                  </a:lnTo>
                  <a:lnTo>
                    <a:pt x="1919198" y="128003"/>
                  </a:lnTo>
                  <a:lnTo>
                    <a:pt x="1921929" y="130733"/>
                  </a:lnTo>
                  <a:lnTo>
                    <a:pt x="1928647" y="130733"/>
                  </a:lnTo>
                  <a:lnTo>
                    <a:pt x="1931377" y="128003"/>
                  </a:lnTo>
                  <a:lnTo>
                    <a:pt x="1931377" y="121272"/>
                  </a:lnTo>
                  <a:close/>
                </a:path>
                <a:path w="2654300" h="2391409">
                  <a:moveTo>
                    <a:pt x="1953044" y="134848"/>
                  </a:moveTo>
                  <a:lnTo>
                    <a:pt x="1950326" y="132105"/>
                  </a:lnTo>
                  <a:lnTo>
                    <a:pt x="1943608" y="132105"/>
                  </a:lnTo>
                  <a:lnTo>
                    <a:pt x="1940877" y="134848"/>
                  </a:lnTo>
                  <a:lnTo>
                    <a:pt x="1940877" y="141566"/>
                  </a:lnTo>
                  <a:lnTo>
                    <a:pt x="1943608" y="144284"/>
                  </a:lnTo>
                  <a:lnTo>
                    <a:pt x="1950326" y="144284"/>
                  </a:lnTo>
                  <a:lnTo>
                    <a:pt x="1953044" y="141566"/>
                  </a:lnTo>
                  <a:lnTo>
                    <a:pt x="1953044" y="134848"/>
                  </a:lnTo>
                  <a:close/>
                </a:path>
                <a:path w="2654300" h="2391409">
                  <a:moveTo>
                    <a:pt x="2210854" y="344106"/>
                  </a:moveTo>
                  <a:lnTo>
                    <a:pt x="2208123" y="341376"/>
                  </a:lnTo>
                  <a:lnTo>
                    <a:pt x="2201392" y="341376"/>
                  </a:lnTo>
                  <a:lnTo>
                    <a:pt x="2198674" y="344106"/>
                  </a:lnTo>
                  <a:lnTo>
                    <a:pt x="2198674" y="350824"/>
                  </a:lnTo>
                  <a:lnTo>
                    <a:pt x="2201392" y="353542"/>
                  </a:lnTo>
                  <a:lnTo>
                    <a:pt x="2208123" y="353542"/>
                  </a:lnTo>
                  <a:lnTo>
                    <a:pt x="2210854" y="350824"/>
                  </a:lnTo>
                  <a:lnTo>
                    <a:pt x="2210854" y="344106"/>
                  </a:lnTo>
                  <a:close/>
                </a:path>
                <a:path w="2654300" h="2391409">
                  <a:moveTo>
                    <a:pt x="2228545" y="362546"/>
                  </a:moveTo>
                  <a:lnTo>
                    <a:pt x="2225802" y="359816"/>
                  </a:lnTo>
                  <a:lnTo>
                    <a:pt x="2219096" y="359816"/>
                  </a:lnTo>
                  <a:lnTo>
                    <a:pt x="2216366" y="362546"/>
                  </a:lnTo>
                  <a:lnTo>
                    <a:pt x="2216366" y="369277"/>
                  </a:lnTo>
                  <a:lnTo>
                    <a:pt x="2219096" y="371995"/>
                  </a:lnTo>
                  <a:lnTo>
                    <a:pt x="2225802" y="371995"/>
                  </a:lnTo>
                  <a:lnTo>
                    <a:pt x="2228545" y="369277"/>
                  </a:lnTo>
                  <a:lnTo>
                    <a:pt x="2228545" y="362546"/>
                  </a:lnTo>
                  <a:close/>
                </a:path>
                <a:path w="2654300" h="2391409">
                  <a:moveTo>
                    <a:pt x="2245918" y="381317"/>
                  </a:moveTo>
                  <a:lnTo>
                    <a:pt x="2243201" y="378587"/>
                  </a:lnTo>
                  <a:lnTo>
                    <a:pt x="2236470" y="378587"/>
                  </a:lnTo>
                  <a:lnTo>
                    <a:pt x="2233752" y="381317"/>
                  </a:lnTo>
                  <a:lnTo>
                    <a:pt x="2233752" y="388035"/>
                  </a:lnTo>
                  <a:lnTo>
                    <a:pt x="2236470" y="390766"/>
                  </a:lnTo>
                  <a:lnTo>
                    <a:pt x="2243201" y="390766"/>
                  </a:lnTo>
                  <a:lnTo>
                    <a:pt x="2245918" y="388035"/>
                  </a:lnTo>
                  <a:lnTo>
                    <a:pt x="2245918" y="381317"/>
                  </a:lnTo>
                  <a:close/>
                </a:path>
                <a:path w="2654300" h="2391409">
                  <a:moveTo>
                    <a:pt x="2262987" y="400380"/>
                  </a:moveTo>
                  <a:lnTo>
                    <a:pt x="2260269" y="397649"/>
                  </a:lnTo>
                  <a:lnTo>
                    <a:pt x="2253538" y="397649"/>
                  </a:lnTo>
                  <a:lnTo>
                    <a:pt x="2250808" y="400380"/>
                  </a:lnTo>
                  <a:lnTo>
                    <a:pt x="2250808" y="407111"/>
                  </a:lnTo>
                  <a:lnTo>
                    <a:pt x="2253538" y="409829"/>
                  </a:lnTo>
                  <a:lnTo>
                    <a:pt x="2260269" y="409829"/>
                  </a:lnTo>
                  <a:lnTo>
                    <a:pt x="2262987" y="407111"/>
                  </a:lnTo>
                  <a:lnTo>
                    <a:pt x="2262987" y="400380"/>
                  </a:lnTo>
                  <a:close/>
                </a:path>
                <a:path w="2654300" h="2391409">
                  <a:moveTo>
                    <a:pt x="2279751" y="419747"/>
                  </a:moveTo>
                  <a:lnTo>
                    <a:pt x="2277021" y="417017"/>
                  </a:lnTo>
                  <a:lnTo>
                    <a:pt x="2270302" y="417017"/>
                  </a:lnTo>
                  <a:lnTo>
                    <a:pt x="2267572" y="419747"/>
                  </a:lnTo>
                  <a:lnTo>
                    <a:pt x="2267572" y="426466"/>
                  </a:lnTo>
                  <a:lnTo>
                    <a:pt x="2270302" y="429183"/>
                  </a:lnTo>
                  <a:lnTo>
                    <a:pt x="2277021" y="429183"/>
                  </a:lnTo>
                  <a:lnTo>
                    <a:pt x="2279751" y="426466"/>
                  </a:lnTo>
                  <a:lnTo>
                    <a:pt x="2279751" y="419747"/>
                  </a:lnTo>
                  <a:close/>
                </a:path>
                <a:path w="2654300" h="2391409">
                  <a:moveTo>
                    <a:pt x="2296185" y="439394"/>
                  </a:moveTo>
                  <a:lnTo>
                    <a:pt x="2293455" y="436664"/>
                  </a:lnTo>
                  <a:lnTo>
                    <a:pt x="2286749" y="436664"/>
                  </a:lnTo>
                  <a:lnTo>
                    <a:pt x="2284018" y="439394"/>
                  </a:lnTo>
                  <a:lnTo>
                    <a:pt x="2284018" y="446125"/>
                  </a:lnTo>
                  <a:lnTo>
                    <a:pt x="2286749" y="448843"/>
                  </a:lnTo>
                  <a:lnTo>
                    <a:pt x="2293455" y="448843"/>
                  </a:lnTo>
                  <a:lnTo>
                    <a:pt x="2296185" y="446125"/>
                  </a:lnTo>
                  <a:lnTo>
                    <a:pt x="2296185" y="439394"/>
                  </a:lnTo>
                  <a:close/>
                </a:path>
                <a:path w="2654300" h="2391409">
                  <a:moveTo>
                    <a:pt x="2312200" y="459320"/>
                  </a:moveTo>
                  <a:lnTo>
                    <a:pt x="2309469" y="456603"/>
                  </a:lnTo>
                  <a:lnTo>
                    <a:pt x="2302751" y="456603"/>
                  </a:lnTo>
                  <a:lnTo>
                    <a:pt x="2300020" y="459320"/>
                  </a:lnTo>
                  <a:lnTo>
                    <a:pt x="2300020" y="466051"/>
                  </a:lnTo>
                  <a:lnTo>
                    <a:pt x="2302751" y="468782"/>
                  </a:lnTo>
                  <a:lnTo>
                    <a:pt x="2309469" y="468782"/>
                  </a:lnTo>
                  <a:lnTo>
                    <a:pt x="2312200" y="466051"/>
                  </a:lnTo>
                  <a:lnTo>
                    <a:pt x="2312200" y="459320"/>
                  </a:lnTo>
                  <a:close/>
                </a:path>
                <a:path w="2654300" h="2391409">
                  <a:moveTo>
                    <a:pt x="2327910" y="479552"/>
                  </a:moveTo>
                  <a:lnTo>
                    <a:pt x="2325179" y="476821"/>
                  </a:lnTo>
                  <a:lnTo>
                    <a:pt x="2318461" y="476821"/>
                  </a:lnTo>
                  <a:lnTo>
                    <a:pt x="2315743" y="479552"/>
                  </a:lnTo>
                  <a:lnTo>
                    <a:pt x="2315743" y="486283"/>
                  </a:lnTo>
                  <a:lnTo>
                    <a:pt x="2318461" y="489000"/>
                  </a:lnTo>
                  <a:lnTo>
                    <a:pt x="2325179" y="489000"/>
                  </a:lnTo>
                  <a:lnTo>
                    <a:pt x="2327910" y="486283"/>
                  </a:lnTo>
                  <a:lnTo>
                    <a:pt x="2327910" y="479552"/>
                  </a:lnTo>
                  <a:close/>
                </a:path>
                <a:path w="2654300" h="2391409">
                  <a:moveTo>
                    <a:pt x="2343200" y="500037"/>
                  </a:moveTo>
                  <a:lnTo>
                    <a:pt x="2340470" y="497319"/>
                  </a:lnTo>
                  <a:lnTo>
                    <a:pt x="2333764" y="497319"/>
                  </a:lnTo>
                  <a:lnTo>
                    <a:pt x="2331034" y="500037"/>
                  </a:lnTo>
                  <a:lnTo>
                    <a:pt x="2331034" y="506755"/>
                  </a:lnTo>
                  <a:lnTo>
                    <a:pt x="2333764" y="509485"/>
                  </a:lnTo>
                  <a:lnTo>
                    <a:pt x="2340470" y="509485"/>
                  </a:lnTo>
                  <a:lnTo>
                    <a:pt x="2343200" y="506755"/>
                  </a:lnTo>
                  <a:lnTo>
                    <a:pt x="2343200" y="500037"/>
                  </a:lnTo>
                  <a:close/>
                </a:path>
                <a:path w="2654300" h="2391409">
                  <a:moveTo>
                    <a:pt x="2358174" y="520788"/>
                  </a:moveTo>
                  <a:lnTo>
                    <a:pt x="2355443" y="518071"/>
                  </a:lnTo>
                  <a:lnTo>
                    <a:pt x="2348738" y="518071"/>
                  </a:lnTo>
                  <a:lnTo>
                    <a:pt x="2346007" y="520788"/>
                  </a:lnTo>
                  <a:lnTo>
                    <a:pt x="2346007" y="527519"/>
                  </a:lnTo>
                  <a:lnTo>
                    <a:pt x="2348738" y="530250"/>
                  </a:lnTo>
                  <a:lnTo>
                    <a:pt x="2355443" y="530250"/>
                  </a:lnTo>
                  <a:lnTo>
                    <a:pt x="2358174" y="527519"/>
                  </a:lnTo>
                  <a:lnTo>
                    <a:pt x="2358174" y="520788"/>
                  </a:lnTo>
                  <a:close/>
                </a:path>
                <a:path w="2654300" h="2391409">
                  <a:moveTo>
                    <a:pt x="2372842" y="541820"/>
                  </a:moveTo>
                  <a:lnTo>
                    <a:pt x="2370099" y="539076"/>
                  </a:lnTo>
                  <a:lnTo>
                    <a:pt x="2363393" y="539076"/>
                  </a:lnTo>
                  <a:lnTo>
                    <a:pt x="2360663" y="541820"/>
                  </a:lnTo>
                  <a:lnTo>
                    <a:pt x="2360663" y="548538"/>
                  </a:lnTo>
                  <a:lnTo>
                    <a:pt x="2363393" y="551256"/>
                  </a:lnTo>
                  <a:lnTo>
                    <a:pt x="2370099" y="551256"/>
                  </a:lnTo>
                  <a:lnTo>
                    <a:pt x="2372842" y="548538"/>
                  </a:lnTo>
                  <a:lnTo>
                    <a:pt x="2372842" y="541820"/>
                  </a:lnTo>
                  <a:close/>
                </a:path>
                <a:path w="2654300" h="2391409">
                  <a:moveTo>
                    <a:pt x="2386977" y="563079"/>
                  </a:moveTo>
                  <a:lnTo>
                    <a:pt x="2384247" y="560362"/>
                  </a:lnTo>
                  <a:lnTo>
                    <a:pt x="2377516" y="560362"/>
                  </a:lnTo>
                  <a:lnTo>
                    <a:pt x="2374798" y="563079"/>
                  </a:lnTo>
                  <a:lnTo>
                    <a:pt x="2374798" y="569810"/>
                  </a:lnTo>
                  <a:lnTo>
                    <a:pt x="2377516" y="572541"/>
                  </a:lnTo>
                  <a:lnTo>
                    <a:pt x="2384247" y="572541"/>
                  </a:lnTo>
                  <a:lnTo>
                    <a:pt x="2386977" y="569810"/>
                  </a:lnTo>
                  <a:lnTo>
                    <a:pt x="2386977" y="563079"/>
                  </a:lnTo>
                  <a:close/>
                </a:path>
                <a:path w="2654300" h="2391409">
                  <a:moveTo>
                    <a:pt x="2400884" y="584593"/>
                  </a:moveTo>
                  <a:lnTo>
                    <a:pt x="2398166" y="581875"/>
                  </a:lnTo>
                  <a:lnTo>
                    <a:pt x="2391448" y="581875"/>
                  </a:lnTo>
                  <a:lnTo>
                    <a:pt x="2388717" y="584593"/>
                  </a:lnTo>
                  <a:lnTo>
                    <a:pt x="2388717" y="591324"/>
                  </a:lnTo>
                  <a:lnTo>
                    <a:pt x="2391448" y="594055"/>
                  </a:lnTo>
                  <a:lnTo>
                    <a:pt x="2398166" y="594055"/>
                  </a:lnTo>
                  <a:lnTo>
                    <a:pt x="2400884" y="591324"/>
                  </a:lnTo>
                  <a:lnTo>
                    <a:pt x="2400884" y="584593"/>
                  </a:lnTo>
                  <a:close/>
                </a:path>
                <a:path w="2654300" h="2391409">
                  <a:moveTo>
                    <a:pt x="2414308" y="606361"/>
                  </a:moveTo>
                  <a:lnTo>
                    <a:pt x="2411565" y="603631"/>
                  </a:lnTo>
                  <a:lnTo>
                    <a:pt x="2404859" y="603631"/>
                  </a:lnTo>
                  <a:lnTo>
                    <a:pt x="2402128" y="606361"/>
                  </a:lnTo>
                  <a:lnTo>
                    <a:pt x="2402128" y="613092"/>
                  </a:lnTo>
                  <a:lnTo>
                    <a:pt x="2404859" y="615810"/>
                  </a:lnTo>
                  <a:lnTo>
                    <a:pt x="2411565" y="615810"/>
                  </a:lnTo>
                  <a:lnTo>
                    <a:pt x="2414308" y="613092"/>
                  </a:lnTo>
                  <a:lnTo>
                    <a:pt x="2414308" y="606361"/>
                  </a:lnTo>
                  <a:close/>
                </a:path>
                <a:path w="2654300" h="2391409">
                  <a:moveTo>
                    <a:pt x="2427389" y="628357"/>
                  </a:moveTo>
                  <a:lnTo>
                    <a:pt x="2424658" y="625627"/>
                  </a:lnTo>
                  <a:lnTo>
                    <a:pt x="2417940" y="625627"/>
                  </a:lnTo>
                  <a:lnTo>
                    <a:pt x="2415209" y="628357"/>
                  </a:lnTo>
                  <a:lnTo>
                    <a:pt x="2415209" y="635076"/>
                  </a:lnTo>
                  <a:lnTo>
                    <a:pt x="2417940" y="637806"/>
                  </a:lnTo>
                  <a:lnTo>
                    <a:pt x="2424658" y="637806"/>
                  </a:lnTo>
                  <a:lnTo>
                    <a:pt x="2427389" y="635076"/>
                  </a:lnTo>
                  <a:lnTo>
                    <a:pt x="2427389" y="628357"/>
                  </a:lnTo>
                  <a:close/>
                </a:path>
                <a:path w="2654300" h="2391409">
                  <a:moveTo>
                    <a:pt x="2440152" y="650570"/>
                  </a:moveTo>
                  <a:lnTo>
                    <a:pt x="2437434" y="647839"/>
                  </a:lnTo>
                  <a:lnTo>
                    <a:pt x="2430716" y="647839"/>
                  </a:lnTo>
                  <a:lnTo>
                    <a:pt x="2427986" y="650570"/>
                  </a:lnTo>
                  <a:lnTo>
                    <a:pt x="2427986" y="657288"/>
                  </a:lnTo>
                  <a:lnTo>
                    <a:pt x="2430716" y="660019"/>
                  </a:lnTo>
                  <a:lnTo>
                    <a:pt x="2437434" y="660019"/>
                  </a:lnTo>
                  <a:lnTo>
                    <a:pt x="2440152" y="657288"/>
                  </a:lnTo>
                  <a:lnTo>
                    <a:pt x="2440152" y="650570"/>
                  </a:lnTo>
                  <a:close/>
                </a:path>
                <a:path w="2654300" h="2391409">
                  <a:moveTo>
                    <a:pt x="2452420" y="672998"/>
                  </a:moveTo>
                  <a:lnTo>
                    <a:pt x="2449690" y="670280"/>
                  </a:lnTo>
                  <a:lnTo>
                    <a:pt x="2442972" y="670280"/>
                  </a:lnTo>
                  <a:lnTo>
                    <a:pt x="2440241" y="672998"/>
                  </a:lnTo>
                  <a:lnTo>
                    <a:pt x="2440241" y="679742"/>
                  </a:lnTo>
                  <a:lnTo>
                    <a:pt x="2442972" y="682459"/>
                  </a:lnTo>
                  <a:lnTo>
                    <a:pt x="2449690" y="682459"/>
                  </a:lnTo>
                  <a:lnTo>
                    <a:pt x="2452420" y="679742"/>
                  </a:lnTo>
                  <a:lnTo>
                    <a:pt x="2452420" y="672998"/>
                  </a:lnTo>
                  <a:close/>
                </a:path>
                <a:path w="2654300" h="2391409">
                  <a:moveTo>
                    <a:pt x="2464346" y="695667"/>
                  </a:moveTo>
                  <a:lnTo>
                    <a:pt x="2461615" y="692924"/>
                  </a:lnTo>
                  <a:lnTo>
                    <a:pt x="2454897" y="692924"/>
                  </a:lnTo>
                  <a:lnTo>
                    <a:pt x="2452179" y="695667"/>
                  </a:lnTo>
                  <a:lnTo>
                    <a:pt x="2452179" y="702386"/>
                  </a:lnTo>
                  <a:lnTo>
                    <a:pt x="2454897" y="705104"/>
                  </a:lnTo>
                  <a:lnTo>
                    <a:pt x="2461615" y="705104"/>
                  </a:lnTo>
                  <a:lnTo>
                    <a:pt x="2464346" y="702386"/>
                  </a:lnTo>
                  <a:lnTo>
                    <a:pt x="2464346" y="695667"/>
                  </a:lnTo>
                  <a:close/>
                </a:path>
                <a:path w="2654300" h="2391409">
                  <a:moveTo>
                    <a:pt x="2475865" y="718515"/>
                  </a:moveTo>
                  <a:lnTo>
                    <a:pt x="2473134" y="715784"/>
                  </a:lnTo>
                  <a:lnTo>
                    <a:pt x="2466416" y="715784"/>
                  </a:lnTo>
                  <a:lnTo>
                    <a:pt x="2463685" y="718515"/>
                  </a:lnTo>
                  <a:lnTo>
                    <a:pt x="2463685" y="725246"/>
                  </a:lnTo>
                  <a:lnTo>
                    <a:pt x="2466416" y="727964"/>
                  </a:lnTo>
                  <a:lnTo>
                    <a:pt x="2473134" y="727964"/>
                  </a:lnTo>
                  <a:lnTo>
                    <a:pt x="2475865" y="725246"/>
                  </a:lnTo>
                  <a:lnTo>
                    <a:pt x="2475865" y="718515"/>
                  </a:lnTo>
                  <a:close/>
                </a:path>
                <a:path w="2654300" h="2391409">
                  <a:moveTo>
                    <a:pt x="2486964" y="741578"/>
                  </a:moveTo>
                  <a:lnTo>
                    <a:pt x="2484221" y="738860"/>
                  </a:lnTo>
                  <a:lnTo>
                    <a:pt x="2477516" y="738860"/>
                  </a:lnTo>
                  <a:lnTo>
                    <a:pt x="2474785" y="741578"/>
                  </a:lnTo>
                  <a:lnTo>
                    <a:pt x="2474785" y="748309"/>
                  </a:lnTo>
                  <a:lnTo>
                    <a:pt x="2477516" y="751039"/>
                  </a:lnTo>
                  <a:lnTo>
                    <a:pt x="2484221" y="751039"/>
                  </a:lnTo>
                  <a:lnTo>
                    <a:pt x="2486964" y="748309"/>
                  </a:lnTo>
                  <a:lnTo>
                    <a:pt x="2486964" y="741578"/>
                  </a:lnTo>
                  <a:close/>
                </a:path>
                <a:path w="2654300" h="2391409">
                  <a:moveTo>
                    <a:pt x="2497645" y="764832"/>
                  </a:moveTo>
                  <a:lnTo>
                    <a:pt x="2494915" y="762101"/>
                  </a:lnTo>
                  <a:lnTo>
                    <a:pt x="2488209" y="762101"/>
                  </a:lnTo>
                  <a:lnTo>
                    <a:pt x="2485479" y="764832"/>
                  </a:lnTo>
                  <a:lnTo>
                    <a:pt x="2485479" y="771550"/>
                  </a:lnTo>
                  <a:lnTo>
                    <a:pt x="2488209" y="774280"/>
                  </a:lnTo>
                  <a:lnTo>
                    <a:pt x="2494915" y="774280"/>
                  </a:lnTo>
                  <a:lnTo>
                    <a:pt x="2497645" y="771550"/>
                  </a:lnTo>
                  <a:lnTo>
                    <a:pt x="2497645" y="764832"/>
                  </a:lnTo>
                  <a:close/>
                </a:path>
                <a:path w="2654300" h="2391409">
                  <a:moveTo>
                    <a:pt x="2507907" y="788263"/>
                  </a:moveTo>
                  <a:lnTo>
                    <a:pt x="2505176" y="785533"/>
                  </a:lnTo>
                  <a:lnTo>
                    <a:pt x="2498471" y="785533"/>
                  </a:lnTo>
                  <a:lnTo>
                    <a:pt x="2495740" y="788263"/>
                  </a:lnTo>
                  <a:lnTo>
                    <a:pt x="2495740" y="794994"/>
                  </a:lnTo>
                  <a:lnTo>
                    <a:pt x="2498471" y="797712"/>
                  </a:lnTo>
                  <a:lnTo>
                    <a:pt x="2505176" y="797712"/>
                  </a:lnTo>
                  <a:lnTo>
                    <a:pt x="2507907" y="794994"/>
                  </a:lnTo>
                  <a:lnTo>
                    <a:pt x="2507907" y="788263"/>
                  </a:lnTo>
                  <a:close/>
                </a:path>
                <a:path w="2654300" h="2391409">
                  <a:moveTo>
                    <a:pt x="2517851" y="811872"/>
                  </a:moveTo>
                  <a:lnTo>
                    <a:pt x="2515120" y="809142"/>
                  </a:lnTo>
                  <a:lnTo>
                    <a:pt x="2508402" y="809142"/>
                  </a:lnTo>
                  <a:lnTo>
                    <a:pt x="2505672" y="811872"/>
                  </a:lnTo>
                  <a:lnTo>
                    <a:pt x="2505672" y="818603"/>
                  </a:lnTo>
                  <a:lnTo>
                    <a:pt x="2508402" y="821321"/>
                  </a:lnTo>
                  <a:lnTo>
                    <a:pt x="2515120" y="821321"/>
                  </a:lnTo>
                  <a:lnTo>
                    <a:pt x="2517851" y="818603"/>
                  </a:lnTo>
                  <a:lnTo>
                    <a:pt x="2517851" y="811872"/>
                  </a:lnTo>
                  <a:close/>
                </a:path>
                <a:path w="2654300" h="2391409">
                  <a:moveTo>
                    <a:pt x="2527287" y="835660"/>
                  </a:moveTo>
                  <a:lnTo>
                    <a:pt x="2524556" y="832929"/>
                  </a:lnTo>
                  <a:lnTo>
                    <a:pt x="2517838" y="832929"/>
                  </a:lnTo>
                  <a:lnTo>
                    <a:pt x="2515108" y="835660"/>
                  </a:lnTo>
                  <a:lnTo>
                    <a:pt x="2515108" y="842378"/>
                  </a:lnTo>
                  <a:lnTo>
                    <a:pt x="2517838" y="845108"/>
                  </a:lnTo>
                  <a:lnTo>
                    <a:pt x="2524556" y="845108"/>
                  </a:lnTo>
                  <a:lnTo>
                    <a:pt x="2527287" y="842378"/>
                  </a:lnTo>
                  <a:lnTo>
                    <a:pt x="2527287" y="835660"/>
                  </a:lnTo>
                  <a:close/>
                </a:path>
                <a:path w="2654300" h="2391409">
                  <a:moveTo>
                    <a:pt x="2536279" y="859599"/>
                  </a:moveTo>
                  <a:lnTo>
                    <a:pt x="2533561" y="856869"/>
                  </a:lnTo>
                  <a:lnTo>
                    <a:pt x="2526830" y="856869"/>
                  </a:lnTo>
                  <a:lnTo>
                    <a:pt x="2524099" y="859599"/>
                  </a:lnTo>
                  <a:lnTo>
                    <a:pt x="2524099" y="866317"/>
                  </a:lnTo>
                  <a:lnTo>
                    <a:pt x="2526830" y="869048"/>
                  </a:lnTo>
                  <a:lnTo>
                    <a:pt x="2533561" y="869048"/>
                  </a:lnTo>
                  <a:lnTo>
                    <a:pt x="2536279" y="866317"/>
                  </a:lnTo>
                  <a:lnTo>
                    <a:pt x="2536279" y="859599"/>
                  </a:lnTo>
                  <a:close/>
                </a:path>
                <a:path w="2654300" h="2391409">
                  <a:moveTo>
                    <a:pt x="2544864" y="883704"/>
                  </a:moveTo>
                  <a:lnTo>
                    <a:pt x="2542146" y="880960"/>
                  </a:lnTo>
                  <a:lnTo>
                    <a:pt x="2535415" y="880960"/>
                  </a:lnTo>
                  <a:lnTo>
                    <a:pt x="2532697" y="883704"/>
                  </a:lnTo>
                  <a:lnTo>
                    <a:pt x="2532697" y="890422"/>
                  </a:lnTo>
                  <a:lnTo>
                    <a:pt x="2535415" y="893140"/>
                  </a:lnTo>
                  <a:lnTo>
                    <a:pt x="2542146" y="893140"/>
                  </a:lnTo>
                  <a:lnTo>
                    <a:pt x="2544864" y="890422"/>
                  </a:lnTo>
                  <a:lnTo>
                    <a:pt x="2544864" y="883704"/>
                  </a:lnTo>
                  <a:close/>
                </a:path>
                <a:path w="2654300" h="2391409">
                  <a:moveTo>
                    <a:pt x="2553131" y="907948"/>
                  </a:moveTo>
                  <a:lnTo>
                    <a:pt x="2550401" y="905217"/>
                  </a:lnTo>
                  <a:lnTo>
                    <a:pt x="2543695" y="905217"/>
                  </a:lnTo>
                  <a:lnTo>
                    <a:pt x="2540952" y="907948"/>
                  </a:lnTo>
                  <a:lnTo>
                    <a:pt x="2540952" y="914666"/>
                  </a:lnTo>
                  <a:lnTo>
                    <a:pt x="2543695" y="917397"/>
                  </a:lnTo>
                  <a:lnTo>
                    <a:pt x="2550401" y="917397"/>
                  </a:lnTo>
                  <a:lnTo>
                    <a:pt x="2553131" y="914666"/>
                  </a:lnTo>
                  <a:lnTo>
                    <a:pt x="2553131" y="907948"/>
                  </a:lnTo>
                  <a:close/>
                </a:path>
                <a:path w="2654300" h="2391409">
                  <a:moveTo>
                    <a:pt x="2560891" y="932332"/>
                  </a:moveTo>
                  <a:lnTo>
                    <a:pt x="2558161" y="929601"/>
                  </a:lnTo>
                  <a:lnTo>
                    <a:pt x="2551442" y="929601"/>
                  </a:lnTo>
                  <a:lnTo>
                    <a:pt x="2548712" y="932332"/>
                  </a:lnTo>
                  <a:lnTo>
                    <a:pt x="2548712" y="939063"/>
                  </a:lnTo>
                  <a:lnTo>
                    <a:pt x="2551442" y="941781"/>
                  </a:lnTo>
                  <a:lnTo>
                    <a:pt x="2558161" y="941781"/>
                  </a:lnTo>
                  <a:lnTo>
                    <a:pt x="2560891" y="939063"/>
                  </a:lnTo>
                  <a:lnTo>
                    <a:pt x="2560891" y="932332"/>
                  </a:lnTo>
                  <a:close/>
                </a:path>
                <a:path w="2654300" h="2391409">
                  <a:moveTo>
                    <a:pt x="2566441" y="1862683"/>
                  </a:moveTo>
                  <a:lnTo>
                    <a:pt x="2563711" y="1859953"/>
                  </a:lnTo>
                  <a:lnTo>
                    <a:pt x="2557005" y="1859953"/>
                  </a:lnTo>
                  <a:lnTo>
                    <a:pt x="2554262" y="1862683"/>
                  </a:lnTo>
                  <a:lnTo>
                    <a:pt x="2554262" y="1869401"/>
                  </a:lnTo>
                  <a:lnTo>
                    <a:pt x="2557005" y="1872132"/>
                  </a:lnTo>
                  <a:lnTo>
                    <a:pt x="2563711" y="1872132"/>
                  </a:lnTo>
                  <a:lnTo>
                    <a:pt x="2566441" y="1869401"/>
                  </a:lnTo>
                  <a:lnTo>
                    <a:pt x="2566441" y="1862683"/>
                  </a:lnTo>
                  <a:close/>
                </a:path>
                <a:path w="2654300" h="2391409">
                  <a:moveTo>
                    <a:pt x="2568219" y="956843"/>
                  </a:moveTo>
                  <a:lnTo>
                    <a:pt x="2565489" y="954125"/>
                  </a:lnTo>
                  <a:lnTo>
                    <a:pt x="2558770" y="954125"/>
                  </a:lnTo>
                  <a:lnTo>
                    <a:pt x="2556052" y="956843"/>
                  </a:lnTo>
                  <a:lnTo>
                    <a:pt x="2556052" y="963574"/>
                  </a:lnTo>
                  <a:lnTo>
                    <a:pt x="2558770" y="966304"/>
                  </a:lnTo>
                  <a:lnTo>
                    <a:pt x="2565489" y="966304"/>
                  </a:lnTo>
                  <a:lnTo>
                    <a:pt x="2568219" y="963574"/>
                  </a:lnTo>
                  <a:lnTo>
                    <a:pt x="2568219" y="956843"/>
                  </a:lnTo>
                  <a:close/>
                </a:path>
                <a:path w="2654300" h="2391409">
                  <a:moveTo>
                    <a:pt x="2574912" y="1838528"/>
                  </a:moveTo>
                  <a:lnTo>
                    <a:pt x="2572194" y="1835797"/>
                  </a:lnTo>
                  <a:lnTo>
                    <a:pt x="2565476" y="1835797"/>
                  </a:lnTo>
                  <a:lnTo>
                    <a:pt x="2562745" y="1838528"/>
                  </a:lnTo>
                  <a:lnTo>
                    <a:pt x="2562745" y="1845246"/>
                  </a:lnTo>
                  <a:lnTo>
                    <a:pt x="2565476" y="1847977"/>
                  </a:lnTo>
                  <a:lnTo>
                    <a:pt x="2572194" y="1847977"/>
                  </a:lnTo>
                  <a:lnTo>
                    <a:pt x="2574912" y="1845246"/>
                  </a:lnTo>
                  <a:lnTo>
                    <a:pt x="2574912" y="1838528"/>
                  </a:lnTo>
                  <a:close/>
                </a:path>
                <a:path w="2654300" h="2391409">
                  <a:moveTo>
                    <a:pt x="2575026" y="981506"/>
                  </a:moveTo>
                  <a:lnTo>
                    <a:pt x="2572296" y="978776"/>
                  </a:lnTo>
                  <a:lnTo>
                    <a:pt x="2565590" y="978776"/>
                  </a:lnTo>
                  <a:lnTo>
                    <a:pt x="2562847" y="981506"/>
                  </a:lnTo>
                  <a:lnTo>
                    <a:pt x="2562847" y="988225"/>
                  </a:lnTo>
                  <a:lnTo>
                    <a:pt x="2565590" y="990955"/>
                  </a:lnTo>
                  <a:lnTo>
                    <a:pt x="2572296" y="990955"/>
                  </a:lnTo>
                  <a:lnTo>
                    <a:pt x="2575026" y="988225"/>
                  </a:lnTo>
                  <a:lnTo>
                    <a:pt x="2575026" y="981506"/>
                  </a:lnTo>
                  <a:close/>
                </a:path>
                <a:path w="2654300" h="2391409">
                  <a:moveTo>
                    <a:pt x="2581516" y="1006259"/>
                  </a:moveTo>
                  <a:lnTo>
                    <a:pt x="2578785" y="1003528"/>
                  </a:lnTo>
                  <a:lnTo>
                    <a:pt x="2572067" y="1003528"/>
                  </a:lnTo>
                  <a:lnTo>
                    <a:pt x="2569349" y="1006259"/>
                  </a:lnTo>
                  <a:lnTo>
                    <a:pt x="2569349" y="1012977"/>
                  </a:lnTo>
                  <a:lnTo>
                    <a:pt x="2572067" y="1015707"/>
                  </a:lnTo>
                  <a:lnTo>
                    <a:pt x="2578785" y="1015707"/>
                  </a:lnTo>
                  <a:lnTo>
                    <a:pt x="2581516" y="1012977"/>
                  </a:lnTo>
                  <a:lnTo>
                    <a:pt x="2581516" y="1006259"/>
                  </a:lnTo>
                  <a:close/>
                </a:path>
                <a:path w="2654300" h="2391409">
                  <a:moveTo>
                    <a:pt x="2582976" y="1814220"/>
                  </a:moveTo>
                  <a:lnTo>
                    <a:pt x="2580259" y="1811489"/>
                  </a:lnTo>
                  <a:lnTo>
                    <a:pt x="2573528" y="1811489"/>
                  </a:lnTo>
                  <a:lnTo>
                    <a:pt x="2570810" y="1814220"/>
                  </a:lnTo>
                  <a:lnTo>
                    <a:pt x="2570810" y="1820951"/>
                  </a:lnTo>
                  <a:lnTo>
                    <a:pt x="2573528" y="1823669"/>
                  </a:lnTo>
                  <a:lnTo>
                    <a:pt x="2580259" y="1823669"/>
                  </a:lnTo>
                  <a:lnTo>
                    <a:pt x="2582976" y="1820951"/>
                  </a:lnTo>
                  <a:lnTo>
                    <a:pt x="2582976" y="1814220"/>
                  </a:lnTo>
                  <a:close/>
                </a:path>
                <a:path w="2654300" h="2391409">
                  <a:moveTo>
                    <a:pt x="2587599" y="1031138"/>
                  </a:moveTo>
                  <a:lnTo>
                    <a:pt x="2584869" y="1028407"/>
                  </a:lnTo>
                  <a:lnTo>
                    <a:pt x="2578138" y="1028407"/>
                  </a:lnTo>
                  <a:lnTo>
                    <a:pt x="2575420" y="1031138"/>
                  </a:lnTo>
                  <a:lnTo>
                    <a:pt x="2575420" y="1037856"/>
                  </a:lnTo>
                  <a:lnTo>
                    <a:pt x="2578138" y="1040587"/>
                  </a:lnTo>
                  <a:lnTo>
                    <a:pt x="2584869" y="1040587"/>
                  </a:lnTo>
                  <a:lnTo>
                    <a:pt x="2587599" y="1037856"/>
                  </a:lnTo>
                  <a:lnTo>
                    <a:pt x="2587599" y="1031138"/>
                  </a:lnTo>
                  <a:close/>
                </a:path>
                <a:path w="2654300" h="2391409">
                  <a:moveTo>
                    <a:pt x="2590635" y="1789785"/>
                  </a:moveTo>
                  <a:lnTo>
                    <a:pt x="2587904" y="1787067"/>
                  </a:lnTo>
                  <a:lnTo>
                    <a:pt x="2581186" y="1787067"/>
                  </a:lnTo>
                  <a:lnTo>
                    <a:pt x="2578455" y="1789785"/>
                  </a:lnTo>
                  <a:lnTo>
                    <a:pt x="2578455" y="1796516"/>
                  </a:lnTo>
                  <a:lnTo>
                    <a:pt x="2581186" y="1799247"/>
                  </a:lnTo>
                  <a:lnTo>
                    <a:pt x="2587904" y="1799247"/>
                  </a:lnTo>
                  <a:lnTo>
                    <a:pt x="2590635" y="1796516"/>
                  </a:lnTo>
                  <a:lnTo>
                    <a:pt x="2590635" y="1789785"/>
                  </a:lnTo>
                  <a:close/>
                </a:path>
                <a:path w="2654300" h="2391409">
                  <a:moveTo>
                    <a:pt x="2593149" y="1056119"/>
                  </a:moveTo>
                  <a:lnTo>
                    <a:pt x="2590419" y="1053376"/>
                  </a:lnTo>
                  <a:lnTo>
                    <a:pt x="2583700" y="1053376"/>
                  </a:lnTo>
                  <a:lnTo>
                    <a:pt x="2580970" y="1056119"/>
                  </a:lnTo>
                  <a:lnTo>
                    <a:pt x="2580970" y="1062837"/>
                  </a:lnTo>
                  <a:lnTo>
                    <a:pt x="2583700" y="1065555"/>
                  </a:lnTo>
                  <a:lnTo>
                    <a:pt x="2590419" y="1065555"/>
                  </a:lnTo>
                  <a:lnTo>
                    <a:pt x="2593149" y="1062837"/>
                  </a:lnTo>
                  <a:lnTo>
                    <a:pt x="2593149" y="1056119"/>
                  </a:lnTo>
                  <a:close/>
                </a:path>
                <a:path w="2654300" h="2391409">
                  <a:moveTo>
                    <a:pt x="2598267" y="1081176"/>
                  </a:moveTo>
                  <a:lnTo>
                    <a:pt x="2595537" y="1078445"/>
                  </a:lnTo>
                  <a:lnTo>
                    <a:pt x="2588818" y="1078445"/>
                  </a:lnTo>
                  <a:lnTo>
                    <a:pt x="2586088" y="1081176"/>
                  </a:lnTo>
                  <a:lnTo>
                    <a:pt x="2586088" y="1087907"/>
                  </a:lnTo>
                  <a:lnTo>
                    <a:pt x="2588818" y="1090625"/>
                  </a:lnTo>
                  <a:lnTo>
                    <a:pt x="2595537" y="1090625"/>
                  </a:lnTo>
                  <a:lnTo>
                    <a:pt x="2598267" y="1087907"/>
                  </a:lnTo>
                  <a:lnTo>
                    <a:pt x="2598267" y="1081176"/>
                  </a:lnTo>
                  <a:close/>
                </a:path>
                <a:path w="2654300" h="2391409">
                  <a:moveTo>
                    <a:pt x="2602992" y="1106347"/>
                  </a:moveTo>
                  <a:lnTo>
                    <a:pt x="2600261" y="1103604"/>
                  </a:lnTo>
                  <a:lnTo>
                    <a:pt x="2593543" y="1103604"/>
                  </a:lnTo>
                  <a:lnTo>
                    <a:pt x="2590812" y="1106347"/>
                  </a:lnTo>
                  <a:lnTo>
                    <a:pt x="2590812" y="1113066"/>
                  </a:lnTo>
                  <a:lnTo>
                    <a:pt x="2593543" y="1115783"/>
                  </a:lnTo>
                  <a:lnTo>
                    <a:pt x="2600261" y="1115783"/>
                  </a:lnTo>
                  <a:lnTo>
                    <a:pt x="2602992" y="1113066"/>
                  </a:lnTo>
                  <a:lnTo>
                    <a:pt x="2602992" y="1106347"/>
                  </a:lnTo>
                  <a:close/>
                </a:path>
                <a:path w="2654300" h="2391409">
                  <a:moveTo>
                    <a:pt x="2604554" y="1740547"/>
                  </a:moveTo>
                  <a:lnTo>
                    <a:pt x="2601823" y="1737817"/>
                  </a:lnTo>
                  <a:lnTo>
                    <a:pt x="2595105" y="1737817"/>
                  </a:lnTo>
                  <a:lnTo>
                    <a:pt x="2592387" y="1740547"/>
                  </a:lnTo>
                  <a:lnTo>
                    <a:pt x="2592387" y="1747278"/>
                  </a:lnTo>
                  <a:lnTo>
                    <a:pt x="2595105" y="1749996"/>
                  </a:lnTo>
                  <a:lnTo>
                    <a:pt x="2601823" y="1749996"/>
                  </a:lnTo>
                  <a:lnTo>
                    <a:pt x="2604554" y="1747278"/>
                  </a:lnTo>
                  <a:lnTo>
                    <a:pt x="2604554" y="1740547"/>
                  </a:lnTo>
                  <a:close/>
                </a:path>
                <a:path w="2654300" h="2391409">
                  <a:moveTo>
                    <a:pt x="2607272" y="1131570"/>
                  </a:moveTo>
                  <a:lnTo>
                    <a:pt x="2604554" y="1128839"/>
                  </a:lnTo>
                  <a:lnTo>
                    <a:pt x="2597823" y="1128839"/>
                  </a:lnTo>
                  <a:lnTo>
                    <a:pt x="2595092" y="1131570"/>
                  </a:lnTo>
                  <a:lnTo>
                    <a:pt x="2595092" y="1138301"/>
                  </a:lnTo>
                  <a:lnTo>
                    <a:pt x="2597823" y="1141018"/>
                  </a:lnTo>
                  <a:lnTo>
                    <a:pt x="2604554" y="1141018"/>
                  </a:lnTo>
                  <a:lnTo>
                    <a:pt x="2607272" y="1138301"/>
                  </a:lnTo>
                  <a:lnTo>
                    <a:pt x="2607272" y="1131570"/>
                  </a:lnTo>
                  <a:close/>
                </a:path>
                <a:path w="2654300" h="2391409">
                  <a:moveTo>
                    <a:pt x="2610840" y="1715757"/>
                  </a:moveTo>
                  <a:lnTo>
                    <a:pt x="2608110" y="1713026"/>
                  </a:lnTo>
                  <a:lnTo>
                    <a:pt x="2601391" y="1713026"/>
                  </a:lnTo>
                  <a:lnTo>
                    <a:pt x="2598661" y="1715757"/>
                  </a:lnTo>
                  <a:lnTo>
                    <a:pt x="2598661" y="1722475"/>
                  </a:lnTo>
                  <a:lnTo>
                    <a:pt x="2601391" y="1725206"/>
                  </a:lnTo>
                  <a:lnTo>
                    <a:pt x="2608110" y="1725206"/>
                  </a:lnTo>
                  <a:lnTo>
                    <a:pt x="2610840" y="1722475"/>
                  </a:lnTo>
                  <a:lnTo>
                    <a:pt x="2610840" y="1715757"/>
                  </a:lnTo>
                  <a:close/>
                </a:path>
                <a:path w="2654300" h="2391409">
                  <a:moveTo>
                    <a:pt x="2611043" y="1156881"/>
                  </a:moveTo>
                  <a:lnTo>
                    <a:pt x="2608313" y="1154150"/>
                  </a:lnTo>
                  <a:lnTo>
                    <a:pt x="2601595" y="1154150"/>
                  </a:lnTo>
                  <a:lnTo>
                    <a:pt x="2598877" y="1156881"/>
                  </a:lnTo>
                  <a:lnTo>
                    <a:pt x="2598877" y="1163612"/>
                  </a:lnTo>
                  <a:lnTo>
                    <a:pt x="2601595" y="1166329"/>
                  </a:lnTo>
                  <a:lnTo>
                    <a:pt x="2608313" y="1166329"/>
                  </a:lnTo>
                  <a:lnTo>
                    <a:pt x="2611043" y="1163612"/>
                  </a:lnTo>
                  <a:lnTo>
                    <a:pt x="2611043" y="1156881"/>
                  </a:lnTo>
                  <a:close/>
                </a:path>
                <a:path w="2654300" h="2391409">
                  <a:moveTo>
                    <a:pt x="2614396" y="1182255"/>
                  </a:moveTo>
                  <a:lnTo>
                    <a:pt x="2611666" y="1179525"/>
                  </a:lnTo>
                  <a:lnTo>
                    <a:pt x="2604947" y="1179525"/>
                  </a:lnTo>
                  <a:lnTo>
                    <a:pt x="2602230" y="1182255"/>
                  </a:lnTo>
                  <a:lnTo>
                    <a:pt x="2602230" y="1188974"/>
                  </a:lnTo>
                  <a:lnTo>
                    <a:pt x="2604947" y="1191704"/>
                  </a:lnTo>
                  <a:lnTo>
                    <a:pt x="2611666" y="1191704"/>
                  </a:lnTo>
                  <a:lnTo>
                    <a:pt x="2614396" y="1188974"/>
                  </a:lnTo>
                  <a:lnTo>
                    <a:pt x="2614396" y="1182255"/>
                  </a:lnTo>
                  <a:close/>
                </a:path>
                <a:path w="2654300" h="2391409">
                  <a:moveTo>
                    <a:pt x="2617317" y="1207681"/>
                  </a:moveTo>
                  <a:lnTo>
                    <a:pt x="2614599" y="1204950"/>
                  </a:lnTo>
                  <a:lnTo>
                    <a:pt x="2607881" y="1204950"/>
                  </a:lnTo>
                  <a:lnTo>
                    <a:pt x="2605151" y="1207681"/>
                  </a:lnTo>
                  <a:lnTo>
                    <a:pt x="2605151" y="1214399"/>
                  </a:lnTo>
                  <a:lnTo>
                    <a:pt x="2607881" y="1217129"/>
                  </a:lnTo>
                  <a:lnTo>
                    <a:pt x="2614599" y="1217129"/>
                  </a:lnTo>
                  <a:lnTo>
                    <a:pt x="2617317" y="1214399"/>
                  </a:lnTo>
                  <a:lnTo>
                    <a:pt x="2617317" y="1207681"/>
                  </a:lnTo>
                  <a:close/>
                </a:path>
                <a:path w="2654300" h="2391409">
                  <a:moveTo>
                    <a:pt x="2619832" y="1233144"/>
                  </a:moveTo>
                  <a:lnTo>
                    <a:pt x="2617114" y="1230414"/>
                  </a:lnTo>
                  <a:lnTo>
                    <a:pt x="2610396" y="1230414"/>
                  </a:lnTo>
                  <a:lnTo>
                    <a:pt x="2607653" y="1233144"/>
                  </a:lnTo>
                  <a:lnTo>
                    <a:pt x="2607653" y="1239862"/>
                  </a:lnTo>
                  <a:lnTo>
                    <a:pt x="2610396" y="1242593"/>
                  </a:lnTo>
                  <a:lnTo>
                    <a:pt x="2617114" y="1242593"/>
                  </a:lnTo>
                  <a:lnTo>
                    <a:pt x="2619832" y="1239862"/>
                  </a:lnTo>
                  <a:lnTo>
                    <a:pt x="2619832" y="1233144"/>
                  </a:lnTo>
                  <a:close/>
                </a:path>
                <a:path w="2654300" h="2391409">
                  <a:moveTo>
                    <a:pt x="2621826" y="1258658"/>
                  </a:moveTo>
                  <a:lnTo>
                    <a:pt x="2619108" y="1255928"/>
                  </a:lnTo>
                  <a:lnTo>
                    <a:pt x="2612377" y="1255928"/>
                  </a:lnTo>
                  <a:lnTo>
                    <a:pt x="2609646" y="1258658"/>
                  </a:lnTo>
                  <a:lnTo>
                    <a:pt x="2609646" y="1265389"/>
                  </a:lnTo>
                  <a:lnTo>
                    <a:pt x="2612377" y="1268107"/>
                  </a:lnTo>
                  <a:lnTo>
                    <a:pt x="2619108" y="1268107"/>
                  </a:lnTo>
                  <a:lnTo>
                    <a:pt x="2621826" y="1265389"/>
                  </a:lnTo>
                  <a:lnTo>
                    <a:pt x="2621826" y="1258658"/>
                  </a:lnTo>
                  <a:close/>
                </a:path>
                <a:path w="2654300" h="2391409">
                  <a:moveTo>
                    <a:pt x="2623401" y="1284198"/>
                  </a:moveTo>
                  <a:lnTo>
                    <a:pt x="2620670" y="1281468"/>
                  </a:lnTo>
                  <a:lnTo>
                    <a:pt x="2613952" y="1281468"/>
                  </a:lnTo>
                  <a:lnTo>
                    <a:pt x="2611234" y="1284198"/>
                  </a:lnTo>
                  <a:lnTo>
                    <a:pt x="2611234" y="1290916"/>
                  </a:lnTo>
                  <a:lnTo>
                    <a:pt x="2613952" y="1293647"/>
                  </a:lnTo>
                  <a:lnTo>
                    <a:pt x="2620670" y="1293647"/>
                  </a:lnTo>
                  <a:lnTo>
                    <a:pt x="2623401" y="1290916"/>
                  </a:lnTo>
                  <a:lnTo>
                    <a:pt x="2623401" y="1284198"/>
                  </a:lnTo>
                  <a:close/>
                </a:path>
                <a:path w="2654300" h="2391409">
                  <a:moveTo>
                    <a:pt x="2624544" y="1309763"/>
                  </a:moveTo>
                  <a:lnTo>
                    <a:pt x="2621826" y="1307033"/>
                  </a:lnTo>
                  <a:lnTo>
                    <a:pt x="2615107" y="1307033"/>
                  </a:lnTo>
                  <a:lnTo>
                    <a:pt x="2612377" y="1309763"/>
                  </a:lnTo>
                  <a:lnTo>
                    <a:pt x="2612377" y="1316482"/>
                  </a:lnTo>
                  <a:lnTo>
                    <a:pt x="2615107" y="1319212"/>
                  </a:lnTo>
                  <a:lnTo>
                    <a:pt x="2621826" y="1319212"/>
                  </a:lnTo>
                  <a:lnTo>
                    <a:pt x="2624544" y="1316482"/>
                  </a:lnTo>
                  <a:lnTo>
                    <a:pt x="2624544" y="1309763"/>
                  </a:lnTo>
                  <a:close/>
                </a:path>
                <a:path w="2654300" h="2391409">
                  <a:moveTo>
                    <a:pt x="2625179" y="1335354"/>
                  </a:moveTo>
                  <a:lnTo>
                    <a:pt x="2622448" y="1332623"/>
                  </a:lnTo>
                  <a:lnTo>
                    <a:pt x="2615730" y="1332623"/>
                  </a:lnTo>
                  <a:lnTo>
                    <a:pt x="2613012" y="1335354"/>
                  </a:lnTo>
                  <a:lnTo>
                    <a:pt x="2613012" y="1342072"/>
                  </a:lnTo>
                  <a:lnTo>
                    <a:pt x="2615730" y="1344790"/>
                  </a:lnTo>
                  <a:lnTo>
                    <a:pt x="2622448" y="1344790"/>
                  </a:lnTo>
                  <a:lnTo>
                    <a:pt x="2625179" y="1342072"/>
                  </a:lnTo>
                  <a:lnTo>
                    <a:pt x="2625179" y="1335354"/>
                  </a:lnTo>
                  <a:close/>
                </a:path>
                <a:path w="2654300" h="2391409">
                  <a:moveTo>
                    <a:pt x="2650413" y="1463230"/>
                  </a:moveTo>
                  <a:lnTo>
                    <a:pt x="2647683" y="1460500"/>
                  </a:lnTo>
                  <a:lnTo>
                    <a:pt x="2640965" y="1460500"/>
                  </a:lnTo>
                  <a:lnTo>
                    <a:pt x="2638247" y="1463230"/>
                  </a:lnTo>
                  <a:lnTo>
                    <a:pt x="2638247" y="1469948"/>
                  </a:lnTo>
                  <a:lnTo>
                    <a:pt x="2640965" y="1472679"/>
                  </a:lnTo>
                  <a:lnTo>
                    <a:pt x="2647683" y="1472679"/>
                  </a:lnTo>
                  <a:lnTo>
                    <a:pt x="2650413" y="1469948"/>
                  </a:lnTo>
                  <a:lnTo>
                    <a:pt x="2650413" y="1463230"/>
                  </a:lnTo>
                  <a:close/>
                </a:path>
                <a:path w="2654300" h="2391409">
                  <a:moveTo>
                    <a:pt x="2651976" y="1437678"/>
                  </a:moveTo>
                  <a:lnTo>
                    <a:pt x="2649258" y="1434960"/>
                  </a:lnTo>
                  <a:lnTo>
                    <a:pt x="2642539" y="1434960"/>
                  </a:lnTo>
                  <a:lnTo>
                    <a:pt x="2639809" y="1437678"/>
                  </a:lnTo>
                  <a:lnTo>
                    <a:pt x="2639809" y="1444421"/>
                  </a:lnTo>
                  <a:lnTo>
                    <a:pt x="2642539" y="1447139"/>
                  </a:lnTo>
                  <a:lnTo>
                    <a:pt x="2649258" y="1447139"/>
                  </a:lnTo>
                  <a:lnTo>
                    <a:pt x="2651976" y="1444421"/>
                  </a:lnTo>
                  <a:lnTo>
                    <a:pt x="2651976" y="1437678"/>
                  </a:lnTo>
                  <a:close/>
                </a:path>
                <a:path w="2654300" h="2391409">
                  <a:moveTo>
                    <a:pt x="2653030" y="1412125"/>
                  </a:moveTo>
                  <a:lnTo>
                    <a:pt x="2650312" y="1409395"/>
                  </a:lnTo>
                  <a:lnTo>
                    <a:pt x="2643581" y="1409395"/>
                  </a:lnTo>
                  <a:lnTo>
                    <a:pt x="2640863" y="1412125"/>
                  </a:lnTo>
                  <a:lnTo>
                    <a:pt x="2640863" y="1418844"/>
                  </a:lnTo>
                  <a:lnTo>
                    <a:pt x="2643581" y="1421561"/>
                  </a:lnTo>
                  <a:lnTo>
                    <a:pt x="2650312" y="1421561"/>
                  </a:lnTo>
                  <a:lnTo>
                    <a:pt x="2653030" y="1418844"/>
                  </a:lnTo>
                  <a:lnTo>
                    <a:pt x="2653030" y="1412125"/>
                  </a:lnTo>
                  <a:close/>
                </a:path>
                <a:path w="2654300" h="2391409">
                  <a:moveTo>
                    <a:pt x="2653982" y="1360944"/>
                  </a:moveTo>
                  <a:lnTo>
                    <a:pt x="2651252" y="1358214"/>
                  </a:lnTo>
                  <a:lnTo>
                    <a:pt x="2644533" y="1358214"/>
                  </a:lnTo>
                  <a:lnTo>
                    <a:pt x="2641803" y="1360944"/>
                  </a:lnTo>
                  <a:lnTo>
                    <a:pt x="2641803" y="1367663"/>
                  </a:lnTo>
                  <a:lnTo>
                    <a:pt x="2644533" y="1370380"/>
                  </a:lnTo>
                  <a:lnTo>
                    <a:pt x="2651252" y="1370380"/>
                  </a:lnTo>
                  <a:lnTo>
                    <a:pt x="2653982" y="1367663"/>
                  </a:lnTo>
                  <a:lnTo>
                    <a:pt x="2653982" y="136094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2221591" y="8272634"/>
              <a:ext cx="874394" cy="2283460"/>
            </a:xfrm>
            <a:custGeom>
              <a:avLst/>
              <a:gdLst/>
              <a:ahLst/>
              <a:cxnLst/>
              <a:rect l="l" t="t" r="r" b="b"/>
              <a:pathLst>
                <a:path w="874394" h="2283459">
                  <a:moveTo>
                    <a:pt x="12179" y="1400619"/>
                  </a:moveTo>
                  <a:lnTo>
                    <a:pt x="9448" y="1397889"/>
                  </a:lnTo>
                  <a:lnTo>
                    <a:pt x="2730" y="1397889"/>
                  </a:lnTo>
                  <a:lnTo>
                    <a:pt x="0" y="1400619"/>
                  </a:lnTo>
                  <a:lnTo>
                    <a:pt x="0" y="1407337"/>
                  </a:lnTo>
                  <a:lnTo>
                    <a:pt x="2730" y="1410055"/>
                  </a:lnTo>
                  <a:lnTo>
                    <a:pt x="9448" y="1410055"/>
                  </a:lnTo>
                  <a:lnTo>
                    <a:pt x="12179" y="1407337"/>
                  </a:lnTo>
                  <a:lnTo>
                    <a:pt x="12179" y="1400619"/>
                  </a:lnTo>
                  <a:close/>
                </a:path>
                <a:path w="874394" h="2283459">
                  <a:moveTo>
                    <a:pt x="13322" y="1426171"/>
                  </a:moveTo>
                  <a:lnTo>
                    <a:pt x="10604" y="1423454"/>
                  </a:lnTo>
                  <a:lnTo>
                    <a:pt x="3886" y="1423454"/>
                  </a:lnTo>
                  <a:lnTo>
                    <a:pt x="1155" y="1426171"/>
                  </a:lnTo>
                  <a:lnTo>
                    <a:pt x="1155" y="1432915"/>
                  </a:lnTo>
                  <a:lnTo>
                    <a:pt x="3886" y="1435633"/>
                  </a:lnTo>
                  <a:lnTo>
                    <a:pt x="10604" y="1435633"/>
                  </a:lnTo>
                  <a:lnTo>
                    <a:pt x="13322" y="1432915"/>
                  </a:lnTo>
                  <a:lnTo>
                    <a:pt x="13322" y="1426171"/>
                  </a:lnTo>
                  <a:close/>
                </a:path>
                <a:path w="874394" h="2283459">
                  <a:moveTo>
                    <a:pt x="14897" y="1451724"/>
                  </a:moveTo>
                  <a:lnTo>
                    <a:pt x="12179" y="1448993"/>
                  </a:lnTo>
                  <a:lnTo>
                    <a:pt x="5448" y="1448993"/>
                  </a:lnTo>
                  <a:lnTo>
                    <a:pt x="2730" y="1451724"/>
                  </a:lnTo>
                  <a:lnTo>
                    <a:pt x="2730" y="1458442"/>
                  </a:lnTo>
                  <a:lnTo>
                    <a:pt x="5448" y="1461173"/>
                  </a:lnTo>
                  <a:lnTo>
                    <a:pt x="12179" y="1461173"/>
                  </a:lnTo>
                  <a:lnTo>
                    <a:pt x="14897" y="1458442"/>
                  </a:lnTo>
                  <a:lnTo>
                    <a:pt x="14897" y="1451724"/>
                  </a:lnTo>
                  <a:close/>
                </a:path>
                <a:path w="874394" h="2283459">
                  <a:moveTo>
                    <a:pt x="14897" y="1247140"/>
                  </a:moveTo>
                  <a:lnTo>
                    <a:pt x="12179" y="1244409"/>
                  </a:lnTo>
                  <a:lnTo>
                    <a:pt x="5448" y="1244409"/>
                  </a:lnTo>
                  <a:lnTo>
                    <a:pt x="2730" y="1247140"/>
                  </a:lnTo>
                  <a:lnTo>
                    <a:pt x="2730" y="1253871"/>
                  </a:lnTo>
                  <a:lnTo>
                    <a:pt x="5448" y="1256588"/>
                  </a:lnTo>
                  <a:lnTo>
                    <a:pt x="12179" y="1256588"/>
                  </a:lnTo>
                  <a:lnTo>
                    <a:pt x="14897" y="1253871"/>
                  </a:lnTo>
                  <a:lnTo>
                    <a:pt x="14897" y="1247140"/>
                  </a:lnTo>
                  <a:close/>
                </a:path>
                <a:path w="874394" h="2283459">
                  <a:moveTo>
                    <a:pt x="16903" y="1477238"/>
                  </a:moveTo>
                  <a:lnTo>
                    <a:pt x="14160" y="1474508"/>
                  </a:lnTo>
                  <a:lnTo>
                    <a:pt x="7442" y="1474508"/>
                  </a:lnTo>
                  <a:lnTo>
                    <a:pt x="4724" y="1477238"/>
                  </a:lnTo>
                  <a:lnTo>
                    <a:pt x="4724" y="1483969"/>
                  </a:lnTo>
                  <a:lnTo>
                    <a:pt x="7442" y="1486687"/>
                  </a:lnTo>
                  <a:lnTo>
                    <a:pt x="14160" y="1486687"/>
                  </a:lnTo>
                  <a:lnTo>
                    <a:pt x="16903" y="1483969"/>
                  </a:lnTo>
                  <a:lnTo>
                    <a:pt x="16903" y="1477238"/>
                  </a:lnTo>
                  <a:close/>
                </a:path>
                <a:path w="874394" h="2283459">
                  <a:moveTo>
                    <a:pt x="16903" y="1221625"/>
                  </a:moveTo>
                  <a:lnTo>
                    <a:pt x="14160" y="1218907"/>
                  </a:lnTo>
                  <a:lnTo>
                    <a:pt x="7442" y="1218907"/>
                  </a:lnTo>
                  <a:lnTo>
                    <a:pt x="4724" y="1221625"/>
                  </a:lnTo>
                  <a:lnTo>
                    <a:pt x="4724" y="1228356"/>
                  </a:lnTo>
                  <a:lnTo>
                    <a:pt x="7442" y="1231087"/>
                  </a:lnTo>
                  <a:lnTo>
                    <a:pt x="14160" y="1231087"/>
                  </a:lnTo>
                  <a:lnTo>
                    <a:pt x="16903" y="1228356"/>
                  </a:lnTo>
                  <a:lnTo>
                    <a:pt x="16903" y="1221625"/>
                  </a:lnTo>
                  <a:close/>
                </a:path>
                <a:path w="874394" h="2283459">
                  <a:moveTo>
                    <a:pt x="19304" y="1502702"/>
                  </a:moveTo>
                  <a:lnTo>
                    <a:pt x="16573" y="1499984"/>
                  </a:lnTo>
                  <a:lnTo>
                    <a:pt x="9867" y="1499984"/>
                  </a:lnTo>
                  <a:lnTo>
                    <a:pt x="7124" y="1502702"/>
                  </a:lnTo>
                  <a:lnTo>
                    <a:pt x="7124" y="1509433"/>
                  </a:lnTo>
                  <a:lnTo>
                    <a:pt x="9867" y="1512163"/>
                  </a:lnTo>
                  <a:lnTo>
                    <a:pt x="16573" y="1512163"/>
                  </a:lnTo>
                  <a:lnTo>
                    <a:pt x="19304" y="1509433"/>
                  </a:lnTo>
                  <a:lnTo>
                    <a:pt x="19304" y="1502702"/>
                  </a:lnTo>
                  <a:close/>
                </a:path>
                <a:path w="874394" h="2283459">
                  <a:moveTo>
                    <a:pt x="19304" y="1196162"/>
                  </a:moveTo>
                  <a:lnTo>
                    <a:pt x="16573" y="1193431"/>
                  </a:lnTo>
                  <a:lnTo>
                    <a:pt x="9867" y="1193431"/>
                  </a:lnTo>
                  <a:lnTo>
                    <a:pt x="7124" y="1196162"/>
                  </a:lnTo>
                  <a:lnTo>
                    <a:pt x="7124" y="1202880"/>
                  </a:lnTo>
                  <a:lnTo>
                    <a:pt x="9867" y="1205611"/>
                  </a:lnTo>
                  <a:lnTo>
                    <a:pt x="16573" y="1205611"/>
                  </a:lnTo>
                  <a:lnTo>
                    <a:pt x="19304" y="1202880"/>
                  </a:lnTo>
                  <a:lnTo>
                    <a:pt x="19304" y="1196162"/>
                  </a:lnTo>
                  <a:close/>
                </a:path>
                <a:path w="874394" h="2283459">
                  <a:moveTo>
                    <a:pt x="22136" y="1528140"/>
                  </a:moveTo>
                  <a:lnTo>
                    <a:pt x="19405" y="1525422"/>
                  </a:lnTo>
                  <a:lnTo>
                    <a:pt x="12687" y="1525422"/>
                  </a:lnTo>
                  <a:lnTo>
                    <a:pt x="9956" y="1528140"/>
                  </a:lnTo>
                  <a:lnTo>
                    <a:pt x="9956" y="1534871"/>
                  </a:lnTo>
                  <a:lnTo>
                    <a:pt x="12687" y="1537601"/>
                  </a:lnTo>
                  <a:lnTo>
                    <a:pt x="19405" y="1537601"/>
                  </a:lnTo>
                  <a:lnTo>
                    <a:pt x="22136" y="1534871"/>
                  </a:lnTo>
                  <a:lnTo>
                    <a:pt x="22136" y="1528140"/>
                  </a:lnTo>
                  <a:close/>
                </a:path>
                <a:path w="874394" h="2283459">
                  <a:moveTo>
                    <a:pt x="22136" y="1170724"/>
                  </a:moveTo>
                  <a:lnTo>
                    <a:pt x="19405" y="1167993"/>
                  </a:lnTo>
                  <a:lnTo>
                    <a:pt x="12687" y="1167993"/>
                  </a:lnTo>
                  <a:lnTo>
                    <a:pt x="9956" y="1170724"/>
                  </a:lnTo>
                  <a:lnTo>
                    <a:pt x="9956" y="1177455"/>
                  </a:lnTo>
                  <a:lnTo>
                    <a:pt x="12687" y="1180172"/>
                  </a:lnTo>
                  <a:lnTo>
                    <a:pt x="19405" y="1180172"/>
                  </a:lnTo>
                  <a:lnTo>
                    <a:pt x="22136" y="1177455"/>
                  </a:lnTo>
                  <a:lnTo>
                    <a:pt x="22136" y="1170724"/>
                  </a:lnTo>
                  <a:close/>
                </a:path>
                <a:path w="874394" h="2283459">
                  <a:moveTo>
                    <a:pt x="25476" y="1553527"/>
                  </a:moveTo>
                  <a:lnTo>
                    <a:pt x="22745" y="1550784"/>
                  </a:lnTo>
                  <a:lnTo>
                    <a:pt x="16027" y="1550784"/>
                  </a:lnTo>
                  <a:lnTo>
                    <a:pt x="13296" y="1553527"/>
                  </a:lnTo>
                  <a:lnTo>
                    <a:pt x="13296" y="1560245"/>
                  </a:lnTo>
                  <a:lnTo>
                    <a:pt x="16027" y="1562963"/>
                  </a:lnTo>
                  <a:lnTo>
                    <a:pt x="22745" y="1562963"/>
                  </a:lnTo>
                  <a:lnTo>
                    <a:pt x="25476" y="1560245"/>
                  </a:lnTo>
                  <a:lnTo>
                    <a:pt x="25476" y="1553527"/>
                  </a:lnTo>
                  <a:close/>
                </a:path>
                <a:path w="874394" h="2283459">
                  <a:moveTo>
                    <a:pt x="25476" y="1145349"/>
                  </a:moveTo>
                  <a:lnTo>
                    <a:pt x="22745" y="1142619"/>
                  </a:lnTo>
                  <a:lnTo>
                    <a:pt x="16027" y="1142619"/>
                  </a:lnTo>
                  <a:lnTo>
                    <a:pt x="13296" y="1145349"/>
                  </a:lnTo>
                  <a:lnTo>
                    <a:pt x="13296" y="1152067"/>
                  </a:lnTo>
                  <a:lnTo>
                    <a:pt x="16027" y="1154798"/>
                  </a:lnTo>
                  <a:lnTo>
                    <a:pt x="22745" y="1154798"/>
                  </a:lnTo>
                  <a:lnTo>
                    <a:pt x="25476" y="1152067"/>
                  </a:lnTo>
                  <a:lnTo>
                    <a:pt x="25476" y="1145349"/>
                  </a:lnTo>
                  <a:close/>
                </a:path>
                <a:path w="874394" h="2283459">
                  <a:moveTo>
                    <a:pt x="29248" y="1578838"/>
                  </a:moveTo>
                  <a:lnTo>
                    <a:pt x="26517" y="1576108"/>
                  </a:lnTo>
                  <a:lnTo>
                    <a:pt x="19799" y="1576108"/>
                  </a:lnTo>
                  <a:lnTo>
                    <a:pt x="17068" y="1578838"/>
                  </a:lnTo>
                  <a:lnTo>
                    <a:pt x="17068" y="1585569"/>
                  </a:lnTo>
                  <a:lnTo>
                    <a:pt x="19799" y="1588287"/>
                  </a:lnTo>
                  <a:lnTo>
                    <a:pt x="26517" y="1588287"/>
                  </a:lnTo>
                  <a:lnTo>
                    <a:pt x="29248" y="1585569"/>
                  </a:lnTo>
                  <a:lnTo>
                    <a:pt x="29248" y="1578838"/>
                  </a:lnTo>
                  <a:close/>
                </a:path>
                <a:path w="874394" h="2283459">
                  <a:moveTo>
                    <a:pt x="29248" y="1120025"/>
                  </a:moveTo>
                  <a:lnTo>
                    <a:pt x="26517" y="1117295"/>
                  </a:lnTo>
                  <a:lnTo>
                    <a:pt x="19799" y="1117295"/>
                  </a:lnTo>
                  <a:lnTo>
                    <a:pt x="17068" y="1120025"/>
                  </a:lnTo>
                  <a:lnTo>
                    <a:pt x="17068" y="1126756"/>
                  </a:lnTo>
                  <a:lnTo>
                    <a:pt x="19799" y="1129474"/>
                  </a:lnTo>
                  <a:lnTo>
                    <a:pt x="26517" y="1129474"/>
                  </a:lnTo>
                  <a:lnTo>
                    <a:pt x="29248" y="1126756"/>
                  </a:lnTo>
                  <a:lnTo>
                    <a:pt x="29248" y="1120025"/>
                  </a:lnTo>
                  <a:close/>
                </a:path>
                <a:path w="874394" h="2283459">
                  <a:moveTo>
                    <a:pt x="33337" y="1604086"/>
                  </a:moveTo>
                  <a:lnTo>
                    <a:pt x="30607" y="1601368"/>
                  </a:lnTo>
                  <a:lnTo>
                    <a:pt x="23888" y="1601368"/>
                  </a:lnTo>
                  <a:lnTo>
                    <a:pt x="21158" y="1604086"/>
                  </a:lnTo>
                  <a:lnTo>
                    <a:pt x="21158" y="1610804"/>
                  </a:lnTo>
                  <a:lnTo>
                    <a:pt x="23888" y="1613547"/>
                  </a:lnTo>
                  <a:lnTo>
                    <a:pt x="30607" y="1613547"/>
                  </a:lnTo>
                  <a:lnTo>
                    <a:pt x="33337" y="1610804"/>
                  </a:lnTo>
                  <a:lnTo>
                    <a:pt x="33337" y="1604086"/>
                  </a:lnTo>
                  <a:close/>
                </a:path>
                <a:path w="874394" h="2283459">
                  <a:moveTo>
                    <a:pt x="33337" y="1094778"/>
                  </a:moveTo>
                  <a:lnTo>
                    <a:pt x="30607" y="1092047"/>
                  </a:lnTo>
                  <a:lnTo>
                    <a:pt x="23888" y="1092047"/>
                  </a:lnTo>
                  <a:lnTo>
                    <a:pt x="21158" y="1094778"/>
                  </a:lnTo>
                  <a:lnTo>
                    <a:pt x="21158" y="1101509"/>
                  </a:lnTo>
                  <a:lnTo>
                    <a:pt x="23888" y="1104226"/>
                  </a:lnTo>
                  <a:lnTo>
                    <a:pt x="30607" y="1104226"/>
                  </a:lnTo>
                  <a:lnTo>
                    <a:pt x="33337" y="1101509"/>
                  </a:lnTo>
                  <a:lnTo>
                    <a:pt x="33337" y="1094778"/>
                  </a:lnTo>
                  <a:close/>
                </a:path>
                <a:path w="874394" h="2283459">
                  <a:moveTo>
                    <a:pt x="37947" y="1069606"/>
                  </a:moveTo>
                  <a:lnTo>
                    <a:pt x="35217" y="1066876"/>
                  </a:lnTo>
                  <a:lnTo>
                    <a:pt x="28498" y="1066876"/>
                  </a:lnTo>
                  <a:lnTo>
                    <a:pt x="25768" y="1069606"/>
                  </a:lnTo>
                  <a:lnTo>
                    <a:pt x="25768" y="1076337"/>
                  </a:lnTo>
                  <a:lnTo>
                    <a:pt x="28498" y="1079055"/>
                  </a:lnTo>
                  <a:lnTo>
                    <a:pt x="35217" y="1079055"/>
                  </a:lnTo>
                  <a:lnTo>
                    <a:pt x="37947" y="1076337"/>
                  </a:lnTo>
                  <a:lnTo>
                    <a:pt x="37947" y="1069606"/>
                  </a:lnTo>
                  <a:close/>
                </a:path>
                <a:path w="874394" h="2283459">
                  <a:moveTo>
                    <a:pt x="43065" y="1044524"/>
                  </a:moveTo>
                  <a:lnTo>
                    <a:pt x="40347" y="1041793"/>
                  </a:lnTo>
                  <a:lnTo>
                    <a:pt x="33616" y="1041793"/>
                  </a:lnTo>
                  <a:lnTo>
                    <a:pt x="30886" y="1044524"/>
                  </a:lnTo>
                  <a:lnTo>
                    <a:pt x="30886" y="1051242"/>
                  </a:lnTo>
                  <a:lnTo>
                    <a:pt x="33616" y="1053973"/>
                  </a:lnTo>
                  <a:lnTo>
                    <a:pt x="40347" y="1053973"/>
                  </a:lnTo>
                  <a:lnTo>
                    <a:pt x="43065" y="1051242"/>
                  </a:lnTo>
                  <a:lnTo>
                    <a:pt x="43065" y="1044524"/>
                  </a:lnTo>
                  <a:close/>
                </a:path>
                <a:path w="874394" h="2283459">
                  <a:moveTo>
                    <a:pt x="48514" y="1019530"/>
                  </a:moveTo>
                  <a:lnTo>
                    <a:pt x="45783" y="1016800"/>
                  </a:lnTo>
                  <a:lnTo>
                    <a:pt x="39065" y="1016800"/>
                  </a:lnTo>
                  <a:lnTo>
                    <a:pt x="36334" y="1019530"/>
                  </a:lnTo>
                  <a:lnTo>
                    <a:pt x="36334" y="1026248"/>
                  </a:lnTo>
                  <a:lnTo>
                    <a:pt x="39065" y="1028979"/>
                  </a:lnTo>
                  <a:lnTo>
                    <a:pt x="45783" y="1028979"/>
                  </a:lnTo>
                  <a:lnTo>
                    <a:pt x="48514" y="1026248"/>
                  </a:lnTo>
                  <a:lnTo>
                    <a:pt x="48514" y="1019530"/>
                  </a:lnTo>
                  <a:close/>
                </a:path>
                <a:path w="874394" h="2283459">
                  <a:moveTo>
                    <a:pt x="54368" y="994613"/>
                  </a:moveTo>
                  <a:lnTo>
                    <a:pt x="51638" y="991895"/>
                  </a:lnTo>
                  <a:lnTo>
                    <a:pt x="44932" y="991895"/>
                  </a:lnTo>
                  <a:lnTo>
                    <a:pt x="42202" y="994613"/>
                  </a:lnTo>
                  <a:lnTo>
                    <a:pt x="42202" y="1001344"/>
                  </a:lnTo>
                  <a:lnTo>
                    <a:pt x="44932" y="1004074"/>
                  </a:lnTo>
                  <a:lnTo>
                    <a:pt x="51638" y="1004074"/>
                  </a:lnTo>
                  <a:lnTo>
                    <a:pt x="54368" y="1001344"/>
                  </a:lnTo>
                  <a:lnTo>
                    <a:pt x="54368" y="994613"/>
                  </a:lnTo>
                  <a:close/>
                </a:path>
                <a:path w="874394" h="2283459">
                  <a:moveTo>
                    <a:pt x="60769" y="969822"/>
                  </a:moveTo>
                  <a:lnTo>
                    <a:pt x="58039" y="967092"/>
                  </a:lnTo>
                  <a:lnTo>
                    <a:pt x="51333" y="967092"/>
                  </a:lnTo>
                  <a:lnTo>
                    <a:pt x="48590" y="969822"/>
                  </a:lnTo>
                  <a:lnTo>
                    <a:pt x="48590" y="976541"/>
                  </a:lnTo>
                  <a:lnTo>
                    <a:pt x="51333" y="979271"/>
                  </a:lnTo>
                  <a:lnTo>
                    <a:pt x="58039" y="979271"/>
                  </a:lnTo>
                  <a:lnTo>
                    <a:pt x="60769" y="976541"/>
                  </a:lnTo>
                  <a:lnTo>
                    <a:pt x="60769" y="969822"/>
                  </a:lnTo>
                  <a:close/>
                </a:path>
                <a:path w="874394" h="2283459">
                  <a:moveTo>
                    <a:pt x="67576" y="945146"/>
                  </a:moveTo>
                  <a:lnTo>
                    <a:pt x="64846" y="942416"/>
                  </a:lnTo>
                  <a:lnTo>
                    <a:pt x="58127" y="942416"/>
                  </a:lnTo>
                  <a:lnTo>
                    <a:pt x="55397" y="945146"/>
                  </a:lnTo>
                  <a:lnTo>
                    <a:pt x="55397" y="951865"/>
                  </a:lnTo>
                  <a:lnTo>
                    <a:pt x="58127" y="954595"/>
                  </a:lnTo>
                  <a:lnTo>
                    <a:pt x="64846" y="954595"/>
                  </a:lnTo>
                  <a:lnTo>
                    <a:pt x="67576" y="951865"/>
                  </a:lnTo>
                  <a:lnTo>
                    <a:pt x="67576" y="945146"/>
                  </a:lnTo>
                  <a:close/>
                </a:path>
                <a:path w="874394" h="2283459">
                  <a:moveTo>
                    <a:pt x="74701" y="1778279"/>
                  </a:moveTo>
                  <a:lnTo>
                    <a:pt x="71970" y="1775561"/>
                  </a:lnTo>
                  <a:lnTo>
                    <a:pt x="65252" y="1775561"/>
                  </a:lnTo>
                  <a:lnTo>
                    <a:pt x="62522" y="1778279"/>
                  </a:lnTo>
                  <a:lnTo>
                    <a:pt x="62522" y="1785010"/>
                  </a:lnTo>
                  <a:lnTo>
                    <a:pt x="65252" y="1787740"/>
                  </a:lnTo>
                  <a:lnTo>
                    <a:pt x="71970" y="1787740"/>
                  </a:lnTo>
                  <a:lnTo>
                    <a:pt x="74701" y="1785010"/>
                  </a:lnTo>
                  <a:lnTo>
                    <a:pt x="74701" y="1778279"/>
                  </a:lnTo>
                  <a:close/>
                </a:path>
                <a:path w="874394" h="2283459">
                  <a:moveTo>
                    <a:pt x="74701" y="920584"/>
                  </a:moveTo>
                  <a:lnTo>
                    <a:pt x="71970" y="917854"/>
                  </a:lnTo>
                  <a:lnTo>
                    <a:pt x="65252" y="917854"/>
                  </a:lnTo>
                  <a:lnTo>
                    <a:pt x="62522" y="920584"/>
                  </a:lnTo>
                  <a:lnTo>
                    <a:pt x="62522" y="927315"/>
                  </a:lnTo>
                  <a:lnTo>
                    <a:pt x="65252" y="930033"/>
                  </a:lnTo>
                  <a:lnTo>
                    <a:pt x="71970" y="930033"/>
                  </a:lnTo>
                  <a:lnTo>
                    <a:pt x="74701" y="927315"/>
                  </a:lnTo>
                  <a:lnTo>
                    <a:pt x="74701" y="920584"/>
                  </a:lnTo>
                  <a:close/>
                </a:path>
                <a:path w="874394" h="2283459">
                  <a:moveTo>
                    <a:pt x="82334" y="1802714"/>
                  </a:moveTo>
                  <a:lnTo>
                    <a:pt x="79603" y="1799983"/>
                  </a:lnTo>
                  <a:lnTo>
                    <a:pt x="72885" y="1799983"/>
                  </a:lnTo>
                  <a:lnTo>
                    <a:pt x="70167" y="1802714"/>
                  </a:lnTo>
                  <a:lnTo>
                    <a:pt x="70167" y="1809445"/>
                  </a:lnTo>
                  <a:lnTo>
                    <a:pt x="72885" y="1812163"/>
                  </a:lnTo>
                  <a:lnTo>
                    <a:pt x="79603" y="1812163"/>
                  </a:lnTo>
                  <a:lnTo>
                    <a:pt x="82334" y="1809445"/>
                  </a:lnTo>
                  <a:lnTo>
                    <a:pt x="82334" y="1802714"/>
                  </a:lnTo>
                  <a:close/>
                </a:path>
                <a:path w="874394" h="2283459">
                  <a:moveTo>
                    <a:pt x="82334" y="896150"/>
                  </a:moveTo>
                  <a:lnTo>
                    <a:pt x="79603" y="893419"/>
                  </a:lnTo>
                  <a:lnTo>
                    <a:pt x="72885" y="893419"/>
                  </a:lnTo>
                  <a:lnTo>
                    <a:pt x="70167" y="896150"/>
                  </a:lnTo>
                  <a:lnTo>
                    <a:pt x="70167" y="902868"/>
                  </a:lnTo>
                  <a:lnTo>
                    <a:pt x="72885" y="905598"/>
                  </a:lnTo>
                  <a:lnTo>
                    <a:pt x="79603" y="905598"/>
                  </a:lnTo>
                  <a:lnTo>
                    <a:pt x="82334" y="902868"/>
                  </a:lnTo>
                  <a:lnTo>
                    <a:pt x="82334" y="896150"/>
                  </a:lnTo>
                  <a:close/>
                </a:path>
                <a:path w="874394" h="2283459">
                  <a:moveTo>
                    <a:pt x="90398" y="1827022"/>
                  </a:moveTo>
                  <a:lnTo>
                    <a:pt x="87655" y="1824291"/>
                  </a:lnTo>
                  <a:lnTo>
                    <a:pt x="80949" y="1824291"/>
                  </a:lnTo>
                  <a:lnTo>
                    <a:pt x="78219" y="1827022"/>
                  </a:lnTo>
                  <a:lnTo>
                    <a:pt x="78219" y="1833740"/>
                  </a:lnTo>
                  <a:lnTo>
                    <a:pt x="80949" y="1836470"/>
                  </a:lnTo>
                  <a:lnTo>
                    <a:pt x="87655" y="1836470"/>
                  </a:lnTo>
                  <a:lnTo>
                    <a:pt x="90398" y="1833740"/>
                  </a:lnTo>
                  <a:lnTo>
                    <a:pt x="90398" y="1827022"/>
                  </a:lnTo>
                  <a:close/>
                </a:path>
                <a:path w="874394" h="2283459">
                  <a:moveTo>
                    <a:pt x="90398" y="871855"/>
                  </a:moveTo>
                  <a:lnTo>
                    <a:pt x="87655" y="869124"/>
                  </a:lnTo>
                  <a:lnTo>
                    <a:pt x="80949" y="869124"/>
                  </a:lnTo>
                  <a:lnTo>
                    <a:pt x="78219" y="871855"/>
                  </a:lnTo>
                  <a:lnTo>
                    <a:pt x="78219" y="878586"/>
                  </a:lnTo>
                  <a:lnTo>
                    <a:pt x="80949" y="881303"/>
                  </a:lnTo>
                  <a:lnTo>
                    <a:pt x="87655" y="881303"/>
                  </a:lnTo>
                  <a:lnTo>
                    <a:pt x="90398" y="878586"/>
                  </a:lnTo>
                  <a:lnTo>
                    <a:pt x="90398" y="871855"/>
                  </a:lnTo>
                  <a:close/>
                </a:path>
                <a:path w="874394" h="2283459">
                  <a:moveTo>
                    <a:pt x="98780" y="847686"/>
                  </a:moveTo>
                  <a:lnTo>
                    <a:pt x="96050" y="844969"/>
                  </a:lnTo>
                  <a:lnTo>
                    <a:pt x="89331" y="844969"/>
                  </a:lnTo>
                  <a:lnTo>
                    <a:pt x="86601" y="847686"/>
                  </a:lnTo>
                  <a:lnTo>
                    <a:pt x="86601" y="854430"/>
                  </a:lnTo>
                  <a:lnTo>
                    <a:pt x="89331" y="857148"/>
                  </a:lnTo>
                  <a:lnTo>
                    <a:pt x="96050" y="857148"/>
                  </a:lnTo>
                  <a:lnTo>
                    <a:pt x="98780" y="854430"/>
                  </a:lnTo>
                  <a:lnTo>
                    <a:pt x="98780" y="847686"/>
                  </a:lnTo>
                  <a:close/>
                </a:path>
                <a:path w="874394" h="2283459">
                  <a:moveTo>
                    <a:pt x="107670" y="823696"/>
                  </a:moveTo>
                  <a:lnTo>
                    <a:pt x="104940" y="820953"/>
                  </a:lnTo>
                  <a:lnTo>
                    <a:pt x="98221" y="820953"/>
                  </a:lnTo>
                  <a:lnTo>
                    <a:pt x="95491" y="823696"/>
                  </a:lnTo>
                  <a:lnTo>
                    <a:pt x="95491" y="830414"/>
                  </a:lnTo>
                  <a:lnTo>
                    <a:pt x="98221" y="833132"/>
                  </a:lnTo>
                  <a:lnTo>
                    <a:pt x="104940" y="833132"/>
                  </a:lnTo>
                  <a:lnTo>
                    <a:pt x="107670" y="830414"/>
                  </a:lnTo>
                  <a:lnTo>
                    <a:pt x="107670" y="823696"/>
                  </a:lnTo>
                  <a:close/>
                </a:path>
                <a:path w="874394" h="2283459">
                  <a:moveTo>
                    <a:pt x="117005" y="799846"/>
                  </a:moveTo>
                  <a:lnTo>
                    <a:pt x="114261" y="797115"/>
                  </a:lnTo>
                  <a:lnTo>
                    <a:pt x="107543" y="797115"/>
                  </a:lnTo>
                  <a:lnTo>
                    <a:pt x="104825" y="799846"/>
                  </a:lnTo>
                  <a:lnTo>
                    <a:pt x="104825" y="806577"/>
                  </a:lnTo>
                  <a:lnTo>
                    <a:pt x="107543" y="809294"/>
                  </a:lnTo>
                  <a:lnTo>
                    <a:pt x="114261" y="809294"/>
                  </a:lnTo>
                  <a:lnTo>
                    <a:pt x="117005" y="806577"/>
                  </a:lnTo>
                  <a:lnTo>
                    <a:pt x="117005" y="799846"/>
                  </a:lnTo>
                  <a:close/>
                </a:path>
                <a:path w="874394" h="2283459">
                  <a:moveTo>
                    <a:pt x="136779" y="752640"/>
                  </a:moveTo>
                  <a:lnTo>
                    <a:pt x="134048" y="749909"/>
                  </a:lnTo>
                  <a:lnTo>
                    <a:pt x="127330" y="749909"/>
                  </a:lnTo>
                  <a:lnTo>
                    <a:pt x="124599" y="752640"/>
                  </a:lnTo>
                  <a:lnTo>
                    <a:pt x="124599" y="759358"/>
                  </a:lnTo>
                  <a:lnTo>
                    <a:pt x="127330" y="762076"/>
                  </a:lnTo>
                  <a:lnTo>
                    <a:pt x="134048" y="762076"/>
                  </a:lnTo>
                  <a:lnTo>
                    <a:pt x="136779" y="759358"/>
                  </a:lnTo>
                  <a:lnTo>
                    <a:pt x="136779" y="752640"/>
                  </a:lnTo>
                  <a:close/>
                </a:path>
                <a:path w="874394" h="2283459">
                  <a:moveTo>
                    <a:pt x="147256" y="729310"/>
                  </a:moveTo>
                  <a:lnTo>
                    <a:pt x="144526" y="726579"/>
                  </a:lnTo>
                  <a:lnTo>
                    <a:pt x="137807" y="726579"/>
                  </a:lnTo>
                  <a:lnTo>
                    <a:pt x="135077" y="729310"/>
                  </a:lnTo>
                  <a:lnTo>
                    <a:pt x="135077" y="736028"/>
                  </a:lnTo>
                  <a:lnTo>
                    <a:pt x="137807" y="738746"/>
                  </a:lnTo>
                  <a:lnTo>
                    <a:pt x="144526" y="738746"/>
                  </a:lnTo>
                  <a:lnTo>
                    <a:pt x="147256" y="736028"/>
                  </a:lnTo>
                  <a:lnTo>
                    <a:pt x="147256" y="729310"/>
                  </a:lnTo>
                  <a:close/>
                </a:path>
                <a:path w="874394" h="2283459">
                  <a:moveTo>
                    <a:pt x="158153" y="706145"/>
                  </a:moveTo>
                  <a:lnTo>
                    <a:pt x="155422" y="703427"/>
                  </a:lnTo>
                  <a:lnTo>
                    <a:pt x="148691" y="703427"/>
                  </a:lnTo>
                  <a:lnTo>
                    <a:pt x="145973" y="706145"/>
                  </a:lnTo>
                  <a:lnTo>
                    <a:pt x="145973" y="712876"/>
                  </a:lnTo>
                  <a:lnTo>
                    <a:pt x="148691" y="715606"/>
                  </a:lnTo>
                  <a:lnTo>
                    <a:pt x="155422" y="715606"/>
                  </a:lnTo>
                  <a:lnTo>
                    <a:pt x="158153" y="712876"/>
                  </a:lnTo>
                  <a:lnTo>
                    <a:pt x="158153" y="706145"/>
                  </a:lnTo>
                  <a:close/>
                </a:path>
                <a:path w="874394" h="2283459">
                  <a:moveTo>
                    <a:pt x="169443" y="683183"/>
                  </a:moveTo>
                  <a:lnTo>
                    <a:pt x="166712" y="680466"/>
                  </a:lnTo>
                  <a:lnTo>
                    <a:pt x="160007" y="680466"/>
                  </a:lnTo>
                  <a:lnTo>
                    <a:pt x="157276" y="683183"/>
                  </a:lnTo>
                  <a:lnTo>
                    <a:pt x="157276" y="689914"/>
                  </a:lnTo>
                  <a:lnTo>
                    <a:pt x="160007" y="692632"/>
                  </a:lnTo>
                  <a:lnTo>
                    <a:pt x="166712" y="692632"/>
                  </a:lnTo>
                  <a:lnTo>
                    <a:pt x="169443" y="689914"/>
                  </a:lnTo>
                  <a:lnTo>
                    <a:pt x="169443" y="683183"/>
                  </a:lnTo>
                  <a:close/>
                </a:path>
                <a:path w="874394" h="2283459">
                  <a:moveTo>
                    <a:pt x="181190" y="660425"/>
                  </a:moveTo>
                  <a:lnTo>
                    <a:pt x="178460" y="657694"/>
                  </a:lnTo>
                  <a:lnTo>
                    <a:pt x="171742" y="657694"/>
                  </a:lnTo>
                  <a:lnTo>
                    <a:pt x="169011" y="660425"/>
                  </a:lnTo>
                  <a:lnTo>
                    <a:pt x="169011" y="667156"/>
                  </a:lnTo>
                  <a:lnTo>
                    <a:pt x="171742" y="669874"/>
                  </a:lnTo>
                  <a:lnTo>
                    <a:pt x="178460" y="669874"/>
                  </a:lnTo>
                  <a:lnTo>
                    <a:pt x="181190" y="667156"/>
                  </a:lnTo>
                  <a:lnTo>
                    <a:pt x="181190" y="660425"/>
                  </a:lnTo>
                  <a:close/>
                </a:path>
                <a:path w="874394" h="2283459">
                  <a:moveTo>
                    <a:pt x="218567" y="593394"/>
                  </a:moveTo>
                  <a:lnTo>
                    <a:pt x="215836" y="590664"/>
                  </a:lnTo>
                  <a:lnTo>
                    <a:pt x="209118" y="590664"/>
                  </a:lnTo>
                  <a:lnTo>
                    <a:pt x="206387" y="593394"/>
                  </a:lnTo>
                  <a:lnTo>
                    <a:pt x="206387" y="600113"/>
                  </a:lnTo>
                  <a:lnTo>
                    <a:pt x="209118" y="602843"/>
                  </a:lnTo>
                  <a:lnTo>
                    <a:pt x="215836" y="602843"/>
                  </a:lnTo>
                  <a:lnTo>
                    <a:pt x="218567" y="600113"/>
                  </a:lnTo>
                  <a:lnTo>
                    <a:pt x="218567" y="593394"/>
                  </a:lnTo>
                  <a:close/>
                </a:path>
                <a:path w="874394" h="2283459">
                  <a:moveTo>
                    <a:pt x="231851" y="571500"/>
                  </a:moveTo>
                  <a:lnTo>
                    <a:pt x="229133" y="568769"/>
                  </a:lnTo>
                  <a:lnTo>
                    <a:pt x="222415" y="568769"/>
                  </a:lnTo>
                  <a:lnTo>
                    <a:pt x="219684" y="571500"/>
                  </a:lnTo>
                  <a:lnTo>
                    <a:pt x="219684" y="578218"/>
                  </a:lnTo>
                  <a:lnTo>
                    <a:pt x="222415" y="580948"/>
                  </a:lnTo>
                  <a:lnTo>
                    <a:pt x="229133" y="580948"/>
                  </a:lnTo>
                  <a:lnTo>
                    <a:pt x="231851" y="578218"/>
                  </a:lnTo>
                  <a:lnTo>
                    <a:pt x="231851" y="571500"/>
                  </a:lnTo>
                  <a:close/>
                </a:path>
                <a:path w="874394" h="2283459">
                  <a:moveTo>
                    <a:pt x="245465" y="549821"/>
                  </a:moveTo>
                  <a:lnTo>
                    <a:pt x="242747" y="547103"/>
                  </a:lnTo>
                  <a:lnTo>
                    <a:pt x="236029" y="547103"/>
                  </a:lnTo>
                  <a:lnTo>
                    <a:pt x="233286" y="549821"/>
                  </a:lnTo>
                  <a:lnTo>
                    <a:pt x="233286" y="556552"/>
                  </a:lnTo>
                  <a:lnTo>
                    <a:pt x="236029" y="559282"/>
                  </a:lnTo>
                  <a:lnTo>
                    <a:pt x="242747" y="559282"/>
                  </a:lnTo>
                  <a:lnTo>
                    <a:pt x="245465" y="556552"/>
                  </a:lnTo>
                  <a:lnTo>
                    <a:pt x="245465" y="549821"/>
                  </a:lnTo>
                  <a:close/>
                </a:path>
                <a:path w="874394" h="2283459">
                  <a:moveTo>
                    <a:pt x="259397" y="2170468"/>
                  </a:moveTo>
                  <a:lnTo>
                    <a:pt x="256667" y="2167750"/>
                  </a:lnTo>
                  <a:lnTo>
                    <a:pt x="249948" y="2167750"/>
                  </a:lnTo>
                  <a:lnTo>
                    <a:pt x="247218" y="2170468"/>
                  </a:lnTo>
                  <a:lnTo>
                    <a:pt x="247218" y="2177199"/>
                  </a:lnTo>
                  <a:lnTo>
                    <a:pt x="249948" y="2179929"/>
                  </a:lnTo>
                  <a:lnTo>
                    <a:pt x="256667" y="2179929"/>
                  </a:lnTo>
                  <a:lnTo>
                    <a:pt x="259397" y="2177199"/>
                  </a:lnTo>
                  <a:lnTo>
                    <a:pt x="259397" y="2170468"/>
                  </a:lnTo>
                  <a:close/>
                </a:path>
                <a:path w="874394" h="2283459">
                  <a:moveTo>
                    <a:pt x="259397" y="528408"/>
                  </a:moveTo>
                  <a:lnTo>
                    <a:pt x="256667" y="525665"/>
                  </a:lnTo>
                  <a:lnTo>
                    <a:pt x="249948" y="525665"/>
                  </a:lnTo>
                  <a:lnTo>
                    <a:pt x="247218" y="528408"/>
                  </a:lnTo>
                  <a:lnTo>
                    <a:pt x="247218" y="535127"/>
                  </a:lnTo>
                  <a:lnTo>
                    <a:pt x="249948" y="537845"/>
                  </a:lnTo>
                  <a:lnTo>
                    <a:pt x="256667" y="537845"/>
                  </a:lnTo>
                  <a:lnTo>
                    <a:pt x="259397" y="535127"/>
                  </a:lnTo>
                  <a:lnTo>
                    <a:pt x="259397" y="528408"/>
                  </a:lnTo>
                  <a:close/>
                </a:path>
                <a:path w="874394" h="2283459">
                  <a:moveTo>
                    <a:pt x="273748" y="2191651"/>
                  </a:moveTo>
                  <a:lnTo>
                    <a:pt x="271018" y="2188934"/>
                  </a:lnTo>
                  <a:lnTo>
                    <a:pt x="264299" y="2188934"/>
                  </a:lnTo>
                  <a:lnTo>
                    <a:pt x="261569" y="2191651"/>
                  </a:lnTo>
                  <a:lnTo>
                    <a:pt x="261569" y="2198382"/>
                  </a:lnTo>
                  <a:lnTo>
                    <a:pt x="264299" y="2201113"/>
                  </a:lnTo>
                  <a:lnTo>
                    <a:pt x="271018" y="2201113"/>
                  </a:lnTo>
                  <a:lnTo>
                    <a:pt x="273748" y="2198382"/>
                  </a:lnTo>
                  <a:lnTo>
                    <a:pt x="273748" y="2191651"/>
                  </a:lnTo>
                  <a:close/>
                </a:path>
                <a:path w="874394" h="2283459">
                  <a:moveTo>
                    <a:pt x="273748" y="507212"/>
                  </a:moveTo>
                  <a:lnTo>
                    <a:pt x="271018" y="504482"/>
                  </a:lnTo>
                  <a:lnTo>
                    <a:pt x="264299" y="504482"/>
                  </a:lnTo>
                  <a:lnTo>
                    <a:pt x="261569" y="507212"/>
                  </a:lnTo>
                  <a:lnTo>
                    <a:pt x="261569" y="513930"/>
                  </a:lnTo>
                  <a:lnTo>
                    <a:pt x="264299" y="516648"/>
                  </a:lnTo>
                  <a:lnTo>
                    <a:pt x="271018" y="516648"/>
                  </a:lnTo>
                  <a:lnTo>
                    <a:pt x="273748" y="513930"/>
                  </a:lnTo>
                  <a:lnTo>
                    <a:pt x="273748" y="507212"/>
                  </a:lnTo>
                  <a:close/>
                </a:path>
                <a:path w="874394" h="2283459">
                  <a:moveTo>
                    <a:pt x="288505" y="2212594"/>
                  </a:moveTo>
                  <a:lnTo>
                    <a:pt x="285775" y="2209863"/>
                  </a:lnTo>
                  <a:lnTo>
                    <a:pt x="279057" y="2209863"/>
                  </a:lnTo>
                  <a:lnTo>
                    <a:pt x="276339" y="2212594"/>
                  </a:lnTo>
                  <a:lnTo>
                    <a:pt x="276339" y="2219325"/>
                  </a:lnTo>
                  <a:lnTo>
                    <a:pt x="279057" y="2222042"/>
                  </a:lnTo>
                  <a:lnTo>
                    <a:pt x="285775" y="2222042"/>
                  </a:lnTo>
                  <a:lnTo>
                    <a:pt x="288505" y="2219325"/>
                  </a:lnTo>
                  <a:lnTo>
                    <a:pt x="288505" y="2212594"/>
                  </a:lnTo>
                  <a:close/>
                </a:path>
                <a:path w="874394" h="2283459">
                  <a:moveTo>
                    <a:pt x="288505" y="486283"/>
                  </a:moveTo>
                  <a:lnTo>
                    <a:pt x="285775" y="483539"/>
                  </a:lnTo>
                  <a:lnTo>
                    <a:pt x="279057" y="483539"/>
                  </a:lnTo>
                  <a:lnTo>
                    <a:pt x="276339" y="486283"/>
                  </a:lnTo>
                  <a:lnTo>
                    <a:pt x="276339" y="493001"/>
                  </a:lnTo>
                  <a:lnTo>
                    <a:pt x="279057" y="495719"/>
                  </a:lnTo>
                  <a:lnTo>
                    <a:pt x="285775" y="495719"/>
                  </a:lnTo>
                  <a:lnTo>
                    <a:pt x="288505" y="493001"/>
                  </a:lnTo>
                  <a:lnTo>
                    <a:pt x="288505" y="486283"/>
                  </a:lnTo>
                  <a:close/>
                </a:path>
                <a:path w="874394" h="2283459">
                  <a:moveTo>
                    <a:pt x="303593" y="2233282"/>
                  </a:moveTo>
                  <a:lnTo>
                    <a:pt x="300863" y="2230551"/>
                  </a:lnTo>
                  <a:lnTo>
                    <a:pt x="294144" y="2230551"/>
                  </a:lnTo>
                  <a:lnTo>
                    <a:pt x="291414" y="2233282"/>
                  </a:lnTo>
                  <a:lnTo>
                    <a:pt x="291414" y="2240000"/>
                  </a:lnTo>
                  <a:lnTo>
                    <a:pt x="294144" y="2242718"/>
                  </a:lnTo>
                  <a:lnTo>
                    <a:pt x="300863" y="2242718"/>
                  </a:lnTo>
                  <a:lnTo>
                    <a:pt x="303593" y="2240000"/>
                  </a:lnTo>
                  <a:lnTo>
                    <a:pt x="303593" y="2233282"/>
                  </a:lnTo>
                  <a:close/>
                </a:path>
                <a:path w="874394" h="2283459">
                  <a:moveTo>
                    <a:pt x="303593" y="465582"/>
                  </a:moveTo>
                  <a:lnTo>
                    <a:pt x="300863" y="462864"/>
                  </a:lnTo>
                  <a:lnTo>
                    <a:pt x="294144" y="462864"/>
                  </a:lnTo>
                  <a:lnTo>
                    <a:pt x="291414" y="465582"/>
                  </a:lnTo>
                  <a:lnTo>
                    <a:pt x="291414" y="472325"/>
                  </a:lnTo>
                  <a:lnTo>
                    <a:pt x="294144" y="475043"/>
                  </a:lnTo>
                  <a:lnTo>
                    <a:pt x="300863" y="475043"/>
                  </a:lnTo>
                  <a:lnTo>
                    <a:pt x="303593" y="472325"/>
                  </a:lnTo>
                  <a:lnTo>
                    <a:pt x="303593" y="465582"/>
                  </a:lnTo>
                  <a:close/>
                </a:path>
                <a:path w="874394" h="2283459">
                  <a:moveTo>
                    <a:pt x="318973" y="2253691"/>
                  </a:moveTo>
                  <a:lnTo>
                    <a:pt x="316255" y="2250960"/>
                  </a:lnTo>
                  <a:lnTo>
                    <a:pt x="309524" y="2250960"/>
                  </a:lnTo>
                  <a:lnTo>
                    <a:pt x="306793" y="2253691"/>
                  </a:lnTo>
                  <a:lnTo>
                    <a:pt x="306793" y="2260422"/>
                  </a:lnTo>
                  <a:lnTo>
                    <a:pt x="309524" y="2263140"/>
                  </a:lnTo>
                  <a:lnTo>
                    <a:pt x="316255" y="2263140"/>
                  </a:lnTo>
                  <a:lnTo>
                    <a:pt x="318973" y="2260422"/>
                  </a:lnTo>
                  <a:lnTo>
                    <a:pt x="318973" y="2253691"/>
                  </a:lnTo>
                  <a:close/>
                </a:path>
                <a:path w="874394" h="2283459">
                  <a:moveTo>
                    <a:pt x="318973" y="445185"/>
                  </a:moveTo>
                  <a:lnTo>
                    <a:pt x="316255" y="442455"/>
                  </a:lnTo>
                  <a:lnTo>
                    <a:pt x="309524" y="442455"/>
                  </a:lnTo>
                  <a:lnTo>
                    <a:pt x="306793" y="445185"/>
                  </a:lnTo>
                  <a:lnTo>
                    <a:pt x="306793" y="451916"/>
                  </a:lnTo>
                  <a:lnTo>
                    <a:pt x="309524" y="454634"/>
                  </a:lnTo>
                  <a:lnTo>
                    <a:pt x="316255" y="454634"/>
                  </a:lnTo>
                  <a:lnTo>
                    <a:pt x="318973" y="451916"/>
                  </a:lnTo>
                  <a:lnTo>
                    <a:pt x="318973" y="445185"/>
                  </a:lnTo>
                  <a:close/>
                </a:path>
                <a:path w="874394" h="2283459">
                  <a:moveTo>
                    <a:pt x="334797" y="2273833"/>
                  </a:moveTo>
                  <a:lnTo>
                    <a:pt x="332066" y="2271103"/>
                  </a:lnTo>
                  <a:lnTo>
                    <a:pt x="325348" y="2271103"/>
                  </a:lnTo>
                  <a:lnTo>
                    <a:pt x="322618" y="2273833"/>
                  </a:lnTo>
                  <a:lnTo>
                    <a:pt x="322618" y="2280564"/>
                  </a:lnTo>
                  <a:lnTo>
                    <a:pt x="325348" y="2283282"/>
                  </a:lnTo>
                  <a:lnTo>
                    <a:pt x="332066" y="2283282"/>
                  </a:lnTo>
                  <a:lnTo>
                    <a:pt x="334797" y="2280564"/>
                  </a:lnTo>
                  <a:lnTo>
                    <a:pt x="334797" y="2273833"/>
                  </a:lnTo>
                  <a:close/>
                </a:path>
                <a:path w="874394" h="2283459">
                  <a:moveTo>
                    <a:pt x="454672" y="292049"/>
                  </a:moveTo>
                  <a:lnTo>
                    <a:pt x="451942" y="289318"/>
                  </a:lnTo>
                  <a:lnTo>
                    <a:pt x="445236" y="289318"/>
                  </a:lnTo>
                  <a:lnTo>
                    <a:pt x="442493" y="292049"/>
                  </a:lnTo>
                  <a:lnTo>
                    <a:pt x="442493" y="298780"/>
                  </a:lnTo>
                  <a:lnTo>
                    <a:pt x="445236" y="301498"/>
                  </a:lnTo>
                  <a:lnTo>
                    <a:pt x="451942" y="301498"/>
                  </a:lnTo>
                  <a:lnTo>
                    <a:pt x="454672" y="298780"/>
                  </a:lnTo>
                  <a:lnTo>
                    <a:pt x="454672" y="292049"/>
                  </a:lnTo>
                  <a:close/>
                </a:path>
                <a:path w="874394" h="2283459">
                  <a:moveTo>
                    <a:pt x="473100" y="274269"/>
                  </a:moveTo>
                  <a:lnTo>
                    <a:pt x="470369" y="271538"/>
                  </a:lnTo>
                  <a:lnTo>
                    <a:pt x="463664" y="271538"/>
                  </a:lnTo>
                  <a:lnTo>
                    <a:pt x="460933" y="274269"/>
                  </a:lnTo>
                  <a:lnTo>
                    <a:pt x="460933" y="281000"/>
                  </a:lnTo>
                  <a:lnTo>
                    <a:pt x="463664" y="283718"/>
                  </a:lnTo>
                  <a:lnTo>
                    <a:pt x="470369" y="283718"/>
                  </a:lnTo>
                  <a:lnTo>
                    <a:pt x="473100" y="281000"/>
                  </a:lnTo>
                  <a:lnTo>
                    <a:pt x="473100" y="274269"/>
                  </a:lnTo>
                  <a:close/>
                </a:path>
                <a:path w="874394" h="2283459">
                  <a:moveTo>
                    <a:pt x="491756" y="256806"/>
                  </a:moveTo>
                  <a:lnTo>
                    <a:pt x="489026" y="254088"/>
                  </a:lnTo>
                  <a:lnTo>
                    <a:pt x="482307" y="254088"/>
                  </a:lnTo>
                  <a:lnTo>
                    <a:pt x="479577" y="256806"/>
                  </a:lnTo>
                  <a:lnTo>
                    <a:pt x="479577" y="263537"/>
                  </a:lnTo>
                  <a:lnTo>
                    <a:pt x="482307" y="266268"/>
                  </a:lnTo>
                  <a:lnTo>
                    <a:pt x="489026" y="266268"/>
                  </a:lnTo>
                  <a:lnTo>
                    <a:pt x="491756" y="263537"/>
                  </a:lnTo>
                  <a:lnTo>
                    <a:pt x="491756" y="256806"/>
                  </a:lnTo>
                  <a:close/>
                </a:path>
                <a:path w="874394" h="2283459">
                  <a:moveTo>
                    <a:pt x="510806" y="239674"/>
                  </a:moveTo>
                  <a:lnTo>
                    <a:pt x="508076" y="236943"/>
                  </a:lnTo>
                  <a:lnTo>
                    <a:pt x="501357" y="236943"/>
                  </a:lnTo>
                  <a:lnTo>
                    <a:pt x="498627" y="239674"/>
                  </a:lnTo>
                  <a:lnTo>
                    <a:pt x="498627" y="246405"/>
                  </a:lnTo>
                  <a:lnTo>
                    <a:pt x="501357" y="249123"/>
                  </a:lnTo>
                  <a:lnTo>
                    <a:pt x="508076" y="249123"/>
                  </a:lnTo>
                  <a:lnTo>
                    <a:pt x="510806" y="246405"/>
                  </a:lnTo>
                  <a:lnTo>
                    <a:pt x="510806" y="239674"/>
                  </a:lnTo>
                  <a:close/>
                </a:path>
                <a:path w="874394" h="2283459">
                  <a:moveTo>
                    <a:pt x="530072" y="222872"/>
                  </a:moveTo>
                  <a:lnTo>
                    <a:pt x="527342" y="220141"/>
                  </a:lnTo>
                  <a:lnTo>
                    <a:pt x="520623" y="220141"/>
                  </a:lnTo>
                  <a:lnTo>
                    <a:pt x="517893" y="222872"/>
                  </a:lnTo>
                  <a:lnTo>
                    <a:pt x="517893" y="229590"/>
                  </a:lnTo>
                  <a:lnTo>
                    <a:pt x="520623" y="232321"/>
                  </a:lnTo>
                  <a:lnTo>
                    <a:pt x="527342" y="232321"/>
                  </a:lnTo>
                  <a:lnTo>
                    <a:pt x="530072" y="229590"/>
                  </a:lnTo>
                  <a:lnTo>
                    <a:pt x="530072" y="222872"/>
                  </a:lnTo>
                  <a:close/>
                </a:path>
                <a:path w="874394" h="2283459">
                  <a:moveTo>
                    <a:pt x="549656" y="206400"/>
                  </a:moveTo>
                  <a:lnTo>
                    <a:pt x="546925" y="203669"/>
                  </a:lnTo>
                  <a:lnTo>
                    <a:pt x="540207" y="203669"/>
                  </a:lnTo>
                  <a:lnTo>
                    <a:pt x="537476" y="206400"/>
                  </a:lnTo>
                  <a:lnTo>
                    <a:pt x="537476" y="213118"/>
                  </a:lnTo>
                  <a:lnTo>
                    <a:pt x="540207" y="215849"/>
                  </a:lnTo>
                  <a:lnTo>
                    <a:pt x="546925" y="215849"/>
                  </a:lnTo>
                  <a:lnTo>
                    <a:pt x="549656" y="213118"/>
                  </a:lnTo>
                  <a:lnTo>
                    <a:pt x="549656" y="206400"/>
                  </a:lnTo>
                  <a:close/>
                </a:path>
                <a:path w="874394" h="2283459">
                  <a:moveTo>
                    <a:pt x="569544" y="190271"/>
                  </a:moveTo>
                  <a:lnTo>
                    <a:pt x="566813" y="187540"/>
                  </a:lnTo>
                  <a:lnTo>
                    <a:pt x="560095" y="187540"/>
                  </a:lnTo>
                  <a:lnTo>
                    <a:pt x="557364" y="190271"/>
                  </a:lnTo>
                  <a:lnTo>
                    <a:pt x="557364" y="197002"/>
                  </a:lnTo>
                  <a:lnTo>
                    <a:pt x="560095" y="199720"/>
                  </a:lnTo>
                  <a:lnTo>
                    <a:pt x="566813" y="199720"/>
                  </a:lnTo>
                  <a:lnTo>
                    <a:pt x="569544" y="197002"/>
                  </a:lnTo>
                  <a:lnTo>
                    <a:pt x="569544" y="190271"/>
                  </a:lnTo>
                  <a:close/>
                </a:path>
                <a:path w="874394" h="2283459">
                  <a:moveTo>
                    <a:pt x="589749" y="174498"/>
                  </a:moveTo>
                  <a:lnTo>
                    <a:pt x="587032" y="171767"/>
                  </a:lnTo>
                  <a:lnTo>
                    <a:pt x="580301" y="171767"/>
                  </a:lnTo>
                  <a:lnTo>
                    <a:pt x="577583" y="174498"/>
                  </a:lnTo>
                  <a:lnTo>
                    <a:pt x="577583" y="181216"/>
                  </a:lnTo>
                  <a:lnTo>
                    <a:pt x="580301" y="183946"/>
                  </a:lnTo>
                  <a:lnTo>
                    <a:pt x="587032" y="183946"/>
                  </a:lnTo>
                  <a:lnTo>
                    <a:pt x="589749" y="181216"/>
                  </a:lnTo>
                  <a:lnTo>
                    <a:pt x="589749" y="174498"/>
                  </a:lnTo>
                  <a:close/>
                </a:path>
                <a:path w="874394" h="2283459">
                  <a:moveTo>
                    <a:pt x="610069" y="159067"/>
                  </a:moveTo>
                  <a:lnTo>
                    <a:pt x="607339" y="156324"/>
                  </a:lnTo>
                  <a:lnTo>
                    <a:pt x="600621" y="156324"/>
                  </a:lnTo>
                  <a:lnTo>
                    <a:pt x="597903" y="159067"/>
                  </a:lnTo>
                  <a:lnTo>
                    <a:pt x="597903" y="165785"/>
                  </a:lnTo>
                  <a:lnTo>
                    <a:pt x="600621" y="168503"/>
                  </a:lnTo>
                  <a:lnTo>
                    <a:pt x="607339" y="168503"/>
                  </a:lnTo>
                  <a:lnTo>
                    <a:pt x="610069" y="165785"/>
                  </a:lnTo>
                  <a:lnTo>
                    <a:pt x="610069" y="159067"/>
                  </a:lnTo>
                  <a:close/>
                </a:path>
                <a:path w="874394" h="2283459">
                  <a:moveTo>
                    <a:pt x="630796" y="143979"/>
                  </a:moveTo>
                  <a:lnTo>
                    <a:pt x="628065" y="141249"/>
                  </a:lnTo>
                  <a:lnTo>
                    <a:pt x="621347" y="141249"/>
                  </a:lnTo>
                  <a:lnTo>
                    <a:pt x="618617" y="143979"/>
                  </a:lnTo>
                  <a:lnTo>
                    <a:pt x="618617" y="150710"/>
                  </a:lnTo>
                  <a:lnTo>
                    <a:pt x="621347" y="153428"/>
                  </a:lnTo>
                  <a:lnTo>
                    <a:pt x="628065" y="153428"/>
                  </a:lnTo>
                  <a:lnTo>
                    <a:pt x="630796" y="150710"/>
                  </a:lnTo>
                  <a:lnTo>
                    <a:pt x="630796" y="143979"/>
                  </a:lnTo>
                  <a:close/>
                </a:path>
                <a:path w="874394" h="2283459">
                  <a:moveTo>
                    <a:pt x="651738" y="129260"/>
                  </a:moveTo>
                  <a:lnTo>
                    <a:pt x="649020" y="126530"/>
                  </a:lnTo>
                  <a:lnTo>
                    <a:pt x="642289" y="126530"/>
                  </a:lnTo>
                  <a:lnTo>
                    <a:pt x="639572" y="129260"/>
                  </a:lnTo>
                  <a:lnTo>
                    <a:pt x="639572" y="135991"/>
                  </a:lnTo>
                  <a:lnTo>
                    <a:pt x="642289" y="138709"/>
                  </a:lnTo>
                  <a:lnTo>
                    <a:pt x="649020" y="138709"/>
                  </a:lnTo>
                  <a:lnTo>
                    <a:pt x="651738" y="135991"/>
                  </a:lnTo>
                  <a:lnTo>
                    <a:pt x="651738" y="129260"/>
                  </a:lnTo>
                  <a:close/>
                </a:path>
                <a:path w="874394" h="2283459">
                  <a:moveTo>
                    <a:pt x="672884" y="114909"/>
                  </a:moveTo>
                  <a:lnTo>
                    <a:pt x="670166" y="112179"/>
                  </a:lnTo>
                  <a:lnTo>
                    <a:pt x="663448" y="112179"/>
                  </a:lnTo>
                  <a:lnTo>
                    <a:pt x="660717" y="114909"/>
                  </a:lnTo>
                  <a:lnTo>
                    <a:pt x="660717" y="121627"/>
                  </a:lnTo>
                  <a:lnTo>
                    <a:pt x="663448" y="124358"/>
                  </a:lnTo>
                  <a:lnTo>
                    <a:pt x="670166" y="124358"/>
                  </a:lnTo>
                  <a:lnTo>
                    <a:pt x="672884" y="121627"/>
                  </a:lnTo>
                  <a:lnTo>
                    <a:pt x="672884" y="114909"/>
                  </a:lnTo>
                  <a:close/>
                </a:path>
                <a:path w="874394" h="2283459">
                  <a:moveTo>
                    <a:pt x="694359" y="100914"/>
                  </a:moveTo>
                  <a:lnTo>
                    <a:pt x="691629" y="98183"/>
                  </a:lnTo>
                  <a:lnTo>
                    <a:pt x="684911" y="98183"/>
                  </a:lnTo>
                  <a:lnTo>
                    <a:pt x="682180" y="100914"/>
                  </a:lnTo>
                  <a:lnTo>
                    <a:pt x="682180" y="107645"/>
                  </a:lnTo>
                  <a:lnTo>
                    <a:pt x="684911" y="110363"/>
                  </a:lnTo>
                  <a:lnTo>
                    <a:pt x="691629" y="110363"/>
                  </a:lnTo>
                  <a:lnTo>
                    <a:pt x="694359" y="107645"/>
                  </a:lnTo>
                  <a:lnTo>
                    <a:pt x="694359" y="100914"/>
                  </a:lnTo>
                  <a:close/>
                </a:path>
                <a:path w="874394" h="2283459">
                  <a:moveTo>
                    <a:pt x="716026" y="87312"/>
                  </a:moveTo>
                  <a:lnTo>
                    <a:pt x="713308" y="84569"/>
                  </a:lnTo>
                  <a:lnTo>
                    <a:pt x="706589" y="84569"/>
                  </a:lnTo>
                  <a:lnTo>
                    <a:pt x="703859" y="87312"/>
                  </a:lnTo>
                  <a:lnTo>
                    <a:pt x="703859" y="94030"/>
                  </a:lnTo>
                  <a:lnTo>
                    <a:pt x="706589" y="96748"/>
                  </a:lnTo>
                  <a:lnTo>
                    <a:pt x="713308" y="96748"/>
                  </a:lnTo>
                  <a:lnTo>
                    <a:pt x="716026" y="94030"/>
                  </a:lnTo>
                  <a:lnTo>
                    <a:pt x="716026" y="87312"/>
                  </a:lnTo>
                  <a:close/>
                </a:path>
                <a:path w="874394" h="2283459">
                  <a:moveTo>
                    <a:pt x="737908" y="74066"/>
                  </a:moveTo>
                  <a:lnTo>
                    <a:pt x="735177" y="71335"/>
                  </a:lnTo>
                  <a:lnTo>
                    <a:pt x="728472" y="71335"/>
                  </a:lnTo>
                  <a:lnTo>
                    <a:pt x="725741" y="74066"/>
                  </a:lnTo>
                  <a:lnTo>
                    <a:pt x="725741" y="80797"/>
                  </a:lnTo>
                  <a:lnTo>
                    <a:pt x="728472" y="83515"/>
                  </a:lnTo>
                  <a:lnTo>
                    <a:pt x="735177" y="83515"/>
                  </a:lnTo>
                  <a:lnTo>
                    <a:pt x="737908" y="80797"/>
                  </a:lnTo>
                  <a:lnTo>
                    <a:pt x="737908" y="74066"/>
                  </a:lnTo>
                  <a:close/>
                </a:path>
                <a:path w="874394" h="2283459">
                  <a:moveTo>
                    <a:pt x="760006" y="61201"/>
                  </a:moveTo>
                  <a:lnTo>
                    <a:pt x="757275" y="58470"/>
                  </a:lnTo>
                  <a:lnTo>
                    <a:pt x="750557" y="58470"/>
                  </a:lnTo>
                  <a:lnTo>
                    <a:pt x="747826" y="61201"/>
                  </a:lnTo>
                  <a:lnTo>
                    <a:pt x="747826" y="67919"/>
                  </a:lnTo>
                  <a:lnTo>
                    <a:pt x="750557" y="70650"/>
                  </a:lnTo>
                  <a:lnTo>
                    <a:pt x="757275" y="70650"/>
                  </a:lnTo>
                  <a:lnTo>
                    <a:pt x="760006" y="67919"/>
                  </a:lnTo>
                  <a:lnTo>
                    <a:pt x="760006" y="61201"/>
                  </a:lnTo>
                  <a:close/>
                </a:path>
                <a:path w="874394" h="2283459">
                  <a:moveTo>
                    <a:pt x="782408" y="48729"/>
                  </a:moveTo>
                  <a:lnTo>
                    <a:pt x="779691" y="45999"/>
                  </a:lnTo>
                  <a:lnTo>
                    <a:pt x="772972" y="45999"/>
                  </a:lnTo>
                  <a:lnTo>
                    <a:pt x="770242" y="48729"/>
                  </a:lnTo>
                  <a:lnTo>
                    <a:pt x="770242" y="55448"/>
                  </a:lnTo>
                  <a:lnTo>
                    <a:pt x="772972" y="58178"/>
                  </a:lnTo>
                  <a:lnTo>
                    <a:pt x="779691" y="58178"/>
                  </a:lnTo>
                  <a:lnTo>
                    <a:pt x="782408" y="55448"/>
                  </a:lnTo>
                  <a:lnTo>
                    <a:pt x="782408" y="48729"/>
                  </a:lnTo>
                  <a:close/>
                </a:path>
                <a:path w="874394" h="2283459">
                  <a:moveTo>
                    <a:pt x="804926" y="36639"/>
                  </a:moveTo>
                  <a:lnTo>
                    <a:pt x="802208" y="33909"/>
                  </a:lnTo>
                  <a:lnTo>
                    <a:pt x="795477" y="33909"/>
                  </a:lnTo>
                  <a:lnTo>
                    <a:pt x="792746" y="36639"/>
                  </a:lnTo>
                  <a:lnTo>
                    <a:pt x="792746" y="43357"/>
                  </a:lnTo>
                  <a:lnTo>
                    <a:pt x="795477" y="46088"/>
                  </a:lnTo>
                  <a:lnTo>
                    <a:pt x="802208" y="46088"/>
                  </a:lnTo>
                  <a:lnTo>
                    <a:pt x="804926" y="43357"/>
                  </a:lnTo>
                  <a:lnTo>
                    <a:pt x="804926" y="36639"/>
                  </a:lnTo>
                  <a:close/>
                </a:path>
                <a:path w="874394" h="2283459">
                  <a:moveTo>
                    <a:pt x="827747" y="24942"/>
                  </a:moveTo>
                  <a:lnTo>
                    <a:pt x="825030" y="22212"/>
                  </a:lnTo>
                  <a:lnTo>
                    <a:pt x="818311" y="22212"/>
                  </a:lnTo>
                  <a:lnTo>
                    <a:pt x="815581" y="24942"/>
                  </a:lnTo>
                  <a:lnTo>
                    <a:pt x="815581" y="31661"/>
                  </a:lnTo>
                  <a:lnTo>
                    <a:pt x="818311" y="34391"/>
                  </a:lnTo>
                  <a:lnTo>
                    <a:pt x="825030" y="34391"/>
                  </a:lnTo>
                  <a:lnTo>
                    <a:pt x="827747" y="31661"/>
                  </a:lnTo>
                  <a:lnTo>
                    <a:pt x="827747" y="24942"/>
                  </a:lnTo>
                  <a:close/>
                </a:path>
                <a:path w="874394" h="2283459">
                  <a:moveTo>
                    <a:pt x="850696" y="13639"/>
                  </a:moveTo>
                  <a:lnTo>
                    <a:pt x="847966" y="10909"/>
                  </a:lnTo>
                  <a:lnTo>
                    <a:pt x="841235" y="10909"/>
                  </a:lnTo>
                  <a:lnTo>
                    <a:pt x="838517" y="13639"/>
                  </a:lnTo>
                  <a:lnTo>
                    <a:pt x="838517" y="20370"/>
                  </a:lnTo>
                  <a:lnTo>
                    <a:pt x="841235" y="23088"/>
                  </a:lnTo>
                  <a:lnTo>
                    <a:pt x="847966" y="23088"/>
                  </a:lnTo>
                  <a:lnTo>
                    <a:pt x="850696" y="20370"/>
                  </a:lnTo>
                  <a:lnTo>
                    <a:pt x="850696" y="13639"/>
                  </a:lnTo>
                  <a:close/>
                </a:path>
                <a:path w="874394" h="2283459">
                  <a:moveTo>
                    <a:pt x="873823" y="2730"/>
                  </a:moveTo>
                  <a:lnTo>
                    <a:pt x="871093" y="0"/>
                  </a:lnTo>
                  <a:lnTo>
                    <a:pt x="864387" y="0"/>
                  </a:lnTo>
                  <a:lnTo>
                    <a:pt x="861644" y="2730"/>
                  </a:lnTo>
                  <a:lnTo>
                    <a:pt x="861644" y="9461"/>
                  </a:lnTo>
                  <a:lnTo>
                    <a:pt x="864387" y="12179"/>
                  </a:lnTo>
                  <a:lnTo>
                    <a:pt x="871093" y="12179"/>
                  </a:lnTo>
                  <a:lnTo>
                    <a:pt x="873823" y="9461"/>
                  </a:lnTo>
                  <a:lnTo>
                    <a:pt x="873823" y="273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2196674" y="8262131"/>
              <a:ext cx="3030220" cy="2385060"/>
            </a:xfrm>
            <a:custGeom>
              <a:avLst/>
              <a:gdLst/>
              <a:ahLst/>
              <a:cxnLst/>
              <a:rect l="l" t="t" r="r" b="b"/>
              <a:pathLst>
                <a:path w="3030219" h="2385059">
                  <a:moveTo>
                    <a:pt x="12179" y="1474990"/>
                  </a:moveTo>
                  <a:lnTo>
                    <a:pt x="9448" y="1472260"/>
                  </a:lnTo>
                  <a:lnTo>
                    <a:pt x="2730" y="1472260"/>
                  </a:lnTo>
                  <a:lnTo>
                    <a:pt x="0" y="1474990"/>
                  </a:lnTo>
                  <a:lnTo>
                    <a:pt x="0" y="1481709"/>
                  </a:lnTo>
                  <a:lnTo>
                    <a:pt x="2730" y="1484439"/>
                  </a:lnTo>
                  <a:lnTo>
                    <a:pt x="9448" y="1484439"/>
                  </a:lnTo>
                  <a:lnTo>
                    <a:pt x="12179" y="1481709"/>
                  </a:lnTo>
                  <a:lnTo>
                    <a:pt x="12179" y="1474990"/>
                  </a:lnTo>
                  <a:close/>
                </a:path>
                <a:path w="3030219" h="2385059">
                  <a:moveTo>
                    <a:pt x="14262" y="1500505"/>
                  </a:moveTo>
                  <a:lnTo>
                    <a:pt x="11531" y="1497761"/>
                  </a:lnTo>
                  <a:lnTo>
                    <a:pt x="4826" y="1497761"/>
                  </a:lnTo>
                  <a:lnTo>
                    <a:pt x="2095" y="1500505"/>
                  </a:lnTo>
                  <a:lnTo>
                    <a:pt x="2095" y="1507223"/>
                  </a:lnTo>
                  <a:lnTo>
                    <a:pt x="4826" y="1509941"/>
                  </a:lnTo>
                  <a:lnTo>
                    <a:pt x="11531" y="1509941"/>
                  </a:lnTo>
                  <a:lnTo>
                    <a:pt x="14262" y="1507223"/>
                  </a:lnTo>
                  <a:lnTo>
                    <a:pt x="14262" y="1500505"/>
                  </a:lnTo>
                  <a:close/>
                </a:path>
                <a:path w="3030219" h="2385059">
                  <a:moveTo>
                    <a:pt x="16891" y="1525955"/>
                  </a:moveTo>
                  <a:lnTo>
                    <a:pt x="14147" y="1523225"/>
                  </a:lnTo>
                  <a:lnTo>
                    <a:pt x="7442" y="1523225"/>
                  </a:lnTo>
                  <a:lnTo>
                    <a:pt x="4711" y="1525955"/>
                  </a:lnTo>
                  <a:lnTo>
                    <a:pt x="4711" y="1532674"/>
                  </a:lnTo>
                  <a:lnTo>
                    <a:pt x="7442" y="1535404"/>
                  </a:lnTo>
                  <a:lnTo>
                    <a:pt x="14147" y="1535404"/>
                  </a:lnTo>
                  <a:lnTo>
                    <a:pt x="16891" y="1532674"/>
                  </a:lnTo>
                  <a:lnTo>
                    <a:pt x="16891" y="1525955"/>
                  </a:lnTo>
                  <a:close/>
                </a:path>
                <a:path w="3030219" h="2385059">
                  <a:moveTo>
                    <a:pt x="19926" y="1551355"/>
                  </a:moveTo>
                  <a:lnTo>
                    <a:pt x="17183" y="1548638"/>
                  </a:lnTo>
                  <a:lnTo>
                    <a:pt x="10477" y="1548638"/>
                  </a:lnTo>
                  <a:lnTo>
                    <a:pt x="7747" y="1551355"/>
                  </a:lnTo>
                  <a:lnTo>
                    <a:pt x="7747" y="1558086"/>
                  </a:lnTo>
                  <a:lnTo>
                    <a:pt x="10477" y="1560817"/>
                  </a:lnTo>
                  <a:lnTo>
                    <a:pt x="17183" y="1560817"/>
                  </a:lnTo>
                  <a:lnTo>
                    <a:pt x="19926" y="1558086"/>
                  </a:lnTo>
                  <a:lnTo>
                    <a:pt x="19926" y="1551355"/>
                  </a:lnTo>
                  <a:close/>
                </a:path>
                <a:path w="3030219" h="2385059">
                  <a:moveTo>
                    <a:pt x="23380" y="1576730"/>
                  </a:moveTo>
                  <a:lnTo>
                    <a:pt x="20650" y="1573999"/>
                  </a:lnTo>
                  <a:lnTo>
                    <a:pt x="13931" y="1573999"/>
                  </a:lnTo>
                  <a:lnTo>
                    <a:pt x="11201" y="1576730"/>
                  </a:lnTo>
                  <a:lnTo>
                    <a:pt x="11201" y="1583448"/>
                  </a:lnTo>
                  <a:lnTo>
                    <a:pt x="13931" y="1586166"/>
                  </a:lnTo>
                  <a:lnTo>
                    <a:pt x="20650" y="1586166"/>
                  </a:lnTo>
                  <a:lnTo>
                    <a:pt x="23380" y="1583448"/>
                  </a:lnTo>
                  <a:lnTo>
                    <a:pt x="23380" y="1576730"/>
                  </a:lnTo>
                  <a:close/>
                </a:path>
                <a:path w="3030219" h="2385059">
                  <a:moveTo>
                    <a:pt x="244538" y="2172030"/>
                  </a:moveTo>
                  <a:lnTo>
                    <a:pt x="241795" y="2169287"/>
                  </a:lnTo>
                  <a:lnTo>
                    <a:pt x="235077" y="2169287"/>
                  </a:lnTo>
                  <a:lnTo>
                    <a:pt x="232359" y="2172030"/>
                  </a:lnTo>
                  <a:lnTo>
                    <a:pt x="232359" y="2178748"/>
                  </a:lnTo>
                  <a:lnTo>
                    <a:pt x="235077" y="2181466"/>
                  </a:lnTo>
                  <a:lnTo>
                    <a:pt x="241795" y="2181466"/>
                  </a:lnTo>
                  <a:lnTo>
                    <a:pt x="244538" y="2178748"/>
                  </a:lnTo>
                  <a:lnTo>
                    <a:pt x="244538" y="2172030"/>
                  </a:lnTo>
                  <a:close/>
                </a:path>
                <a:path w="3030219" h="2385059">
                  <a:moveTo>
                    <a:pt x="258445" y="2193493"/>
                  </a:moveTo>
                  <a:lnTo>
                    <a:pt x="255727" y="2190750"/>
                  </a:lnTo>
                  <a:lnTo>
                    <a:pt x="249008" y="2190750"/>
                  </a:lnTo>
                  <a:lnTo>
                    <a:pt x="246278" y="2193493"/>
                  </a:lnTo>
                  <a:lnTo>
                    <a:pt x="246278" y="2200211"/>
                  </a:lnTo>
                  <a:lnTo>
                    <a:pt x="249008" y="2202929"/>
                  </a:lnTo>
                  <a:lnTo>
                    <a:pt x="255727" y="2202929"/>
                  </a:lnTo>
                  <a:lnTo>
                    <a:pt x="258445" y="2200211"/>
                  </a:lnTo>
                  <a:lnTo>
                    <a:pt x="258445" y="2193493"/>
                  </a:lnTo>
                  <a:close/>
                </a:path>
                <a:path w="3030219" h="2385059">
                  <a:moveTo>
                    <a:pt x="272694" y="2214715"/>
                  </a:moveTo>
                  <a:lnTo>
                    <a:pt x="269963" y="2211984"/>
                  </a:lnTo>
                  <a:lnTo>
                    <a:pt x="263245" y="2211984"/>
                  </a:lnTo>
                  <a:lnTo>
                    <a:pt x="260527" y="2214715"/>
                  </a:lnTo>
                  <a:lnTo>
                    <a:pt x="260527" y="2221433"/>
                  </a:lnTo>
                  <a:lnTo>
                    <a:pt x="263245" y="2224163"/>
                  </a:lnTo>
                  <a:lnTo>
                    <a:pt x="269963" y="2224163"/>
                  </a:lnTo>
                  <a:lnTo>
                    <a:pt x="272694" y="2221433"/>
                  </a:lnTo>
                  <a:lnTo>
                    <a:pt x="272694" y="2214715"/>
                  </a:lnTo>
                  <a:close/>
                </a:path>
                <a:path w="3030219" h="2385059">
                  <a:moveTo>
                    <a:pt x="287362" y="2235682"/>
                  </a:moveTo>
                  <a:lnTo>
                    <a:pt x="284619" y="2232964"/>
                  </a:lnTo>
                  <a:lnTo>
                    <a:pt x="277914" y="2232964"/>
                  </a:lnTo>
                  <a:lnTo>
                    <a:pt x="275183" y="2235682"/>
                  </a:lnTo>
                  <a:lnTo>
                    <a:pt x="275183" y="2242426"/>
                  </a:lnTo>
                  <a:lnTo>
                    <a:pt x="277914" y="2245144"/>
                  </a:lnTo>
                  <a:lnTo>
                    <a:pt x="284619" y="2245144"/>
                  </a:lnTo>
                  <a:lnTo>
                    <a:pt x="287362" y="2242426"/>
                  </a:lnTo>
                  <a:lnTo>
                    <a:pt x="287362" y="2235682"/>
                  </a:lnTo>
                  <a:close/>
                </a:path>
                <a:path w="3030219" h="2385059">
                  <a:moveTo>
                    <a:pt x="302425" y="2256421"/>
                  </a:moveTo>
                  <a:lnTo>
                    <a:pt x="299707" y="2253691"/>
                  </a:lnTo>
                  <a:lnTo>
                    <a:pt x="292976" y="2253691"/>
                  </a:lnTo>
                  <a:lnTo>
                    <a:pt x="290258" y="2256421"/>
                  </a:lnTo>
                  <a:lnTo>
                    <a:pt x="290258" y="2263152"/>
                  </a:lnTo>
                  <a:lnTo>
                    <a:pt x="292976" y="2265870"/>
                  </a:lnTo>
                  <a:lnTo>
                    <a:pt x="299707" y="2265870"/>
                  </a:lnTo>
                  <a:lnTo>
                    <a:pt x="302425" y="2263152"/>
                  </a:lnTo>
                  <a:lnTo>
                    <a:pt x="302425" y="2256421"/>
                  </a:lnTo>
                  <a:close/>
                </a:path>
                <a:path w="3030219" h="2385059">
                  <a:moveTo>
                    <a:pt x="317715" y="2276894"/>
                  </a:moveTo>
                  <a:lnTo>
                    <a:pt x="314985" y="2274163"/>
                  </a:lnTo>
                  <a:lnTo>
                    <a:pt x="308267" y="2274163"/>
                  </a:lnTo>
                  <a:lnTo>
                    <a:pt x="305536" y="2276894"/>
                  </a:lnTo>
                  <a:lnTo>
                    <a:pt x="305536" y="2283625"/>
                  </a:lnTo>
                  <a:lnTo>
                    <a:pt x="308267" y="2286343"/>
                  </a:lnTo>
                  <a:lnTo>
                    <a:pt x="314985" y="2286343"/>
                  </a:lnTo>
                  <a:lnTo>
                    <a:pt x="317715" y="2283625"/>
                  </a:lnTo>
                  <a:lnTo>
                    <a:pt x="317715" y="2276894"/>
                  </a:lnTo>
                  <a:close/>
                </a:path>
                <a:path w="3030219" h="2385059">
                  <a:moveTo>
                    <a:pt x="333425" y="2297112"/>
                  </a:moveTo>
                  <a:lnTo>
                    <a:pt x="330695" y="2294369"/>
                  </a:lnTo>
                  <a:lnTo>
                    <a:pt x="323977" y="2294369"/>
                  </a:lnTo>
                  <a:lnTo>
                    <a:pt x="321259" y="2297112"/>
                  </a:lnTo>
                  <a:lnTo>
                    <a:pt x="321259" y="2303830"/>
                  </a:lnTo>
                  <a:lnTo>
                    <a:pt x="323977" y="2306548"/>
                  </a:lnTo>
                  <a:lnTo>
                    <a:pt x="330695" y="2306548"/>
                  </a:lnTo>
                  <a:lnTo>
                    <a:pt x="333425" y="2303830"/>
                  </a:lnTo>
                  <a:lnTo>
                    <a:pt x="333425" y="2297112"/>
                  </a:lnTo>
                  <a:close/>
                </a:path>
                <a:path w="3030219" h="2385059">
                  <a:moveTo>
                    <a:pt x="349440" y="2317051"/>
                  </a:moveTo>
                  <a:lnTo>
                    <a:pt x="346722" y="2314308"/>
                  </a:lnTo>
                  <a:lnTo>
                    <a:pt x="339991" y="2314308"/>
                  </a:lnTo>
                  <a:lnTo>
                    <a:pt x="337273" y="2317051"/>
                  </a:lnTo>
                  <a:lnTo>
                    <a:pt x="337273" y="2323769"/>
                  </a:lnTo>
                  <a:lnTo>
                    <a:pt x="339991" y="2326487"/>
                  </a:lnTo>
                  <a:lnTo>
                    <a:pt x="346722" y="2326487"/>
                  </a:lnTo>
                  <a:lnTo>
                    <a:pt x="349440" y="2323769"/>
                  </a:lnTo>
                  <a:lnTo>
                    <a:pt x="349440" y="2317051"/>
                  </a:lnTo>
                  <a:close/>
                </a:path>
                <a:path w="3030219" h="2385059">
                  <a:moveTo>
                    <a:pt x="365887" y="2336711"/>
                  </a:moveTo>
                  <a:lnTo>
                    <a:pt x="363156" y="2333980"/>
                  </a:lnTo>
                  <a:lnTo>
                    <a:pt x="356450" y="2333980"/>
                  </a:lnTo>
                  <a:lnTo>
                    <a:pt x="353707" y="2336711"/>
                  </a:lnTo>
                  <a:lnTo>
                    <a:pt x="353707" y="2343442"/>
                  </a:lnTo>
                  <a:lnTo>
                    <a:pt x="356450" y="2346160"/>
                  </a:lnTo>
                  <a:lnTo>
                    <a:pt x="363156" y="2346160"/>
                  </a:lnTo>
                  <a:lnTo>
                    <a:pt x="365887" y="2343442"/>
                  </a:lnTo>
                  <a:lnTo>
                    <a:pt x="365887" y="2336711"/>
                  </a:lnTo>
                  <a:close/>
                </a:path>
                <a:path w="3030219" h="2385059">
                  <a:moveTo>
                    <a:pt x="382536" y="2356091"/>
                  </a:moveTo>
                  <a:lnTo>
                    <a:pt x="379806" y="2353373"/>
                  </a:lnTo>
                  <a:lnTo>
                    <a:pt x="373100" y="2353373"/>
                  </a:lnTo>
                  <a:lnTo>
                    <a:pt x="370357" y="2356091"/>
                  </a:lnTo>
                  <a:lnTo>
                    <a:pt x="370357" y="2362822"/>
                  </a:lnTo>
                  <a:lnTo>
                    <a:pt x="373100" y="2365552"/>
                  </a:lnTo>
                  <a:lnTo>
                    <a:pt x="379806" y="2365552"/>
                  </a:lnTo>
                  <a:lnTo>
                    <a:pt x="382536" y="2362822"/>
                  </a:lnTo>
                  <a:lnTo>
                    <a:pt x="382536" y="2356091"/>
                  </a:lnTo>
                  <a:close/>
                </a:path>
                <a:path w="3030219" h="2385059">
                  <a:moveTo>
                    <a:pt x="399592" y="2375204"/>
                  </a:moveTo>
                  <a:lnTo>
                    <a:pt x="396875" y="2372461"/>
                  </a:lnTo>
                  <a:lnTo>
                    <a:pt x="390156" y="2372461"/>
                  </a:lnTo>
                  <a:lnTo>
                    <a:pt x="387426" y="2375204"/>
                  </a:lnTo>
                  <a:lnTo>
                    <a:pt x="387426" y="2381923"/>
                  </a:lnTo>
                  <a:lnTo>
                    <a:pt x="390156" y="2384641"/>
                  </a:lnTo>
                  <a:lnTo>
                    <a:pt x="396875" y="2384641"/>
                  </a:lnTo>
                  <a:lnTo>
                    <a:pt x="399592" y="2381923"/>
                  </a:lnTo>
                  <a:lnTo>
                    <a:pt x="399592" y="2375204"/>
                  </a:lnTo>
                  <a:close/>
                </a:path>
                <a:path w="3030219" h="2385059">
                  <a:moveTo>
                    <a:pt x="898740" y="13233"/>
                  </a:moveTo>
                  <a:lnTo>
                    <a:pt x="896010" y="10502"/>
                  </a:lnTo>
                  <a:lnTo>
                    <a:pt x="889304" y="10502"/>
                  </a:lnTo>
                  <a:lnTo>
                    <a:pt x="886561" y="13233"/>
                  </a:lnTo>
                  <a:lnTo>
                    <a:pt x="886561" y="19964"/>
                  </a:lnTo>
                  <a:lnTo>
                    <a:pt x="889304" y="22682"/>
                  </a:lnTo>
                  <a:lnTo>
                    <a:pt x="896010" y="22682"/>
                  </a:lnTo>
                  <a:lnTo>
                    <a:pt x="898740" y="19964"/>
                  </a:lnTo>
                  <a:lnTo>
                    <a:pt x="898740" y="13233"/>
                  </a:lnTo>
                  <a:close/>
                </a:path>
                <a:path w="3030219" h="2385059">
                  <a:moveTo>
                    <a:pt x="922096" y="2730"/>
                  </a:moveTo>
                  <a:lnTo>
                    <a:pt x="919365" y="0"/>
                  </a:lnTo>
                  <a:lnTo>
                    <a:pt x="912647" y="0"/>
                  </a:lnTo>
                  <a:lnTo>
                    <a:pt x="909916" y="2730"/>
                  </a:lnTo>
                  <a:lnTo>
                    <a:pt x="909916" y="9461"/>
                  </a:lnTo>
                  <a:lnTo>
                    <a:pt x="912647" y="12179"/>
                  </a:lnTo>
                  <a:lnTo>
                    <a:pt x="919365" y="12179"/>
                  </a:lnTo>
                  <a:lnTo>
                    <a:pt x="922096" y="9461"/>
                  </a:lnTo>
                  <a:lnTo>
                    <a:pt x="922096" y="2730"/>
                  </a:lnTo>
                  <a:close/>
                </a:path>
                <a:path w="3030219" h="2385059">
                  <a:moveTo>
                    <a:pt x="2339962" y="125412"/>
                  </a:moveTo>
                  <a:lnTo>
                    <a:pt x="2337231" y="122682"/>
                  </a:lnTo>
                  <a:lnTo>
                    <a:pt x="2330513" y="122682"/>
                  </a:lnTo>
                  <a:lnTo>
                    <a:pt x="2327783" y="125412"/>
                  </a:lnTo>
                  <a:lnTo>
                    <a:pt x="2327783" y="132130"/>
                  </a:lnTo>
                  <a:lnTo>
                    <a:pt x="2330513" y="134861"/>
                  </a:lnTo>
                  <a:lnTo>
                    <a:pt x="2337231" y="134861"/>
                  </a:lnTo>
                  <a:lnTo>
                    <a:pt x="2339962" y="132130"/>
                  </a:lnTo>
                  <a:lnTo>
                    <a:pt x="2339962" y="125412"/>
                  </a:lnTo>
                  <a:close/>
                </a:path>
                <a:path w="3030219" h="2385059">
                  <a:moveTo>
                    <a:pt x="2611475" y="357759"/>
                  </a:moveTo>
                  <a:lnTo>
                    <a:pt x="2608745" y="355041"/>
                  </a:lnTo>
                  <a:lnTo>
                    <a:pt x="2602026" y="355041"/>
                  </a:lnTo>
                  <a:lnTo>
                    <a:pt x="2599296" y="357759"/>
                  </a:lnTo>
                  <a:lnTo>
                    <a:pt x="2599296" y="364490"/>
                  </a:lnTo>
                  <a:lnTo>
                    <a:pt x="2602026" y="367220"/>
                  </a:lnTo>
                  <a:lnTo>
                    <a:pt x="2608745" y="367220"/>
                  </a:lnTo>
                  <a:lnTo>
                    <a:pt x="2611475" y="364490"/>
                  </a:lnTo>
                  <a:lnTo>
                    <a:pt x="2611475" y="357759"/>
                  </a:lnTo>
                  <a:close/>
                </a:path>
                <a:path w="3030219" h="2385059">
                  <a:moveTo>
                    <a:pt x="2628646" y="376770"/>
                  </a:moveTo>
                  <a:lnTo>
                    <a:pt x="2625915" y="374040"/>
                  </a:lnTo>
                  <a:lnTo>
                    <a:pt x="2619210" y="374040"/>
                  </a:lnTo>
                  <a:lnTo>
                    <a:pt x="2616466" y="376770"/>
                  </a:lnTo>
                  <a:lnTo>
                    <a:pt x="2616466" y="383501"/>
                  </a:lnTo>
                  <a:lnTo>
                    <a:pt x="2619210" y="386219"/>
                  </a:lnTo>
                  <a:lnTo>
                    <a:pt x="2625915" y="386219"/>
                  </a:lnTo>
                  <a:lnTo>
                    <a:pt x="2628646" y="383501"/>
                  </a:lnTo>
                  <a:lnTo>
                    <a:pt x="2628646" y="376770"/>
                  </a:lnTo>
                  <a:close/>
                </a:path>
                <a:path w="3030219" h="2385059">
                  <a:moveTo>
                    <a:pt x="2645397" y="396074"/>
                  </a:moveTo>
                  <a:lnTo>
                    <a:pt x="2642654" y="393344"/>
                  </a:lnTo>
                  <a:lnTo>
                    <a:pt x="2635948" y="393344"/>
                  </a:lnTo>
                  <a:lnTo>
                    <a:pt x="2633218" y="396074"/>
                  </a:lnTo>
                  <a:lnTo>
                    <a:pt x="2633218" y="402793"/>
                  </a:lnTo>
                  <a:lnTo>
                    <a:pt x="2635948" y="405523"/>
                  </a:lnTo>
                  <a:lnTo>
                    <a:pt x="2642654" y="405523"/>
                  </a:lnTo>
                  <a:lnTo>
                    <a:pt x="2645397" y="402793"/>
                  </a:lnTo>
                  <a:lnTo>
                    <a:pt x="2645397" y="396074"/>
                  </a:lnTo>
                  <a:close/>
                </a:path>
                <a:path w="3030219" h="2385059">
                  <a:moveTo>
                    <a:pt x="2661945" y="415671"/>
                  </a:moveTo>
                  <a:lnTo>
                    <a:pt x="2659215" y="412940"/>
                  </a:lnTo>
                  <a:lnTo>
                    <a:pt x="2652496" y="412940"/>
                  </a:lnTo>
                  <a:lnTo>
                    <a:pt x="2649766" y="415671"/>
                  </a:lnTo>
                  <a:lnTo>
                    <a:pt x="2649766" y="422402"/>
                  </a:lnTo>
                  <a:lnTo>
                    <a:pt x="2652496" y="425119"/>
                  </a:lnTo>
                  <a:lnTo>
                    <a:pt x="2659215" y="425119"/>
                  </a:lnTo>
                  <a:lnTo>
                    <a:pt x="2661945" y="422402"/>
                  </a:lnTo>
                  <a:lnTo>
                    <a:pt x="2661945" y="415671"/>
                  </a:lnTo>
                  <a:close/>
                </a:path>
                <a:path w="3030219" h="2385059">
                  <a:moveTo>
                    <a:pt x="2678061" y="435533"/>
                  </a:moveTo>
                  <a:lnTo>
                    <a:pt x="2675331" y="432803"/>
                  </a:lnTo>
                  <a:lnTo>
                    <a:pt x="2668613" y="432803"/>
                  </a:lnTo>
                  <a:lnTo>
                    <a:pt x="2665882" y="435533"/>
                  </a:lnTo>
                  <a:lnTo>
                    <a:pt x="2665882" y="442264"/>
                  </a:lnTo>
                  <a:lnTo>
                    <a:pt x="2668613" y="444982"/>
                  </a:lnTo>
                  <a:lnTo>
                    <a:pt x="2675331" y="444982"/>
                  </a:lnTo>
                  <a:lnTo>
                    <a:pt x="2678061" y="442264"/>
                  </a:lnTo>
                  <a:lnTo>
                    <a:pt x="2678061" y="435533"/>
                  </a:lnTo>
                  <a:close/>
                </a:path>
                <a:path w="3030219" h="2385059">
                  <a:moveTo>
                    <a:pt x="2693771" y="455688"/>
                  </a:moveTo>
                  <a:lnTo>
                    <a:pt x="2691041" y="452958"/>
                  </a:lnTo>
                  <a:lnTo>
                    <a:pt x="2684322" y="452958"/>
                  </a:lnTo>
                  <a:lnTo>
                    <a:pt x="2681605" y="455688"/>
                  </a:lnTo>
                  <a:lnTo>
                    <a:pt x="2681605" y="462419"/>
                  </a:lnTo>
                  <a:lnTo>
                    <a:pt x="2684322" y="465137"/>
                  </a:lnTo>
                  <a:lnTo>
                    <a:pt x="2691041" y="465137"/>
                  </a:lnTo>
                  <a:lnTo>
                    <a:pt x="2693771" y="462419"/>
                  </a:lnTo>
                  <a:lnTo>
                    <a:pt x="2693771" y="455688"/>
                  </a:lnTo>
                  <a:close/>
                </a:path>
                <a:path w="3030219" h="2385059">
                  <a:moveTo>
                    <a:pt x="2709278" y="476084"/>
                  </a:moveTo>
                  <a:lnTo>
                    <a:pt x="2706547" y="473367"/>
                  </a:lnTo>
                  <a:lnTo>
                    <a:pt x="2699816" y="473367"/>
                  </a:lnTo>
                  <a:lnTo>
                    <a:pt x="2697099" y="476084"/>
                  </a:lnTo>
                  <a:lnTo>
                    <a:pt x="2697099" y="482828"/>
                  </a:lnTo>
                  <a:lnTo>
                    <a:pt x="2699816" y="485546"/>
                  </a:lnTo>
                  <a:lnTo>
                    <a:pt x="2706547" y="485546"/>
                  </a:lnTo>
                  <a:lnTo>
                    <a:pt x="2709278" y="482828"/>
                  </a:lnTo>
                  <a:lnTo>
                    <a:pt x="2709278" y="476084"/>
                  </a:lnTo>
                  <a:close/>
                </a:path>
                <a:path w="3030219" h="2385059">
                  <a:moveTo>
                    <a:pt x="2724340" y="496785"/>
                  </a:moveTo>
                  <a:lnTo>
                    <a:pt x="2721622" y="494042"/>
                  </a:lnTo>
                  <a:lnTo>
                    <a:pt x="2714891" y="494042"/>
                  </a:lnTo>
                  <a:lnTo>
                    <a:pt x="2712174" y="496785"/>
                  </a:lnTo>
                  <a:lnTo>
                    <a:pt x="2712174" y="503504"/>
                  </a:lnTo>
                  <a:lnTo>
                    <a:pt x="2714891" y="506222"/>
                  </a:lnTo>
                  <a:lnTo>
                    <a:pt x="2721622" y="506222"/>
                  </a:lnTo>
                  <a:lnTo>
                    <a:pt x="2724340" y="503504"/>
                  </a:lnTo>
                  <a:lnTo>
                    <a:pt x="2724340" y="496785"/>
                  </a:lnTo>
                  <a:close/>
                </a:path>
                <a:path w="3030219" h="2385059">
                  <a:moveTo>
                    <a:pt x="2739009" y="517715"/>
                  </a:moveTo>
                  <a:lnTo>
                    <a:pt x="2736278" y="514985"/>
                  </a:lnTo>
                  <a:lnTo>
                    <a:pt x="2729560" y="514985"/>
                  </a:lnTo>
                  <a:lnTo>
                    <a:pt x="2726829" y="517715"/>
                  </a:lnTo>
                  <a:lnTo>
                    <a:pt x="2726829" y="524433"/>
                  </a:lnTo>
                  <a:lnTo>
                    <a:pt x="2729560" y="527151"/>
                  </a:lnTo>
                  <a:lnTo>
                    <a:pt x="2736278" y="527151"/>
                  </a:lnTo>
                  <a:lnTo>
                    <a:pt x="2739009" y="524433"/>
                  </a:lnTo>
                  <a:lnTo>
                    <a:pt x="2739009" y="517715"/>
                  </a:lnTo>
                  <a:close/>
                </a:path>
                <a:path w="3030219" h="2385059">
                  <a:moveTo>
                    <a:pt x="2753461" y="538911"/>
                  </a:moveTo>
                  <a:lnTo>
                    <a:pt x="2750731" y="536168"/>
                  </a:lnTo>
                  <a:lnTo>
                    <a:pt x="2744012" y="536168"/>
                  </a:lnTo>
                  <a:lnTo>
                    <a:pt x="2741282" y="538911"/>
                  </a:lnTo>
                  <a:lnTo>
                    <a:pt x="2741282" y="545630"/>
                  </a:lnTo>
                  <a:lnTo>
                    <a:pt x="2744012" y="548347"/>
                  </a:lnTo>
                  <a:lnTo>
                    <a:pt x="2750731" y="548347"/>
                  </a:lnTo>
                  <a:lnTo>
                    <a:pt x="2753461" y="545630"/>
                  </a:lnTo>
                  <a:lnTo>
                    <a:pt x="2753461" y="538911"/>
                  </a:lnTo>
                  <a:close/>
                </a:path>
                <a:path w="3030219" h="2385059">
                  <a:moveTo>
                    <a:pt x="2767393" y="560324"/>
                  </a:moveTo>
                  <a:lnTo>
                    <a:pt x="2764650" y="557606"/>
                  </a:lnTo>
                  <a:lnTo>
                    <a:pt x="2757932" y="557606"/>
                  </a:lnTo>
                  <a:lnTo>
                    <a:pt x="2755214" y="560324"/>
                  </a:lnTo>
                  <a:lnTo>
                    <a:pt x="2755214" y="567055"/>
                  </a:lnTo>
                  <a:lnTo>
                    <a:pt x="2757932" y="569785"/>
                  </a:lnTo>
                  <a:lnTo>
                    <a:pt x="2764650" y="569785"/>
                  </a:lnTo>
                  <a:lnTo>
                    <a:pt x="2767393" y="567055"/>
                  </a:lnTo>
                  <a:lnTo>
                    <a:pt x="2767393" y="560324"/>
                  </a:lnTo>
                  <a:close/>
                </a:path>
                <a:path w="3030219" h="2385059">
                  <a:moveTo>
                    <a:pt x="2780995" y="582002"/>
                  </a:moveTo>
                  <a:lnTo>
                    <a:pt x="2778252" y="579272"/>
                  </a:lnTo>
                  <a:lnTo>
                    <a:pt x="2771546" y="579272"/>
                  </a:lnTo>
                  <a:lnTo>
                    <a:pt x="2768816" y="582002"/>
                  </a:lnTo>
                  <a:lnTo>
                    <a:pt x="2768816" y="588721"/>
                  </a:lnTo>
                  <a:lnTo>
                    <a:pt x="2771546" y="591451"/>
                  </a:lnTo>
                  <a:lnTo>
                    <a:pt x="2778252" y="591451"/>
                  </a:lnTo>
                  <a:lnTo>
                    <a:pt x="2780995" y="588721"/>
                  </a:lnTo>
                  <a:lnTo>
                    <a:pt x="2780995" y="582002"/>
                  </a:lnTo>
                  <a:close/>
                </a:path>
                <a:path w="3030219" h="2385059">
                  <a:moveTo>
                    <a:pt x="2794292" y="603897"/>
                  </a:moveTo>
                  <a:lnTo>
                    <a:pt x="2791549" y="601167"/>
                  </a:lnTo>
                  <a:lnTo>
                    <a:pt x="2784843" y="601167"/>
                  </a:lnTo>
                  <a:lnTo>
                    <a:pt x="2782112" y="603897"/>
                  </a:lnTo>
                  <a:lnTo>
                    <a:pt x="2782112" y="610616"/>
                  </a:lnTo>
                  <a:lnTo>
                    <a:pt x="2784843" y="613346"/>
                  </a:lnTo>
                  <a:lnTo>
                    <a:pt x="2791549" y="613346"/>
                  </a:lnTo>
                  <a:lnTo>
                    <a:pt x="2794292" y="610616"/>
                  </a:lnTo>
                  <a:lnTo>
                    <a:pt x="2794292" y="603897"/>
                  </a:lnTo>
                  <a:close/>
                </a:path>
                <a:path w="3030219" h="2385059">
                  <a:moveTo>
                    <a:pt x="2807068" y="626033"/>
                  </a:moveTo>
                  <a:lnTo>
                    <a:pt x="2804337" y="623303"/>
                  </a:lnTo>
                  <a:lnTo>
                    <a:pt x="2797619" y="623303"/>
                  </a:lnTo>
                  <a:lnTo>
                    <a:pt x="2794889" y="626033"/>
                  </a:lnTo>
                  <a:lnTo>
                    <a:pt x="2794889" y="632752"/>
                  </a:lnTo>
                  <a:lnTo>
                    <a:pt x="2797619" y="635482"/>
                  </a:lnTo>
                  <a:lnTo>
                    <a:pt x="2804337" y="635482"/>
                  </a:lnTo>
                  <a:lnTo>
                    <a:pt x="2807068" y="632752"/>
                  </a:lnTo>
                  <a:lnTo>
                    <a:pt x="2807068" y="626033"/>
                  </a:lnTo>
                  <a:close/>
                </a:path>
                <a:path w="3030219" h="2385059">
                  <a:moveTo>
                    <a:pt x="2819641" y="648373"/>
                  </a:moveTo>
                  <a:lnTo>
                    <a:pt x="2816910" y="645642"/>
                  </a:lnTo>
                  <a:lnTo>
                    <a:pt x="2810179" y="645642"/>
                  </a:lnTo>
                  <a:lnTo>
                    <a:pt x="2807462" y="648373"/>
                  </a:lnTo>
                  <a:lnTo>
                    <a:pt x="2807462" y="655091"/>
                  </a:lnTo>
                  <a:lnTo>
                    <a:pt x="2810179" y="657821"/>
                  </a:lnTo>
                  <a:lnTo>
                    <a:pt x="2816910" y="657821"/>
                  </a:lnTo>
                  <a:lnTo>
                    <a:pt x="2819641" y="655091"/>
                  </a:lnTo>
                  <a:lnTo>
                    <a:pt x="2819641" y="648373"/>
                  </a:lnTo>
                  <a:close/>
                </a:path>
                <a:path w="3030219" h="2385059">
                  <a:moveTo>
                    <a:pt x="2831681" y="670928"/>
                  </a:moveTo>
                  <a:lnTo>
                    <a:pt x="2828950" y="668197"/>
                  </a:lnTo>
                  <a:lnTo>
                    <a:pt x="2822232" y="668197"/>
                  </a:lnTo>
                  <a:lnTo>
                    <a:pt x="2819501" y="670928"/>
                  </a:lnTo>
                  <a:lnTo>
                    <a:pt x="2819501" y="677659"/>
                  </a:lnTo>
                  <a:lnTo>
                    <a:pt x="2822232" y="680377"/>
                  </a:lnTo>
                  <a:lnTo>
                    <a:pt x="2828950" y="680377"/>
                  </a:lnTo>
                  <a:lnTo>
                    <a:pt x="2831681" y="677659"/>
                  </a:lnTo>
                  <a:lnTo>
                    <a:pt x="2831681" y="670928"/>
                  </a:lnTo>
                  <a:close/>
                </a:path>
                <a:path w="3030219" h="2385059">
                  <a:moveTo>
                    <a:pt x="2843403" y="693686"/>
                  </a:moveTo>
                  <a:lnTo>
                    <a:pt x="2840672" y="690968"/>
                  </a:lnTo>
                  <a:lnTo>
                    <a:pt x="2833954" y="690968"/>
                  </a:lnTo>
                  <a:lnTo>
                    <a:pt x="2831223" y="693686"/>
                  </a:lnTo>
                  <a:lnTo>
                    <a:pt x="2831223" y="700417"/>
                  </a:lnTo>
                  <a:lnTo>
                    <a:pt x="2833954" y="703135"/>
                  </a:lnTo>
                  <a:lnTo>
                    <a:pt x="2840672" y="703135"/>
                  </a:lnTo>
                  <a:lnTo>
                    <a:pt x="2843403" y="700417"/>
                  </a:lnTo>
                  <a:lnTo>
                    <a:pt x="2843403" y="693686"/>
                  </a:lnTo>
                  <a:close/>
                </a:path>
                <a:path w="3030219" h="2385059">
                  <a:moveTo>
                    <a:pt x="2854706" y="716648"/>
                  </a:moveTo>
                  <a:lnTo>
                    <a:pt x="2851975" y="713930"/>
                  </a:lnTo>
                  <a:lnTo>
                    <a:pt x="2845257" y="713930"/>
                  </a:lnTo>
                  <a:lnTo>
                    <a:pt x="2842526" y="716648"/>
                  </a:lnTo>
                  <a:lnTo>
                    <a:pt x="2842526" y="723379"/>
                  </a:lnTo>
                  <a:lnTo>
                    <a:pt x="2845257" y="726109"/>
                  </a:lnTo>
                  <a:lnTo>
                    <a:pt x="2851975" y="726109"/>
                  </a:lnTo>
                  <a:lnTo>
                    <a:pt x="2854706" y="723379"/>
                  </a:lnTo>
                  <a:lnTo>
                    <a:pt x="2854706" y="716648"/>
                  </a:lnTo>
                  <a:close/>
                </a:path>
                <a:path w="3030219" h="2385059">
                  <a:moveTo>
                    <a:pt x="2865590" y="739813"/>
                  </a:moveTo>
                  <a:lnTo>
                    <a:pt x="2862872" y="737082"/>
                  </a:lnTo>
                  <a:lnTo>
                    <a:pt x="2856153" y="737082"/>
                  </a:lnTo>
                  <a:lnTo>
                    <a:pt x="2853423" y="739813"/>
                  </a:lnTo>
                  <a:lnTo>
                    <a:pt x="2853423" y="746531"/>
                  </a:lnTo>
                  <a:lnTo>
                    <a:pt x="2856153" y="749249"/>
                  </a:lnTo>
                  <a:lnTo>
                    <a:pt x="2862872" y="749249"/>
                  </a:lnTo>
                  <a:lnTo>
                    <a:pt x="2865590" y="746531"/>
                  </a:lnTo>
                  <a:lnTo>
                    <a:pt x="2865590" y="739813"/>
                  </a:lnTo>
                  <a:close/>
                </a:path>
                <a:path w="3030219" h="2385059">
                  <a:moveTo>
                    <a:pt x="2876067" y="763143"/>
                  </a:moveTo>
                  <a:lnTo>
                    <a:pt x="2873337" y="760412"/>
                  </a:lnTo>
                  <a:lnTo>
                    <a:pt x="2866618" y="760412"/>
                  </a:lnTo>
                  <a:lnTo>
                    <a:pt x="2863900" y="763143"/>
                  </a:lnTo>
                  <a:lnTo>
                    <a:pt x="2863900" y="769861"/>
                  </a:lnTo>
                  <a:lnTo>
                    <a:pt x="2866618" y="772579"/>
                  </a:lnTo>
                  <a:lnTo>
                    <a:pt x="2873337" y="772579"/>
                  </a:lnTo>
                  <a:lnTo>
                    <a:pt x="2876067" y="769861"/>
                  </a:lnTo>
                  <a:lnTo>
                    <a:pt x="2876067" y="763143"/>
                  </a:lnTo>
                  <a:close/>
                </a:path>
                <a:path w="3030219" h="2385059">
                  <a:moveTo>
                    <a:pt x="2886227" y="786663"/>
                  </a:moveTo>
                  <a:lnTo>
                    <a:pt x="2883497" y="783920"/>
                  </a:lnTo>
                  <a:lnTo>
                    <a:pt x="2876778" y="783920"/>
                  </a:lnTo>
                  <a:lnTo>
                    <a:pt x="2874048" y="786663"/>
                  </a:lnTo>
                  <a:lnTo>
                    <a:pt x="2874048" y="793381"/>
                  </a:lnTo>
                  <a:lnTo>
                    <a:pt x="2876778" y="796099"/>
                  </a:lnTo>
                  <a:lnTo>
                    <a:pt x="2883497" y="796099"/>
                  </a:lnTo>
                  <a:lnTo>
                    <a:pt x="2886227" y="793381"/>
                  </a:lnTo>
                  <a:lnTo>
                    <a:pt x="2886227" y="786663"/>
                  </a:lnTo>
                  <a:close/>
                </a:path>
                <a:path w="3030219" h="2385059">
                  <a:moveTo>
                    <a:pt x="2895854" y="810348"/>
                  </a:moveTo>
                  <a:lnTo>
                    <a:pt x="2893123" y="807618"/>
                  </a:lnTo>
                  <a:lnTo>
                    <a:pt x="2886405" y="807618"/>
                  </a:lnTo>
                  <a:lnTo>
                    <a:pt x="2883674" y="810348"/>
                  </a:lnTo>
                  <a:lnTo>
                    <a:pt x="2883674" y="817079"/>
                  </a:lnTo>
                  <a:lnTo>
                    <a:pt x="2886405" y="819797"/>
                  </a:lnTo>
                  <a:lnTo>
                    <a:pt x="2893123" y="819797"/>
                  </a:lnTo>
                  <a:lnTo>
                    <a:pt x="2895854" y="817079"/>
                  </a:lnTo>
                  <a:lnTo>
                    <a:pt x="2895854" y="810348"/>
                  </a:lnTo>
                  <a:close/>
                </a:path>
                <a:path w="3030219" h="2385059">
                  <a:moveTo>
                    <a:pt x="2905188" y="834199"/>
                  </a:moveTo>
                  <a:lnTo>
                    <a:pt x="2902458" y="831456"/>
                  </a:lnTo>
                  <a:lnTo>
                    <a:pt x="2895727" y="831456"/>
                  </a:lnTo>
                  <a:lnTo>
                    <a:pt x="2893009" y="834199"/>
                  </a:lnTo>
                  <a:lnTo>
                    <a:pt x="2893009" y="840917"/>
                  </a:lnTo>
                  <a:lnTo>
                    <a:pt x="2895727" y="843635"/>
                  </a:lnTo>
                  <a:lnTo>
                    <a:pt x="2902458" y="843635"/>
                  </a:lnTo>
                  <a:lnTo>
                    <a:pt x="2905188" y="840917"/>
                  </a:lnTo>
                  <a:lnTo>
                    <a:pt x="2905188" y="834199"/>
                  </a:lnTo>
                  <a:close/>
                </a:path>
                <a:path w="3030219" h="2385059">
                  <a:moveTo>
                    <a:pt x="2913977" y="858189"/>
                  </a:moveTo>
                  <a:lnTo>
                    <a:pt x="2911246" y="855472"/>
                  </a:lnTo>
                  <a:lnTo>
                    <a:pt x="2904540" y="855472"/>
                  </a:lnTo>
                  <a:lnTo>
                    <a:pt x="2901797" y="858189"/>
                  </a:lnTo>
                  <a:lnTo>
                    <a:pt x="2901797" y="864933"/>
                  </a:lnTo>
                  <a:lnTo>
                    <a:pt x="2904540" y="867651"/>
                  </a:lnTo>
                  <a:lnTo>
                    <a:pt x="2911246" y="867651"/>
                  </a:lnTo>
                  <a:lnTo>
                    <a:pt x="2913977" y="864933"/>
                  </a:lnTo>
                  <a:lnTo>
                    <a:pt x="2913977" y="858189"/>
                  </a:lnTo>
                  <a:close/>
                </a:path>
                <a:path w="3030219" h="2385059">
                  <a:moveTo>
                    <a:pt x="2922447" y="882357"/>
                  </a:moveTo>
                  <a:lnTo>
                    <a:pt x="2919730" y="879627"/>
                  </a:lnTo>
                  <a:lnTo>
                    <a:pt x="2913011" y="879627"/>
                  </a:lnTo>
                  <a:lnTo>
                    <a:pt x="2910281" y="882357"/>
                  </a:lnTo>
                  <a:lnTo>
                    <a:pt x="2910281" y="889088"/>
                  </a:lnTo>
                  <a:lnTo>
                    <a:pt x="2913011" y="891806"/>
                  </a:lnTo>
                  <a:lnTo>
                    <a:pt x="2919730" y="891806"/>
                  </a:lnTo>
                  <a:lnTo>
                    <a:pt x="2922447" y="889088"/>
                  </a:lnTo>
                  <a:lnTo>
                    <a:pt x="2922447" y="882357"/>
                  </a:lnTo>
                  <a:close/>
                </a:path>
                <a:path w="3030219" h="2385059">
                  <a:moveTo>
                    <a:pt x="2930512" y="906653"/>
                  </a:moveTo>
                  <a:lnTo>
                    <a:pt x="2927794" y="903922"/>
                  </a:lnTo>
                  <a:lnTo>
                    <a:pt x="2921063" y="903922"/>
                  </a:lnTo>
                  <a:lnTo>
                    <a:pt x="2918345" y="906653"/>
                  </a:lnTo>
                  <a:lnTo>
                    <a:pt x="2918345" y="913371"/>
                  </a:lnTo>
                  <a:lnTo>
                    <a:pt x="2921063" y="916101"/>
                  </a:lnTo>
                  <a:lnTo>
                    <a:pt x="2927794" y="916101"/>
                  </a:lnTo>
                  <a:lnTo>
                    <a:pt x="2930512" y="913371"/>
                  </a:lnTo>
                  <a:lnTo>
                    <a:pt x="2930512" y="906653"/>
                  </a:lnTo>
                  <a:close/>
                </a:path>
                <a:path w="3030219" h="2385059">
                  <a:moveTo>
                    <a:pt x="2938170" y="931087"/>
                  </a:moveTo>
                  <a:lnTo>
                    <a:pt x="2935440" y="928357"/>
                  </a:lnTo>
                  <a:lnTo>
                    <a:pt x="2928721" y="928357"/>
                  </a:lnTo>
                  <a:lnTo>
                    <a:pt x="2925991" y="931087"/>
                  </a:lnTo>
                  <a:lnTo>
                    <a:pt x="2925991" y="937818"/>
                  </a:lnTo>
                  <a:lnTo>
                    <a:pt x="2928721" y="940536"/>
                  </a:lnTo>
                  <a:lnTo>
                    <a:pt x="2935440" y="940536"/>
                  </a:lnTo>
                  <a:lnTo>
                    <a:pt x="2938170" y="937818"/>
                  </a:lnTo>
                  <a:lnTo>
                    <a:pt x="2938170" y="931087"/>
                  </a:lnTo>
                  <a:close/>
                </a:path>
                <a:path w="3030219" h="2385059">
                  <a:moveTo>
                    <a:pt x="2944139" y="1862048"/>
                  </a:moveTo>
                  <a:lnTo>
                    <a:pt x="2941409" y="1859318"/>
                  </a:lnTo>
                  <a:lnTo>
                    <a:pt x="2934678" y="1859318"/>
                  </a:lnTo>
                  <a:lnTo>
                    <a:pt x="2931960" y="1862048"/>
                  </a:lnTo>
                  <a:lnTo>
                    <a:pt x="2931960" y="1868766"/>
                  </a:lnTo>
                  <a:lnTo>
                    <a:pt x="2934678" y="1871497"/>
                  </a:lnTo>
                  <a:lnTo>
                    <a:pt x="2941409" y="1871497"/>
                  </a:lnTo>
                  <a:lnTo>
                    <a:pt x="2944139" y="1868766"/>
                  </a:lnTo>
                  <a:lnTo>
                    <a:pt x="2944139" y="1862048"/>
                  </a:lnTo>
                  <a:close/>
                </a:path>
                <a:path w="3030219" h="2385059">
                  <a:moveTo>
                    <a:pt x="2945282" y="955649"/>
                  </a:moveTo>
                  <a:lnTo>
                    <a:pt x="2942552" y="952919"/>
                  </a:lnTo>
                  <a:lnTo>
                    <a:pt x="2935833" y="952919"/>
                  </a:lnTo>
                  <a:lnTo>
                    <a:pt x="2933103" y="955649"/>
                  </a:lnTo>
                  <a:lnTo>
                    <a:pt x="2933103" y="962367"/>
                  </a:lnTo>
                  <a:lnTo>
                    <a:pt x="2935833" y="965098"/>
                  </a:lnTo>
                  <a:lnTo>
                    <a:pt x="2942552" y="965098"/>
                  </a:lnTo>
                  <a:lnTo>
                    <a:pt x="2945282" y="962367"/>
                  </a:lnTo>
                  <a:lnTo>
                    <a:pt x="2945282" y="955649"/>
                  </a:lnTo>
                  <a:close/>
                </a:path>
                <a:path w="3030219" h="2385059">
                  <a:moveTo>
                    <a:pt x="2952089" y="980325"/>
                  </a:moveTo>
                  <a:lnTo>
                    <a:pt x="2949359" y="977595"/>
                  </a:lnTo>
                  <a:lnTo>
                    <a:pt x="2942640" y="977595"/>
                  </a:lnTo>
                  <a:lnTo>
                    <a:pt x="2939923" y="980325"/>
                  </a:lnTo>
                  <a:lnTo>
                    <a:pt x="2939923" y="987044"/>
                  </a:lnTo>
                  <a:lnTo>
                    <a:pt x="2942640" y="989774"/>
                  </a:lnTo>
                  <a:lnTo>
                    <a:pt x="2949359" y="989774"/>
                  </a:lnTo>
                  <a:lnTo>
                    <a:pt x="2952089" y="987044"/>
                  </a:lnTo>
                  <a:lnTo>
                    <a:pt x="2952089" y="980325"/>
                  </a:lnTo>
                  <a:close/>
                </a:path>
                <a:path w="3030219" h="2385059">
                  <a:moveTo>
                    <a:pt x="2952508" y="1837842"/>
                  </a:moveTo>
                  <a:lnTo>
                    <a:pt x="2949765" y="1835111"/>
                  </a:lnTo>
                  <a:lnTo>
                    <a:pt x="2943060" y="1835111"/>
                  </a:lnTo>
                  <a:lnTo>
                    <a:pt x="2940329" y="1837842"/>
                  </a:lnTo>
                  <a:lnTo>
                    <a:pt x="2940329" y="1844560"/>
                  </a:lnTo>
                  <a:lnTo>
                    <a:pt x="2943060" y="1847278"/>
                  </a:lnTo>
                  <a:lnTo>
                    <a:pt x="2949765" y="1847278"/>
                  </a:lnTo>
                  <a:lnTo>
                    <a:pt x="2952508" y="1844560"/>
                  </a:lnTo>
                  <a:lnTo>
                    <a:pt x="2952508" y="1837842"/>
                  </a:lnTo>
                  <a:close/>
                </a:path>
                <a:path w="3030219" h="2385059">
                  <a:moveTo>
                    <a:pt x="2958376" y="1005116"/>
                  </a:moveTo>
                  <a:lnTo>
                    <a:pt x="2955645" y="1002398"/>
                  </a:lnTo>
                  <a:lnTo>
                    <a:pt x="2948927" y="1002398"/>
                  </a:lnTo>
                  <a:lnTo>
                    <a:pt x="2946196" y="1005116"/>
                  </a:lnTo>
                  <a:lnTo>
                    <a:pt x="2946196" y="1011847"/>
                  </a:lnTo>
                  <a:lnTo>
                    <a:pt x="2948927" y="1014577"/>
                  </a:lnTo>
                  <a:lnTo>
                    <a:pt x="2955645" y="1014577"/>
                  </a:lnTo>
                  <a:lnTo>
                    <a:pt x="2958376" y="1011847"/>
                  </a:lnTo>
                  <a:lnTo>
                    <a:pt x="2958376" y="1005116"/>
                  </a:lnTo>
                  <a:close/>
                </a:path>
                <a:path w="3030219" h="2385059">
                  <a:moveTo>
                    <a:pt x="2960357" y="1813496"/>
                  </a:moveTo>
                  <a:lnTo>
                    <a:pt x="2957639" y="1810778"/>
                  </a:lnTo>
                  <a:lnTo>
                    <a:pt x="2950908" y="1810778"/>
                  </a:lnTo>
                  <a:lnTo>
                    <a:pt x="2948190" y="1813496"/>
                  </a:lnTo>
                  <a:lnTo>
                    <a:pt x="2948190" y="1820214"/>
                  </a:lnTo>
                  <a:lnTo>
                    <a:pt x="2950908" y="1822945"/>
                  </a:lnTo>
                  <a:lnTo>
                    <a:pt x="2957639" y="1822945"/>
                  </a:lnTo>
                  <a:lnTo>
                    <a:pt x="2960357" y="1820214"/>
                  </a:lnTo>
                  <a:lnTo>
                    <a:pt x="2960357" y="1813496"/>
                  </a:lnTo>
                  <a:close/>
                </a:path>
                <a:path w="3030219" h="2385059">
                  <a:moveTo>
                    <a:pt x="2964332" y="1030033"/>
                  </a:moveTo>
                  <a:lnTo>
                    <a:pt x="2961614" y="1027303"/>
                  </a:lnTo>
                  <a:lnTo>
                    <a:pt x="2954896" y="1027303"/>
                  </a:lnTo>
                  <a:lnTo>
                    <a:pt x="2952165" y="1030033"/>
                  </a:lnTo>
                  <a:lnTo>
                    <a:pt x="2952165" y="1036751"/>
                  </a:lnTo>
                  <a:lnTo>
                    <a:pt x="2954896" y="1039482"/>
                  </a:lnTo>
                  <a:lnTo>
                    <a:pt x="2961614" y="1039482"/>
                  </a:lnTo>
                  <a:lnTo>
                    <a:pt x="2964332" y="1036751"/>
                  </a:lnTo>
                  <a:lnTo>
                    <a:pt x="2964332" y="1030033"/>
                  </a:lnTo>
                  <a:close/>
                </a:path>
                <a:path w="3030219" h="2385059">
                  <a:moveTo>
                    <a:pt x="2967786" y="1789023"/>
                  </a:moveTo>
                  <a:lnTo>
                    <a:pt x="2965069" y="1786293"/>
                  </a:lnTo>
                  <a:lnTo>
                    <a:pt x="2958350" y="1786293"/>
                  </a:lnTo>
                  <a:lnTo>
                    <a:pt x="2955620" y="1789023"/>
                  </a:lnTo>
                  <a:lnTo>
                    <a:pt x="2955620" y="1795741"/>
                  </a:lnTo>
                  <a:lnTo>
                    <a:pt x="2958350" y="1798472"/>
                  </a:lnTo>
                  <a:lnTo>
                    <a:pt x="2965069" y="1798472"/>
                  </a:lnTo>
                  <a:lnTo>
                    <a:pt x="2967786" y="1795741"/>
                  </a:lnTo>
                  <a:lnTo>
                    <a:pt x="2967786" y="1789023"/>
                  </a:lnTo>
                  <a:close/>
                </a:path>
                <a:path w="3030219" h="2385059">
                  <a:moveTo>
                    <a:pt x="2969780" y="1055027"/>
                  </a:moveTo>
                  <a:lnTo>
                    <a:pt x="2967063" y="1052296"/>
                  </a:lnTo>
                  <a:lnTo>
                    <a:pt x="2960332" y="1052296"/>
                  </a:lnTo>
                  <a:lnTo>
                    <a:pt x="2957614" y="1055027"/>
                  </a:lnTo>
                  <a:lnTo>
                    <a:pt x="2957614" y="1061745"/>
                  </a:lnTo>
                  <a:lnTo>
                    <a:pt x="2960332" y="1064475"/>
                  </a:lnTo>
                  <a:lnTo>
                    <a:pt x="2967063" y="1064475"/>
                  </a:lnTo>
                  <a:lnTo>
                    <a:pt x="2969780" y="1061745"/>
                  </a:lnTo>
                  <a:lnTo>
                    <a:pt x="2969780" y="1055027"/>
                  </a:lnTo>
                  <a:close/>
                </a:path>
                <a:path w="3030219" h="2385059">
                  <a:moveTo>
                    <a:pt x="2974810" y="1080109"/>
                  </a:moveTo>
                  <a:lnTo>
                    <a:pt x="2972066" y="1077379"/>
                  </a:lnTo>
                  <a:lnTo>
                    <a:pt x="2965361" y="1077379"/>
                  </a:lnTo>
                  <a:lnTo>
                    <a:pt x="2962630" y="1080109"/>
                  </a:lnTo>
                  <a:lnTo>
                    <a:pt x="2962630" y="1086840"/>
                  </a:lnTo>
                  <a:lnTo>
                    <a:pt x="2965361" y="1089558"/>
                  </a:lnTo>
                  <a:lnTo>
                    <a:pt x="2972066" y="1089558"/>
                  </a:lnTo>
                  <a:lnTo>
                    <a:pt x="2974810" y="1086840"/>
                  </a:lnTo>
                  <a:lnTo>
                    <a:pt x="2974810" y="1080109"/>
                  </a:lnTo>
                  <a:close/>
                </a:path>
                <a:path w="3030219" h="2385059">
                  <a:moveTo>
                    <a:pt x="2974924" y="1764423"/>
                  </a:moveTo>
                  <a:lnTo>
                    <a:pt x="2972193" y="1761693"/>
                  </a:lnTo>
                  <a:lnTo>
                    <a:pt x="2965475" y="1761693"/>
                  </a:lnTo>
                  <a:lnTo>
                    <a:pt x="2962745" y="1764423"/>
                  </a:lnTo>
                  <a:lnTo>
                    <a:pt x="2962745" y="1771154"/>
                  </a:lnTo>
                  <a:lnTo>
                    <a:pt x="2965475" y="1773872"/>
                  </a:lnTo>
                  <a:lnTo>
                    <a:pt x="2972193" y="1773872"/>
                  </a:lnTo>
                  <a:lnTo>
                    <a:pt x="2974924" y="1771154"/>
                  </a:lnTo>
                  <a:lnTo>
                    <a:pt x="2974924" y="1764423"/>
                  </a:lnTo>
                  <a:close/>
                </a:path>
                <a:path w="3030219" h="2385059">
                  <a:moveTo>
                    <a:pt x="2979521" y="1105281"/>
                  </a:moveTo>
                  <a:lnTo>
                    <a:pt x="2976791" y="1102550"/>
                  </a:lnTo>
                  <a:lnTo>
                    <a:pt x="2970072" y="1102550"/>
                  </a:lnTo>
                  <a:lnTo>
                    <a:pt x="2967342" y="1105281"/>
                  </a:lnTo>
                  <a:lnTo>
                    <a:pt x="2967342" y="1112012"/>
                  </a:lnTo>
                  <a:lnTo>
                    <a:pt x="2970072" y="1114729"/>
                  </a:lnTo>
                  <a:lnTo>
                    <a:pt x="2976791" y="1114729"/>
                  </a:lnTo>
                  <a:lnTo>
                    <a:pt x="2979521" y="1112012"/>
                  </a:lnTo>
                  <a:lnTo>
                    <a:pt x="2979521" y="1105281"/>
                  </a:lnTo>
                  <a:close/>
                </a:path>
                <a:path w="3030219" h="2385059">
                  <a:moveTo>
                    <a:pt x="2981502" y="1739709"/>
                  </a:moveTo>
                  <a:lnTo>
                    <a:pt x="2978785" y="1736979"/>
                  </a:lnTo>
                  <a:lnTo>
                    <a:pt x="2972066" y="1736979"/>
                  </a:lnTo>
                  <a:lnTo>
                    <a:pt x="2969323" y="1739709"/>
                  </a:lnTo>
                  <a:lnTo>
                    <a:pt x="2969323" y="1746427"/>
                  </a:lnTo>
                  <a:lnTo>
                    <a:pt x="2972066" y="1749145"/>
                  </a:lnTo>
                  <a:lnTo>
                    <a:pt x="2978785" y="1749145"/>
                  </a:lnTo>
                  <a:lnTo>
                    <a:pt x="2981502" y="1746427"/>
                  </a:lnTo>
                  <a:lnTo>
                    <a:pt x="2981502" y="1739709"/>
                  </a:lnTo>
                  <a:close/>
                </a:path>
                <a:path w="3030219" h="2385059">
                  <a:moveTo>
                    <a:pt x="2983611" y="1130528"/>
                  </a:moveTo>
                  <a:lnTo>
                    <a:pt x="2980880" y="1127798"/>
                  </a:lnTo>
                  <a:lnTo>
                    <a:pt x="2974162" y="1127798"/>
                  </a:lnTo>
                  <a:lnTo>
                    <a:pt x="2971431" y="1130528"/>
                  </a:lnTo>
                  <a:lnTo>
                    <a:pt x="2971431" y="1137259"/>
                  </a:lnTo>
                  <a:lnTo>
                    <a:pt x="2974162" y="1139977"/>
                  </a:lnTo>
                  <a:lnTo>
                    <a:pt x="2980880" y="1139977"/>
                  </a:lnTo>
                  <a:lnTo>
                    <a:pt x="2983611" y="1137259"/>
                  </a:lnTo>
                  <a:lnTo>
                    <a:pt x="2983611" y="1130528"/>
                  </a:lnTo>
                  <a:close/>
                </a:path>
                <a:path w="3030219" h="2385059">
                  <a:moveTo>
                    <a:pt x="2987370" y="1155852"/>
                  </a:moveTo>
                  <a:lnTo>
                    <a:pt x="2984652" y="1153121"/>
                  </a:lnTo>
                  <a:lnTo>
                    <a:pt x="2977921" y="1153121"/>
                  </a:lnTo>
                  <a:lnTo>
                    <a:pt x="2975203" y="1155852"/>
                  </a:lnTo>
                  <a:lnTo>
                    <a:pt x="2975203" y="1162570"/>
                  </a:lnTo>
                  <a:lnTo>
                    <a:pt x="2977921" y="1165301"/>
                  </a:lnTo>
                  <a:lnTo>
                    <a:pt x="2984652" y="1165301"/>
                  </a:lnTo>
                  <a:lnTo>
                    <a:pt x="2987370" y="1162570"/>
                  </a:lnTo>
                  <a:lnTo>
                    <a:pt x="2987370" y="1155852"/>
                  </a:lnTo>
                  <a:close/>
                </a:path>
                <a:path w="3030219" h="2385059">
                  <a:moveTo>
                    <a:pt x="2987700" y="1714881"/>
                  </a:moveTo>
                  <a:lnTo>
                    <a:pt x="2984957" y="1712150"/>
                  </a:lnTo>
                  <a:lnTo>
                    <a:pt x="2978239" y="1712150"/>
                  </a:lnTo>
                  <a:lnTo>
                    <a:pt x="2975521" y="1714881"/>
                  </a:lnTo>
                  <a:lnTo>
                    <a:pt x="2975521" y="1721599"/>
                  </a:lnTo>
                  <a:lnTo>
                    <a:pt x="2978239" y="1724329"/>
                  </a:lnTo>
                  <a:lnTo>
                    <a:pt x="2984957" y="1724329"/>
                  </a:lnTo>
                  <a:lnTo>
                    <a:pt x="2987700" y="1721599"/>
                  </a:lnTo>
                  <a:lnTo>
                    <a:pt x="2987700" y="1714881"/>
                  </a:lnTo>
                  <a:close/>
                </a:path>
                <a:path w="3030219" h="2385059">
                  <a:moveTo>
                    <a:pt x="2990735" y="1181227"/>
                  </a:moveTo>
                  <a:lnTo>
                    <a:pt x="2988005" y="1178496"/>
                  </a:lnTo>
                  <a:lnTo>
                    <a:pt x="2981274" y="1178496"/>
                  </a:lnTo>
                  <a:lnTo>
                    <a:pt x="2978556" y="1181227"/>
                  </a:lnTo>
                  <a:lnTo>
                    <a:pt x="2978556" y="1187958"/>
                  </a:lnTo>
                  <a:lnTo>
                    <a:pt x="2981274" y="1190675"/>
                  </a:lnTo>
                  <a:lnTo>
                    <a:pt x="2988005" y="1190675"/>
                  </a:lnTo>
                  <a:lnTo>
                    <a:pt x="2990735" y="1187958"/>
                  </a:lnTo>
                  <a:lnTo>
                    <a:pt x="2990735" y="1181227"/>
                  </a:lnTo>
                  <a:close/>
                </a:path>
                <a:path w="3030219" h="2385059">
                  <a:moveTo>
                    <a:pt x="2993542" y="1206665"/>
                  </a:moveTo>
                  <a:lnTo>
                    <a:pt x="2990812" y="1203934"/>
                  </a:lnTo>
                  <a:lnTo>
                    <a:pt x="2984106" y="1203934"/>
                  </a:lnTo>
                  <a:lnTo>
                    <a:pt x="2981375" y="1206665"/>
                  </a:lnTo>
                  <a:lnTo>
                    <a:pt x="2981375" y="1213383"/>
                  </a:lnTo>
                  <a:lnTo>
                    <a:pt x="2984106" y="1216113"/>
                  </a:lnTo>
                  <a:lnTo>
                    <a:pt x="2990812" y="1216113"/>
                  </a:lnTo>
                  <a:lnTo>
                    <a:pt x="2993542" y="1213383"/>
                  </a:lnTo>
                  <a:lnTo>
                    <a:pt x="2993542" y="1206665"/>
                  </a:lnTo>
                  <a:close/>
                </a:path>
                <a:path w="3030219" h="2385059">
                  <a:moveTo>
                    <a:pt x="2995955" y="1232128"/>
                  </a:moveTo>
                  <a:lnTo>
                    <a:pt x="2993237" y="1229410"/>
                  </a:lnTo>
                  <a:lnTo>
                    <a:pt x="2986506" y="1229410"/>
                  </a:lnTo>
                  <a:lnTo>
                    <a:pt x="2983776" y="1232128"/>
                  </a:lnTo>
                  <a:lnTo>
                    <a:pt x="2983776" y="1238859"/>
                  </a:lnTo>
                  <a:lnTo>
                    <a:pt x="2986506" y="1241590"/>
                  </a:lnTo>
                  <a:lnTo>
                    <a:pt x="2993237" y="1241590"/>
                  </a:lnTo>
                  <a:lnTo>
                    <a:pt x="2995955" y="1238859"/>
                  </a:lnTo>
                  <a:lnTo>
                    <a:pt x="2995955" y="1232128"/>
                  </a:lnTo>
                  <a:close/>
                </a:path>
                <a:path w="3030219" h="2385059">
                  <a:moveTo>
                    <a:pt x="2997949" y="1257642"/>
                  </a:moveTo>
                  <a:lnTo>
                    <a:pt x="2995218" y="1254912"/>
                  </a:lnTo>
                  <a:lnTo>
                    <a:pt x="2988500" y="1254912"/>
                  </a:lnTo>
                  <a:lnTo>
                    <a:pt x="2985782" y="1257642"/>
                  </a:lnTo>
                  <a:lnTo>
                    <a:pt x="2985782" y="1264373"/>
                  </a:lnTo>
                  <a:lnTo>
                    <a:pt x="2988500" y="1267091"/>
                  </a:lnTo>
                  <a:lnTo>
                    <a:pt x="2995218" y="1267091"/>
                  </a:lnTo>
                  <a:lnTo>
                    <a:pt x="2997949" y="1264373"/>
                  </a:lnTo>
                  <a:lnTo>
                    <a:pt x="2997949" y="1257642"/>
                  </a:lnTo>
                  <a:close/>
                </a:path>
                <a:path w="3030219" h="2385059">
                  <a:moveTo>
                    <a:pt x="2999511" y="1283182"/>
                  </a:moveTo>
                  <a:lnTo>
                    <a:pt x="2996793" y="1280464"/>
                  </a:lnTo>
                  <a:lnTo>
                    <a:pt x="2990075" y="1280464"/>
                  </a:lnTo>
                  <a:lnTo>
                    <a:pt x="2987344" y="1283182"/>
                  </a:lnTo>
                  <a:lnTo>
                    <a:pt x="2987344" y="1289913"/>
                  </a:lnTo>
                  <a:lnTo>
                    <a:pt x="2990075" y="1292644"/>
                  </a:lnTo>
                  <a:lnTo>
                    <a:pt x="2996793" y="1292644"/>
                  </a:lnTo>
                  <a:lnTo>
                    <a:pt x="2999511" y="1289913"/>
                  </a:lnTo>
                  <a:lnTo>
                    <a:pt x="2999511" y="1283182"/>
                  </a:lnTo>
                  <a:close/>
                </a:path>
                <a:path w="3030219" h="2385059">
                  <a:moveTo>
                    <a:pt x="3000565" y="1308760"/>
                  </a:moveTo>
                  <a:lnTo>
                    <a:pt x="2997847" y="1306029"/>
                  </a:lnTo>
                  <a:lnTo>
                    <a:pt x="2991116" y="1306029"/>
                  </a:lnTo>
                  <a:lnTo>
                    <a:pt x="2988399" y="1308760"/>
                  </a:lnTo>
                  <a:lnTo>
                    <a:pt x="2988399" y="1315478"/>
                  </a:lnTo>
                  <a:lnTo>
                    <a:pt x="2991116" y="1318209"/>
                  </a:lnTo>
                  <a:lnTo>
                    <a:pt x="2997847" y="1318209"/>
                  </a:lnTo>
                  <a:lnTo>
                    <a:pt x="3000565" y="1315478"/>
                  </a:lnTo>
                  <a:lnTo>
                    <a:pt x="3000565" y="1308760"/>
                  </a:lnTo>
                  <a:close/>
                </a:path>
                <a:path w="3030219" h="2385059">
                  <a:moveTo>
                    <a:pt x="3001302" y="1334350"/>
                  </a:moveTo>
                  <a:lnTo>
                    <a:pt x="2998571" y="1331620"/>
                  </a:lnTo>
                  <a:lnTo>
                    <a:pt x="2991853" y="1331620"/>
                  </a:lnTo>
                  <a:lnTo>
                    <a:pt x="2989122" y="1334350"/>
                  </a:lnTo>
                  <a:lnTo>
                    <a:pt x="2989122" y="1341069"/>
                  </a:lnTo>
                  <a:lnTo>
                    <a:pt x="2991853" y="1343787"/>
                  </a:lnTo>
                  <a:lnTo>
                    <a:pt x="2998571" y="1343787"/>
                  </a:lnTo>
                  <a:lnTo>
                    <a:pt x="3001302" y="1341069"/>
                  </a:lnTo>
                  <a:lnTo>
                    <a:pt x="3001302" y="1334350"/>
                  </a:lnTo>
                  <a:close/>
                </a:path>
                <a:path w="3030219" h="2385059">
                  <a:moveTo>
                    <a:pt x="3029153" y="1411122"/>
                  </a:moveTo>
                  <a:lnTo>
                    <a:pt x="3026422" y="1408391"/>
                  </a:lnTo>
                  <a:lnTo>
                    <a:pt x="3019704" y="1408391"/>
                  </a:lnTo>
                  <a:lnTo>
                    <a:pt x="3016986" y="1411122"/>
                  </a:lnTo>
                  <a:lnTo>
                    <a:pt x="3016986" y="1417840"/>
                  </a:lnTo>
                  <a:lnTo>
                    <a:pt x="3019704" y="1420558"/>
                  </a:lnTo>
                  <a:lnTo>
                    <a:pt x="3026422" y="1420558"/>
                  </a:lnTo>
                  <a:lnTo>
                    <a:pt x="3029153" y="1417840"/>
                  </a:lnTo>
                  <a:lnTo>
                    <a:pt x="3029153" y="1411122"/>
                  </a:lnTo>
                  <a:close/>
                </a:path>
                <a:path w="3030219" h="2385059">
                  <a:moveTo>
                    <a:pt x="3029991" y="1359941"/>
                  </a:moveTo>
                  <a:lnTo>
                    <a:pt x="3027261" y="1357210"/>
                  </a:lnTo>
                  <a:lnTo>
                    <a:pt x="3020542" y="1357210"/>
                  </a:lnTo>
                  <a:lnTo>
                    <a:pt x="3017812" y="1359941"/>
                  </a:lnTo>
                  <a:lnTo>
                    <a:pt x="3017812" y="1366659"/>
                  </a:lnTo>
                  <a:lnTo>
                    <a:pt x="3020542" y="1369377"/>
                  </a:lnTo>
                  <a:lnTo>
                    <a:pt x="3027261" y="1369377"/>
                  </a:lnTo>
                  <a:lnTo>
                    <a:pt x="3029991" y="1366659"/>
                  </a:lnTo>
                  <a:lnTo>
                    <a:pt x="3029991" y="1359941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2192686" y="8266284"/>
              <a:ext cx="2817495" cy="1480820"/>
            </a:xfrm>
            <a:custGeom>
              <a:avLst/>
              <a:gdLst/>
              <a:ahLst/>
              <a:cxnLst/>
              <a:rect l="l" t="t" r="r" b="b"/>
              <a:pathLst>
                <a:path w="2817494" h="1480820">
                  <a:moveTo>
                    <a:pt x="12179" y="1394167"/>
                  </a:moveTo>
                  <a:lnTo>
                    <a:pt x="9461" y="1391437"/>
                  </a:lnTo>
                  <a:lnTo>
                    <a:pt x="2743" y="1391437"/>
                  </a:lnTo>
                  <a:lnTo>
                    <a:pt x="0" y="1394167"/>
                  </a:lnTo>
                  <a:lnTo>
                    <a:pt x="0" y="1400898"/>
                  </a:lnTo>
                  <a:lnTo>
                    <a:pt x="2743" y="1403616"/>
                  </a:lnTo>
                  <a:lnTo>
                    <a:pt x="9461" y="1403616"/>
                  </a:lnTo>
                  <a:lnTo>
                    <a:pt x="12179" y="1400898"/>
                  </a:lnTo>
                  <a:lnTo>
                    <a:pt x="12179" y="1394167"/>
                  </a:lnTo>
                  <a:close/>
                </a:path>
                <a:path w="2817494" h="1480820">
                  <a:moveTo>
                    <a:pt x="13119" y="1419758"/>
                  </a:moveTo>
                  <a:lnTo>
                    <a:pt x="10388" y="1417015"/>
                  </a:lnTo>
                  <a:lnTo>
                    <a:pt x="3683" y="1417015"/>
                  </a:lnTo>
                  <a:lnTo>
                    <a:pt x="952" y="1419758"/>
                  </a:lnTo>
                  <a:lnTo>
                    <a:pt x="952" y="1426476"/>
                  </a:lnTo>
                  <a:lnTo>
                    <a:pt x="3683" y="1429194"/>
                  </a:lnTo>
                  <a:lnTo>
                    <a:pt x="10388" y="1429194"/>
                  </a:lnTo>
                  <a:lnTo>
                    <a:pt x="13119" y="1426476"/>
                  </a:lnTo>
                  <a:lnTo>
                    <a:pt x="13119" y="1419758"/>
                  </a:lnTo>
                  <a:close/>
                </a:path>
                <a:path w="2817494" h="1480820">
                  <a:moveTo>
                    <a:pt x="13119" y="1291818"/>
                  </a:moveTo>
                  <a:lnTo>
                    <a:pt x="10388" y="1289100"/>
                  </a:lnTo>
                  <a:lnTo>
                    <a:pt x="3683" y="1289100"/>
                  </a:lnTo>
                  <a:lnTo>
                    <a:pt x="952" y="1291818"/>
                  </a:lnTo>
                  <a:lnTo>
                    <a:pt x="952" y="1298549"/>
                  </a:lnTo>
                  <a:lnTo>
                    <a:pt x="3683" y="1301280"/>
                  </a:lnTo>
                  <a:lnTo>
                    <a:pt x="10388" y="1301280"/>
                  </a:lnTo>
                  <a:lnTo>
                    <a:pt x="13119" y="1298549"/>
                  </a:lnTo>
                  <a:lnTo>
                    <a:pt x="13119" y="1291818"/>
                  </a:lnTo>
                  <a:close/>
                </a:path>
                <a:path w="2817494" h="1480820">
                  <a:moveTo>
                    <a:pt x="14376" y="1445310"/>
                  </a:moveTo>
                  <a:lnTo>
                    <a:pt x="11645" y="1442580"/>
                  </a:lnTo>
                  <a:lnTo>
                    <a:pt x="4940" y="1442580"/>
                  </a:lnTo>
                  <a:lnTo>
                    <a:pt x="2209" y="1445310"/>
                  </a:lnTo>
                  <a:lnTo>
                    <a:pt x="2209" y="1452029"/>
                  </a:lnTo>
                  <a:lnTo>
                    <a:pt x="4940" y="1454759"/>
                  </a:lnTo>
                  <a:lnTo>
                    <a:pt x="11645" y="1454759"/>
                  </a:lnTo>
                  <a:lnTo>
                    <a:pt x="14376" y="1452029"/>
                  </a:lnTo>
                  <a:lnTo>
                    <a:pt x="14376" y="1445310"/>
                  </a:lnTo>
                  <a:close/>
                </a:path>
                <a:path w="2817494" h="1480820">
                  <a:moveTo>
                    <a:pt x="14376" y="1266266"/>
                  </a:moveTo>
                  <a:lnTo>
                    <a:pt x="11645" y="1263535"/>
                  </a:lnTo>
                  <a:lnTo>
                    <a:pt x="4940" y="1263535"/>
                  </a:lnTo>
                  <a:lnTo>
                    <a:pt x="2209" y="1266266"/>
                  </a:lnTo>
                  <a:lnTo>
                    <a:pt x="2209" y="1272997"/>
                  </a:lnTo>
                  <a:lnTo>
                    <a:pt x="4940" y="1275715"/>
                  </a:lnTo>
                  <a:lnTo>
                    <a:pt x="11645" y="1275715"/>
                  </a:lnTo>
                  <a:lnTo>
                    <a:pt x="14376" y="1272997"/>
                  </a:lnTo>
                  <a:lnTo>
                    <a:pt x="14376" y="1266266"/>
                  </a:lnTo>
                  <a:close/>
                </a:path>
                <a:path w="2817494" h="1480820">
                  <a:moveTo>
                    <a:pt x="16167" y="1470837"/>
                  </a:moveTo>
                  <a:lnTo>
                    <a:pt x="13436" y="1468107"/>
                  </a:lnTo>
                  <a:lnTo>
                    <a:pt x="6718" y="1468107"/>
                  </a:lnTo>
                  <a:lnTo>
                    <a:pt x="3987" y="1470837"/>
                  </a:lnTo>
                  <a:lnTo>
                    <a:pt x="3987" y="1477556"/>
                  </a:lnTo>
                  <a:lnTo>
                    <a:pt x="6718" y="1480286"/>
                  </a:lnTo>
                  <a:lnTo>
                    <a:pt x="13436" y="1480286"/>
                  </a:lnTo>
                  <a:lnTo>
                    <a:pt x="16167" y="1477556"/>
                  </a:lnTo>
                  <a:lnTo>
                    <a:pt x="16167" y="1470837"/>
                  </a:lnTo>
                  <a:close/>
                </a:path>
                <a:path w="2817494" h="1480820">
                  <a:moveTo>
                    <a:pt x="16167" y="1240726"/>
                  </a:moveTo>
                  <a:lnTo>
                    <a:pt x="13436" y="1237996"/>
                  </a:lnTo>
                  <a:lnTo>
                    <a:pt x="6718" y="1237996"/>
                  </a:lnTo>
                  <a:lnTo>
                    <a:pt x="3987" y="1240726"/>
                  </a:lnTo>
                  <a:lnTo>
                    <a:pt x="3987" y="1247457"/>
                  </a:lnTo>
                  <a:lnTo>
                    <a:pt x="6718" y="1250175"/>
                  </a:lnTo>
                  <a:lnTo>
                    <a:pt x="13436" y="1250175"/>
                  </a:lnTo>
                  <a:lnTo>
                    <a:pt x="16167" y="1247457"/>
                  </a:lnTo>
                  <a:lnTo>
                    <a:pt x="16167" y="1240726"/>
                  </a:lnTo>
                  <a:close/>
                </a:path>
                <a:path w="2817494" h="1480820">
                  <a:moveTo>
                    <a:pt x="18249" y="1215237"/>
                  </a:moveTo>
                  <a:lnTo>
                    <a:pt x="15519" y="1212507"/>
                  </a:lnTo>
                  <a:lnTo>
                    <a:pt x="8813" y="1212507"/>
                  </a:lnTo>
                  <a:lnTo>
                    <a:pt x="6083" y="1215237"/>
                  </a:lnTo>
                  <a:lnTo>
                    <a:pt x="6083" y="1221955"/>
                  </a:lnTo>
                  <a:lnTo>
                    <a:pt x="8813" y="1224673"/>
                  </a:lnTo>
                  <a:lnTo>
                    <a:pt x="15519" y="1224673"/>
                  </a:lnTo>
                  <a:lnTo>
                    <a:pt x="18249" y="1221955"/>
                  </a:lnTo>
                  <a:lnTo>
                    <a:pt x="18249" y="1215237"/>
                  </a:lnTo>
                  <a:close/>
                </a:path>
                <a:path w="2817494" h="1480820">
                  <a:moveTo>
                    <a:pt x="20878" y="1189774"/>
                  </a:moveTo>
                  <a:lnTo>
                    <a:pt x="18135" y="1187030"/>
                  </a:lnTo>
                  <a:lnTo>
                    <a:pt x="11430" y="1187030"/>
                  </a:lnTo>
                  <a:lnTo>
                    <a:pt x="8699" y="1189774"/>
                  </a:lnTo>
                  <a:lnTo>
                    <a:pt x="8699" y="1196492"/>
                  </a:lnTo>
                  <a:lnTo>
                    <a:pt x="11430" y="1199210"/>
                  </a:lnTo>
                  <a:lnTo>
                    <a:pt x="18135" y="1199210"/>
                  </a:lnTo>
                  <a:lnTo>
                    <a:pt x="20878" y="1196492"/>
                  </a:lnTo>
                  <a:lnTo>
                    <a:pt x="20878" y="1189774"/>
                  </a:lnTo>
                  <a:close/>
                </a:path>
                <a:path w="2817494" h="1480820">
                  <a:moveTo>
                    <a:pt x="23914" y="1164361"/>
                  </a:moveTo>
                  <a:lnTo>
                    <a:pt x="21170" y="1161630"/>
                  </a:lnTo>
                  <a:lnTo>
                    <a:pt x="14465" y="1161630"/>
                  </a:lnTo>
                  <a:lnTo>
                    <a:pt x="11734" y="1164361"/>
                  </a:lnTo>
                  <a:lnTo>
                    <a:pt x="11734" y="1171092"/>
                  </a:lnTo>
                  <a:lnTo>
                    <a:pt x="14465" y="1173810"/>
                  </a:lnTo>
                  <a:lnTo>
                    <a:pt x="21170" y="1173810"/>
                  </a:lnTo>
                  <a:lnTo>
                    <a:pt x="23914" y="1171092"/>
                  </a:lnTo>
                  <a:lnTo>
                    <a:pt x="23914" y="1164361"/>
                  </a:lnTo>
                  <a:close/>
                </a:path>
                <a:path w="2817494" h="1480820">
                  <a:moveTo>
                    <a:pt x="27368" y="1139012"/>
                  </a:moveTo>
                  <a:lnTo>
                    <a:pt x="24638" y="1136269"/>
                  </a:lnTo>
                  <a:lnTo>
                    <a:pt x="17919" y="1136269"/>
                  </a:lnTo>
                  <a:lnTo>
                    <a:pt x="15189" y="1139012"/>
                  </a:lnTo>
                  <a:lnTo>
                    <a:pt x="15189" y="1145730"/>
                  </a:lnTo>
                  <a:lnTo>
                    <a:pt x="17919" y="1148448"/>
                  </a:lnTo>
                  <a:lnTo>
                    <a:pt x="24638" y="1148448"/>
                  </a:lnTo>
                  <a:lnTo>
                    <a:pt x="27368" y="1145730"/>
                  </a:lnTo>
                  <a:lnTo>
                    <a:pt x="27368" y="1139012"/>
                  </a:lnTo>
                  <a:close/>
                </a:path>
                <a:path w="2817494" h="1480820">
                  <a:moveTo>
                    <a:pt x="31242" y="1113713"/>
                  </a:moveTo>
                  <a:lnTo>
                    <a:pt x="28511" y="1110970"/>
                  </a:lnTo>
                  <a:lnTo>
                    <a:pt x="21793" y="1110970"/>
                  </a:lnTo>
                  <a:lnTo>
                    <a:pt x="19062" y="1113713"/>
                  </a:lnTo>
                  <a:lnTo>
                    <a:pt x="19062" y="1120432"/>
                  </a:lnTo>
                  <a:lnTo>
                    <a:pt x="21793" y="1123149"/>
                  </a:lnTo>
                  <a:lnTo>
                    <a:pt x="28511" y="1123149"/>
                  </a:lnTo>
                  <a:lnTo>
                    <a:pt x="31242" y="1120432"/>
                  </a:lnTo>
                  <a:lnTo>
                    <a:pt x="31242" y="1113713"/>
                  </a:lnTo>
                  <a:close/>
                </a:path>
                <a:path w="2817494" h="1480820">
                  <a:moveTo>
                    <a:pt x="35547" y="1088478"/>
                  </a:moveTo>
                  <a:lnTo>
                    <a:pt x="32804" y="1085748"/>
                  </a:lnTo>
                  <a:lnTo>
                    <a:pt x="26098" y="1085748"/>
                  </a:lnTo>
                  <a:lnTo>
                    <a:pt x="23368" y="1088478"/>
                  </a:lnTo>
                  <a:lnTo>
                    <a:pt x="23368" y="1095197"/>
                  </a:lnTo>
                  <a:lnTo>
                    <a:pt x="26098" y="1097927"/>
                  </a:lnTo>
                  <a:lnTo>
                    <a:pt x="32804" y="1097927"/>
                  </a:lnTo>
                  <a:lnTo>
                    <a:pt x="35547" y="1095197"/>
                  </a:lnTo>
                  <a:lnTo>
                    <a:pt x="35547" y="1088478"/>
                  </a:lnTo>
                  <a:close/>
                </a:path>
                <a:path w="2817494" h="1480820">
                  <a:moveTo>
                    <a:pt x="40347" y="1063320"/>
                  </a:moveTo>
                  <a:lnTo>
                    <a:pt x="37630" y="1060602"/>
                  </a:lnTo>
                  <a:lnTo>
                    <a:pt x="30899" y="1060602"/>
                  </a:lnTo>
                  <a:lnTo>
                    <a:pt x="28181" y="1063320"/>
                  </a:lnTo>
                  <a:lnTo>
                    <a:pt x="28181" y="1070051"/>
                  </a:lnTo>
                  <a:lnTo>
                    <a:pt x="30899" y="1072781"/>
                  </a:lnTo>
                  <a:lnTo>
                    <a:pt x="37630" y="1072781"/>
                  </a:lnTo>
                  <a:lnTo>
                    <a:pt x="40347" y="1070051"/>
                  </a:lnTo>
                  <a:lnTo>
                    <a:pt x="40347" y="1063320"/>
                  </a:lnTo>
                  <a:close/>
                </a:path>
                <a:path w="2817494" h="1480820">
                  <a:moveTo>
                    <a:pt x="45478" y="1038263"/>
                  </a:moveTo>
                  <a:lnTo>
                    <a:pt x="42760" y="1035532"/>
                  </a:lnTo>
                  <a:lnTo>
                    <a:pt x="36029" y="1035532"/>
                  </a:lnTo>
                  <a:lnTo>
                    <a:pt x="33312" y="1038263"/>
                  </a:lnTo>
                  <a:lnTo>
                    <a:pt x="33312" y="1044994"/>
                  </a:lnTo>
                  <a:lnTo>
                    <a:pt x="36029" y="1047711"/>
                  </a:lnTo>
                  <a:lnTo>
                    <a:pt x="42760" y="1047711"/>
                  </a:lnTo>
                  <a:lnTo>
                    <a:pt x="45478" y="1044994"/>
                  </a:lnTo>
                  <a:lnTo>
                    <a:pt x="45478" y="1038263"/>
                  </a:lnTo>
                  <a:close/>
                </a:path>
                <a:path w="2817494" h="1480820">
                  <a:moveTo>
                    <a:pt x="51028" y="1013282"/>
                  </a:moveTo>
                  <a:lnTo>
                    <a:pt x="48310" y="1010564"/>
                  </a:lnTo>
                  <a:lnTo>
                    <a:pt x="41579" y="1010564"/>
                  </a:lnTo>
                  <a:lnTo>
                    <a:pt x="38849" y="1013282"/>
                  </a:lnTo>
                  <a:lnTo>
                    <a:pt x="38849" y="1020000"/>
                  </a:lnTo>
                  <a:lnTo>
                    <a:pt x="41579" y="1022743"/>
                  </a:lnTo>
                  <a:lnTo>
                    <a:pt x="48310" y="1022743"/>
                  </a:lnTo>
                  <a:lnTo>
                    <a:pt x="51028" y="1020000"/>
                  </a:lnTo>
                  <a:lnTo>
                    <a:pt x="51028" y="1013282"/>
                  </a:lnTo>
                  <a:close/>
                </a:path>
                <a:path w="2817494" h="1480820">
                  <a:moveTo>
                    <a:pt x="57099" y="988415"/>
                  </a:moveTo>
                  <a:lnTo>
                    <a:pt x="54368" y="985685"/>
                  </a:lnTo>
                  <a:lnTo>
                    <a:pt x="47663" y="985685"/>
                  </a:lnTo>
                  <a:lnTo>
                    <a:pt x="44919" y="988415"/>
                  </a:lnTo>
                  <a:lnTo>
                    <a:pt x="44919" y="995133"/>
                  </a:lnTo>
                  <a:lnTo>
                    <a:pt x="47663" y="997864"/>
                  </a:lnTo>
                  <a:lnTo>
                    <a:pt x="54368" y="997864"/>
                  </a:lnTo>
                  <a:lnTo>
                    <a:pt x="57099" y="995133"/>
                  </a:lnTo>
                  <a:lnTo>
                    <a:pt x="57099" y="988415"/>
                  </a:lnTo>
                  <a:close/>
                </a:path>
                <a:path w="2817494" h="1480820">
                  <a:moveTo>
                    <a:pt x="63487" y="963650"/>
                  </a:moveTo>
                  <a:lnTo>
                    <a:pt x="60756" y="960920"/>
                  </a:lnTo>
                  <a:lnTo>
                    <a:pt x="54051" y="960920"/>
                  </a:lnTo>
                  <a:lnTo>
                    <a:pt x="51308" y="963650"/>
                  </a:lnTo>
                  <a:lnTo>
                    <a:pt x="51308" y="970368"/>
                  </a:lnTo>
                  <a:lnTo>
                    <a:pt x="54051" y="973099"/>
                  </a:lnTo>
                  <a:lnTo>
                    <a:pt x="60756" y="973099"/>
                  </a:lnTo>
                  <a:lnTo>
                    <a:pt x="63487" y="970368"/>
                  </a:lnTo>
                  <a:lnTo>
                    <a:pt x="63487" y="963650"/>
                  </a:lnTo>
                  <a:close/>
                </a:path>
                <a:path w="2817494" h="1480820">
                  <a:moveTo>
                    <a:pt x="70307" y="938987"/>
                  </a:moveTo>
                  <a:lnTo>
                    <a:pt x="67576" y="936256"/>
                  </a:lnTo>
                  <a:lnTo>
                    <a:pt x="60858" y="936256"/>
                  </a:lnTo>
                  <a:lnTo>
                    <a:pt x="58127" y="938987"/>
                  </a:lnTo>
                  <a:lnTo>
                    <a:pt x="58127" y="945718"/>
                  </a:lnTo>
                  <a:lnTo>
                    <a:pt x="60858" y="948436"/>
                  </a:lnTo>
                  <a:lnTo>
                    <a:pt x="67576" y="948436"/>
                  </a:lnTo>
                  <a:lnTo>
                    <a:pt x="70307" y="945718"/>
                  </a:lnTo>
                  <a:lnTo>
                    <a:pt x="70307" y="938987"/>
                  </a:lnTo>
                  <a:close/>
                </a:path>
                <a:path w="2817494" h="1480820">
                  <a:moveTo>
                    <a:pt x="77622" y="914463"/>
                  </a:moveTo>
                  <a:lnTo>
                    <a:pt x="74904" y="911720"/>
                  </a:lnTo>
                  <a:lnTo>
                    <a:pt x="68186" y="911720"/>
                  </a:lnTo>
                  <a:lnTo>
                    <a:pt x="65455" y="914463"/>
                  </a:lnTo>
                  <a:lnTo>
                    <a:pt x="65455" y="921181"/>
                  </a:lnTo>
                  <a:lnTo>
                    <a:pt x="68186" y="923899"/>
                  </a:lnTo>
                  <a:lnTo>
                    <a:pt x="74904" y="923899"/>
                  </a:lnTo>
                  <a:lnTo>
                    <a:pt x="77622" y="921181"/>
                  </a:lnTo>
                  <a:lnTo>
                    <a:pt x="77622" y="914463"/>
                  </a:lnTo>
                  <a:close/>
                </a:path>
                <a:path w="2817494" h="1480820">
                  <a:moveTo>
                    <a:pt x="85280" y="890041"/>
                  </a:moveTo>
                  <a:lnTo>
                    <a:pt x="82550" y="887310"/>
                  </a:lnTo>
                  <a:lnTo>
                    <a:pt x="75831" y="887310"/>
                  </a:lnTo>
                  <a:lnTo>
                    <a:pt x="73101" y="890041"/>
                  </a:lnTo>
                  <a:lnTo>
                    <a:pt x="73101" y="896759"/>
                  </a:lnTo>
                  <a:lnTo>
                    <a:pt x="75831" y="899490"/>
                  </a:lnTo>
                  <a:lnTo>
                    <a:pt x="82550" y="899490"/>
                  </a:lnTo>
                  <a:lnTo>
                    <a:pt x="85280" y="896759"/>
                  </a:lnTo>
                  <a:lnTo>
                    <a:pt x="85280" y="890041"/>
                  </a:lnTo>
                  <a:close/>
                </a:path>
                <a:path w="2817494" h="1480820">
                  <a:moveTo>
                    <a:pt x="93433" y="865759"/>
                  </a:moveTo>
                  <a:lnTo>
                    <a:pt x="90716" y="863028"/>
                  </a:lnTo>
                  <a:lnTo>
                    <a:pt x="83997" y="863028"/>
                  </a:lnTo>
                  <a:lnTo>
                    <a:pt x="81267" y="865759"/>
                  </a:lnTo>
                  <a:lnTo>
                    <a:pt x="81267" y="872477"/>
                  </a:lnTo>
                  <a:lnTo>
                    <a:pt x="83997" y="875207"/>
                  </a:lnTo>
                  <a:lnTo>
                    <a:pt x="90716" y="875207"/>
                  </a:lnTo>
                  <a:lnTo>
                    <a:pt x="93433" y="872477"/>
                  </a:lnTo>
                  <a:lnTo>
                    <a:pt x="93433" y="865759"/>
                  </a:lnTo>
                  <a:close/>
                </a:path>
                <a:path w="2817494" h="1480820">
                  <a:moveTo>
                    <a:pt x="101917" y="841629"/>
                  </a:moveTo>
                  <a:lnTo>
                    <a:pt x="99187" y="838885"/>
                  </a:lnTo>
                  <a:lnTo>
                    <a:pt x="92468" y="838885"/>
                  </a:lnTo>
                  <a:lnTo>
                    <a:pt x="89738" y="841629"/>
                  </a:lnTo>
                  <a:lnTo>
                    <a:pt x="89738" y="848347"/>
                  </a:lnTo>
                  <a:lnTo>
                    <a:pt x="92468" y="851065"/>
                  </a:lnTo>
                  <a:lnTo>
                    <a:pt x="99187" y="851065"/>
                  </a:lnTo>
                  <a:lnTo>
                    <a:pt x="101917" y="848347"/>
                  </a:lnTo>
                  <a:lnTo>
                    <a:pt x="101917" y="841629"/>
                  </a:lnTo>
                  <a:close/>
                </a:path>
                <a:path w="2817494" h="1480820">
                  <a:moveTo>
                    <a:pt x="110820" y="817638"/>
                  </a:moveTo>
                  <a:lnTo>
                    <a:pt x="108089" y="814895"/>
                  </a:lnTo>
                  <a:lnTo>
                    <a:pt x="101371" y="814895"/>
                  </a:lnTo>
                  <a:lnTo>
                    <a:pt x="98653" y="817638"/>
                  </a:lnTo>
                  <a:lnTo>
                    <a:pt x="98653" y="824357"/>
                  </a:lnTo>
                  <a:lnTo>
                    <a:pt x="101371" y="827074"/>
                  </a:lnTo>
                  <a:lnTo>
                    <a:pt x="108089" y="827074"/>
                  </a:lnTo>
                  <a:lnTo>
                    <a:pt x="110820" y="824357"/>
                  </a:lnTo>
                  <a:lnTo>
                    <a:pt x="110820" y="817638"/>
                  </a:lnTo>
                  <a:close/>
                </a:path>
                <a:path w="2817494" h="1480820">
                  <a:moveTo>
                    <a:pt x="120142" y="793788"/>
                  </a:moveTo>
                  <a:lnTo>
                    <a:pt x="117411" y="791070"/>
                  </a:lnTo>
                  <a:lnTo>
                    <a:pt x="110693" y="791070"/>
                  </a:lnTo>
                  <a:lnTo>
                    <a:pt x="107975" y="793788"/>
                  </a:lnTo>
                  <a:lnTo>
                    <a:pt x="107975" y="800519"/>
                  </a:lnTo>
                  <a:lnTo>
                    <a:pt x="110693" y="803249"/>
                  </a:lnTo>
                  <a:lnTo>
                    <a:pt x="117411" y="803249"/>
                  </a:lnTo>
                  <a:lnTo>
                    <a:pt x="120142" y="800519"/>
                  </a:lnTo>
                  <a:lnTo>
                    <a:pt x="120142" y="793788"/>
                  </a:lnTo>
                  <a:close/>
                </a:path>
                <a:path w="2817494" h="1480820">
                  <a:moveTo>
                    <a:pt x="161391" y="700125"/>
                  </a:moveTo>
                  <a:lnTo>
                    <a:pt x="158673" y="697395"/>
                  </a:lnTo>
                  <a:lnTo>
                    <a:pt x="151942" y="697395"/>
                  </a:lnTo>
                  <a:lnTo>
                    <a:pt x="149225" y="700125"/>
                  </a:lnTo>
                  <a:lnTo>
                    <a:pt x="149225" y="706856"/>
                  </a:lnTo>
                  <a:lnTo>
                    <a:pt x="151942" y="709574"/>
                  </a:lnTo>
                  <a:lnTo>
                    <a:pt x="158673" y="709574"/>
                  </a:lnTo>
                  <a:lnTo>
                    <a:pt x="161391" y="706856"/>
                  </a:lnTo>
                  <a:lnTo>
                    <a:pt x="161391" y="700125"/>
                  </a:lnTo>
                  <a:close/>
                </a:path>
                <a:path w="2817494" h="1480820">
                  <a:moveTo>
                    <a:pt x="172707" y="677151"/>
                  </a:moveTo>
                  <a:lnTo>
                    <a:pt x="169976" y="674433"/>
                  </a:lnTo>
                  <a:lnTo>
                    <a:pt x="163258" y="674433"/>
                  </a:lnTo>
                  <a:lnTo>
                    <a:pt x="160528" y="677151"/>
                  </a:lnTo>
                  <a:lnTo>
                    <a:pt x="160528" y="683882"/>
                  </a:lnTo>
                  <a:lnTo>
                    <a:pt x="163258" y="686612"/>
                  </a:lnTo>
                  <a:lnTo>
                    <a:pt x="169976" y="686612"/>
                  </a:lnTo>
                  <a:lnTo>
                    <a:pt x="172707" y="683882"/>
                  </a:lnTo>
                  <a:lnTo>
                    <a:pt x="172707" y="677151"/>
                  </a:lnTo>
                  <a:close/>
                </a:path>
                <a:path w="2817494" h="1480820">
                  <a:moveTo>
                    <a:pt x="184327" y="654405"/>
                  </a:moveTo>
                  <a:lnTo>
                    <a:pt x="181597" y="651675"/>
                  </a:lnTo>
                  <a:lnTo>
                    <a:pt x="174879" y="651675"/>
                  </a:lnTo>
                  <a:lnTo>
                    <a:pt x="172148" y="654405"/>
                  </a:lnTo>
                  <a:lnTo>
                    <a:pt x="172148" y="661123"/>
                  </a:lnTo>
                  <a:lnTo>
                    <a:pt x="174879" y="663854"/>
                  </a:lnTo>
                  <a:lnTo>
                    <a:pt x="181597" y="663854"/>
                  </a:lnTo>
                  <a:lnTo>
                    <a:pt x="184327" y="661123"/>
                  </a:lnTo>
                  <a:lnTo>
                    <a:pt x="184327" y="654405"/>
                  </a:lnTo>
                  <a:close/>
                </a:path>
                <a:path w="2817494" h="1480820">
                  <a:moveTo>
                    <a:pt x="196481" y="631825"/>
                  </a:moveTo>
                  <a:lnTo>
                    <a:pt x="193751" y="629107"/>
                  </a:lnTo>
                  <a:lnTo>
                    <a:pt x="187020" y="629107"/>
                  </a:lnTo>
                  <a:lnTo>
                    <a:pt x="184302" y="631825"/>
                  </a:lnTo>
                  <a:lnTo>
                    <a:pt x="184302" y="638556"/>
                  </a:lnTo>
                  <a:lnTo>
                    <a:pt x="187020" y="641286"/>
                  </a:lnTo>
                  <a:lnTo>
                    <a:pt x="193751" y="641286"/>
                  </a:lnTo>
                  <a:lnTo>
                    <a:pt x="196481" y="638556"/>
                  </a:lnTo>
                  <a:lnTo>
                    <a:pt x="196481" y="631825"/>
                  </a:lnTo>
                  <a:close/>
                </a:path>
                <a:path w="2817494" h="1480820">
                  <a:moveTo>
                    <a:pt x="208927" y="609473"/>
                  </a:moveTo>
                  <a:lnTo>
                    <a:pt x="206209" y="606742"/>
                  </a:lnTo>
                  <a:lnTo>
                    <a:pt x="199491" y="606742"/>
                  </a:lnTo>
                  <a:lnTo>
                    <a:pt x="196748" y="609473"/>
                  </a:lnTo>
                  <a:lnTo>
                    <a:pt x="196748" y="616191"/>
                  </a:lnTo>
                  <a:lnTo>
                    <a:pt x="199491" y="618921"/>
                  </a:lnTo>
                  <a:lnTo>
                    <a:pt x="206209" y="618921"/>
                  </a:lnTo>
                  <a:lnTo>
                    <a:pt x="208927" y="616191"/>
                  </a:lnTo>
                  <a:lnTo>
                    <a:pt x="208927" y="609473"/>
                  </a:lnTo>
                  <a:close/>
                </a:path>
                <a:path w="2817494" h="1480820">
                  <a:moveTo>
                    <a:pt x="221716" y="587324"/>
                  </a:moveTo>
                  <a:lnTo>
                    <a:pt x="218986" y="584593"/>
                  </a:lnTo>
                  <a:lnTo>
                    <a:pt x="212255" y="584593"/>
                  </a:lnTo>
                  <a:lnTo>
                    <a:pt x="209537" y="587324"/>
                  </a:lnTo>
                  <a:lnTo>
                    <a:pt x="209537" y="594055"/>
                  </a:lnTo>
                  <a:lnTo>
                    <a:pt x="212255" y="596773"/>
                  </a:lnTo>
                  <a:lnTo>
                    <a:pt x="218986" y="596773"/>
                  </a:lnTo>
                  <a:lnTo>
                    <a:pt x="221716" y="594055"/>
                  </a:lnTo>
                  <a:lnTo>
                    <a:pt x="221716" y="587324"/>
                  </a:lnTo>
                  <a:close/>
                </a:path>
                <a:path w="2817494" h="1480820">
                  <a:moveTo>
                    <a:pt x="234911" y="565404"/>
                  </a:moveTo>
                  <a:lnTo>
                    <a:pt x="232181" y="562673"/>
                  </a:lnTo>
                  <a:lnTo>
                    <a:pt x="225450" y="562673"/>
                  </a:lnTo>
                  <a:lnTo>
                    <a:pt x="222732" y="565404"/>
                  </a:lnTo>
                  <a:lnTo>
                    <a:pt x="222732" y="572135"/>
                  </a:lnTo>
                  <a:lnTo>
                    <a:pt x="225450" y="574852"/>
                  </a:lnTo>
                  <a:lnTo>
                    <a:pt x="232181" y="574852"/>
                  </a:lnTo>
                  <a:lnTo>
                    <a:pt x="234911" y="572135"/>
                  </a:lnTo>
                  <a:lnTo>
                    <a:pt x="234911" y="565404"/>
                  </a:lnTo>
                  <a:close/>
                </a:path>
                <a:path w="2817494" h="1480820">
                  <a:moveTo>
                    <a:pt x="248526" y="543699"/>
                  </a:moveTo>
                  <a:lnTo>
                    <a:pt x="245783" y="540969"/>
                  </a:lnTo>
                  <a:lnTo>
                    <a:pt x="239064" y="540969"/>
                  </a:lnTo>
                  <a:lnTo>
                    <a:pt x="236347" y="543699"/>
                  </a:lnTo>
                  <a:lnTo>
                    <a:pt x="236347" y="550430"/>
                  </a:lnTo>
                  <a:lnTo>
                    <a:pt x="239064" y="553148"/>
                  </a:lnTo>
                  <a:lnTo>
                    <a:pt x="245783" y="553148"/>
                  </a:lnTo>
                  <a:lnTo>
                    <a:pt x="248526" y="550430"/>
                  </a:lnTo>
                  <a:lnTo>
                    <a:pt x="248526" y="543699"/>
                  </a:lnTo>
                  <a:close/>
                </a:path>
                <a:path w="2817494" h="1480820">
                  <a:moveTo>
                    <a:pt x="262432" y="522236"/>
                  </a:moveTo>
                  <a:lnTo>
                    <a:pt x="259715" y="519506"/>
                  </a:lnTo>
                  <a:lnTo>
                    <a:pt x="252996" y="519506"/>
                  </a:lnTo>
                  <a:lnTo>
                    <a:pt x="250266" y="522236"/>
                  </a:lnTo>
                  <a:lnTo>
                    <a:pt x="250266" y="528967"/>
                  </a:lnTo>
                  <a:lnTo>
                    <a:pt x="252996" y="531685"/>
                  </a:lnTo>
                  <a:lnTo>
                    <a:pt x="259715" y="531685"/>
                  </a:lnTo>
                  <a:lnTo>
                    <a:pt x="262432" y="528967"/>
                  </a:lnTo>
                  <a:lnTo>
                    <a:pt x="262432" y="522236"/>
                  </a:lnTo>
                  <a:close/>
                </a:path>
                <a:path w="2817494" h="1480820">
                  <a:moveTo>
                    <a:pt x="276682" y="501002"/>
                  </a:moveTo>
                  <a:lnTo>
                    <a:pt x="273951" y="498284"/>
                  </a:lnTo>
                  <a:lnTo>
                    <a:pt x="267233" y="498284"/>
                  </a:lnTo>
                  <a:lnTo>
                    <a:pt x="264515" y="501002"/>
                  </a:lnTo>
                  <a:lnTo>
                    <a:pt x="264515" y="507733"/>
                  </a:lnTo>
                  <a:lnTo>
                    <a:pt x="267233" y="510463"/>
                  </a:lnTo>
                  <a:lnTo>
                    <a:pt x="273951" y="510463"/>
                  </a:lnTo>
                  <a:lnTo>
                    <a:pt x="276682" y="507733"/>
                  </a:lnTo>
                  <a:lnTo>
                    <a:pt x="276682" y="501002"/>
                  </a:lnTo>
                  <a:close/>
                </a:path>
                <a:path w="2817494" h="1480820">
                  <a:moveTo>
                    <a:pt x="291350" y="480034"/>
                  </a:moveTo>
                  <a:lnTo>
                    <a:pt x="288607" y="477304"/>
                  </a:lnTo>
                  <a:lnTo>
                    <a:pt x="281901" y="477304"/>
                  </a:lnTo>
                  <a:lnTo>
                    <a:pt x="279171" y="480034"/>
                  </a:lnTo>
                  <a:lnTo>
                    <a:pt x="279171" y="486752"/>
                  </a:lnTo>
                  <a:lnTo>
                    <a:pt x="281901" y="489470"/>
                  </a:lnTo>
                  <a:lnTo>
                    <a:pt x="288607" y="489470"/>
                  </a:lnTo>
                  <a:lnTo>
                    <a:pt x="291350" y="486752"/>
                  </a:lnTo>
                  <a:lnTo>
                    <a:pt x="291350" y="480034"/>
                  </a:lnTo>
                  <a:close/>
                </a:path>
                <a:path w="2817494" h="1480820">
                  <a:moveTo>
                    <a:pt x="306412" y="459295"/>
                  </a:moveTo>
                  <a:lnTo>
                    <a:pt x="303695" y="456577"/>
                  </a:lnTo>
                  <a:lnTo>
                    <a:pt x="296964" y="456577"/>
                  </a:lnTo>
                  <a:lnTo>
                    <a:pt x="294246" y="459295"/>
                  </a:lnTo>
                  <a:lnTo>
                    <a:pt x="294246" y="466026"/>
                  </a:lnTo>
                  <a:lnTo>
                    <a:pt x="296964" y="468757"/>
                  </a:lnTo>
                  <a:lnTo>
                    <a:pt x="303695" y="468757"/>
                  </a:lnTo>
                  <a:lnTo>
                    <a:pt x="306412" y="466026"/>
                  </a:lnTo>
                  <a:lnTo>
                    <a:pt x="306412" y="459295"/>
                  </a:lnTo>
                  <a:close/>
                </a:path>
                <a:path w="2817494" h="1480820">
                  <a:moveTo>
                    <a:pt x="321703" y="438823"/>
                  </a:moveTo>
                  <a:lnTo>
                    <a:pt x="318973" y="436092"/>
                  </a:lnTo>
                  <a:lnTo>
                    <a:pt x="312254" y="436092"/>
                  </a:lnTo>
                  <a:lnTo>
                    <a:pt x="309524" y="438823"/>
                  </a:lnTo>
                  <a:lnTo>
                    <a:pt x="309524" y="445554"/>
                  </a:lnTo>
                  <a:lnTo>
                    <a:pt x="312254" y="448271"/>
                  </a:lnTo>
                  <a:lnTo>
                    <a:pt x="318973" y="448271"/>
                  </a:lnTo>
                  <a:lnTo>
                    <a:pt x="321703" y="445554"/>
                  </a:lnTo>
                  <a:lnTo>
                    <a:pt x="321703" y="438823"/>
                  </a:lnTo>
                  <a:close/>
                </a:path>
                <a:path w="2817494" h="1480820">
                  <a:moveTo>
                    <a:pt x="438658" y="303212"/>
                  </a:moveTo>
                  <a:lnTo>
                    <a:pt x="435940" y="300482"/>
                  </a:lnTo>
                  <a:lnTo>
                    <a:pt x="429221" y="300482"/>
                  </a:lnTo>
                  <a:lnTo>
                    <a:pt x="426491" y="303212"/>
                  </a:lnTo>
                  <a:lnTo>
                    <a:pt x="426491" y="309930"/>
                  </a:lnTo>
                  <a:lnTo>
                    <a:pt x="429221" y="312648"/>
                  </a:lnTo>
                  <a:lnTo>
                    <a:pt x="435940" y="312648"/>
                  </a:lnTo>
                  <a:lnTo>
                    <a:pt x="438658" y="309930"/>
                  </a:lnTo>
                  <a:lnTo>
                    <a:pt x="438658" y="303212"/>
                  </a:lnTo>
                  <a:close/>
                </a:path>
                <a:path w="2817494" h="1480820">
                  <a:moveTo>
                    <a:pt x="456565" y="284988"/>
                  </a:moveTo>
                  <a:lnTo>
                    <a:pt x="453834" y="282270"/>
                  </a:lnTo>
                  <a:lnTo>
                    <a:pt x="447116" y="282270"/>
                  </a:lnTo>
                  <a:lnTo>
                    <a:pt x="444385" y="284988"/>
                  </a:lnTo>
                  <a:lnTo>
                    <a:pt x="444385" y="291719"/>
                  </a:lnTo>
                  <a:lnTo>
                    <a:pt x="447116" y="294449"/>
                  </a:lnTo>
                  <a:lnTo>
                    <a:pt x="453834" y="294449"/>
                  </a:lnTo>
                  <a:lnTo>
                    <a:pt x="456565" y="291719"/>
                  </a:lnTo>
                  <a:lnTo>
                    <a:pt x="456565" y="284988"/>
                  </a:lnTo>
                  <a:close/>
                </a:path>
                <a:path w="2817494" h="1480820">
                  <a:moveTo>
                    <a:pt x="474891" y="267081"/>
                  </a:moveTo>
                  <a:lnTo>
                    <a:pt x="472173" y="264363"/>
                  </a:lnTo>
                  <a:lnTo>
                    <a:pt x="465442" y="264363"/>
                  </a:lnTo>
                  <a:lnTo>
                    <a:pt x="462724" y="267081"/>
                  </a:lnTo>
                  <a:lnTo>
                    <a:pt x="462724" y="273824"/>
                  </a:lnTo>
                  <a:lnTo>
                    <a:pt x="465442" y="276542"/>
                  </a:lnTo>
                  <a:lnTo>
                    <a:pt x="472173" y="276542"/>
                  </a:lnTo>
                  <a:lnTo>
                    <a:pt x="474891" y="273824"/>
                  </a:lnTo>
                  <a:lnTo>
                    <a:pt x="474891" y="267081"/>
                  </a:lnTo>
                  <a:close/>
                </a:path>
                <a:path w="2817494" h="1480820">
                  <a:moveTo>
                    <a:pt x="493420" y="249491"/>
                  </a:moveTo>
                  <a:lnTo>
                    <a:pt x="490702" y="246773"/>
                  </a:lnTo>
                  <a:lnTo>
                    <a:pt x="483984" y="246773"/>
                  </a:lnTo>
                  <a:lnTo>
                    <a:pt x="481241" y="249491"/>
                  </a:lnTo>
                  <a:lnTo>
                    <a:pt x="481241" y="256222"/>
                  </a:lnTo>
                  <a:lnTo>
                    <a:pt x="483984" y="258953"/>
                  </a:lnTo>
                  <a:lnTo>
                    <a:pt x="490702" y="258953"/>
                  </a:lnTo>
                  <a:lnTo>
                    <a:pt x="493420" y="256222"/>
                  </a:lnTo>
                  <a:lnTo>
                    <a:pt x="493420" y="249491"/>
                  </a:lnTo>
                  <a:close/>
                </a:path>
                <a:path w="2817494" h="1480820">
                  <a:moveTo>
                    <a:pt x="512381" y="232232"/>
                  </a:moveTo>
                  <a:lnTo>
                    <a:pt x="509651" y="229489"/>
                  </a:lnTo>
                  <a:lnTo>
                    <a:pt x="502945" y="229489"/>
                  </a:lnTo>
                  <a:lnTo>
                    <a:pt x="500214" y="232232"/>
                  </a:lnTo>
                  <a:lnTo>
                    <a:pt x="500214" y="238950"/>
                  </a:lnTo>
                  <a:lnTo>
                    <a:pt x="502945" y="241668"/>
                  </a:lnTo>
                  <a:lnTo>
                    <a:pt x="509651" y="241668"/>
                  </a:lnTo>
                  <a:lnTo>
                    <a:pt x="512381" y="238950"/>
                  </a:lnTo>
                  <a:lnTo>
                    <a:pt x="512381" y="232232"/>
                  </a:lnTo>
                  <a:close/>
                </a:path>
                <a:path w="2817494" h="1480820">
                  <a:moveTo>
                    <a:pt x="531545" y="215265"/>
                  </a:moveTo>
                  <a:lnTo>
                    <a:pt x="528815" y="212547"/>
                  </a:lnTo>
                  <a:lnTo>
                    <a:pt x="522109" y="212547"/>
                  </a:lnTo>
                  <a:lnTo>
                    <a:pt x="519366" y="215265"/>
                  </a:lnTo>
                  <a:lnTo>
                    <a:pt x="519366" y="221983"/>
                  </a:lnTo>
                  <a:lnTo>
                    <a:pt x="522109" y="224726"/>
                  </a:lnTo>
                  <a:lnTo>
                    <a:pt x="528815" y="224726"/>
                  </a:lnTo>
                  <a:lnTo>
                    <a:pt x="531545" y="221983"/>
                  </a:lnTo>
                  <a:lnTo>
                    <a:pt x="531545" y="215265"/>
                  </a:lnTo>
                  <a:close/>
                </a:path>
                <a:path w="2817494" h="1480820">
                  <a:moveTo>
                    <a:pt x="551014" y="198653"/>
                  </a:moveTo>
                  <a:lnTo>
                    <a:pt x="548297" y="195910"/>
                  </a:lnTo>
                  <a:lnTo>
                    <a:pt x="541566" y="195910"/>
                  </a:lnTo>
                  <a:lnTo>
                    <a:pt x="538848" y="198653"/>
                  </a:lnTo>
                  <a:lnTo>
                    <a:pt x="538848" y="205371"/>
                  </a:lnTo>
                  <a:lnTo>
                    <a:pt x="541566" y="208089"/>
                  </a:lnTo>
                  <a:lnTo>
                    <a:pt x="548297" y="208089"/>
                  </a:lnTo>
                  <a:lnTo>
                    <a:pt x="551014" y="205371"/>
                  </a:lnTo>
                  <a:lnTo>
                    <a:pt x="551014" y="198653"/>
                  </a:lnTo>
                  <a:close/>
                </a:path>
                <a:path w="2817494" h="1480820">
                  <a:moveTo>
                    <a:pt x="570712" y="182359"/>
                  </a:moveTo>
                  <a:lnTo>
                    <a:pt x="567982" y="179616"/>
                  </a:lnTo>
                  <a:lnTo>
                    <a:pt x="561251" y="179616"/>
                  </a:lnTo>
                  <a:lnTo>
                    <a:pt x="558533" y="182359"/>
                  </a:lnTo>
                  <a:lnTo>
                    <a:pt x="558533" y="189077"/>
                  </a:lnTo>
                  <a:lnTo>
                    <a:pt x="561251" y="191795"/>
                  </a:lnTo>
                  <a:lnTo>
                    <a:pt x="567982" y="191795"/>
                  </a:lnTo>
                  <a:lnTo>
                    <a:pt x="570712" y="189077"/>
                  </a:lnTo>
                  <a:lnTo>
                    <a:pt x="570712" y="182359"/>
                  </a:lnTo>
                  <a:close/>
                </a:path>
                <a:path w="2817494" h="1480820">
                  <a:moveTo>
                    <a:pt x="590702" y="166395"/>
                  </a:moveTo>
                  <a:lnTo>
                    <a:pt x="587971" y="163664"/>
                  </a:lnTo>
                  <a:lnTo>
                    <a:pt x="581253" y="163664"/>
                  </a:lnTo>
                  <a:lnTo>
                    <a:pt x="578535" y="166395"/>
                  </a:lnTo>
                  <a:lnTo>
                    <a:pt x="578535" y="173113"/>
                  </a:lnTo>
                  <a:lnTo>
                    <a:pt x="581253" y="175844"/>
                  </a:lnTo>
                  <a:lnTo>
                    <a:pt x="587971" y="175844"/>
                  </a:lnTo>
                  <a:lnTo>
                    <a:pt x="590702" y="173113"/>
                  </a:lnTo>
                  <a:lnTo>
                    <a:pt x="590702" y="166395"/>
                  </a:lnTo>
                  <a:close/>
                </a:path>
                <a:path w="2817494" h="1480820">
                  <a:moveTo>
                    <a:pt x="611009" y="150787"/>
                  </a:moveTo>
                  <a:lnTo>
                    <a:pt x="608291" y="148056"/>
                  </a:lnTo>
                  <a:lnTo>
                    <a:pt x="601573" y="148056"/>
                  </a:lnTo>
                  <a:lnTo>
                    <a:pt x="598830" y="150787"/>
                  </a:lnTo>
                  <a:lnTo>
                    <a:pt x="598830" y="157505"/>
                  </a:lnTo>
                  <a:lnTo>
                    <a:pt x="601573" y="160235"/>
                  </a:lnTo>
                  <a:lnTo>
                    <a:pt x="608291" y="160235"/>
                  </a:lnTo>
                  <a:lnTo>
                    <a:pt x="611009" y="157505"/>
                  </a:lnTo>
                  <a:lnTo>
                    <a:pt x="611009" y="150787"/>
                  </a:lnTo>
                  <a:close/>
                </a:path>
                <a:path w="2817494" h="1480820">
                  <a:moveTo>
                    <a:pt x="631545" y="135509"/>
                  </a:moveTo>
                  <a:lnTo>
                    <a:pt x="628815" y="132791"/>
                  </a:lnTo>
                  <a:lnTo>
                    <a:pt x="622096" y="132791"/>
                  </a:lnTo>
                  <a:lnTo>
                    <a:pt x="619366" y="135509"/>
                  </a:lnTo>
                  <a:lnTo>
                    <a:pt x="619366" y="142240"/>
                  </a:lnTo>
                  <a:lnTo>
                    <a:pt x="622096" y="144957"/>
                  </a:lnTo>
                  <a:lnTo>
                    <a:pt x="628815" y="144957"/>
                  </a:lnTo>
                  <a:lnTo>
                    <a:pt x="631545" y="142240"/>
                  </a:lnTo>
                  <a:lnTo>
                    <a:pt x="631545" y="135509"/>
                  </a:lnTo>
                  <a:close/>
                </a:path>
                <a:path w="2817494" h="1480820">
                  <a:moveTo>
                    <a:pt x="652373" y="120599"/>
                  </a:moveTo>
                  <a:lnTo>
                    <a:pt x="649655" y="117868"/>
                  </a:lnTo>
                  <a:lnTo>
                    <a:pt x="642924" y="117868"/>
                  </a:lnTo>
                  <a:lnTo>
                    <a:pt x="640194" y="120599"/>
                  </a:lnTo>
                  <a:lnTo>
                    <a:pt x="640194" y="127317"/>
                  </a:lnTo>
                  <a:lnTo>
                    <a:pt x="642924" y="130048"/>
                  </a:lnTo>
                  <a:lnTo>
                    <a:pt x="649655" y="130048"/>
                  </a:lnTo>
                  <a:lnTo>
                    <a:pt x="652373" y="127317"/>
                  </a:lnTo>
                  <a:lnTo>
                    <a:pt x="652373" y="120599"/>
                  </a:lnTo>
                  <a:close/>
                </a:path>
                <a:path w="2817494" h="1480820">
                  <a:moveTo>
                    <a:pt x="673417" y="106019"/>
                  </a:moveTo>
                  <a:lnTo>
                    <a:pt x="670687" y="103301"/>
                  </a:lnTo>
                  <a:lnTo>
                    <a:pt x="663968" y="103301"/>
                  </a:lnTo>
                  <a:lnTo>
                    <a:pt x="661238" y="106019"/>
                  </a:lnTo>
                  <a:lnTo>
                    <a:pt x="661238" y="112750"/>
                  </a:lnTo>
                  <a:lnTo>
                    <a:pt x="663968" y="115481"/>
                  </a:lnTo>
                  <a:lnTo>
                    <a:pt x="670687" y="115481"/>
                  </a:lnTo>
                  <a:lnTo>
                    <a:pt x="673417" y="112750"/>
                  </a:lnTo>
                  <a:lnTo>
                    <a:pt x="673417" y="106019"/>
                  </a:lnTo>
                  <a:close/>
                </a:path>
                <a:path w="2817494" h="1480820">
                  <a:moveTo>
                    <a:pt x="694690" y="91808"/>
                  </a:moveTo>
                  <a:lnTo>
                    <a:pt x="691946" y="89090"/>
                  </a:lnTo>
                  <a:lnTo>
                    <a:pt x="685241" y="89090"/>
                  </a:lnTo>
                  <a:lnTo>
                    <a:pt x="682510" y="91808"/>
                  </a:lnTo>
                  <a:lnTo>
                    <a:pt x="682510" y="98552"/>
                  </a:lnTo>
                  <a:lnTo>
                    <a:pt x="685241" y="101269"/>
                  </a:lnTo>
                  <a:lnTo>
                    <a:pt x="691946" y="101269"/>
                  </a:lnTo>
                  <a:lnTo>
                    <a:pt x="694690" y="98552"/>
                  </a:lnTo>
                  <a:lnTo>
                    <a:pt x="694690" y="91808"/>
                  </a:lnTo>
                  <a:close/>
                </a:path>
                <a:path w="2817494" h="1480820">
                  <a:moveTo>
                    <a:pt x="716153" y="77978"/>
                  </a:moveTo>
                  <a:lnTo>
                    <a:pt x="713422" y="75247"/>
                  </a:lnTo>
                  <a:lnTo>
                    <a:pt x="706691" y="75247"/>
                  </a:lnTo>
                  <a:lnTo>
                    <a:pt x="703973" y="77978"/>
                  </a:lnTo>
                  <a:lnTo>
                    <a:pt x="703973" y="84709"/>
                  </a:lnTo>
                  <a:lnTo>
                    <a:pt x="706691" y="87426"/>
                  </a:lnTo>
                  <a:lnTo>
                    <a:pt x="713422" y="87426"/>
                  </a:lnTo>
                  <a:lnTo>
                    <a:pt x="716153" y="84709"/>
                  </a:lnTo>
                  <a:lnTo>
                    <a:pt x="716153" y="77978"/>
                  </a:lnTo>
                  <a:close/>
                </a:path>
                <a:path w="2817494" h="1480820">
                  <a:moveTo>
                    <a:pt x="737920" y="64503"/>
                  </a:moveTo>
                  <a:lnTo>
                    <a:pt x="735203" y="61772"/>
                  </a:lnTo>
                  <a:lnTo>
                    <a:pt x="728472" y="61772"/>
                  </a:lnTo>
                  <a:lnTo>
                    <a:pt x="725754" y="64503"/>
                  </a:lnTo>
                  <a:lnTo>
                    <a:pt x="725754" y="71221"/>
                  </a:lnTo>
                  <a:lnTo>
                    <a:pt x="728472" y="73952"/>
                  </a:lnTo>
                  <a:lnTo>
                    <a:pt x="735203" y="73952"/>
                  </a:lnTo>
                  <a:lnTo>
                    <a:pt x="737920" y="71221"/>
                  </a:lnTo>
                  <a:lnTo>
                    <a:pt x="737920" y="64503"/>
                  </a:lnTo>
                  <a:close/>
                </a:path>
                <a:path w="2817494" h="1480820">
                  <a:moveTo>
                    <a:pt x="759904" y="51396"/>
                  </a:moveTo>
                  <a:lnTo>
                    <a:pt x="757174" y="48666"/>
                  </a:lnTo>
                  <a:lnTo>
                    <a:pt x="750468" y="48666"/>
                  </a:lnTo>
                  <a:lnTo>
                    <a:pt x="747725" y="51396"/>
                  </a:lnTo>
                  <a:lnTo>
                    <a:pt x="747725" y="58115"/>
                  </a:lnTo>
                  <a:lnTo>
                    <a:pt x="750468" y="60845"/>
                  </a:lnTo>
                  <a:lnTo>
                    <a:pt x="757174" y="60845"/>
                  </a:lnTo>
                  <a:lnTo>
                    <a:pt x="759904" y="58115"/>
                  </a:lnTo>
                  <a:lnTo>
                    <a:pt x="759904" y="51396"/>
                  </a:lnTo>
                  <a:close/>
                </a:path>
                <a:path w="2817494" h="1480820">
                  <a:moveTo>
                    <a:pt x="782116" y="38658"/>
                  </a:moveTo>
                  <a:lnTo>
                    <a:pt x="779386" y="35928"/>
                  </a:lnTo>
                  <a:lnTo>
                    <a:pt x="772668" y="35928"/>
                  </a:lnTo>
                  <a:lnTo>
                    <a:pt x="769937" y="38658"/>
                  </a:lnTo>
                  <a:lnTo>
                    <a:pt x="769937" y="45389"/>
                  </a:lnTo>
                  <a:lnTo>
                    <a:pt x="772668" y="48107"/>
                  </a:lnTo>
                  <a:lnTo>
                    <a:pt x="779386" y="48107"/>
                  </a:lnTo>
                  <a:lnTo>
                    <a:pt x="782116" y="45389"/>
                  </a:lnTo>
                  <a:lnTo>
                    <a:pt x="782116" y="38658"/>
                  </a:lnTo>
                  <a:close/>
                </a:path>
                <a:path w="2817494" h="1480820">
                  <a:moveTo>
                    <a:pt x="804519" y="26301"/>
                  </a:moveTo>
                  <a:lnTo>
                    <a:pt x="801789" y="23571"/>
                  </a:lnTo>
                  <a:lnTo>
                    <a:pt x="795070" y="23571"/>
                  </a:lnTo>
                  <a:lnTo>
                    <a:pt x="792353" y="26301"/>
                  </a:lnTo>
                  <a:lnTo>
                    <a:pt x="792353" y="33032"/>
                  </a:lnTo>
                  <a:lnTo>
                    <a:pt x="795070" y="35750"/>
                  </a:lnTo>
                  <a:lnTo>
                    <a:pt x="801789" y="35750"/>
                  </a:lnTo>
                  <a:lnTo>
                    <a:pt x="804519" y="33032"/>
                  </a:lnTo>
                  <a:lnTo>
                    <a:pt x="804519" y="26301"/>
                  </a:lnTo>
                  <a:close/>
                </a:path>
                <a:path w="2817494" h="1480820">
                  <a:moveTo>
                    <a:pt x="827125" y="14325"/>
                  </a:moveTo>
                  <a:lnTo>
                    <a:pt x="824407" y="11595"/>
                  </a:lnTo>
                  <a:lnTo>
                    <a:pt x="817689" y="11595"/>
                  </a:lnTo>
                  <a:lnTo>
                    <a:pt x="814959" y="14325"/>
                  </a:lnTo>
                  <a:lnTo>
                    <a:pt x="814959" y="21056"/>
                  </a:lnTo>
                  <a:lnTo>
                    <a:pt x="817689" y="23774"/>
                  </a:lnTo>
                  <a:lnTo>
                    <a:pt x="824407" y="23774"/>
                  </a:lnTo>
                  <a:lnTo>
                    <a:pt x="827125" y="21056"/>
                  </a:lnTo>
                  <a:lnTo>
                    <a:pt x="827125" y="14325"/>
                  </a:lnTo>
                  <a:close/>
                </a:path>
                <a:path w="2817494" h="1480820">
                  <a:moveTo>
                    <a:pt x="849960" y="2743"/>
                  </a:moveTo>
                  <a:lnTo>
                    <a:pt x="847229" y="0"/>
                  </a:lnTo>
                  <a:lnTo>
                    <a:pt x="840511" y="0"/>
                  </a:lnTo>
                  <a:lnTo>
                    <a:pt x="837780" y="2743"/>
                  </a:lnTo>
                  <a:lnTo>
                    <a:pt x="837780" y="9461"/>
                  </a:lnTo>
                  <a:lnTo>
                    <a:pt x="840511" y="12179"/>
                  </a:lnTo>
                  <a:lnTo>
                    <a:pt x="847229" y="12179"/>
                  </a:lnTo>
                  <a:lnTo>
                    <a:pt x="849960" y="9461"/>
                  </a:lnTo>
                  <a:lnTo>
                    <a:pt x="849960" y="2743"/>
                  </a:lnTo>
                  <a:close/>
                </a:path>
                <a:path w="2817494" h="1480820">
                  <a:moveTo>
                    <a:pt x="2650744" y="350050"/>
                  </a:moveTo>
                  <a:lnTo>
                    <a:pt x="2648013" y="347319"/>
                  </a:lnTo>
                  <a:lnTo>
                    <a:pt x="2641295" y="347319"/>
                  </a:lnTo>
                  <a:lnTo>
                    <a:pt x="2638564" y="350050"/>
                  </a:lnTo>
                  <a:lnTo>
                    <a:pt x="2638564" y="356768"/>
                  </a:lnTo>
                  <a:lnTo>
                    <a:pt x="2641295" y="359486"/>
                  </a:lnTo>
                  <a:lnTo>
                    <a:pt x="2648013" y="359486"/>
                  </a:lnTo>
                  <a:lnTo>
                    <a:pt x="2650744" y="356768"/>
                  </a:lnTo>
                  <a:lnTo>
                    <a:pt x="2650744" y="350050"/>
                  </a:lnTo>
                  <a:close/>
                </a:path>
                <a:path w="2817494" h="1480820">
                  <a:moveTo>
                    <a:pt x="2667609" y="369277"/>
                  </a:moveTo>
                  <a:lnTo>
                    <a:pt x="2664879" y="366560"/>
                  </a:lnTo>
                  <a:lnTo>
                    <a:pt x="2658160" y="366560"/>
                  </a:lnTo>
                  <a:lnTo>
                    <a:pt x="2655430" y="369277"/>
                  </a:lnTo>
                  <a:lnTo>
                    <a:pt x="2655430" y="376008"/>
                  </a:lnTo>
                  <a:lnTo>
                    <a:pt x="2658160" y="378739"/>
                  </a:lnTo>
                  <a:lnTo>
                    <a:pt x="2664879" y="378739"/>
                  </a:lnTo>
                  <a:lnTo>
                    <a:pt x="2667609" y="376008"/>
                  </a:lnTo>
                  <a:lnTo>
                    <a:pt x="2667609" y="369277"/>
                  </a:lnTo>
                  <a:close/>
                </a:path>
                <a:path w="2817494" h="1480820">
                  <a:moveTo>
                    <a:pt x="2684157" y="388810"/>
                  </a:moveTo>
                  <a:lnTo>
                    <a:pt x="2681414" y="386080"/>
                  </a:lnTo>
                  <a:lnTo>
                    <a:pt x="2674696" y="386080"/>
                  </a:lnTo>
                  <a:lnTo>
                    <a:pt x="2671978" y="388810"/>
                  </a:lnTo>
                  <a:lnTo>
                    <a:pt x="2671978" y="395528"/>
                  </a:lnTo>
                  <a:lnTo>
                    <a:pt x="2674696" y="398259"/>
                  </a:lnTo>
                  <a:lnTo>
                    <a:pt x="2681414" y="398259"/>
                  </a:lnTo>
                  <a:lnTo>
                    <a:pt x="2684157" y="395528"/>
                  </a:lnTo>
                  <a:lnTo>
                    <a:pt x="2684157" y="388810"/>
                  </a:lnTo>
                  <a:close/>
                </a:path>
                <a:path w="2817494" h="1480820">
                  <a:moveTo>
                    <a:pt x="2700274" y="408609"/>
                  </a:moveTo>
                  <a:lnTo>
                    <a:pt x="2697543" y="405892"/>
                  </a:lnTo>
                  <a:lnTo>
                    <a:pt x="2690838" y="405892"/>
                  </a:lnTo>
                  <a:lnTo>
                    <a:pt x="2688094" y="408609"/>
                  </a:lnTo>
                  <a:lnTo>
                    <a:pt x="2688094" y="415328"/>
                  </a:lnTo>
                  <a:lnTo>
                    <a:pt x="2690838" y="418071"/>
                  </a:lnTo>
                  <a:lnTo>
                    <a:pt x="2697543" y="418071"/>
                  </a:lnTo>
                  <a:lnTo>
                    <a:pt x="2700274" y="415328"/>
                  </a:lnTo>
                  <a:lnTo>
                    <a:pt x="2700274" y="408609"/>
                  </a:lnTo>
                  <a:close/>
                </a:path>
                <a:path w="2817494" h="1480820">
                  <a:moveTo>
                    <a:pt x="2716199" y="428688"/>
                  </a:moveTo>
                  <a:lnTo>
                    <a:pt x="2713456" y="425958"/>
                  </a:lnTo>
                  <a:lnTo>
                    <a:pt x="2706751" y="425958"/>
                  </a:lnTo>
                  <a:lnTo>
                    <a:pt x="2704020" y="428688"/>
                  </a:lnTo>
                  <a:lnTo>
                    <a:pt x="2704020" y="435419"/>
                  </a:lnTo>
                  <a:lnTo>
                    <a:pt x="2706751" y="438137"/>
                  </a:lnTo>
                  <a:lnTo>
                    <a:pt x="2713456" y="438137"/>
                  </a:lnTo>
                  <a:lnTo>
                    <a:pt x="2716199" y="435419"/>
                  </a:lnTo>
                  <a:lnTo>
                    <a:pt x="2716199" y="428688"/>
                  </a:lnTo>
                  <a:close/>
                </a:path>
                <a:path w="2817494" h="1480820">
                  <a:moveTo>
                    <a:pt x="2731693" y="449033"/>
                  </a:moveTo>
                  <a:lnTo>
                    <a:pt x="2728963" y="446303"/>
                  </a:lnTo>
                  <a:lnTo>
                    <a:pt x="2722232" y="446303"/>
                  </a:lnTo>
                  <a:lnTo>
                    <a:pt x="2719514" y="449033"/>
                  </a:lnTo>
                  <a:lnTo>
                    <a:pt x="2719514" y="455764"/>
                  </a:lnTo>
                  <a:lnTo>
                    <a:pt x="2722232" y="458482"/>
                  </a:lnTo>
                  <a:lnTo>
                    <a:pt x="2728963" y="458482"/>
                  </a:lnTo>
                  <a:lnTo>
                    <a:pt x="2731693" y="455764"/>
                  </a:lnTo>
                  <a:lnTo>
                    <a:pt x="2731693" y="449033"/>
                  </a:lnTo>
                  <a:close/>
                </a:path>
                <a:path w="2817494" h="1480820">
                  <a:moveTo>
                    <a:pt x="2746857" y="469633"/>
                  </a:moveTo>
                  <a:lnTo>
                    <a:pt x="2744139" y="466915"/>
                  </a:lnTo>
                  <a:lnTo>
                    <a:pt x="2737421" y="466915"/>
                  </a:lnTo>
                  <a:lnTo>
                    <a:pt x="2734691" y="469633"/>
                  </a:lnTo>
                  <a:lnTo>
                    <a:pt x="2734691" y="476364"/>
                  </a:lnTo>
                  <a:lnTo>
                    <a:pt x="2737421" y="479094"/>
                  </a:lnTo>
                  <a:lnTo>
                    <a:pt x="2744139" y="479094"/>
                  </a:lnTo>
                  <a:lnTo>
                    <a:pt x="2746857" y="476364"/>
                  </a:lnTo>
                  <a:lnTo>
                    <a:pt x="2746857" y="469633"/>
                  </a:lnTo>
                  <a:close/>
                </a:path>
                <a:path w="2817494" h="1480820">
                  <a:moveTo>
                    <a:pt x="2761742" y="490486"/>
                  </a:moveTo>
                  <a:lnTo>
                    <a:pt x="2759011" y="487756"/>
                  </a:lnTo>
                  <a:lnTo>
                    <a:pt x="2752293" y="487756"/>
                  </a:lnTo>
                  <a:lnTo>
                    <a:pt x="2749562" y="490486"/>
                  </a:lnTo>
                  <a:lnTo>
                    <a:pt x="2749562" y="497217"/>
                  </a:lnTo>
                  <a:lnTo>
                    <a:pt x="2752293" y="499935"/>
                  </a:lnTo>
                  <a:lnTo>
                    <a:pt x="2759011" y="499935"/>
                  </a:lnTo>
                  <a:lnTo>
                    <a:pt x="2761742" y="497217"/>
                  </a:lnTo>
                  <a:lnTo>
                    <a:pt x="2761742" y="490486"/>
                  </a:lnTo>
                  <a:close/>
                </a:path>
                <a:path w="2817494" h="1480820">
                  <a:moveTo>
                    <a:pt x="2776182" y="511594"/>
                  </a:moveTo>
                  <a:lnTo>
                    <a:pt x="2773464" y="508863"/>
                  </a:lnTo>
                  <a:lnTo>
                    <a:pt x="2766733" y="508863"/>
                  </a:lnTo>
                  <a:lnTo>
                    <a:pt x="2764015" y="511594"/>
                  </a:lnTo>
                  <a:lnTo>
                    <a:pt x="2764015" y="518312"/>
                  </a:lnTo>
                  <a:lnTo>
                    <a:pt x="2766733" y="521042"/>
                  </a:lnTo>
                  <a:lnTo>
                    <a:pt x="2773464" y="521042"/>
                  </a:lnTo>
                  <a:lnTo>
                    <a:pt x="2776182" y="518312"/>
                  </a:lnTo>
                  <a:lnTo>
                    <a:pt x="2776182" y="511594"/>
                  </a:lnTo>
                  <a:close/>
                </a:path>
                <a:path w="2817494" h="1480820">
                  <a:moveTo>
                    <a:pt x="2790317" y="532930"/>
                  </a:moveTo>
                  <a:lnTo>
                    <a:pt x="2787586" y="530212"/>
                  </a:lnTo>
                  <a:lnTo>
                    <a:pt x="2780868" y="530212"/>
                  </a:lnTo>
                  <a:lnTo>
                    <a:pt x="2778137" y="532930"/>
                  </a:lnTo>
                  <a:lnTo>
                    <a:pt x="2778137" y="539661"/>
                  </a:lnTo>
                  <a:lnTo>
                    <a:pt x="2780868" y="542391"/>
                  </a:lnTo>
                  <a:lnTo>
                    <a:pt x="2787586" y="542391"/>
                  </a:lnTo>
                  <a:lnTo>
                    <a:pt x="2790317" y="539661"/>
                  </a:lnTo>
                  <a:lnTo>
                    <a:pt x="2790317" y="532930"/>
                  </a:lnTo>
                  <a:close/>
                </a:path>
                <a:path w="2817494" h="1480820">
                  <a:moveTo>
                    <a:pt x="2804033" y="554532"/>
                  </a:moveTo>
                  <a:lnTo>
                    <a:pt x="2801302" y="551802"/>
                  </a:lnTo>
                  <a:lnTo>
                    <a:pt x="2794584" y="551802"/>
                  </a:lnTo>
                  <a:lnTo>
                    <a:pt x="2791853" y="554532"/>
                  </a:lnTo>
                  <a:lnTo>
                    <a:pt x="2791853" y="561251"/>
                  </a:lnTo>
                  <a:lnTo>
                    <a:pt x="2794584" y="563981"/>
                  </a:lnTo>
                  <a:lnTo>
                    <a:pt x="2801302" y="563981"/>
                  </a:lnTo>
                  <a:lnTo>
                    <a:pt x="2804033" y="561251"/>
                  </a:lnTo>
                  <a:lnTo>
                    <a:pt x="2804033" y="554532"/>
                  </a:lnTo>
                  <a:close/>
                </a:path>
                <a:path w="2817494" h="1480820">
                  <a:moveTo>
                    <a:pt x="2817431" y="576338"/>
                  </a:moveTo>
                  <a:lnTo>
                    <a:pt x="2814701" y="573608"/>
                  </a:lnTo>
                  <a:lnTo>
                    <a:pt x="2807995" y="573608"/>
                  </a:lnTo>
                  <a:lnTo>
                    <a:pt x="2805265" y="576338"/>
                  </a:lnTo>
                  <a:lnTo>
                    <a:pt x="2805265" y="583069"/>
                  </a:lnTo>
                  <a:lnTo>
                    <a:pt x="2807995" y="585787"/>
                  </a:lnTo>
                  <a:lnTo>
                    <a:pt x="2814701" y="585787"/>
                  </a:lnTo>
                  <a:lnTo>
                    <a:pt x="2817431" y="583069"/>
                  </a:lnTo>
                  <a:lnTo>
                    <a:pt x="2817431" y="57633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2164644" y="8839892"/>
              <a:ext cx="3090545" cy="1858010"/>
            </a:xfrm>
            <a:custGeom>
              <a:avLst/>
              <a:gdLst/>
              <a:ahLst/>
              <a:cxnLst/>
              <a:rect l="l" t="t" r="r" b="b"/>
              <a:pathLst>
                <a:path w="3090544" h="1858009">
                  <a:moveTo>
                    <a:pt x="12166" y="730999"/>
                  </a:moveTo>
                  <a:lnTo>
                    <a:pt x="9436" y="728268"/>
                  </a:lnTo>
                  <a:lnTo>
                    <a:pt x="2717" y="728268"/>
                  </a:lnTo>
                  <a:lnTo>
                    <a:pt x="0" y="730999"/>
                  </a:lnTo>
                  <a:lnTo>
                    <a:pt x="0" y="737717"/>
                  </a:lnTo>
                  <a:lnTo>
                    <a:pt x="2717" y="740448"/>
                  </a:lnTo>
                  <a:lnTo>
                    <a:pt x="9436" y="740448"/>
                  </a:lnTo>
                  <a:lnTo>
                    <a:pt x="12166" y="737717"/>
                  </a:lnTo>
                  <a:lnTo>
                    <a:pt x="12166" y="730999"/>
                  </a:lnTo>
                  <a:close/>
                </a:path>
                <a:path w="3090544" h="1858009">
                  <a:moveTo>
                    <a:pt x="13208" y="858926"/>
                  </a:moveTo>
                  <a:lnTo>
                    <a:pt x="10490" y="856195"/>
                  </a:lnTo>
                  <a:lnTo>
                    <a:pt x="3759" y="856195"/>
                  </a:lnTo>
                  <a:lnTo>
                    <a:pt x="1041" y="858926"/>
                  </a:lnTo>
                  <a:lnTo>
                    <a:pt x="1041" y="865657"/>
                  </a:lnTo>
                  <a:lnTo>
                    <a:pt x="3759" y="868375"/>
                  </a:lnTo>
                  <a:lnTo>
                    <a:pt x="10490" y="868375"/>
                  </a:lnTo>
                  <a:lnTo>
                    <a:pt x="13208" y="865657"/>
                  </a:lnTo>
                  <a:lnTo>
                    <a:pt x="13208" y="858926"/>
                  </a:lnTo>
                  <a:close/>
                </a:path>
                <a:path w="3090544" h="1858009">
                  <a:moveTo>
                    <a:pt x="13208" y="705434"/>
                  </a:moveTo>
                  <a:lnTo>
                    <a:pt x="10490" y="702703"/>
                  </a:lnTo>
                  <a:lnTo>
                    <a:pt x="3759" y="702703"/>
                  </a:lnTo>
                  <a:lnTo>
                    <a:pt x="1041" y="705434"/>
                  </a:lnTo>
                  <a:lnTo>
                    <a:pt x="1041" y="712152"/>
                  </a:lnTo>
                  <a:lnTo>
                    <a:pt x="3759" y="714883"/>
                  </a:lnTo>
                  <a:lnTo>
                    <a:pt x="10490" y="714883"/>
                  </a:lnTo>
                  <a:lnTo>
                    <a:pt x="13208" y="712152"/>
                  </a:lnTo>
                  <a:lnTo>
                    <a:pt x="13208" y="705434"/>
                  </a:lnTo>
                  <a:close/>
                </a:path>
                <a:path w="3090544" h="1858009">
                  <a:moveTo>
                    <a:pt x="14681" y="884466"/>
                  </a:moveTo>
                  <a:lnTo>
                    <a:pt x="11950" y="881735"/>
                  </a:lnTo>
                  <a:lnTo>
                    <a:pt x="5245" y="881735"/>
                  </a:lnTo>
                  <a:lnTo>
                    <a:pt x="2501" y="884466"/>
                  </a:lnTo>
                  <a:lnTo>
                    <a:pt x="2501" y="891184"/>
                  </a:lnTo>
                  <a:lnTo>
                    <a:pt x="5245" y="893914"/>
                  </a:lnTo>
                  <a:lnTo>
                    <a:pt x="11950" y="893914"/>
                  </a:lnTo>
                  <a:lnTo>
                    <a:pt x="14681" y="891184"/>
                  </a:lnTo>
                  <a:lnTo>
                    <a:pt x="14681" y="884466"/>
                  </a:lnTo>
                  <a:close/>
                </a:path>
                <a:path w="3090544" h="1858009">
                  <a:moveTo>
                    <a:pt x="14681" y="679881"/>
                  </a:moveTo>
                  <a:lnTo>
                    <a:pt x="11950" y="677151"/>
                  </a:lnTo>
                  <a:lnTo>
                    <a:pt x="5245" y="677151"/>
                  </a:lnTo>
                  <a:lnTo>
                    <a:pt x="2501" y="679881"/>
                  </a:lnTo>
                  <a:lnTo>
                    <a:pt x="2501" y="686612"/>
                  </a:lnTo>
                  <a:lnTo>
                    <a:pt x="5245" y="689330"/>
                  </a:lnTo>
                  <a:lnTo>
                    <a:pt x="11950" y="689330"/>
                  </a:lnTo>
                  <a:lnTo>
                    <a:pt x="14681" y="686612"/>
                  </a:lnTo>
                  <a:lnTo>
                    <a:pt x="14681" y="679881"/>
                  </a:lnTo>
                  <a:close/>
                </a:path>
                <a:path w="3090544" h="1858009">
                  <a:moveTo>
                    <a:pt x="16573" y="909993"/>
                  </a:moveTo>
                  <a:lnTo>
                    <a:pt x="13843" y="907262"/>
                  </a:lnTo>
                  <a:lnTo>
                    <a:pt x="7124" y="907262"/>
                  </a:lnTo>
                  <a:lnTo>
                    <a:pt x="4394" y="909993"/>
                  </a:lnTo>
                  <a:lnTo>
                    <a:pt x="4394" y="916711"/>
                  </a:lnTo>
                  <a:lnTo>
                    <a:pt x="7124" y="919441"/>
                  </a:lnTo>
                  <a:lnTo>
                    <a:pt x="13843" y="919441"/>
                  </a:lnTo>
                  <a:lnTo>
                    <a:pt x="16573" y="916711"/>
                  </a:lnTo>
                  <a:lnTo>
                    <a:pt x="16573" y="909993"/>
                  </a:lnTo>
                  <a:close/>
                </a:path>
                <a:path w="3090544" h="1858009">
                  <a:moveTo>
                    <a:pt x="16573" y="654354"/>
                  </a:moveTo>
                  <a:lnTo>
                    <a:pt x="13843" y="651637"/>
                  </a:lnTo>
                  <a:lnTo>
                    <a:pt x="7124" y="651637"/>
                  </a:lnTo>
                  <a:lnTo>
                    <a:pt x="4394" y="654354"/>
                  </a:lnTo>
                  <a:lnTo>
                    <a:pt x="4394" y="661085"/>
                  </a:lnTo>
                  <a:lnTo>
                    <a:pt x="7124" y="663816"/>
                  </a:lnTo>
                  <a:lnTo>
                    <a:pt x="13843" y="663816"/>
                  </a:lnTo>
                  <a:lnTo>
                    <a:pt x="16573" y="661085"/>
                  </a:lnTo>
                  <a:lnTo>
                    <a:pt x="16573" y="654354"/>
                  </a:lnTo>
                  <a:close/>
                </a:path>
                <a:path w="3090544" h="1858009">
                  <a:moveTo>
                    <a:pt x="18859" y="935469"/>
                  </a:moveTo>
                  <a:lnTo>
                    <a:pt x="16141" y="932751"/>
                  </a:lnTo>
                  <a:lnTo>
                    <a:pt x="9423" y="932751"/>
                  </a:lnTo>
                  <a:lnTo>
                    <a:pt x="6692" y="935469"/>
                  </a:lnTo>
                  <a:lnTo>
                    <a:pt x="6692" y="942187"/>
                  </a:lnTo>
                  <a:lnTo>
                    <a:pt x="9423" y="944930"/>
                  </a:lnTo>
                  <a:lnTo>
                    <a:pt x="16141" y="944930"/>
                  </a:lnTo>
                  <a:lnTo>
                    <a:pt x="18859" y="942187"/>
                  </a:lnTo>
                  <a:lnTo>
                    <a:pt x="18859" y="935469"/>
                  </a:lnTo>
                  <a:close/>
                </a:path>
                <a:path w="3090544" h="1858009">
                  <a:moveTo>
                    <a:pt x="18859" y="628878"/>
                  </a:moveTo>
                  <a:lnTo>
                    <a:pt x="16141" y="626148"/>
                  </a:lnTo>
                  <a:lnTo>
                    <a:pt x="9423" y="626148"/>
                  </a:lnTo>
                  <a:lnTo>
                    <a:pt x="6692" y="628878"/>
                  </a:lnTo>
                  <a:lnTo>
                    <a:pt x="6692" y="635609"/>
                  </a:lnTo>
                  <a:lnTo>
                    <a:pt x="9423" y="638327"/>
                  </a:lnTo>
                  <a:lnTo>
                    <a:pt x="16141" y="638327"/>
                  </a:lnTo>
                  <a:lnTo>
                    <a:pt x="18859" y="635609"/>
                  </a:lnTo>
                  <a:lnTo>
                    <a:pt x="18859" y="628878"/>
                  </a:lnTo>
                  <a:close/>
                </a:path>
                <a:path w="3090544" h="1858009">
                  <a:moveTo>
                    <a:pt x="21691" y="960920"/>
                  </a:moveTo>
                  <a:lnTo>
                    <a:pt x="18973" y="958189"/>
                  </a:lnTo>
                  <a:lnTo>
                    <a:pt x="12242" y="958189"/>
                  </a:lnTo>
                  <a:lnTo>
                    <a:pt x="9512" y="960920"/>
                  </a:lnTo>
                  <a:lnTo>
                    <a:pt x="9512" y="967651"/>
                  </a:lnTo>
                  <a:lnTo>
                    <a:pt x="12242" y="970368"/>
                  </a:lnTo>
                  <a:lnTo>
                    <a:pt x="18973" y="970368"/>
                  </a:lnTo>
                  <a:lnTo>
                    <a:pt x="21691" y="967651"/>
                  </a:lnTo>
                  <a:lnTo>
                    <a:pt x="21691" y="960920"/>
                  </a:lnTo>
                  <a:close/>
                </a:path>
                <a:path w="3090544" h="1858009">
                  <a:moveTo>
                    <a:pt x="21691" y="603427"/>
                  </a:moveTo>
                  <a:lnTo>
                    <a:pt x="18973" y="600710"/>
                  </a:lnTo>
                  <a:lnTo>
                    <a:pt x="12242" y="600710"/>
                  </a:lnTo>
                  <a:lnTo>
                    <a:pt x="9512" y="603427"/>
                  </a:lnTo>
                  <a:lnTo>
                    <a:pt x="9512" y="610146"/>
                  </a:lnTo>
                  <a:lnTo>
                    <a:pt x="12242" y="612889"/>
                  </a:lnTo>
                  <a:lnTo>
                    <a:pt x="18973" y="612889"/>
                  </a:lnTo>
                  <a:lnTo>
                    <a:pt x="21691" y="610146"/>
                  </a:lnTo>
                  <a:lnTo>
                    <a:pt x="21691" y="603427"/>
                  </a:lnTo>
                  <a:close/>
                </a:path>
                <a:path w="3090544" h="1858009">
                  <a:moveTo>
                    <a:pt x="24828" y="986307"/>
                  </a:moveTo>
                  <a:lnTo>
                    <a:pt x="22110" y="983589"/>
                  </a:lnTo>
                  <a:lnTo>
                    <a:pt x="15392" y="983589"/>
                  </a:lnTo>
                  <a:lnTo>
                    <a:pt x="12661" y="986307"/>
                  </a:lnTo>
                  <a:lnTo>
                    <a:pt x="12661" y="993025"/>
                  </a:lnTo>
                  <a:lnTo>
                    <a:pt x="15392" y="995756"/>
                  </a:lnTo>
                  <a:lnTo>
                    <a:pt x="22110" y="995756"/>
                  </a:lnTo>
                  <a:lnTo>
                    <a:pt x="24828" y="993025"/>
                  </a:lnTo>
                  <a:lnTo>
                    <a:pt x="24828" y="986307"/>
                  </a:lnTo>
                  <a:close/>
                </a:path>
                <a:path w="3090544" h="1858009">
                  <a:moveTo>
                    <a:pt x="24828" y="578053"/>
                  </a:moveTo>
                  <a:lnTo>
                    <a:pt x="22110" y="575310"/>
                  </a:lnTo>
                  <a:lnTo>
                    <a:pt x="15392" y="575310"/>
                  </a:lnTo>
                  <a:lnTo>
                    <a:pt x="12661" y="578053"/>
                  </a:lnTo>
                  <a:lnTo>
                    <a:pt x="12661" y="584771"/>
                  </a:lnTo>
                  <a:lnTo>
                    <a:pt x="15392" y="587489"/>
                  </a:lnTo>
                  <a:lnTo>
                    <a:pt x="22110" y="587489"/>
                  </a:lnTo>
                  <a:lnTo>
                    <a:pt x="24828" y="584771"/>
                  </a:lnTo>
                  <a:lnTo>
                    <a:pt x="24828" y="578053"/>
                  </a:lnTo>
                  <a:close/>
                </a:path>
                <a:path w="3090544" h="1858009">
                  <a:moveTo>
                    <a:pt x="28511" y="552704"/>
                  </a:moveTo>
                  <a:lnTo>
                    <a:pt x="25768" y="549973"/>
                  </a:lnTo>
                  <a:lnTo>
                    <a:pt x="19062" y="549973"/>
                  </a:lnTo>
                  <a:lnTo>
                    <a:pt x="16332" y="552704"/>
                  </a:lnTo>
                  <a:lnTo>
                    <a:pt x="16332" y="559435"/>
                  </a:lnTo>
                  <a:lnTo>
                    <a:pt x="19062" y="562152"/>
                  </a:lnTo>
                  <a:lnTo>
                    <a:pt x="25768" y="562152"/>
                  </a:lnTo>
                  <a:lnTo>
                    <a:pt x="28511" y="559435"/>
                  </a:lnTo>
                  <a:lnTo>
                    <a:pt x="28511" y="552704"/>
                  </a:lnTo>
                  <a:close/>
                </a:path>
                <a:path w="3090544" h="1858009">
                  <a:moveTo>
                    <a:pt x="32473" y="527431"/>
                  </a:moveTo>
                  <a:lnTo>
                    <a:pt x="29756" y="524700"/>
                  </a:lnTo>
                  <a:lnTo>
                    <a:pt x="23025" y="524700"/>
                  </a:lnTo>
                  <a:lnTo>
                    <a:pt x="20307" y="527431"/>
                  </a:lnTo>
                  <a:lnTo>
                    <a:pt x="20307" y="534149"/>
                  </a:lnTo>
                  <a:lnTo>
                    <a:pt x="23025" y="536879"/>
                  </a:lnTo>
                  <a:lnTo>
                    <a:pt x="29756" y="536879"/>
                  </a:lnTo>
                  <a:lnTo>
                    <a:pt x="32473" y="534149"/>
                  </a:lnTo>
                  <a:lnTo>
                    <a:pt x="32473" y="527431"/>
                  </a:lnTo>
                  <a:close/>
                </a:path>
                <a:path w="3090544" h="1858009">
                  <a:moveTo>
                    <a:pt x="36982" y="502221"/>
                  </a:moveTo>
                  <a:lnTo>
                    <a:pt x="34239" y="499503"/>
                  </a:lnTo>
                  <a:lnTo>
                    <a:pt x="27533" y="499503"/>
                  </a:lnTo>
                  <a:lnTo>
                    <a:pt x="24803" y="502221"/>
                  </a:lnTo>
                  <a:lnTo>
                    <a:pt x="24803" y="508965"/>
                  </a:lnTo>
                  <a:lnTo>
                    <a:pt x="27533" y="511683"/>
                  </a:lnTo>
                  <a:lnTo>
                    <a:pt x="34239" y="511683"/>
                  </a:lnTo>
                  <a:lnTo>
                    <a:pt x="36982" y="508965"/>
                  </a:lnTo>
                  <a:lnTo>
                    <a:pt x="36982" y="502221"/>
                  </a:lnTo>
                  <a:close/>
                </a:path>
                <a:path w="3090544" h="1858009">
                  <a:moveTo>
                    <a:pt x="41808" y="477113"/>
                  </a:moveTo>
                  <a:lnTo>
                    <a:pt x="39077" y="474370"/>
                  </a:lnTo>
                  <a:lnTo>
                    <a:pt x="32346" y="474370"/>
                  </a:lnTo>
                  <a:lnTo>
                    <a:pt x="29629" y="477113"/>
                  </a:lnTo>
                  <a:lnTo>
                    <a:pt x="29629" y="483831"/>
                  </a:lnTo>
                  <a:lnTo>
                    <a:pt x="32346" y="486549"/>
                  </a:lnTo>
                  <a:lnTo>
                    <a:pt x="39077" y="486549"/>
                  </a:lnTo>
                  <a:lnTo>
                    <a:pt x="41808" y="483831"/>
                  </a:lnTo>
                  <a:lnTo>
                    <a:pt x="41808" y="477113"/>
                  </a:lnTo>
                  <a:close/>
                </a:path>
                <a:path w="3090544" h="1858009">
                  <a:moveTo>
                    <a:pt x="47040" y="452056"/>
                  </a:moveTo>
                  <a:lnTo>
                    <a:pt x="44310" y="449326"/>
                  </a:lnTo>
                  <a:lnTo>
                    <a:pt x="37592" y="449326"/>
                  </a:lnTo>
                  <a:lnTo>
                    <a:pt x="34861" y="452056"/>
                  </a:lnTo>
                  <a:lnTo>
                    <a:pt x="34861" y="458787"/>
                  </a:lnTo>
                  <a:lnTo>
                    <a:pt x="37592" y="461505"/>
                  </a:lnTo>
                  <a:lnTo>
                    <a:pt x="44310" y="461505"/>
                  </a:lnTo>
                  <a:lnTo>
                    <a:pt x="47040" y="458787"/>
                  </a:lnTo>
                  <a:lnTo>
                    <a:pt x="47040" y="452056"/>
                  </a:lnTo>
                  <a:close/>
                </a:path>
                <a:path w="3090544" h="1858009">
                  <a:moveTo>
                    <a:pt x="278752" y="1649488"/>
                  </a:moveTo>
                  <a:lnTo>
                    <a:pt x="276034" y="1646758"/>
                  </a:lnTo>
                  <a:lnTo>
                    <a:pt x="269303" y="1646758"/>
                  </a:lnTo>
                  <a:lnTo>
                    <a:pt x="266585" y="1649488"/>
                  </a:lnTo>
                  <a:lnTo>
                    <a:pt x="266585" y="1656207"/>
                  </a:lnTo>
                  <a:lnTo>
                    <a:pt x="269303" y="1658937"/>
                  </a:lnTo>
                  <a:lnTo>
                    <a:pt x="276034" y="1658937"/>
                  </a:lnTo>
                  <a:lnTo>
                    <a:pt x="278752" y="1656207"/>
                  </a:lnTo>
                  <a:lnTo>
                    <a:pt x="278752" y="1649488"/>
                  </a:lnTo>
                  <a:close/>
                </a:path>
                <a:path w="3090544" h="1858009">
                  <a:moveTo>
                    <a:pt x="293408" y="1670519"/>
                  </a:moveTo>
                  <a:lnTo>
                    <a:pt x="290690" y="1667789"/>
                  </a:lnTo>
                  <a:lnTo>
                    <a:pt x="283959" y="1667789"/>
                  </a:lnTo>
                  <a:lnTo>
                    <a:pt x="281241" y="1670519"/>
                  </a:lnTo>
                  <a:lnTo>
                    <a:pt x="281241" y="1677238"/>
                  </a:lnTo>
                  <a:lnTo>
                    <a:pt x="283959" y="1679968"/>
                  </a:lnTo>
                  <a:lnTo>
                    <a:pt x="290690" y="1679968"/>
                  </a:lnTo>
                  <a:lnTo>
                    <a:pt x="293408" y="1677238"/>
                  </a:lnTo>
                  <a:lnTo>
                    <a:pt x="293408" y="1670519"/>
                  </a:lnTo>
                  <a:close/>
                </a:path>
                <a:path w="3090544" h="1858009">
                  <a:moveTo>
                    <a:pt x="308279" y="1691297"/>
                  </a:moveTo>
                  <a:lnTo>
                    <a:pt x="305562" y="1688566"/>
                  </a:lnTo>
                  <a:lnTo>
                    <a:pt x="298831" y="1688566"/>
                  </a:lnTo>
                  <a:lnTo>
                    <a:pt x="296113" y="1691297"/>
                  </a:lnTo>
                  <a:lnTo>
                    <a:pt x="296113" y="1698015"/>
                  </a:lnTo>
                  <a:lnTo>
                    <a:pt x="298831" y="1700745"/>
                  </a:lnTo>
                  <a:lnTo>
                    <a:pt x="305562" y="1700745"/>
                  </a:lnTo>
                  <a:lnTo>
                    <a:pt x="308279" y="1698015"/>
                  </a:lnTo>
                  <a:lnTo>
                    <a:pt x="308279" y="1691297"/>
                  </a:lnTo>
                  <a:close/>
                </a:path>
                <a:path w="3090544" h="1858009">
                  <a:moveTo>
                    <a:pt x="323570" y="1711820"/>
                  </a:moveTo>
                  <a:lnTo>
                    <a:pt x="320840" y="1709089"/>
                  </a:lnTo>
                  <a:lnTo>
                    <a:pt x="314134" y="1709089"/>
                  </a:lnTo>
                  <a:lnTo>
                    <a:pt x="311404" y="1711820"/>
                  </a:lnTo>
                  <a:lnTo>
                    <a:pt x="311404" y="1718551"/>
                  </a:lnTo>
                  <a:lnTo>
                    <a:pt x="314134" y="1721269"/>
                  </a:lnTo>
                  <a:lnTo>
                    <a:pt x="320840" y="1721269"/>
                  </a:lnTo>
                  <a:lnTo>
                    <a:pt x="323570" y="1718551"/>
                  </a:lnTo>
                  <a:lnTo>
                    <a:pt x="323570" y="1711820"/>
                  </a:lnTo>
                  <a:close/>
                </a:path>
                <a:path w="3090544" h="1858009">
                  <a:moveTo>
                    <a:pt x="339267" y="1732102"/>
                  </a:moveTo>
                  <a:lnTo>
                    <a:pt x="336550" y="1729359"/>
                  </a:lnTo>
                  <a:lnTo>
                    <a:pt x="329831" y="1729359"/>
                  </a:lnTo>
                  <a:lnTo>
                    <a:pt x="327101" y="1732102"/>
                  </a:lnTo>
                  <a:lnTo>
                    <a:pt x="327101" y="1738820"/>
                  </a:lnTo>
                  <a:lnTo>
                    <a:pt x="329831" y="1741538"/>
                  </a:lnTo>
                  <a:lnTo>
                    <a:pt x="336550" y="1741538"/>
                  </a:lnTo>
                  <a:lnTo>
                    <a:pt x="339267" y="1738820"/>
                  </a:lnTo>
                  <a:lnTo>
                    <a:pt x="339267" y="1732102"/>
                  </a:lnTo>
                  <a:close/>
                </a:path>
                <a:path w="3090544" h="1858009">
                  <a:moveTo>
                    <a:pt x="355193" y="1752104"/>
                  </a:moveTo>
                  <a:lnTo>
                    <a:pt x="352450" y="1749374"/>
                  </a:lnTo>
                  <a:lnTo>
                    <a:pt x="345744" y="1749374"/>
                  </a:lnTo>
                  <a:lnTo>
                    <a:pt x="343014" y="1752104"/>
                  </a:lnTo>
                  <a:lnTo>
                    <a:pt x="343014" y="1758823"/>
                  </a:lnTo>
                  <a:lnTo>
                    <a:pt x="345744" y="1761553"/>
                  </a:lnTo>
                  <a:lnTo>
                    <a:pt x="352450" y="1761553"/>
                  </a:lnTo>
                  <a:lnTo>
                    <a:pt x="355193" y="1758823"/>
                  </a:lnTo>
                  <a:lnTo>
                    <a:pt x="355193" y="1752104"/>
                  </a:lnTo>
                  <a:close/>
                </a:path>
                <a:path w="3090544" h="1858009">
                  <a:moveTo>
                    <a:pt x="371424" y="1771840"/>
                  </a:moveTo>
                  <a:lnTo>
                    <a:pt x="368693" y="1769110"/>
                  </a:lnTo>
                  <a:lnTo>
                    <a:pt x="361988" y="1769110"/>
                  </a:lnTo>
                  <a:lnTo>
                    <a:pt x="359244" y="1771840"/>
                  </a:lnTo>
                  <a:lnTo>
                    <a:pt x="359244" y="1778558"/>
                  </a:lnTo>
                  <a:lnTo>
                    <a:pt x="361988" y="1781289"/>
                  </a:lnTo>
                  <a:lnTo>
                    <a:pt x="368693" y="1781289"/>
                  </a:lnTo>
                  <a:lnTo>
                    <a:pt x="371424" y="1778558"/>
                  </a:lnTo>
                  <a:lnTo>
                    <a:pt x="371424" y="1771840"/>
                  </a:lnTo>
                  <a:close/>
                </a:path>
                <a:path w="3090544" h="1858009">
                  <a:moveTo>
                    <a:pt x="388061" y="1791309"/>
                  </a:moveTo>
                  <a:lnTo>
                    <a:pt x="385343" y="1788579"/>
                  </a:lnTo>
                  <a:lnTo>
                    <a:pt x="378625" y="1788579"/>
                  </a:lnTo>
                  <a:lnTo>
                    <a:pt x="375894" y="1791309"/>
                  </a:lnTo>
                  <a:lnTo>
                    <a:pt x="375894" y="1798040"/>
                  </a:lnTo>
                  <a:lnTo>
                    <a:pt x="378625" y="1800758"/>
                  </a:lnTo>
                  <a:lnTo>
                    <a:pt x="385343" y="1800758"/>
                  </a:lnTo>
                  <a:lnTo>
                    <a:pt x="388061" y="1798040"/>
                  </a:lnTo>
                  <a:lnTo>
                    <a:pt x="388061" y="1791309"/>
                  </a:lnTo>
                  <a:close/>
                </a:path>
                <a:path w="3090544" h="1858009">
                  <a:moveTo>
                    <a:pt x="405028" y="1810499"/>
                  </a:moveTo>
                  <a:lnTo>
                    <a:pt x="402310" y="1807768"/>
                  </a:lnTo>
                  <a:lnTo>
                    <a:pt x="395579" y="1807768"/>
                  </a:lnTo>
                  <a:lnTo>
                    <a:pt x="392861" y="1810499"/>
                  </a:lnTo>
                  <a:lnTo>
                    <a:pt x="392861" y="1817217"/>
                  </a:lnTo>
                  <a:lnTo>
                    <a:pt x="395579" y="1819948"/>
                  </a:lnTo>
                  <a:lnTo>
                    <a:pt x="402310" y="1819948"/>
                  </a:lnTo>
                  <a:lnTo>
                    <a:pt x="405028" y="1817217"/>
                  </a:lnTo>
                  <a:lnTo>
                    <a:pt x="405028" y="1810499"/>
                  </a:lnTo>
                  <a:close/>
                </a:path>
                <a:path w="3090544" h="1858009">
                  <a:moveTo>
                    <a:pt x="422300" y="1829396"/>
                  </a:moveTo>
                  <a:lnTo>
                    <a:pt x="419582" y="1826679"/>
                  </a:lnTo>
                  <a:lnTo>
                    <a:pt x="412864" y="1826679"/>
                  </a:lnTo>
                  <a:lnTo>
                    <a:pt x="410133" y="1829396"/>
                  </a:lnTo>
                  <a:lnTo>
                    <a:pt x="410133" y="1836127"/>
                  </a:lnTo>
                  <a:lnTo>
                    <a:pt x="412864" y="1838858"/>
                  </a:lnTo>
                  <a:lnTo>
                    <a:pt x="419582" y="1838858"/>
                  </a:lnTo>
                  <a:lnTo>
                    <a:pt x="422300" y="1836127"/>
                  </a:lnTo>
                  <a:lnTo>
                    <a:pt x="422300" y="1829396"/>
                  </a:lnTo>
                  <a:close/>
                </a:path>
                <a:path w="3090544" h="1858009">
                  <a:moveTo>
                    <a:pt x="439788" y="1848015"/>
                  </a:moveTo>
                  <a:lnTo>
                    <a:pt x="437057" y="1845284"/>
                  </a:lnTo>
                  <a:lnTo>
                    <a:pt x="430352" y="1845284"/>
                  </a:lnTo>
                  <a:lnTo>
                    <a:pt x="427609" y="1848015"/>
                  </a:lnTo>
                  <a:lnTo>
                    <a:pt x="427609" y="1854746"/>
                  </a:lnTo>
                  <a:lnTo>
                    <a:pt x="430352" y="1857463"/>
                  </a:lnTo>
                  <a:lnTo>
                    <a:pt x="437057" y="1857463"/>
                  </a:lnTo>
                  <a:lnTo>
                    <a:pt x="439788" y="1854746"/>
                  </a:lnTo>
                  <a:lnTo>
                    <a:pt x="439788" y="1848015"/>
                  </a:lnTo>
                  <a:close/>
                </a:path>
                <a:path w="3090544" h="1858009">
                  <a:moveTo>
                    <a:pt x="2845473" y="2730"/>
                  </a:moveTo>
                  <a:lnTo>
                    <a:pt x="2842742" y="0"/>
                  </a:lnTo>
                  <a:lnTo>
                    <a:pt x="2836037" y="0"/>
                  </a:lnTo>
                  <a:lnTo>
                    <a:pt x="2833306" y="2730"/>
                  </a:lnTo>
                  <a:lnTo>
                    <a:pt x="2833306" y="9461"/>
                  </a:lnTo>
                  <a:lnTo>
                    <a:pt x="2836037" y="12179"/>
                  </a:lnTo>
                  <a:lnTo>
                    <a:pt x="2842742" y="12179"/>
                  </a:lnTo>
                  <a:lnTo>
                    <a:pt x="2845473" y="9461"/>
                  </a:lnTo>
                  <a:lnTo>
                    <a:pt x="2845473" y="2730"/>
                  </a:lnTo>
                  <a:close/>
                </a:path>
                <a:path w="3090544" h="1858009">
                  <a:moveTo>
                    <a:pt x="2858478" y="24752"/>
                  </a:moveTo>
                  <a:lnTo>
                    <a:pt x="2855734" y="22034"/>
                  </a:lnTo>
                  <a:lnTo>
                    <a:pt x="2849029" y="22034"/>
                  </a:lnTo>
                  <a:lnTo>
                    <a:pt x="2846298" y="24752"/>
                  </a:lnTo>
                  <a:lnTo>
                    <a:pt x="2846298" y="31483"/>
                  </a:lnTo>
                  <a:lnTo>
                    <a:pt x="2849029" y="34213"/>
                  </a:lnTo>
                  <a:lnTo>
                    <a:pt x="2855734" y="34213"/>
                  </a:lnTo>
                  <a:lnTo>
                    <a:pt x="2858478" y="31483"/>
                  </a:lnTo>
                  <a:lnTo>
                    <a:pt x="2858478" y="24752"/>
                  </a:lnTo>
                  <a:close/>
                </a:path>
                <a:path w="3090544" h="1858009">
                  <a:moveTo>
                    <a:pt x="2871139" y="47002"/>
                  </a:moveTo>
                  <a:lnTo>
                    <a:pt x="2868409" y="44284"/>
                  </a:lnTo>
                  <a:lnTo>
                    <a:pt x="2861703" y="44284"/>
                  </a:lnTo>
                  <a:lnTo>
                    <a:pt x="2858960" y="47002"/>
                  </a:lnTo>
                  <a:lnTo>
                    <a:pt x="2858960" y="53733"/>
                  </a:lnTo>
                  <a:lnTo>
                    <a:pt x="2861703" y="56464"/>
                  </a:lnTo>
                  <a:lnTo>
                    <a:pt x="2868409" y="56464"/>
                  </a:lnTo>
                  <a:lnTo>
                    <a:pt x="2871139" y="53733"/>
                  </a:lnTo>
                  <a:lnTo>
                    <a:pt x="2871139" y="47002"/>
                  </a:lnTo>
                  <a:close/>
                </a:path>
                <a:path w="3090544" h="1858009">
                  <a:moveTo>
                    <a:pt x="2883395" y="69481"/>
                  </a:moveTo>
                  <a:lnTo>
                    <a:pt x="2880664" y="66751"/>
                  </a:lnTo>
                  <a:lnTo>
                    <a:pt x="2873946" y="66751"/>
                  </a:lnTo>
                  <a:lnTo>
                    <a:pt x="2871216" y="69481"/>
                  </a:lnTo>
                  <a:lnTo>
                    <a:pt x="2871216" y="76200"/>
                  </a:lnTo>
                  <a:lnTo>
                    <a:pt x="2873946" y="78930"/>
                  </a:lnTo>
                  <a:lnTo>
                    <a:pt x="2880664" y="78930"/>
                  </a:lnTo>
                  <a:lnTo>
                    <a:pt x="2883395" y="76200"/>
                  </a:lnTo>
                  <a:lnTo>
                    <a:pt x="2883395" y="69481"/>
                  </a:lnTo>
                  <a:close/>
                </a:path>
                <a:path w="3090544" h="1858009">
                  <a:moveTo>
                    <a:pt x="2895320" y="92151"/>
                  </a:moveTo>
                  <a:lnTo>
                    <a:pt x="2892602" y="89420"/>
                  </a:lnTo>
                  <a:lnTo>
                    <a:pt x="2885871" y="89420"/>
                  </a:lnTo>
                  <a:lnTo>
                    <a:pt x="2883154" y="92151"/>
                  </a:lnTo>
                  <a:lnTo>
                    <a:pt x="2883154" y="98882"/>
                  </a:lnTo>
                  <a:lnTo>
                    <a:pt x="2885871" y="101600"/>
                  </a:lnTo>
                  <a:lnTo>
                    <a:pt x="2892602" y="101600"/>
                  </a:lnTo>
                  <a:lnTo>
                    <a:pt x="2895320" y="98882"/>
                  </a:lnTo>
                  <a:lnTo>
                    <a:pt x="2895320" y="92151"/>
                  </a:lnTo>
                  <a:close/>
                </a:path>
                <a:path w="3090544" h="1858009">
                  <a:moveTo>
                    <a:pt x="2906839" y="115011"/>
                  </a:moveTo>
                  <a:lnTo>
                    <a:pt x="2904121" y="112293"/>
                  </a:lnTo>
                  <a:lnTo>
                    <a:pt x="2897390" y="112293"/>
                  </a:lnTo>
                  <a:lnTo>
                    <a:pt x="2894673" y="115011"/>
                  </a:lnTo>
                  <a:lnTo>
                    <a:pt x="2894673" y="121742"/>
                  </a:lnTo>
                  <a:lnTo>
                    <a:pt x="2897390" y="124472"/>
                  </a:lnTo>
                  <a:lnTo>
                    <a:pt x="2904121" y="124472"/>
                  </a:lnTo>
                  <a:lnTo>
                    <a:pt x="2906839" y="121742"/>
                  </a:lnTo>
                  <a:lnTo>
                    <a:pt x="2906839" y="115011"/>
                  </a:lnTo>
                  <a:close/>
                </a:path>
                <a:path w="3090544" h="1858009">
                  <a:moveTo>
                    <a:pt x="2917939" y="138074"/>
                  </a:moveTo>
                  <a:lnTo>
                    <a:pt x="2915208" y="135343"/>
                  </a:lnTo>
                  <a:lnTo>
                    <a:pt x="2908490" y="135343"/>
                  </a:lnTo>
                  <a:lnTo>
                    <a:pt x="2905772" y="138074"/>
                  </a:lnTo>
                  <a:lnTo>
                    <a:pt x="2905772" y="144805"/>
                  </a:lnTo>
                  <a:lnTo>
                    <a:pt x="2908490" y="147523"/>
                  </a:lnTo>
                  <a:lnTo>
                    <a:pt x="2915208" y="147523"/>
                  </a:lnTo>
                  <a:lnTo>
                    <a:pt x="2917939" y="144805"/>
                  </a:lnTo>
                  <a:lnTo>
                    <a:pt x="2917939" y="138074"/>
                  </a:lnTo>
                  <a:close/>
                </a:path>
                <a:path w="3090544" h="1858009">
                  <a:moveTo>
                    <a:pt x="2928620" y="161315"/>
                  </a:moveTo>
                  <a:lnTo>
                    <a:pt x="2925889" y="158584"/>
                  </a:lnTo>
                  <a:lnTo>
                    <a:pt x="2919171" y="158584"/>
                  </a:lnTo>
                  <a:lnTo>
                    <a:pt x="2916440" y="161315"/>
                  </a:lnTo>
                  <a:lnTo>
                    <a:pt x="2916440" y="168033"/>
                  </a:lnTo>
                  <a:lnTo>
                    <a:pt x="2919171" y="170764"/>
                  </a:lnTo>
                  <a:lnTo>
                    <a:pt x="2925889" y="170764"/>
                  </a:lnTo>
                  <a:lnTo>
                    <a:pt x="2928620" y="168033"/>
                  </a:lnTo>
                  <a:lnTo>
                    <a:pt x="2928620" y="161315"/>
                  </a:lnTo>
                  <a:close/>
                </a:path>
                <a:path w="3090544" h="1858009">
                  <a:moveTo>
                    <a:pt x="2938881" y="184734"/>
                  </a:moveTo>
                  <a:lnTo>
                    <a:pt x="2936151" y="182003"/>
                  </a:lnTo>
                  <a:lnTo>
                    <a:pt x="2929432" y="182003"/>
                  </a:lnTo>
                  <a:lnTo>
                    <a:pt x="2926702" y="184734"/>
                  </a:lnTo>
                  <a:lnTo>
                    <a:pt x="2926702" y="191465"/>
                  </a:lnTo>
                  <a:lnTo>
                    <a:pt x="2929432" y="194183"/>
                  </a:lnTo>
                  <a:lnTo>
                    <a:pt x="2936151" y="194183"/>
                  </a:lnTo>
                  <a:lnTo>
                    <a:pt x="2938881" y="191465"/>
                  </a:lnTo>
                  <a:lnTo>
                    <a:pt x="2938881" y="184734"/>
                  </a:lnTo>
                  <a:close/>
                </a:path>
                <a:path w="3090544" h="1858009">
                  <a:moveTo>
                    <a:pt x="2948838" y="208330"/>
                  </a:moveTo>
                  <a:lnTo>
                    <a:pt x="2946108" y="205600"/>
                  </a:lnTo>
                  <a:lnTo>
                    <a:pt x="2939389" y="205600"/>
                  </a:lnTo>
                  <a:lnTo>
                    <a:pt x="2936659" y="208330"/>
                  </a:lnTo>
                  <a:lnTo>
                    <a:pt x="2936659" y="215049"/>
                  </a:lnTo>
                  <a:lnTo>
                    <a:pt x="2939389" y="217779"/>
                  </a:lnTo>
                  <a:lnTo>
                    <a:pt x="2946108" y="217779"/>
                  </a:lnTo>
                  <a:lnTo>
                    <a:pt x="2948838" y="215049"/>
                  </a:lnTo>
                  <a:lnTo>
                    <a:pt x="2948838" y="208330"/>
                  </a:lnTo>
                  <a:close/>
                </a:path>
                <a:path w="3090544" h="1858009">
                  <a:moveTo>
                    <a:pt x="2958363" y="232092"/>
                  </a:moveTo>
                  <a:lnTo>
                    <a:pt x="2955633" y="229362"/>
                  </a:lnTo>
                  <a:lnTo>
                    <a:pt x="2948914" y="229362"/>
                  </a:lnTo>
                  <a:lnTo>
                    <a:pt x="2946184" y="232092"/>
                  </a:lnTo>
                  <a:lnTo>
                    <a:pt x="2946184" y="238810"/>
                  </a:lnTo>
                  <a:lnTo>
                    <a:pt x="2948914" y="241528"/>
                  </a:lnTo>
                  <a:lnTo>
                    <a:pt x="2955633" y="241528"/>
                  </a:lnTo>
                  <a:lnTo>
                    <a:pt x="2958363" y="238810"/>
                  </a:lnTo>
                  <a:lnTo>
                    <a:pt x="2958363" y="232092"/>
                  </a:lnTo>
                  <a:close/>
                </a:path>
                <a:path w="3090544" h="1858009">
                  <a:moveTo>
                    <a:pt x="2967469" y="255993"/>
                  </a:moveTo>
                  <a:lnTo>
                    <a:pt x="2964726" y="253276"/>
                  </a:lnTo>
                  <a:lnTo>
                    <a:pt x="2958020" y="253276"/>
                  </a:lnTo>
                  <a:lnTo>
                    <a:pt x="2955290" y="255993"/>
                  </a:lnTo>
                  <a:lnTo>
                    <a:pt x="2955290" y="262712"/>
                  </a:lnTo>
                  <a:lnTo>
                    <a:pt x="2958020" y="265455"/>
                  </a:lnTo>
                  <a:lnTo>
                    <a:pt x="2964726" y="265455"/>
                  </a:lnTo>
                  <a:lnTo>
                    <a:pt x="2967469" y="262712"/>
                  </a:lnTo>
                  <a:lnTo>
                    <a:pt x="2967469" y="255993"/>
                  </a:lnTo>
                  <a:close/>
                </a:path>
                <a:path w="3090544" h="1858009">
                  <a:moveTo>
                    <a:pt x="2976168" y="280073"/>
                  </a:moveTo>
                  <a:lnTo>
                    <a:pt x="2973438" y="277329"/>
                  </a:lnTo>
                  <a:lnTo>
                    <a:pt x="2966707" y="277329"/>
                  </a:lnTo>
                  <a:lnTo>
                    <a:pt x="2963989" y="280073"/>
                  </a:lnTo>
                  <a:lnTo>
                    <a:pt x="2963989" y="286791"/>
                  </a:lnTo>
                  <a:lnTo>
                    <a:pt x="2966707" y="289509"/>
                  </a:lnTo>
                  <a:lnTo>
                    <a:pt x="2973438" y="289509"/>
                  </a:lnTo>
                  <a:lnTo>
                    <a:pt x="2976168" y="286791"/>
                  </a:lnTo>
                  <a:lnTo>
                    <a:pt x="2976168" y="280073"/>
                  </a:lnTo>
                  <a:close/>
                </a:path>
                <a:path w="3090544" h="1858009">
                  <a:moveTo>
                    <a:pt x="2984538" y="304279"/>
                  </a:moveTo>
                  <a:lnTo>
                    <a:pt x="2981795" y="301548"/>
                  </a:lnTo>
                  <a:lnTo>
                    <a:pt x="2975089" y="301548"/>
                  </a:lnTo>
                  <a:lnTo>
                    <a:pt x="2972358" y="304279"/>
                  </a:lnTo>
                  <a:lnTo>
                    <a:pt x="2972358" y="310997"/>
                  </a:lnTo>
                  <a:lnTo>
                    <a:pt x="2975089" y="313715"/>
                  </a:lnTo>
                  <a:lnTo>
                    <a:pt x="2981795" y="313715"/>
                  </a:lnTo>
                  <a:lnTo>
                    <a:pt x="2984538" y="310997"/>
                  </a:lnTo>
                  <a:lnTo>
                    <a:pt x="2984538" y="304279"/>
                  </a:lnTo>
                  <a:close/>
                </a:path>
                <a:path w="3090544" h="1858009">
                  <a:moveTo>
                    <a:pt x="2992386" y="328625"/>
                  </a:moveTo>
                  <a:lnTo>
                    <a:pt x="2989669" y="325882"/>
                  </a:lnTo>
                  <a:lnTo>
                    <a:pt x="2982938" y="325882"/>
                  </a:lnTo>
                  <a:lnTo>
                    <a:pt x="2980220" y="328625"/>
                  </a:lnTo>
                  <a:lnTo>
                    <a:pt x="2980220" y="335343"/>
                  </a:lnTo>
                  <a:lnTo>
                    <a:pt x="2982938" y="338061"/>
                  </a:lnTo>
                  <a:lnTo>
                    <a:pt x="2989669" y="338061"/>
                  </a:lnTo>
                  <a:lnTo>
                    <a:pt x="2992386" y="335343"/>
                  </a:lnTo>
                  <a:lnTo>
                    <a:pt x="2992386" y="328625"/>
                  </a:lnTo>
                  <a:close/>
                </a:path>
                <a:path w="3090544" h="1858009">
                  <a:moveTo>
                    <a:pt x="2999816" y="353085"/>
                  </a:moveTo>
                  <a:lnTo>
                    <a:pt x="2997098" y="350367"/>
                  </a:lnTo>
                  <a:lnTo>
                    <a:pt x="2990380" y="350367"/>
                  </a:lnTo>
                  <a:lnTo>
                    <a:pt x="2987649" y="353085"/>
                  </a:lnTo>
                  <a:lnTo>
                    <a:pt x="2987649" y="359816"/>
                  </a:lnTo>
                  <a:lnTo>
                    <a:pt x="2990380" y="362546"/>
                  </a:lnTo>
                  <a:lnTo>
                    <a:pt x="2997098" y="362546"/>
                  </a:lnTo>
                  <a:lnTo>
                    <a:pt x="2999816" y="359816"/>
                  </a:lnTo>
                  <a:lnTo>
                    <a:pt x="2999816" y="353085"/>
                  </a:lnTo>
                  <a:close/>
                </a:path>
                <a:path w="3090544" h="1858009">
                  <a:moveTo>
                    <a:pt x="3006204" y="1284643"/>
                  </a:moveTo>
                  <a:lnTo>
                    <a:pt x="3003486" y="1281925"/>
                  </a:lnTo>
                  <a:lnTo>
                    <a:pt x="2996768" y="1281925"/>
                  </a:lnTo>
                  <a:lnTo>
                    <a:pt x="2994037" y="1284643"/>
                  </a:lnTo>
                  <a:lnTo>
                    <a:pt x="2994037" y="1291374"/>
                  </a:lnTo>
                  <a:lnTo>
                    <a:pt x="2996768" y="1294104"/>
                  </a:lnTo>
                  <a:lnTo>
                    <a:pt x="3003486" y="1294104"/>
                  </a:lnTo>
                  <a:lnTo>
                    <a:pt x="3006204" y="1291374"/>
                  </a:lnTo>
                  <a:lnTo>
                    <a:pt x="3006204" y="1284643"/>
                  </a:lnTo>
                  <a:close/>
                </a:path>
                <a:path w="3090544" h="1858009">
                  <a:moveTo>
                    <a:pt x="3006953" y="377698"/>
                  </a:moveTo>
                  <a:lnTo>
                    <a:pt x="3004223" y="374967"/>
                  </a:lnTo>
                  <a:lnTo>
                    <a:pt x="2997504" y="374967"/>
                  </a:lnTo>
                  <a:lnTo>
                    <a:pt x="2994774" y="377698"/>
                  </a:lnTo>
                  <a:lnTo>
                    <a:pt x="2994774" y="384416"/>
                  </a:lnTo>
                  <a:lnTo>
                    <a:pt x="2997504" y="387146"/>
                  </a:lnTo>
                  <a:lnTo>
                    <a:pt x="3004223" y="387146"/>
                  </a:lnTo>
                  <a:lnTo>
                    <a:pt x="3006953" y="384416"/>
                  </a:lnTo>
                  <a:lnTo>
                    <a:pt x="3006953" y="377698"/>
                  </a:lnTo>
                  <a:close/>
                </a:path>
                <a:path w="3090544" h="1858009">
                  <a:moveTo>
                    <a:pt x="3013532" y="402412"/>
                  </a:moveTo>
                  <a:lnTo>
                    <a:pt x="3010814" y="399681"/>
                  </a:lnTo>
                  <a:lnTo>
                    <a:pt x="3004096" y="399681"/>
                  </a:lnTo>
                  <a:lnTo>
                    <a:pt x="3001353" y="402412"/>
                  </a:lnTo>
                  <a:lnTo>
                    <a:pt x="3001353" y="409130"/>
                  </a:lnTo>
                  <a:lnTo>
                    <a:pt x="3004096" y="411848"/>
                  </a:lnTo>
                  <a:lnTo>
                    <a:pt x="3010814" y="411848"/>
                  </a:lnTo>
                  <a:lnTo>
                    <a:pt x="3013532" y="409130"/>
                  </a:lnTo>
                  <a:lnTo>
                    <a:pt x="3013532" y="402412"/>
                  </a:lnTo>
                  <a:close/>
                </a:path>
                <a:path w="3090544" h="1858009">
                  <a:moveTo>
                    <a:pt x="3014370" y="1260398"/>
                  </a:moveTo>
                  <a:lnTo>
                    <a:pt x="3011652" y="1257655"/>
                  </a:lnTo>
                  <a:lnTo>
                    <a:pt x="3004934" y="1257655"/>
                  </a:lnTo>
                  <a:lnTo>
                    <a:pt x="3002203" y="1260398"/>
                  </a:lnTo>
                  <a:lnTo>
                    <a:pt x="3002203" y="1267117"/>
                  </a:lnTo>
                  <a:lnTo>
                    <a:pt x="3004934" y="1269834"/>
                  </a:lnTo>
                  <a:lnTo>
                    <a:pt x="3011652" y="1269834"/>
                  </a:lnTo>
                  <a:lnTo>
                    <a:pt x="3014370" y="1267117"/>
                  </a:lnTo>
                  <a:lnTo>
                    <a:pt x="3014370" y="1260398"/>
                  </a:lnTo>
                  <a:close/>
                </a:path>
                <a:path w="3090544" h="1858009">
                  <a:moveTo>
                    <a:pt x="3019729" y="427240"/>
                  </a:moveTo>
                  <a:lnTo>
                    <a:pt x="3016986" y="424497"/>
                  </a:lnTo>
                  <a:lnTo>
                    <a:pt x="3010268" y="424497"/>
                  </a:lnTo>
                  <a:lnTo>
                    <a:pt x="3007550" y="427240"/>
                  </a:lnTo>
                  <a:lnTo>
                    <a:pt x="3007550" y="433959"/>
                  </a:lnTo>
                  <a:lnTo>
                    <a:pt x="3010268" y="436676"/>
                  </a:lnTo>
                  <a:lnTo>
                    <a:pt x="3016986" y="436676"/>
                  </a:lnTo>
                  <a:lnTo>
                    <a:pt x="3019729" y="433959"/>
                  </a:lnTo>
                  <a:lnTo>
                    <a:pt x="3019729" y="427240"/>
                  </a:lnTo>
                  <a:close/>
                </a:path>
                <a:path w="3090544" h="1858009">
                  <a:moveTo>
                    <a:pt x="3022117" y="1236002"/>
                  </a:moveTo>
                  <a:lnTo>
                    <a:pt x="3019399" y="1233258"/>
                  </a:lnTo>
                  <a:lnTo>
                    <a:pt x="3012681" y="1233258"/>
                  </a:lnTo>
                  <a:lnTo>
                    <a:pt x="3009950" y="1236002"/>
                  </a:lnTo>
                  <a:lnTo>
                    <a:pt x="3009950" y="1242720"/>
                  </a:lnTo>
                  <a:lnTo>
                    <a:pt x="3012681" y="1245438"/>
                  </a:lnTo>
                  <a:lnTo>
                    <a:pt x="3019399" y="1245438"/>
                  </a:lnTo>
                  <a:lnTo>
                    <a:pt x="3022117" y="1242720"/>
                  </a:lnTo>
                  <a:lnTo>
                    <a:pt x="3022117" y="1236002"/>
                  </a:lnTo>
                  <a:close/>
                </a:path>
                <a:path w="3090544" h="1858009">
                  <a:moveTo>
                    <a:pt x="3025571" y="452158"/>
                  </a:moveTo>
                  <a:lnTo>
                    <a:pt x="3022841" y="449427"/>
                  </a:lnTo>
                  <a:lnTo>
                    <a:pt x="3016135" y="449427"/>
                  </a:lnTo>
                  <a:lnTo>
                    <a:pt x="3013405" y="452158"/>
                  </a:lnTo>
                  <a:lnTo>
                    <a:pt x="3013405" y="458889"/>
                  </a:lnTo>
                  <a:lnTo>
                    <a:pt x="3016135" y="461606"/>
                  </a:lnTo>
                  <a:lnTo>
                    <a:pt x="3022841" y="461606"/>
                  </a:lnTo>
                  <a:lnTo>
                    <a:pt x="3025571" y="458889"/>
                  </a:lnTo>
                  <a:lnTo>
                    <a:pt x="3025571" y="452158"/>
                  </a:lnTo>
                  <a:close/>
                </a:path>
                <a:path w="3090544" h="1858009">
                  <a:moveTo>
                    <a:pt x="3029458" y="1211478"/>
                  </a:moveTo>
                  <a:lnTo>
                    <a:pt x="3026727" y="1208747"/>
                  </a:lnTo>
                  <a:lnTo>
                    <a:pt x="3020022" y="1208747"/>
                  </a:lnTo>
                  <a:lnTo>
                    <a:pt x="3017291" y="1211478"/>
                  </a:lnTo>
                  <a:lnTo>
                    <a:pt x="3017291" y="1218209"/>
                  </a:lnTo>
                  <a:lnTo>
                    <a:pt x="3020022" y="1220927"/>
                  </a:lnTo>
                  <a:lnTo>
                    <a:pt x="3026727" y="1220927"/>
                  </a:lnTo>
                  <a:lnTo>
                    <a:pt x="3029458" y="1218209"/>
                  </a:lnTo>
                  <a:lnTo>
                    <a:pt x="3029458" y="1211478"/>
                  </a:lnTo>
                  <a:close/>
                </a:path>
                <a:path w="3090544" h="1858009">
                  <a:moveTo>
                    <a:pt x="3030931" y="477177"/>
                  </a:moveTo>
                  <a:lnTo>
                    <a:pt x="3028200" y="474446"/>
                  </a:lnTo>
                  <a:lnTo>
                    <a:pt x="3021482" y="474446"/>
                  </a:lnTo>
                  <a:lnTo>
                    <a:pt x="3018752" y="477177"/>
                  </a:lnTo>
                  <a:lnTo>
                    <a:pt x="3018752" y="483908"/>
                  </a:lnTo>
                  <a:lnTo>
                    <a:pt x="3021482" y="486625"/>
                  </a:lnTo>
                  <a:lnTo>
                    <a:pt x="3028200" y="486625"/>
                  </a:lnTo>
                  <a:lnTo>
                    <a:pt x="3030931" y="483908"/>
                  </a:lnTo>
                  <a:lnTo>
                    <a:pt x="3030931" y="477177"/>
                  </a:lnTo>
                  <a:close/>
                </a:path>
                <a:path w="3090544" h="1858009">
                  <a:moveTo>
                    <a:pt x="3035947" y="502285"/>
                  </a:moveTo>
                  <a:lnTo>
                    <a:pt x="3033217" y="499554"/>
                  </a:lnTo>
                  <a:lnTo>
                    <a:pt x="3026499" y="499554"/>
                  </a:lnTo>
                  <a:lnTo>
                    <a:pt x="3023768" y="502285"/>
                  </a:lnTo>
                  <a:lnTo>
                    <a:pt x="3023768" y="509016"/>
                  </a:lnTo>
                  <a:lnTo>
                    <a:pt x="3026499" y="511733"/>
                  </a:lnTo>
                  <a:lnTo>
                    <a:pt x="3033217" y="511733"/>
                  </a:lnTo>
                  <a:lnTo>
                    <a:pt x="3035947" y="509016"/>
                  </a:lnTo>
                  <a:lnTo>
                    <a:pt x="3035947" y="502285"/>
                  </a:lnTo>
                  <a:close/>
                </a:path>
                <a:path w="3090544" h="1858009">
                  <a:moveTo>
                    <a:pt x="3036481" y="1186840"/>
                  </a:moveTo>
                  <a:lnTo>
                    <a:pt x="3033750" y="1184109"/>
                  </a:lnTo>
                  <a:lnTo>
                    <a:pt x="3027032" y="1184109"/>
                  </a:lnTo>
                  <a:lnTo>
                    <a:pt x="3024301" y="1186840"/>
                  </a:lnTo>
                  <a:lnTo>
                    <a:pt x="3024301" y="1193558"/>
                  </a:lnTo>
                  <a:lnTo>
                    <a:pt x="3027032" y="1196289"/>
                  </a:lnTo>
                  <a:lnTo>
                    <a:pt x="3033750" y="1196289"/>
                  </a:lnTo>
                  <a:lnTo>
                    <a:pt x="3036481" y="1193558"/>
                  </a:lnTo>
                  <a:lnTo>
                    <a:pt x="3036481" y="1186840"/>
                  </a:lnTo>
                  <a:close/>
                </a:path>
                <a:path w="3090544" h="1858009">
                  <a:moveTo>
                    <a:pt x="3040456" y="527481"/>
                  </a:moveTo>
                  <a:lnTo>
                    <a:pt x="3037725" y="524751"/>
                  </a:lnTo>
                  <a:lnTo>
                    <a:pt x="3031007" y="524751"/>
                  </a:lnTo>
                  <a:lnTo>
                    <a:pt x="3028277" y="527481"/>
                  </a:lnTo>
                  <a:lnTo>
                    <a:pt x="3028277" y="534200"/>
                  </a:lnTo>
                  <a:lnTo>
                    <a:pt x="3031007" y="536930"/>
                  </a:lnTo>
                  <a:lnTo>
                    <a:pt x="3037725" y="536930"/>
                  </a:lnTo>
                  <a:lnTo>
                    <a:pt x="3040456" y="534200"/>
                  </a:lnTo>
                  <a:lnTo>
                    <a:pt x="3040456" y="527481"/>
                  </a:lnTo>
                  <a:close/>
                </a:path>
                <a:path w="3090544" h="1858009">
                  <a:moveTo>
                    <a:pt x="3042958" y="1162100"/>
                  </a:moveTo>
                  <a:lnTo>
                    <a:pt x="3040240" y="1159370"/>
                  </a:lnTo>
                  <a:lnTo>
                    <a:pt x="3033509" y="1159370"/>
                  </a:lnTo>
                  <a:lnTo>
                    <a:pt x="3030791" y="1162100"/>
                  </a:lnTo>
                  <a:lnTo>
                    <a:pt x="3030791" y="1168819"/>
                  </a:lnTo>
                  <a:lnTo>
                    <a:pt x="3033509" y="1171549"/>
                  </a:lnTo>
                  <a:lnTo>
                    <a:pt x="3040240" y="1171549"/>
                  </a:lnTo>
                  <a:lnTo>
                    <a:pt x="3042958" y="1168819"/>
                  </a:lnTo>
                  <a:lnTo>
                    <a:pt x="3042958" y="1162100"/>
                  </a:lnTo>
                  <a:close/>
                </a:path>
                <a:path w="3090544" h="1858009">
                  <a:moveTo>
                    <a:pt x="3044545" y="552729"/>
                  </a:moveTo>
                  <a:lnTo>
                    <a:pt x="3041802" y="550011"/>
                  </a:lnTo>
                  <a:lnTo>
                    <a:pt x="3035096" y="550011"/>
                  </a:lnTo>
                  <a:lnTo>
                    <a:pt x="3032366" y="552729"/>
                  </a:lnTo>
                  <a:lnTo>
                    <a:pt x="3032366" y="559447"/>
                  </a:lnTo>
                  <a:lnTo>
                    <a:pt x="3035096" y="562178"/>
                  </a:lnTo>
                  <a:lnTo>
                    <a:pt x="3041802" y="562178"/>
                  </a:lnTo>
                  <a:lnTo>
                    <a:pt x="3044545" y="559447"/>
                  </a:lnTo>
                  <a:lnTo>
                    <a:pt x="3044545" y="552729"/>
                  </a:lnTo>
                  <a:close/>
                </a:path>
                <a:path w="3090544" h="1858009">
                  <a:moveTo>
                    <a:pt x="3048203" y="578053"/>
                  </a:moveTo>
                  <a:lnTo>
                    <a:pt x="3045472" y="575335"/>
                  </a:lnTo>
                  <a:lnTo>
                    <a:pt x="3038767" y="575335"/>
                  </a:lnTo>
                  <a:lnTo>
                    <a:pt x="3036024" y="578053"/>
                  </a:lnTo>
                  <a:lnTo>
                    <a:pt x="3036024" y="584784"/>
                  </a:lnTo>
                  <a:lnTo>
                    <a:pt x="3038767" y="587514"/>
                  </a:lnTo>
                  <a:lnTo>
                    <a:pt x="3045472" y="587514"/>
                  </a:lnTo>
                  <a:lnTo>
                    <a:pt x="3048203" y="584784"/>
                  </a:lnTo>
                  <a:lnTo>
                    <a:pt x="3048203" y="578053"/>
                  </a:lnTo>
                  <a:close/>
                </a:path>
                <a:path w="3090544" h="1858009">
                  <a:moveTo>
                    <a:pt x="3049028" y="1137246"/>
                  </a:moveTo>
                  <a:lnTo>
                    <a:pt x="3046298" y="1134516"/>
                  </a:lnTo>
                  <a:lnTo>
                    <a:pt x="3039592" y="1134516"/>
                  </a:lnTo>
                  <a:lnTo>
                    <a:pt x="3036849" y="1137246"/>
                  </a:lnTo>
                  <a:lnTo>
                    <a:pt x="3036849" y="1143965"/>
                  </a:lnTo>
                  <a:lnTo>
                    <a:pt x="3039592" y="1146695"/>
                  </a:lnTo>
                  <a:lnTo>
                    <a:pt x="3046298" y="1146695"/>
                  </a:lnTo>
                  <a:lnTo>
                    <a:pt x="3049028" y="1143965"/>
                  </a:lnTo>
                  <a:lnTo>
                    <a:pt x="3049028" y="1137246"/>
                  </a:lnTo>
                  <a:close/>
                </a:path>
                <a:path w="3090544" h="1858009">
                  <a:moveTo>
                    <a:pt x="3051441" y="603465"/>
                  </a:moveTo>
                  <a:lnTo>
                    <a:pt x="3048711" y="600722"/>
                  </a:lnTo>
                  <a:lnTo>
                    <a:pt x="3041993" y="600722"/>
                  </a:lnTo>
                  <a:lnTo>
                    <a:pt x="3039262" y="603465"/>
                  </a:lnTo>
                  <a:lnTo>
                    <a:pt x="3039262" y="610184"/>
                  </a:lnTo>
                  <a:lnTo>
                    <a:pt x="3041993" y="612902"/>
                  </a:lnTo>
                  <a:lnTo>
                    <a:pt x="3048711" y="612902"/>
                  </a:lnTo>
                  <a:lnTo>
                    <a:pt x="3051441" y="610184"/>
                  </a:lnTo>
                  <a:lnTo>
                    <a:pt x="3051441" y="603465"/>
                  </a:lnTo>
                  <a:close/>
                </a:path>
                <a:path w="3090544" h="1858009">
                  <a:moveTo>
                    <a:pt x="3054273" y="628878"/>
                  </a:moveTo>
                  <a:lnTo>
                    <a:pt x="3051543" y="626160"/>
                  </a:lnTo>
                  <a:lnTo>
                    <a:pt x="3044837" y="626160"/>
                  </a:lnTo>
                  <a:lnTo>
                    <a:pt x="3042107" y="628878"/>
                  </a:lnTo>
                  <a:lnTo>
                    <a:pt x="3042107" y="635622"/>
                  </a:lnTo>
                  <a:lnTo>
                    <a:pt x="3044837" y="638340"/>
                  </a:lnTo>
                  <a:lnTo>
                    <a:pt x="3051543" y="638340"/>
                  </a:lnTo>
                  <a:lnTo>
                    <a:pt x="3054273" y="635622"/>
                  </a:lnTo>
                  <a:lnTo>
                    <a:pt x="3054273" y="628878"/>
                  </a:lnTo>
                  <a:close/>
                </a:path>
                <a:path w="3090544" h="1858009">
                  <a:moveTo>
                    <a:pt x="3054807" y="1112291"/>
                  </a:moveTo>
                  <a:lnTo>
                    <a:pt x="3052064" y="1109560"/>
                  </a:lnTo>
                  <a:lnTo>
                    <a:pt x="3045358" y="1109560"/>
                  </a:lnTo>
                  <a:lnTo>
                    <a:pt x="3042628" y="1112291"/>
                  </a:lnTo>
                  <a:lnTo>
                    <a:pt x="3042628" y="1119009"/>
                  </a:lnTo>
                  <a:lnTo>
                    <a:pt x="3045358" y="1121740"/>
                  </a:lnTo>
                  <a:lnTo>
                    <a:pt x="3052064" y="1121740"/>
                  </a:lnTo>
                  <a:lnTo>
                    <a:pt x="3054807" y="1119009"/>
                  </a:lnTo>
                  <a:lnTo>
                    <a:pt x="3054807" y="1112291"/>
                  </a:lnTo>
                  <a:close/>
                </a:path>
                <a:path w="3090544" h="1858009">
                  <a:moveTo>
                    <a:pt x="3056585" y="654354"/>
                  </a:moveTo>
                  <a:lnTo>
                    <a:pt x="3053854" y="651637"/>
                  </a:lnTo>
                  <a:lnTo>
                    <a:pt x="3047136" y="651637"/>
                  </a:lnTo>
                  <a:lnTo>
                    <a:pt x="3044406" y="654354"/>
                  </a:lnTo>
                  <a:lnTo>
                    <a:pt x="3044406" y="661085"/>
                  </a:lnTo>
                  <a:lnTo>
                    <a:pt x="3047136" y="663816"/>
                  </a:lnTo>
                  <a:lnTo>
                    <a:pt x="3053854" y="663816"/>
                  </a:lnTo>
                  <a:lnTo>
                    <a:pt x="3056585" y="661085"/>
                  </a:lnTo>
                  <a:lnTo>
                    <a:pt x="3056585" y="654354"/>
                  </a:lnTo>
                  <a:close/>
                </a:path>
                <a:path w="3090544" h="1858009">
                  <a:moveTo>
                    <a:pt x="3058566" y="679881"/>
                  </a:moveTo>
                  <a:lnTo>
                    <a:pt x="3055836" y="677151"/>
                  </a:lnTo>
                  <a:lnTo>
                    <a:pt x="3049117" y="677151"/>
                  </a:lnTo>
                  <a:lnTo>
                    <a:pt x="3046387" y="679881"/>
                  </a:lnTo>
                  <a:lnTo>
                    <a:pt x="3046387" y="686612"/>
                  </a:lnTo>
                  <a:lnTo>
                    <a:pt x="3049117" y="689330"/>
                  </a:lnTo>
                  <a:lnTo>
                    <a:pt x="3055836" y="689330"/>
                  </a:lnTo>
                  <a:lnTo>
                    <a:pt x="3058566" y="686612"/>
                  </a:lnTo>
                  <a:lnTo>
                    <a:pt x="3058566" y="679881"/>
                  </a:lnTo>
                  <a:close/>
                </a:path>
                <a:path w="3090544" h="1858009">
                  <a:moveTo>
                    <a:pt x="3060128" y="705434"/>
                  </a:moveTo>
                  <a:lnTo>
                    <a:pt x="3057410" y="702703"/>
                  </a:lnTo>
                  <a:lnTo>
                    <a:pt x="3050692" y="702703"/>
                  </a:lnTo>
                  <a:lnTo>
                    <a:pt x="3047962" y="705434"/>
                  </a:lnTo>
                  <a:lnTo>
                    <a:pt x="3047962" y="712152"/>
                  </a:lnTo>
                  <a:lnTo>
                    <a:pt x="3050692" y="714883"/>
                  </a:lnTo>
                  <a:lnTo>
                    <a:pt x="3057410" y="714883"/>
                  </a:lnTo>
                  <a:lnTo>
                    <a:pt x="3060128" y="712152"/>
                  </a:lnTo>
                  <a:lnTo>
                    <a:pt x="3060128" y="705434"/>
                  </a:lnTo>
                  <a:close/>
                </a:path>
                <a:path w="3090544" h="1858009">
                  <a:moveTo>
                    <a:pt x="3061182" y="730999"/>
                  </a:moveTo>
                  <a:lnTo>
                    <a:pt x="3058452" y="728268"/>
                  </a:lnTo>
                  <a:lnTo>
                    <a:pt x="3051733" y="728268"/>
                  </a:lnTo>
                  <a:lnTo>
                    <a:pt x="3049016" y="730999"/>
                  </a:lnTo>
                  <a:lnTo>
                    <a:pt x="3049016" y="737717"/>
                  </a:lnTo>
                  <a:lnTo>
                    <a:pt x="3051733" y="740448"/>
                  </a:lnTo>
                  <a:lnTo>
                    <a:pt x="3058452" y="740448"/>
                  </a:lnTo>
                  <a:lnTo>
                    <a:pt x="3061182" y="737717"/>
                  </a:lnTo>
                  <a:lnTo>
                    <a:pt x="3061182" y="730999"/>
                  </a:lnTo>
                  <a:close/>
                </a:path>
                <a:path w="3090544" h="1858009">
                  <a:moveTo>
                    <a:pt x="3061805" y="756589"/>
                  </a:moveTo>
                  <a:lnTo>
                    <a:pt x="3059074" y="753859"/>
                  </a:lnTo>
                  <a:lnTo>
                    <a:pt x="3052368" y="753859"/>
                  </a:lnTo>
                  <a:lnTo>
                    <a:pt x="3049625" y="756589"/>
                  </a:lnTo>
                  <a:lnTo>
                    <a:pt x="3049625" y="763308"/>
                  </a:lnTo>
                  <a:lnTo>
                    <a:pt x="3052368" y="766025"/>
                  </a:lnTo>
                  <a:lnTo>
                    <a:pt x="3059074" y="766025"/>
                  </a:lnTo>
                  <a:lnTo>
                    <a:pt x="3061805" y="763308"/>
                  </a:lnTo>
                  <a:lnTo>
                    <a:pt x="3061805" y="756589"/>
                  </a:lnTo>
                  <a:close/>
                </a:path>
                <a:path w="3090544" h="1858009">
                  <a:moveTo>
                    <a:pt x="3089656" y="833361"/>
                  </a:moveTo>
                  <a:lnTo>
                    <a:pt x="3086938" y="830630"/>
                  </a:lnTo>
                  <a:lnTo>
                    <a:pt x="3080220" y="830630"/>
                  </a:lnTo>
                  <a:lnTo>
                    <a:pt x="3077489" y="833361"/>
                  </a:lnTo>
                  <a:lnTo>
                    <a:pt x="3077489" y="840079"/>
                  </a:lnTo>
                  <a:lnTo>
                    <a:pt x="3080220" y="842797"/>
                  </a:lnTo>
                  <a:lnTo>
                    <a:pt x="3086938" y="842797"/>
                  </a:lnTo>
                  <a:lnTo>
                    <a:pt x="3089656" y="840079"/>
                  </a:lnTo>
                  <a:lnTo>
                    <a:pt x="3089656" y="833361"/>
                  </a:lnTo>
                  <a:close/>
                </a:path>
                <a:path w="3090544" h="1858009">
                  <a:moveTo>
                    <a:pt x="3090507" y="782180"/>
                  </a:moveTo>
                  <a:lnTo>
                    <a:pt x="3087776" y="779449"/>
                  </a:lnTo>
                  <a:lnTo>
                    <a:pt x="3081058" y="779449"/>
                  </a:lnTo>
                  <a:lnTo>
                    <a:pt x="3078327" y="782180"/>
                  </a:lnTo>
                  <a:lnTo>
                    <a:pt x="3078327" y="788898"/>
                  </a:lnTo>
                  <a:lnTo>
                    <a:pt x="3081058" y="791616"/>
                  </a:lnTo>
                  <a:lnTo>
                    <a:pt x="3087776" y="791616"/>
                  </a:lnTo>
                  <a:lnTo>
                    <a:pt x="3090507" y="788898"/>
                  </a:lnTo>
                  <a:lnTo>
                    <a:pt x="3090507" y="78218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2199506" y="8261115"/>
              <a:ext cx="3014345" cy="1040765"/>
            </a:xfrm>
            <a:custGeom>
              <a:avLst/>
              <a:gdLst/>
              <a:ahLst/>
              <a:cxnLst/>
              <a:rect l="l" t="t" r="r" b="b"/>
              <a:pathLst>
                <a:path w="3014344" h="1040765">
                  <a:moveTo>
                    <a:pt x="12179" y="1030833"/>
                  </a:moveTo>
                  <a:lnTo>
                    <a:pt x="9448" y="1028103"/>
                  </a:lnTo>
                  <a:lnTo>
                    <a:pt x="2730" y="1028103"/>
                  </a:lnTo>
                  <a:lnTo>
                    <a:pt x="0" y="1030833"/>
                  </a:lnTo>
                  <a:lnTo>
                    <a:pt x="0" y="1037564"/>
                  </a:lnTo>
                  <a:lnTo>
                    <a:pt x="2730" y="1040282"/>
                  </a:lnTo>
                  <a:lnTo>
                    <a:pt x="9448" y="1040282"/>
                  </a:lnTo>
                  <a:lnTo>
                    <a:pt x="12179" y="1037564"/>
                  </a:lnTo>
                  <a:lnTo>
                    <a:pt x="12179" y="1030833"/>
                  </a:lnTo>
                  <a:close/>
                </a:path>
                <a:path w="3014344" h="1040765">
                  <a:moveTo>
                    <a:pt x="17932" y="1005890"/>
                  </a:moveTo>
                  <a:lnTo>
                    <a:pt x="15201" y="1003147"/>
                  </a:lnTo>
                  <a:lnTo>
                    <a:pt x="8496" y="1003147"/>
                  </a:lnTo>
                  <a:lnTo>
                    <a:pt x="5765" y="1005890"/>
                  </a:lnTo>
                  <a:lnTo>
                    <a:pt x="5765" y="1012609"/>
                  </a:lnTo>
                  <a:lnTo>
                    <a:pt x="8496" y="1015326"/>
                  </a:lnTo>
                  <a:lnTo>
                    <a:pt x="15201" y="1015326"/>
                  </a:lnTo>
                  <a:lnTo>
                    <a:pt x="17932" y="1012609"/>
                  </a:lnTo>
                  <a:lnTo>
                    <a:pt x="17932" y="1005890"/>
                  </a:lnTo>
                  <a:close/>
                </a:path>
                <a:path w="3014344" h="1040765">
                  <a:moveTo>
                    <a:pt x="24003" y="981036"/>
                  </a:moveTo>
                  <a:lnTo>
                    <a:pt x="21272" y="978306"/>
                  </a:lnTo>
                  <a:lnTo>
                    <a:pt x="14554" y="978306"/>
                  </a:lnTo>
                  <a:lnTo>
                    <a:pt x="11823" y="981036"/>
                  </a:lnTo>
                  <a:lnTo>
                    <a:pt x="11823" y="987767"/>
                  </a:lnTo>
                  <a:lnTo>
                    <a:pt x="14554" y="990485"/>
                  </a:lnTo>
                  <a:lnTo>
                    <a:pt x="21272" y="990485"/>
                  </a:lnTo>
                  <a:lnTo>
                    <a:pt x="24003" y="987767"/>
                  </a:lnTo>
                  <a:lnTo>
                    <a:pt x="24003" y="981036"/>
                  </a:lnTo>
                  <a:close/>
                </a:path>
                <a:path w="3014344" h="1040765">
                  <a:moveTo>
                    <a:pt x="30505" y="956284"/>
                  </a:moveTo>
                  <a:lnTo>
                    <a:pt x="27774" y="953554"/>
                  </a:lnTo>
                  <a:lnTo>
                    <a:pt x="21056" y="953554"/>
                  </a:lnTo>
                  <a:lnTo>
                    <a:pt x="18326" y="956284"/>
                  </a:lnTo>
                  <a:lnTo>
                    <a:pt x="18326" y="963002"/>
                  </a:lnTo>
                  <a:lnTo>
                    <a:pt x="21056" y="965733"/>
                  </a:lnTo>
                  <a:lnTo>
                    <a:pt x="27774" y="965733"/>
                  </a:lnTo>
                  <a:lnTo>
                    <a:pt x="30505" y="963002"/>
                  </a:lnTo>
                  <a:lnTo>
                    <a:pt x="30505" y="956284"/>
                  </a:lnTo>
                  <a:close/>
                </a:path>
                <a:path w="3014344" h="1040765">
                  <a:moveTo>
                    <a:pt x="37515" y="931646"/>
                  </a:moveTo>
                  <a:lnTo>
                    <a:pt x="34785" y="928928"/>
                  </a:lnTo>
                  <a:lnTo>
                    <a:pt x="28067" y="928928"/>
                  </a:lnTo>
                  <a:lnTo>
                    <a:pt x="25336" y="931646"/>
                  </a:lnTo>
                  <a:lnTo>
                    <a:pt x="25336" y="938377"/>
                  </a:lnTo>
                  <a:lnTo>
                    <a:pt x="28067" y="941108"/>
                  </a:lnTo>
                  <a:lnTo>
                    <a:pt x="34785" y="941108"/>
                  </a:lnTo>
                  <a:lnTo>
                    <a:pt x="37515" y="938377"/>
                  </a:lnTo>
                  <a:lnTo>
                    <a:pt x="37515" y="931646"/>
                  </a:lnTo>
                  <a:close/>
                </a:path>
                <a:path w="3014344" h="1040765">
                  <a:moveTo>
                    <a:pt x="44843" y="907135"/>
                  </a:moveTo>
                  <a:lnTo>
                    <a:pt x="42113" y="904405"/>
                  </a:lnTo>
                  <a:lnTo>
                    <a:pt x="35394" y="904405"/>
                  </a:lnTo>
                  <a:lnTo>
                    <a:pt x="32664" y="907135"/>
                  </a:lnTo>
                  <a:lnTo>
                    <a:pt x="32664" y="913853"/>
                  </a:lnTo>
                  <a:lnTo>
                    <a:pt x="35394" y="916584"/>
                  </a:lnTo>
                  <a:lnTo>
                    <a:pt x="42113" y="916584"/>
                  </a:lnTo>
                  <a:lnTo>
                    <a:pt x="44843" y="913853"/>
                  </a:lnTo>
                  <a:lnTo>
                    <a:pt x="44843" y="907135"/>
                  </a:lnTo>
                  <a:close/>
                </a:path>
                <a:path w="3014344" h="1040765">
                  <a:moveTo>
                    <a:pt x="52590" y="882738"/>
                  </a:moveTo>
                  <a:lnTo>
                    <a:pt x="49847" y="880021"/>
                  </a:lnTo>
                  <a:lnTo>
                    <a:pt x="43141" y="880021"/>
                  </a:lnTo>
                  <a:lnTo>
                    <a:pt x="40411" y="882738"/>
                  </a:lnTo>
                  <a:lnTo>
                    <a:pt x="40411" y="889469"/>
                  </a:lnTo>
                  <a:lnTo>
                    <a:pt x="43141" y="892187"/>
                  </a:lnTo>
                  <a:lnTo>
                    <a:pt x="49847" y="892187"/>
                  </a:lnTo>
                  <a:lnTo>
                    <a:pt x="52590" y="889469"/>
                  </a:lnTo>
                  <a:lnTo>
                    <a:pt x="52590" y="882738"/>
                  </a:lnTo>
                  <a:close/>
                </a:path>
                <a:path w="3014344" h="1040765">
                  <a:moveTo>
                    <a:pt x="60642" y="858481"/>
                  </a:moveTo>
                  <a:lnTo>
                    <a:pt x="57924" y="855751"/>
                  </a:lnTo>
                  <a:lnTo>
                    <a:pt x="51206" y="855751"/>
                  </a:lnTo>
                  <a:lnTo>
                    <a:pt x="48475" y="858481"/>
                  </a:lnTo>
                  <a:lnTo>
                    <a:pt x="48475" y="865212"/>
                  </a:lnTo>
                  <a:lnTo>
                    <a:pt x="51206" y="867930"/>
                  </a:lnTo>
                  <a:lnTo>
                    <a:pt x="57924" y="867930"/>
                  </a:lnTo>
                  <a:lnTo>
                    <a:pt x="60642" y="865212"/>
                  </a:lnTo>
                  <a:lnTo>
                    <a:pt x="60642" y="858481"/>
                  </a:lnTo>
                  <a:close/>
                </a:path>
                <a:path w="3014344" h="1040765">
                  <a:moveTo>
                    <a:pt x="69240" y="834364"/>
                  </a:moveTo>
                  <a:lnTo>
                    <a:pt x="66509" y="831634"/>
                  </a:lnTo>
                  <a:lnTo>
                    <a:pt x="59791" y="831634"/>
                  </a:lnTo>
                  <a:lnTo>
                    <a:pt x="57073" y="834364"/>
                  </a:lnTo>
                  <a:lnTo>
                    <a:pt x="57073" y="841082"/>
                  </a:lnTo>
                  <a:lnTo>
                    <a:pt x="59791" y="843813"/>
                  </a:lnTo>
                  <a:lnTo>
                    <a:pt x="66509" y="843813"/>
                  </a:lnTo>
                  <a:lnTo>
                    <a:pt x="69240" y="841082"/>
                  </a:lnTo>
                  <a:lnTo>
                    <a:pt x="69240" y="834364"/>
                  </a:lnTo>
                  <a:close/>
                </a:path>
                <a:path w="3014344" h="1040765">
                  <a:moveTo>
                    <a:pt x="78244" y="810387"/>
                  </a:moveTo>
                  <a:lnTo>
                    <a:pt x="75514" y="807656"/>
                  </a:lnTo>
                  <a:lnTo>
                    <a:pt x="68795" y="807656"/>
                  </a:lnTo>
                  <a:lnTo>
                    <a:pt x="66065" y="810387"/>
                  </a:lnTo>
                  <a:lnTo>
                    <a:pt x="66065" y="817118"/>
                  </a:lnTo>
                  <a:lnTo>
                    <a:pt x="68795" y="819835"/>
                  </a:lnTo>
                  <a:lnTo>
                    <a:pt x="75514" y="819835"/>
                  </a:lnTo>
                  <a:lnTo>
                    <a:pt x="78244" y="817118"/>
                  </a:lnTo>
                  <a:lnTo>
                    <a:pt x="78244" y="810387"/>
                  </a:lnTo>
                  <a:close/>
                </a:path>
                <a:path w="3014344" h="1040765">
                  <a:moveTo>
                    <a:pt x="140131" y="669963"/>
                  </a:moveTo>
                  <a:lnTo>
                    <a:pt x="137401" y="667232"/>
                  </a:lnTo>
                  <a:lnTo>
                    <a:pt x="130683" y="667232"/>
                  </a:lnTo>
                  <a:lnTo>
                    <a:pt x="127952" y="669963"/>
                  </a:lnTo>
                  <a:lnTo>
                    <a:pt x="127952" y="676694"/>
                  </a:lnTo>
                  <a:lnTo>
                    <a:pt x="130683" y="679411"/>
                  </a:lnTo>
                  <a:lnTo>
                    <a:pt x="137401" y="679411"/>
                  </a:lnTo>
                  <a:lnTo>
                    <a:pt x="140131" y="676694"/>
                  </a:lnTo>
                  <a:lnTo>
                    <a:pt x="140131" y="669963"/>
                  </a:lnTo>
                  <a:close/>
                </a:path>
                <a:path w="3014344" h="1040765">
                  <a:moveTo>
                    <a:pt x="163893" y="624611"/>
                  </a:moveTo>
                  <a:lnTo>
                    <a:pt x="161163" y="621893"/>
                  </a:lnTo>
                  <a:lnTo>
                    <a:pt x="154444" y="621893"/>
                  </a:lnTo>
                  <a:lnTo>
                    <a:pt x="151714" y="624611"/>
                  </a:lnTo>
                  <a:lnTo>
                    <a:pt x="151714" y="631342"/>
                  </a:lnTo>
                  <a:lnTo>
                    <a:pt x="154444" y="634060"/>
                  </a:lnTo>
                  <a:lnTo>
                    <a:pt x="161163" y="634060"/>
                  </a:lnTo>
                  <a:lnTo>
                    <a:pt x="163893" y="631342"/>
                  </a:lnTo>
                  <a:lnTo>
                    <a:pt x="163893" y="624611"/>
                  </a:lnTo>
                  <a:close/>
                </a:path>
                <a:path w="3014344" h="1040765">
                  <a:moveTo>
                    <a:pt x="176352" y="602234"/>
                  </a:moveTo>
                  <a:lnTo>
                    <a:pt x="173634" y="599516"/>
                  </a:lnTo>
                  <a:lnTo>
                    <a:pt x="166903" y="599516"/>
                  </a:lnTo>
                  <a:lnTo>
                    <a:pt x="164185" y="602234"/>
                  </a:lnTo>
                  <a:lnTo>
                    <a:pt x="164185" y="608965"/>
                  </a:lnTo>
                  <a:lnTo>
                    <a:pt x="166903" y="611695"/>
                  </a:lnTo>
                  <a:lnTo>
                    <a:pt x="173634" y="611695"/>
                  </a:lnTo>
                  <a:lnTo>
                    <a:pt x="176352" y="608965"/>
                  </a:lnTo>
                  <a:lnTo>
                    <a:pt x="176352" y="602234"/>
                  </a:lnTo>
                  <a:close/>
                </a:path>
                <a:path w="3014344" h="1040765">
                  <a:moveTo>
                    <a:pt x="189141" y="580072"/>
                  </a:moveTo>
                  <a:lnTo>
                    <a:pt x="186397" y="577342"/>
                  </a:lnTo>
                  <a:lnTo>
                    <a:pt x="179692" y="577342"/>
                  </a:lnTo>
                  <a:lnTo>
                    <a:pt x="176961" y="580072"/>
                  </a:lnTo>
                  <a:lnTo>
                    <a:pt x="176961" y="586803"/>
                  </a:lnTo>
                  <a:lnTo>
                    <a:pt x="179692" y="589521"/>
                  </a:lnTo>
                  <a:lnTo>
                    <a:pt x="186397" y="589521"/>
                  </a:lnTo>
                  <a:lnTo>
                    <a:pt x="189141" y="586803"/>
                  </a:lnTo>
                  <a:lnTo>
                    <a:pt x="189141" y="580072"/>
                  </a:lnTo>
                  <a:close/>
                </a:path>
                <a:path w="3014344" h="1040765">
                  <a:moveTo>
                    <a:pt x="215836" y="536409"/>
                  </a:moveTo>
                  <a:lnTo>
                    <a:pt x="213106" y="533666"/>
                  </a:lnTo>
                  <a:lnTo>
                    <a:pt x="206387" y="533666"/>
                  </a:lnTo>
                  <a:lnTo>
                    <a:pt x="203657" y="536409"/>
                  </a:lnTo>
                  <a:lnTo>
                    <a:pt x="203657" y="543128"/>
                  </a:lnTo>
                  <a:lnTo>
                    <a:pt x="206387" y="545846"/>
                  </a:lnTo>
                  <a:lnTo>
                    <a:pt x="213106" y="545846"/>
                  </a:lnTo>
                  <a:lnTo>
                    <a:pt x="215836" y="543128"/>
                  </a:lnTo>
                  <a:lnTo>
                    <a:pt x="215836" y="536409"/>
                  </a:lnTo>
                  <a:close/>
                </a:path>
                <a:path w="3014344" h="1040765">
                  <a:moveTo>
                    <a:pt x="229654" y="514908"/>
                  </a:moveTo>
                  <a:lnTo>
                    <a:pt x="226923" y="512178"/>
                  </a:lnTo>
                  <a:lnTo>
                    <a:pt x="220205" y="512178"/>
                  </a:lnTo>
                  <a:lnTo>
                    <a:pt x="217487" y="514908"/>
                  </a:lnTo>
                  <a:lnTo>
                    <a:pt x="217487" y="521627"/>
                  </a:lnTo>
                  <a:lnTo>
                    <a:pt x="220205" y="524357"/>
                  </a:lnTo>
                  <a:lnTo>
                    <a:pt x="226923" y="524357"/>
                  </a:lnTo>
                  <a:lnTo>
                    <a:pt x="229654" y="521627"/>
                  </a:lnTo>
                  <a:lnTo>
                    <a:pt x="229654" y="514908"/>
                  </a:lnTo>
                  <a:close/>
                </a:path>
                <a:path w="3014344" h="1040765">
                  <a:moveTo>
                    <a:pt x="243890" y="493636"/>
                  </a:moveTo>
                  <a:lnTo>
                    <a:pt x="241173" y="490905"/>
                  </a:lnTo>
                  <a:lnTo>
                    <a:pt x="234442" y="490905"/>
                  </a:lnTo>
                  <a:lnTo>
                    <a:pt x="231724" y="493636"/>
                  </a:lnTo>
                  <a:lnTo>
                    <a:pt x="231724" y="500367"/>
                  </a:lnTo>
                  <a:lnTo>
                    <a:pt x="234442" y="503085"/>
                  </a:lnTo>
                  <a:lnTo>
                    <a:pt x="241173" y="503085"/>
                  </a:lnTo>
                  <a:lnTo>
                    <a:pt x="243890" y="500367"/>
                  </a:lnTo>
                  <a:lnTo>
                    <a:pt x="243890" y="493636"/>
                  </a:lnTo>
                  <a:close/>
                </a:path>
                <a:path w="3014344" h="1040765">
                  <a:moveTo>
                    <a:pt x="258546" y="472630"/>
                  </a:moveTo>
                  <a:lnTo>
                    <a:pt x="255828" y="469887"/>
                  </a:lnTo>
                  <a:lnTo>
                    <a:pt x="249097" y="469887"/>
                  </a:lnTo>
                  <a:lnTo>
                    <a:pt x="246380" y="472630"/>
                  </a:lnTo>
                  <a:lnTo>
                    <a:pt x="246380" y="479348"/>
                  </a:lnTo>
                  <a:lnTo>
                    <a:pt x="249097" y="482066"/>
                  </a:lnTo>
                  <a:lnTo>
                    <a:pt x="255828" y="482066"/>
                  </a:lnTo>
                  <a:lnTo>
                    <a:pt x="258546" y="479348"/>
                  </a:lnTo>
                  <a:lnTo>
                    <a:pt x="258546" y="472630"/>
                  </a:lnTo>
                  <a:close/>
                </a:path>
                <a:path w="3014344" h="1040765">
                  <a:moveTo>
                    <a:pt x="273418" y="451827"/>
                  </a:moveTo>
                  <a:lnTo>
                    <a:pt x="270700" y="449110"/>
                  </a:lnTo>
                  <a:lnTo>
                    <a:pt x="263969" y="449110"/>
                  </a:lnTo>
                  <a:lnTo>
                    <a:pt x="261251" y="451827"/>
                  </a:lnTo>
                  <a:lnTo>
                    <a:pt x="261251" y="458558"/>
                  </a:lnTo>
                  <a:lnTo>
                    <a:pt x="263969" y="461289"/>
                  </a:lnTo>
                  <a:lnTo>
                    <a:pt x="270700" y="461289"/>
                  </a:lnTo>
                  <a:lnTo>
                    <a:pt x="273418" y="458558"/>
                  </a:lnTo>
                  <a:lnTo>
                    <a:pt x="273418" y="451827"/>
                  </a:lnTo>
                  <a:close/>
                </a:path>
                <a:path w="3014344" h="1040765">
                  <a:moveTo>
                    <a:pt x="288709" y="431304"/>
                  </a:moveTo>
                  <a:lnTo>
                    <a:pt x="285978" y="428586"/>
                  </a:lnTo>
                  <a:lnTo>
                    <a:pt x="279273" y="428586"/>
                  </a:lnTo>
                  <a:lnTo>
                    <a:pt x="276542" y="431304"/>
                  </a:lnTo>
                  <a:lnTo>
                    <a:pt x="276542" y="438035"/>
                  </a:lnTo>
                  <a:lnTo>
                    <a:pt x="279273" y="440766"/>
                  </a:lnTo>
                  <a:lnTo>
                    <a:pt x="285978" y="440766"/>
                  </a:lnTo>
                  <a:lnTo>
                    <a:pt x="288709" y="438035"/>
                  </a:lnTo>
                  <a:lnTo>
                    <a:pt x="288709" y="431304"/>
                  </a:lnTo>
                  <a:close/>
                </a:path>
                <a:path w="3014344" h="1040765">
                  <a:moveTo>
                    <a:pt x="422833" y="276783"/>
                  </a:moveTo>
                  <a:lnTo>
                    <a:pt x="420116" y="274066"/>
                  </a:lnTo>
                  <a:lnTo>
                    <a:pt x="413397" y="274066"/>
                  </a:lnTo>
                  <a:lnTo>
                    <a:pt x="410667" y="276783"/>
                  </a:lnTo>
                  <a:lnTo>
                    <a:pt x="410667" y="283527"/>
                  </a:lnTo>
                  <a:lnTo>
                    <a:pt x="413397" y="286245"/>
                  </a:lnTo>
                  <a:lnTo>
                    <a:pt x="420116" y="286245"/>
                  </a:lnTo>
                  <a:lnTo>
                    <a:pt x="422833" y="283527"/>
                  </a:lnTo>
                  <a:lnTo>
                    <a:pt x="422833" y="276783"/>
                  </a:lnTo>
                  <a:close/>
                </a:path>
                <a:path w="3014344" h="1040765">
                  <a:moveTo>
                    <a:pt x="441071" y="258775"/>
                  </a:moveTo>
                  <a:lnTo>
                    <a:pt x="438327" y="256044"/>
                  </a:lnTo>
                  <a:lnTo>
                    <a:pt x="431609" y="256044"/>
                  </a:lnTo>
                  <a:lnTo>
                    <a:pt x="428891" y="258775"/>
                  </a:lnTo>
                  <a:lnTo>
                    <a:pt x="428891" y="265506"/>
                  </a:lnTo>
                  <a:lnTo>
                    <a:pt x="431609" y="268224"/>
                  </a:lnTo>
                  <a:lnTo>
                    <a:pt x="438327" y="268224"/>
                  </a:lnTo>
                  <a:lnTo>
                    <a:pt x="441071" y="265506"/>
                  </a:lnTo>
                  <a:lnTo>
                    <a:pt x="441071" y="258775"/>
                  </a:lnTo>
                  <a:close/>
                </a:path>
                <a:path w="3014344" h="1040765">
                  <a:moveTo>
                    <a:pt x="459498" y="241058"/>
                  </a:moveTo>
                  <a:lnTo>
                    <a:pt x="456768" y="238328"/>
                  </a:lnTo>
                  <a:lnTo>
                    <a:pt x="450049" y="238328"/>
                  </a:lnTo>
                  <a:lnTo>
                    <a:pt x="447319" y="241058"/>
                  </a:lnTo>
                  <a:lnTo>
                    <a:pt x="447319" y="247789"/>
                  </a:lnTo>
                  <a:lnTo>
                    <a:pt x="450049" y="250507"/>
                  </a:lnTo>
                  <a:lnTo>
                    <a:pt x="456768" y="250507"/>
                  </a:lnTo>
                  <a:lnTo>
                    <a:pt x="459498" y="247789"/>
                  </a:lnTo>
                  <a:lnTo>
                    <a:pt x="459498" y="241058"/>
                  </a:lnTo>
                  <a:close/>
                </a:path>
                <a:path w="3014344" h="1040765">
                  <a:moveTo>
                    <a:pt x="478231" y="223647"/>
                  </a:moveTo>
                  <a:lnTo>
                    <a:pt x="475500" y="220916"/>
                  </a:lnTo>
                  <a:lnTo>
                    <a:pt x="468782" y="220916"/>
                  </a:lnTo>
                  <a:lnTo>
                    <a:pt x="466064" y="223647"/>
                  </a:lnTo>
                  <a:lnTo>
                    <a:pt x="466064" y="230365"/>
                  </a:lnTo>
                  <a:lnTo>
                    <a:pt x="468782" y="233095"/>
                  </a:lnTo>
                  <a:lnTo>
                    <a:pt x="475500" y="233095"/>
                  </a:lnTo>
                  <a:lnTo>
                    <a:pt x="478231" y="230365"/>
                  </a:lnTo>
                  <a:lnTo>
                    <a:pt x="478231" y="223647"/>
                  </a:lnTo>
                  <a:close/>
                </a:path>
                <a:path w="3014344" h="1040765">
                  <a:moveTo>
                    <a:pt x="497281" y="206565"/>
                  </a:moveTo>
                  <a:lnTo>
                    <a:pt x="494550" y="203822"/>
                  </a:lnTo>
                  <a:lnTo>
                    <a:pt x="487845" y="203822"/>
                  </a:lnTo>
                  <a:lnTo>
                    <a:pt x="485101" y="206565"/>
                  </a:lnTo>
                  <a:lnTo>
                    <a:pt x="485101" y="213283"/>
                  </a:lnTo>
                  <a:lnTo>
                    <a:pt x="487845" y="216001"/>
                  </a:lnTo>
                  <a:lnTo>
                    <a:pt x="494550" y="216001"/>
                  </a:lnTo>
                  <a:lnTo>
                    <a:pt x="497281" y="213283"/>
                  </a:lnTo>
                  <a:lnTo>
                    <a:pt x="497281" y="206565"/>
                  </a:lnTo>
                  <a:close/>
                </a:path>
                <a:path w="3014344" h="1040765">
                  <a:moveTo>
                    <a:pt x="516661" y="189776"/>
                  </a:moveTo>
                  <a:lnTo>
                    <a:pt x="513930" y="187058"/>
                  </a:lnTo>
                  <a:lnTo>
                    <a:pt x="507212" y="187058"/>
                  </a:lnTo>
                  <a:lnTo>
                    <a:pt x="504482" y="189776"/>
                  </a:lnTo>
                  <a:lnTo>
                    <a:pt x="504482" y="196494"/>
                  </a:lnTo>
                  <a:lnTo>
                    <a:pt x="507212" y="199224"/>
                  </a:lnTo>
                  <a:lnTo>
                    <a:pt x="513930" y="199224"/>
                  </a:lnTo>
                  <a:lnTo>
                    <a:pt x="516661" y="196494"/>
                  </a:lnTo>
                  <a:lnTo>
                    <a:pt x="516661" y="189776"/>
                  </a:lnTo>
                  <a:close/>
                </a:path>
                <a:path w="3014344" h="1040765">
                  <a:moveTo>
                    <a:pt x="536232" y="173329"/>
                  </a:moveTo>
                  <a:lnTo>
                    <a:pt x="533514" y="170599"/>
                  </a:lnTo>
                  <a:lnTo>
                    <a:pt x="526796" y="170599"/>
                  </a:lnTo>
                  <a:lnTo>
                    <a:pt x="524065" y="173329"/>
                  </a:lnTo>
                  <a:lnTo>
                    <a:pt x="524065" y="180060"/>
                  </a:lnTo>
                  <a:lnTo>
                    <a:pt x="526796" y="182778"/>
                  </a:lnTo>
                  <a:lnTo>
                    <a:pt x="533514" y="182778"/>
                  </a:lnTo>
                  <a:lnTo>
                    <a:pt x="536232" y="180060"/>
                  </a:lnTo>
                  <a:lnTo>
                    <a:pt x="536232" y="173329"/>
                  </a:lnTo>
                  <a:close/>
                </a:path>
                <a:path w="3014344" h="1040765">
                  <a:moveTo>
                    <a:pt x="556133" y="157213"/>
                  </a:moveTo>
                  <a:lnTo>
                    <a:pt x="553402" y="154482"/>
                  </a:lnTo>
                  <a:lnTo>
                    <a:pt x="546684" y="154482"/>
                  </a:lnTo>
                  <a:lnTo>
                    <a:pt x="543953" y="157213"/>
                  </a:lnTo>
                  <a:lnTo>
                    <a:pt x="543953" y="163944"/>
                  </a:lnTo>
                  <a:lnTo>
                    <a:pt x="546684" y="166662"/>
                  </a:lnTo>
                  <a:lnTo>
                    <a:pt x="553402" y="166662"/>
                  </a:lnTo>
                  <a:lnTo>
                    <a:pt x="556133" y="163944"/>
                  </a:lnTo>
                  <a:lnTo>
                    <a:pt x="556133" y="157213"/>
                  </a:lnTo>
                  <a:close/>
                </a:path>
                <a:path w="3014344" h="1040765">
                  <a:moveTo>
                    <a:pt x="576249" y="141414"/>
                  </a:moveTo>
                  <a:lnTo>
                    <a:pt x="573506" y="138684"/>
                  </a:lnTo>
                  <a:lnTo>
                    <a:pt x="566801" y="138684"/>
                  </a:lnTo>
                  <a:lnTo>
                    <a:pt x="564070" y="141414"/>
                  </a:lnTo>
                  <a:lnTo>
                    <a:pt x="564070" y="148145"/>
                  </a:lnTo>
                  <a:lnTo>
                    <a:pt x="566801" y="150863"/>
                  </a:lnTo>
                  <a:lnTo>
                    <a:pt x="573506" y="150863"/>
                  </a:lnTo>
                  <a:lnTo>
                    <a:pt x="576249" y="148145"/>
                  </a:lnTo>
                  <a:lnTo>
                    <a:pt x="576249" y="141414"/>
                  </a:lnTo>
                  <a:close/>
                </a:path>
                <a:path w="3014344" h="1040765">
                  <a:moveTo>
                    <a:pt x="596658" y="125971"/>
                  </a:moveTo>
                  <a:lnTo>
                    <a:pt x="593928" y="123240"/>
                  </a:lnTo>
                  <a:lnTo>
                    <a:pt x="587222" y="123240"/>
                  </a:lnTo>
                  <a:lnTo>
                    <a:pt x="584492" y="125971"/>
                  </a:lnTo>
                  <a:lnTo>
                    <a:pt x="584492" y="132702"/>
                  </a:lnTo>
                  <a:lnTo>
                    <a:pt x="587222" y="135420"/>
                  </a:lnTo>
                  <a:lnTo>
                    <a:pt x="593928" y="135420"/>
                  </a:lnTo>
                  <a:lnTo>
                    <a:pt x="596658" y="132702"/>
                  </a:lnTo>
                  <a:lnTo>
                    <a:pt x="596658" y="125971"/>
                  </a:lnTo>
                  <a:close/>
                </a:path>
                <a:path w="3014344" h="1040765">
                  <a:moveTo>
                    <a:pt x="617296" y="110858"/>
                  </a:moveTo>
                  <a:lnTo>
                    <a:pt x="614553" y="108127"/>
                  </a:lnTo>
                  <a:lnTo>
                    <a:pt x="607834" y="108127"/>
                  </a:lnTo>
                  <a:lnTo>
                    <a:pt x="605116" y="110858"/>
                  </a:lnTo>
                  <a:lnTo>
                    <a:pt x="605116" y="117576"/>
                  </a:lnTo>
                  <a:lnTo>
                    <a:pt x="607834" y="120307"/>
                  </a:lnTo>
                  <a:lnTo>
                    <a:pt x="614553" y="120307"/>
                  </a:lnTo>
                  <a:lnTo>
                    <a:pt x="617296" y="117576"/>
                  </a:lnTo>
                  <a:lnTo>
                    <a:pt x="617296" y="110858"/>
                  </a:lnTo>
                  <a:close/>
                </a:path>
                <a:path w="3014344" h="1040765">
                  <a:moveTo>
                    <a:pt x="638225" y="96088"/>
                  </a:moveTo>
                  <a:lnTo>
                    <a:pt x="635495" y="93357"/>
                  </a:lnTo>
                  <a:lnTo>
                    <a:pt x="628777" y="93357"/>
                  </a:lnTo>
                  <a:lnTo>
                    <a:pt x="626046" y="96088"/>
                  </a:lnTo>
                  <a:lnTo>
                    <a:pt x="626046" y="102819"/>
                  </a:lnTo>
                  <a:lnTo>
                    <a:pt x="628777" y="105537"/>
                  </a:lnTo>
                  <a:lnTo>
                    <a:pt x="635495" y="105537"/>
                  </a:lnTo>
                  <a:lnTo>
                    <a:pt x="638225" y="102819"/>
                  </a:lnTo>
                  <a:lnTo>
                    <a:pt x="638225" y="96088"/>
                  </a:lnTo>
                  <a:close/>
                </a:path>
                <a:path w="3014344" h="1040765">
                  <a:moveTo>
                    <a:pt x="659384" y="81673"/>
                  </a:moveTo>
                  <a:lnTo>
                    <a:pt x="656653" y="78955"/>
                  </a:lnTo>
                  <a:lnTo>
                    <a:pt x="649935" y="78955"/>
                  </a:lnTo>
                  <a:lnTo>
                    <a:pt x="647204" y="81673"/>
                  </a:lnTo>
                  <a:lnTo>
                    <a:pt x="647204" y="88404"/>
                  </a:lnTo>
                  <a:lnTo>
                    <a:pt x="649935" y="91135"/>
                  </a:lnTo>
                  <a:lnTo>
                    <a:pt x="656653" y="91135"/>
                  </a:lnTo>
                  <a:lnTo>
                    <a:pt x="659384" y="88404"/>
                  </a:lnTo>
                  <a:lnTo>
                    <a:pt x="659384" y="81673"/>
                  </a:lnTo>
                  <a:close/>
                </a:path>
                <a:path w="3014344" h="1040765">
                  <a:moveTo>
                    <a:pt x="680745" y="67614"/>
                  </a:moveTo>
                  <a:lnTo>
                    <a:pt x="678014" y="64884"/>
                  </a:lnTo>
                  <a:lnTo>
                    <a:pt x="671296" y="64884"/>
                  </a:lnTo>
                  <a:lnTo>
                    <a:pt x="668566" y="67614"/>
                  </a:lnTo>
                  <a:lnTo>
                    <a:pt x="668566" y="74333"/>
                  </a:lnTo>
                  <a:lnTo>
                    <a:pt x="671296" y="77050"/>
                  </a:lnTo>
                  <a:lnTo>
                    <a:pt x="678014" y="77050"/>
                  </a:lnTo>
                  <a:lnTo>
                    <a:pt x="680745" y="74333"/>
                  </a:lnTo>
                  <a:lnTo>
                    <a:pt x="680745" y="67614"/>
                  </a:lnTo>
                  <a:close/>
                </a:path>
                <a:path w="3014344" h="1040765">
                  <a:moveTo>
                    <a:pt x="702310" y="53911"/>
                  </a:moveTo>
                  <a:lnTo>
                    <a:pt x="699579" y="51168"/>
                  </a:lnTo>
                  <a:lnTo>
                    <a:pt x="692861" y="51168"/>
                  </a:lnTo>
                  <a:lnTo>
                    <a:pt x="690143" y="53911"/>
                  </a:lnTo>
                  <a:lnTo>
                    <a:pt x="690143" y="60629"/>
                  </a:lnTo>
                  <a:lnTo>
                    <a:pt x="692861" y="63347"/>
                  </a:lnTo>
                  <a:lnTo>
                    <a:pt x="699579" y="63347"/>
                  </a:lnTo>
                  <a:lnTo>
                    <a:pt x="702310" y="60629"/>
                  </a:lnTo>
                  <a:lnTo>
                    <a:pt x="702310" y="53911"/>
                  </a:lnTo>
                  <a:close/>
                </a:path>
                <a:path w="3014344" h="1040765">
                  <a:moveTo>
                    <a:pt x="724192" y="40563"/>
                  </a:moveTo>
                  <a:lnTo>
                    <a:pt x="721461" y="37833"/>
                  </a:lnTo>
                  <a:lnTo>
                    <a:pt x="714743" y="37833"/>
                  </a:lnTo>
                  <a:lnTo>
                    <a:pt x="712012" y="40563"/>
                  </a:lnTo>
                  <a:lnTo>
                    <a:pt x="712012" y="47282"/>
                  </a:lnTo>
                  <a:lnTo>
                    <a:pt x="714743" y="50012"/>
                  </a:lnTo>
                  <a:lnTo>
                    <a:pt x="721461" y="50012"/>
                  </a:lnTo>
                  <a:lnTo>
                    <a:pt x="724192" y="47282"/>
                  </a:lnTo>
                  <a:lnTo>
                    <a:pt x="724192" y="40563"/>
                  </a:lnTo>
                  <a:close/>
                </a:path>
                <a:path w="3014344" h="1040765">
                  <a:moveTo>
                    <a:pt x="746175" y="27584"/>
                  </a:moveTo>
                  <a:lnTo>
                    <a:pt x="743445" y="24853"/>
                  </a:lnTo>
                  <a:lnTo>
                    <a:pt x="736727" y="24853"/>
                  </a:lnTo>
                  <a:lnTo>
                    <a:pt x="733996" y="27584"/>
                  </a:lnTo>
                  <a:lnTo>
                    <a:pt x="733996" y="34302"/>
                  </a:lnTo>
                  <a:lnTo>
                    <a:pt x="736727" y="37020"/>
                  </a:lnTo>
                  <a:lnTo>
                    <a:pt x="743445" y="37020"/>
                  </a:lnTo>
                  <a:lnTo>
                    <a:pt x="746175" y="34302"/>
                  </a:lnTo>
                  <a:lnTo>
                    <a:pt x="746175" y="27584"/>
                  </a:lnTo>
                  <a:close/>
                </a:path>
                <a:path w="3014344" h="1040765">
                  <a:moveTo>
                    <a:pt x="768489" y="14960"/>
                  </a:moveTo>
                  <a:lnTo>
                    <a:pt x="765759" y="12242"/>
                  </a:lnTo>
                  <a:lnTo>
                    <a:pt x="759040" y="12242"/>
                  </a:lnTo>
                  <a:lnTo>
                    <a:pt x="756310" y="14960"/>
                  </a:lnTo>
                  <a:lnTo>
                    <a:pt x="756310" y="21691"/>
                  </a:lnTo>
                  <a:lnTo>
                    <a:pt x="759040" y="24422"/>
                  </a:lnTo>
                  <a:lnTo>
                    <a:pt x="765759" y="24422"/>
                  </a:lnTo>
                  <a:lnTo>
                    <a:pt x="768489" y="21691"/>
                  </a:lnTo>
                  <a:lnTo>
                    <a:pt x="768489" y="14960"/>
                  </a:lnTo>
                  <a:close/>
                </a:path>
                <a:path w="3014344" h="1040765">
                  <a:moveTo>
                    <a:pt x="791006" y="2717"/>
                  </a:moveTo>
                  <a:lnTo>
                    <a:pt x="788276" y="0"/>
                  </a:lnTo>
                  <a:lnTo>
                    <a:pt x="781558" y="0"/>
                  </a:lnTo>
                  <a:lnTo>
                    <a:pt x="778827" y="2717"/>
                  </a:lnTo>
                  <a:lnTo>
                    <a:pt x="778827" y="9461"/>
                  </a:lnTo>
                  <a:lnTo>
                    <a:pt x="781558" y="12179"/>
                  </a:lnTo>
                  <a:lnTo>
                    <a:pt x="788276" y="12179"/>
                  </a:lnTo>
                  <a:lnTo>
                    <a:pt x="791006" y="9461"/>
                  </a:lnTo>
                  <a:lnTo>
                    <a:pt x="791006" y="2717"/>
                  </a:lnTo>
                  <a:close/>
                </a:path>
                <a:path w="3014344" h="1040765">
                  <a:moveTo>
                    <a:pt x="2644648" y="313728"/>
                  </a:moveTo>
                  <a:lnTo>
                    <a:pt x="2641930" y="310997"/>
                  </a:lnTo>
                  <a:lnTo>
                    <a:pt x="2635212" y="310997"/>
                  </a:lnTo>
                  <a:lnTo>
                    <a:pt x="2632481" y="313728"/>
                  </a:lnTo>
                  <a:lnTo>
                    <a:pt x="2632481" y="320446"/>
                  </a:lnTo>
                  <a:lnTo>
                    <a:pt x="2635212" y="323176"/>
                  </a:lnTo>
                  <a:lnTo>
                    <a:pt x="2641930" y="323176"/>
                  </a:lnTo>
                  <a:lnTo>
                    <a:pt x="2644648" y="320446"/>
                  </a:lnTo>
                  <a:lnTo>
                    <a:pt x="2644648" y="313728"/>
                  </a:lnTo>
                  <a:close/>
                </a:path>
                <a:path w="3014344" h="1040765">
                  <a:moveTo>
                    <a:pt x="2661932" y="332625"/>
                  </a:moveTo>
                  <a:lnTo>
                    <a:pt x="2659202" y="329907"/>
                  </a:lnTo>
                  <a:lnTo>
                    <a:pt x="2652484" y="329907"/>
                  </a:lnTo>
                  <a:lnTo>
                    <a:pt x="2649753" y="332625"/>
                  </a:lnTo>
                  <a:lnTo>
                    <a:pt x="2649753" y="339356"/>
                  </a:lnTo>
                  <a:lnTo>
                    <a:pt x="2652484" y="342087"/>
                  </a:lnTo>
                  <a:lnTo>
                    <a:pt x="2659202" y="342087"/>
                  </a:lnTo>
                  <a:lnTo>
                    <a:pt x="2661932" y="339356"/>
                  </a:lnTo>
                  <a:lnTo>
                    <a:pt x="2661932" y="332625"/>
                  </a:lnTo>
                  <a:close/>
                </a:path>
                <a:path w="3014344" h="1040765">
                  <a:moveTo>
                    <a:pt x="2678900" y="351815"/>
                  </a:moveTo>
                  <a:lnTo>
                    <a:pt x="2676169" y="349084"/>
                  </a:lnTo>
                  <a:lnTo>
                    <a:pt x="2669451" y="349084"/>
                  </a:lnTo>
                  <a:lnTo>
                    <a:pt x="2666720" y="351815"/>
                  </a:lnTo>
                  <a:lnTo>
                    <a:pt x="2666720" y="358546"/>
                  </a:lnTo>
                  <a:lnTo>
                    <a:pt x="2669451" y="361264"/>
                  </a:lnTo>
                  <a:lnTo>
                    <a:pt x="2676169" y="361264"/>
                  </a:lnTo>
                  <a:lnTo>
                    <a:pt x="2678900" y="358546"/>
                  </a:lnTo>
                  <a:lnTo>
                    <a:pt x="2678900" y="351815"/>
                  </a:lnTo>
                  <a:close/>
                </a:path>
                <a:path w="3014344" h="1040765">
                  <a:moveTo>
                    <a:pt x="2695448" y="371284"/>
                  </a:moveTo>
                  <a:lnTo>
                    <a:pt x="2692717" y="368554"/>
                  </a:lnTo>
                  <a:lnTo>
                    <a:pt x="2685999" y="368554"/>
                  </a:lnTo>
                  <a:lnTo>
                    <a:pt x="2683268" y="371284"/>
                  </a:lnTo>
                  <a:lnTo>
                    <a:pt x="2683268" y="378015"/>
                  </a:lnTo>
                  <a:lnTo>
                    <a:pt x="2685999" y="380733"/>
                  </a:lnTo>
                  <a:lnTo>
                    <a:pt x="2692717" y="380733"/>
                  </a:lnTo>
                  <a:lnTo>
                    <a:pt x="2695448" y="378015"/>
                  </a:lnTo>
                  <a:lnTo>
                    <a:pt x="2695448" y="371284"/>
                  </a:lnTo>
                  <a:close/>
                </a:path>
                <a:path w="3014344" h="1040765">
                  <a:moveTo>
                    <a:pt x="2711780" y="391033"/>
                  </a:moveTo>
                  <a:lnTo>
                    <a:pt x="2709049" y="388302"/>
                  </a:lnTo>
                  <a:lnTo>
                    <a:pt x="2702331" y="388302"/>
                  </a:lnTo>
                  <a:lnTo>
                    <a:pt x="2699601" y="391033"/>
                  </a:lnTo>
                  <a:lnTo>
                    <a:pt x="2699601" y="397764"/>
                  </a:lnTo>
                  <a:lnTo>
                    <a:pt x="2702331" y="400481"/>
                  </a:lnTo>
                  <a:lnTo>
                    <a:pt x="2709049" y="400481"/>
                  </a:lnTo>
                  <a:lnTo>
                    <a:pt x="2711780" y="397764"/>
                  </a:lnTo>
                  <a:lnTo>
                    <a:pt x="2711780" y="391033"/>
                  </a:lnTo>
                  <a:close/>
                </a:path>
                <a:path w="3014344" h="1040765">
                  <a:moveTo>
                    <a:pt x="2727693" y="411035"/>
                  </a:moveTo>
                  <a:lnTo>
                    <a:pt x="2724950" y="408317"/>
                  </a:lnTo>
                  <a:lnTo>
                    <a:pt x="2718244" y="408317"/>
                  </a:lnTo>
                  <a:lnTo>
                    <a:pt x="2715514" y="411035"/>
                  </a:lnTo>
                  <a:lnTo>
                    <a:pt x="2715514" y="417753"/>
                  </a:lnTo>
                  <a:lnTo>
                    <a:pt x="2718244" y="420497"/>
                  </a:lnTo>
                  <a:lnTo>
                    <a:pt x="2724950" y="420497"/>
                  </a:lnTo>
                  <a:lnTo>
                    <a:pt x="2727693" y="417753"/>
                  </a:lnTo>
                  <a:lnTo>
                    <a:pt x="2727693" y="411035"/>
                  </a:lnTo>
                  <a:close/>
                </a:path>
                <a:path w="3014344" h="1040765">
                  <a:moveTo>
                    <a:pt x="2743301" y="431304"/>
                  </a:moveTo>
                  <a:lnTo>
                    <a:pt x="2740571" y="428586"/>
                  </a:lnTo>
                  <a:lnTo>
                    <a:pt x="2733852" y="428586"/>
                  </a:lnTo>
                  <a:lnTo>
                    <a:pt x="2731122" y="431304"/>
                  </a:lnTo>
                  <a:lnTo>
                    <a:pt x="2731122" y="438035"/>
                  </a:lnTo>
                  <a:lnTo>
                    <a:pt x="2733852" y="440766"/>
                  </a:lnTo>
                  <a:lnTo>
                    <a:pt x="2740571" y="440766"/>
                  </a:lnTo>
                  <a:lnTo>
                    <a:pt x="2743301" y="438035"/>
                  </a:lnTo>
                  <a:lnTo>
                    <a:pt x="2743301" y="431304"/>
                  </a:lnTo>
                  <a:close/>
                </a:path>
                <a:path w="3014344" h="1040765">
                  <a:moveTo>
                    <a:pt x="2758579" y="451827"/>
                  </a:moveTo>
                  <a:lnTo>
                    <a:pt x="2755849" y="449110"/>
                  </a:lnTo>
                  <a:lnTo>
                    <a:pt x="2749131" y="449110"/>
                  </a:lnTo>
                  <a:lnTo>
                    <a:pt x="2746413" y="451827"/>
                  </a:lnTo>
                  <a:lnTo>
                    <a:pt x="2746413" y="458558"/>
                  </a:lnTo>
                  <a:lnTo>
                    <a:pt x="2749131" y="461289"/>
                  </a:lnTo>
                  <a:lnTo>
                    <a:pt x="2755849" y="461289"/>
                  </a:lnTo>
                  <a:lnTo>
                    <a:pt x="2758579" y="458558"/>
                  </a:lnTo>
                  <a:lnTo>
                    <a:pt x="2758579" y="451827"/>
                  </a:lnTo>
                  <a:close/>
                </a:path>
                <a:path w="3014344" h="1040765">
                  <a:moveTo>
                    <a:pt x="2773553" y="472630"/>
                  </a:moveTo>
                  <a:lnTo>
                    <a:pt x="2770822" y="469887"/>
                  </a:lnTo>
                  <a:lnTo>
                    <a:pt x="2764104" y="469887"/>
                  </a:lnTo>
                  <a:lnTo>
                    <a:pt x="2761386" y="472630"/>
                  </a:lnTo>
                  <a:lnTo>
                    <a:pt x="2761386" y="479348"/>
                  </a:lnTo>
                  <a:lnTo>
                    <a:pt x="2764104" y="482066"/>
                  </a:lnTo>
                  <a:lnTo>
                    <a:pt x="2770822" y="482066"/>
                  </a:lnTo>
                  <a:lnTo>
                    <a:pt x="2773553" y="479348"/>
                  </a:lnTo>
                  <a:lnTo>
                    <a:pt x="2773553" y="472630"/>
                  </a:lnTo>
                  <a:close/>
                </a:path>
                <a:path w="3014344" h="1040765">
                  <a:moveTo>
                    <a:pt x="2788208" y="493636"/>
                  </a:moveTo>
                  <a:lnTo>
                    <a:pt x="2785491" y="490905"/>
                  </a:lnTo>
                  <a:lnTo>
                    <a:pt x="2778760" y="490905"/>
                  </a:lnTo>
                  <a:lnTo>
                    <a:pt x="2776042" y="493636"/>
                  </a:lnTo>
                  <a:lnTo>
                    <a:pt x="2776042" y="500367"/>
                  </a:lnTo>
                  <a:lnTo>
                    <a:pt x="2778760" y="503085"/>
                  </a:lnTo>
                  <a:lnTo>
                    <a:pt x="2785491" y="503085"/>
                  </a:lnTo>
                  <a:lnTo>
                    <a:pt x="2788208" y="500367"/>
                  </a:lnTo>
                  <a:lnTo>
                    <a:pt x="2788208" y="493636"/>
                  </a:lnTo>
                  <a:close/>
                </a:path>
                <a:path w="3014344" h="1040765">
                  <a:moveTo>
                    <a:pt x="2802356" y="514908"/>
                  </a:moveTo>
                  <a:lnTo>
                    <a:pt x="2799626" y="512178"/>
                  </a:lnTo>
                  <a:lnTo>
                    <a:pt x="2792907" y="512178"/>
                  </a:lnTo>
                  <a:lnTo>
                    <a:pt x="2790177" y="514908"/>
                  </a:lnTo>
                  <a:lnTo>
                    <a:pt x="2790177" y="521627"/>
                  </a:lnTo>
                  <a:lnTo>
                    <a:pt x="2792907" y="524357"/>
                  </a:lnTo>
                  <a:lnTo>
                    <a:pt x="2799626" y="524357"/>
                  </a:lnTo>
                  <a:lnTo>
                    <a:pt x="2802356" y="521627"/>
                  </a:lnTo>
                  <a:lnTo>
                    <a:pt x="2802356" y="514908"/>
                  </a:lnTo>
                  <a:close/>
                </a:path>
                <a:path w="3014344" h="1040765">
                  <a:moveTo>
                    <a:pt x="2816275" y="536409"/>
                  </a:moveTo>
                  <a:lnTo>
                    <a:pt x="2813545" y="533666"/>
                  </a:lnTo>
                  <a:lnTo>
                    <a:pt x="2806839" y="533666"/>
                  </a:lnTo>
                  <a:lnTo>
                    <a:pt x="2804109" y="536409"/>
                  </a:lnTo>
                  <a:lnTo>
                    <a:pt x="2804109" y="543128"/>
                  </a:lnTo>
                  <a:lnTo>
                    <a:pt x="2806839" y="545846"/>
                  </a:lnTo>
                  <a:lnTo>
                    <a:pt x="2813545" y="545846"/>
                  </a:lnTo>
                  <a:lnTo>
                    <a:pt x="2816275" y="543128"/>
                  </a:lnTo>
                  <a:lnTo>
                    <a:pt x="2816275" y="536409"/>
                  </a:lnTo>
                  <a:close/>
                </a:path>
                <a:path w="3014344" h="1040765">
                  <a:moveTo>
                    <a:pt x="2829788" y="558126"/>
                  </a:moveTo>
                  <a:lnTo>
                    <a:pt x="2827058" y="555396"/>
                  </a:lnTo>
                  <a:lnTo>
                    <a:pt x="2820339" y="555396"/>
                  </a:lnTo>
                  <a:lnTo>
                    <a:pt x="2817609" y="558126"/>
                  </a:lnTo>
                  <a:lnTo>
                    <a:pt x="2817609" y="564857"/>
                  </a:lnTo>
                  <a:lnTo>
                    <a:pt x="2820339" y="567575"/>
                  </a:lnTo>
                  <a:lnTo>
                    <a:pt x="2827058" y="567575"/>
                  </a:lnTo>
                  <a:lnTo>
                    <a:pt x="2829788" y="564857"/>
                  </a:lnTo>
                  <a:lnTo>
                    <a:pt x="2829788" y="558126"/>
                  </a:lnTo>
                  <a:close/>
                </a:path>
                <a:path w="3014344" h="1040765">
                  <a:moveTo>
                    <a:pt x="2842984" y="580072"/>
                  </a:moveTo>
                  <a:lnTo>
                    <a:pt x="2840253" y="577342"/>
                  </a:lnTo>
                  <a:lnTo>
                    <a:pt x="2833535" y="577342"/>
                  </a:lnTo>
                  <a:lnTo>
                    <a:pt x="2830804" y="580072"/>
                  </a:lnTo>
                  <a:lnTo>
                    <a:pt x="2830804" y="586803"/>
                  </a:lnTo>
                  <a:lnTo>
                    <a:pt x="2833535" y="589521"/>
                  </a:lnTo>
                  <a:lnTo>
                    <a:pt x="2840253" y="589521"/>
                  </a:lnTo>
                  <a:lnTo>
                    <a:pt x="2842984" y="586803"/>
                  </a:lnTo>
                  <a:lnTo>
                    <a:pt x="2842984" y="580072"/>
                  </a:lnTo>
                  <a:close/>
                </a:path>
                <a:path w="3014344" h="1040765">
                  <a:moveTo>
                    <a:pt x="2855747" y="602234"/>
                  </a:moveTo>
                  <a:lnTo>
                    <a:pt x="2853029" y="599516"/>
                  </a:lnTo>
                  <a:lnTo>
                    <a:pt x="2846298" y="599516"/>
                  </a:lnTo>
                  <a:lnTo>
                    <a:pt x="2843568" y="602234"/>
                  </a:lnTo>
                  <a:lnTo>
                    <a:pt x="2843568" y="608965"/>
                  </a:lnTo>
                  <a:lnTo>
                    <a:pt x="2846298" y="611695"/>
                  </a:lnTo>
                  <a:lnTo>
                    <a:pt x="2853029" y="611695"/>
                  </a:lnTo>
                  <a:lnTo>
                    <a:pt x="2855747" y="608965"/>
                  </a:lnTo>
                  <a:lnTo>
                    <a:pt x="2855747" y="602234"/>
                  </a:lnTo>
                  <a:close/>
                </a:path>
                <a:path w="3014344" h="1040765">
                  <a:moveTo>
                    <a:pt x="2868206" y="624611"/>
                  </a:moveTo>
                  <a:lnTo>
                    <a:pt x="2865488" y="621893"/>
                  </a:lnTo>
                  <a:lnTo>
                    <a:pt x="2858757" y="621893"/>
                  </a:lnTo>
                  <a:lnTo>
                    <a:pt x="2856039" y="624611"/>
                  </a:lnTo>
                  <a:lnTo>
                    <a:pt x="2856039" y="631342"/>
                  </a:lnTo>
                  <a:lnTo>
                    <a:pt x="2858757" y="634060"/>
                  </a:lnTo>
                  <a:lnTo>
                    <a:pt x="2865488" y="634060"/>
                  </a:lnTo>
                  <a:lnTo>
                    <a:pt x="2868206" y="631342"/>
                  </a:lnTo>
                  <a:lnTo>
                    <a:pt x="2868206" y="624611"/>
                  </a:lnTo>
                  <a:close/>
                </a:path>
                <a:path w="3014344" h="1040765">
                  <a:moveTo>
                    <a:pt x="2880245" y="647179"/>
                  </a:moveTo>
                  <a:lnTo>
                    <a:pt x="2877515" y="644461"/>
                  </a:lnTo>
                  <a:lnTo>
                    <a:pt x="2870809" y="644461"/>
                  </a:lnTo>
                  <a:lnTo>
                    <a:pt x="2868066" y="647179"/>
                  </a:lnTo>
                  <a:lnTo>
                    <a:pt x="2868066" y="653910"/>
                  </a:lnTo>
                  <a:lnTo>
                    <a:pt x="2870809" y="656640"/>
                  </a:lnTo>
                  <a:lnTo>
                    <a:pt x="2877515" y="656640"/>
                  </a:lnTo>
                  <a:lnTo>
                    <a:pt x="2880245" y="653910"/>
                  </a:lnTo>
                  <a:lnTo>
                    <a:pt x="2880245" y="647179"/>
                  </a:lnTo>
                  <a:close/>
                </a:path>
                <a:path w="3014344" h="1040765">
                  <a:moveTo>
                    <a:pt x="2891879" y="669963"/>
                  </a:moveTo>
                  <a:lnTo>
                    <a:pt x="2889148" y="667232"/>
                  </a:lnTo>
                  <a:lnTo>
                    <a:pt x="2882442" y="667232"/>
                  </a:lnTo>
                  <a:lnTo>
                    <a:pt x="2879699" y="669963"/>
                  </a:lnTo>
                  <a:lnTo>
                    <a:pt x="2879699" y="676694"/>
                  </a:lnTo>
                  <a:lnTo>
                    <a:pt x="2882442" y="679411"/>
                  </a:lnTo>
                  <a:lnTo>
                    <a:pt x="2889148" y="679411"/>
                  </a:lnTo>
                  <a:lnTo>
                    <a:pt x="2891879" y="676694"/>
                  </a:lnTo>
                  <a:lnTo>
                    <a:pt x="2891879" y="669963"/>
                  </a:lnTo>
                  <a:close/>
                </a:path>
                <a:path w="3014344" h="1040765">
                  <a:moveTo>
                    <a:pt x="2903182" y="692937"/>
                  </a:moveTo>
                  <a:lnTo>
                    <a:pt x="2900451" y="690194"/>
                  </a:lnTo>
                  <a:lnTo>
                    <a:pt x="2893733" y="690194"/>
                  </a:lnTo>
                  <a:lnTo>
                    <a:pt x="2891015" y="692937"/>
                  </a:lnTo>
                  <a:lnTo>
                    <a:pt x="2891015" y="699655"/>
                  </a:lnTo>
                  <a:lnTo>
                    <a:pt x="2893733" y="702373"/>
                  </a:lnTo>
                  <a:lnTo>
                    <a:pt x="2900451" y="702373"/>
                  </a:lnTo>
                  <a:lnTo>
                    <a:pt x="2903182" y="699655"/>
                  </a:lnTo>
                  <a:lnTo>
                    <a:pt x="2903182" y="692937"/>
                  </a:lnTo>
                  <a:close/>
                </a:path>
                <a:path w="3014344" h="1040765">
                  <a:moveTo>
                    <a:pt x="2914180" y="716089"/>
                  </a:moveTo>
                  <a:lnTo>
                    <a:pt x="2911449" y="713346"/>
                  </a:lnTo>
                  <a:lnTo>
                    <a:pt x="2904731" y="713346"/>
                  </a:lnTo>
                  <a:lnTo>
                    <a:pt x="2902013" y="716089"/>
                  </a:lnTo>
                  <a:lnTo>
                    <a:pt x="2902013" y="722807"/>
                  </a:lnTo>
                  <a:lnTo>
                    <a:pt x="2904731" y="725525"/>
                  </a:lnTo>
                  <a:lnTo>
                    <a:pt x="2911449" y="725525"/>
                  </a:lnTo>
                  <a:lnTo>
                    <a:pt x="2914180" y="722807"/>
                  </a:lnTo>
                  <a:lnTo>
                    <a:pt x="2914180" y="716089"/>
                  </a:lnTo>
                  <a:close/>
                </a:path>
                <a:path w="3014344" h="1040765">
                  <a:moveTo>
                    <a:pt x="2924657" y="739406"/>
                  </a:moveTo>
                  <a:lnTo>
                    <a:pt x="2921927" y="736663"/>
                  </a:lnTo>
                  <a:lnTo>
                    <a:pt x="2915208" y="736663"/>
                  </a:lnTo>
                  <a:lnTo>
                    <a:pt x="2912478" y="739406"/>
                  </a:lnTo>
                  <a:lnTo>
                    <a:pt x="2912478" y="746125"/>
                  </a:lnTo>
                  <a:lnTo>
                    <a:pt x="2915208" y="748842"/>
                  </a:lnTo>
                  <a:lnTo>
                    <a:pt x="2921927" y="748842"/>
                  </a:lnTo>
                  <a:lnTo>
                    <a:pt x="2924657" y="746125"/>
                  </a:lnTo>
                  <a:lnTo>
                    <a:pt x="2924657" y="739406"/>
                  </a:lnTo>
                  <a:close/>
                </a:path>
                <a:path w="3014344" h="1040765">
                  <a:moveTo>
                    <a:pt x="2934805" y="762901"/>
                  </a:moveTo>
                  <a:lnTo>
                    <a:pt x="2932074" y="760171"/>
                  </a:lnTo>
                  <a:lnTo>
                    <a:pt x="2925356" y="760171"/>
                  </a:lnTo>
                  <a:lnTo>
                    <a:pt x="2922625" y="762901"/>
                  </a:lnTo>
                  <a:lnTo>
                    <a:pt x="2922625" y="769632"/>
                  </a:lnTo>
                  <a:lnTo>
                    <a:pt x="2925356" y="772350"/>
                  </a:lnTo>
                  <a:lnTo>
                    <a:pt x="2932074" y="772350"/>
                  </a:lnTo>
                  <a:lnTo>
                    <a:pt x="2934805" y="769632"/>
                  </a:lnTo>
                  <a:lnTo>
                    <a:pt x="2934805" y="762901"/>
                  </a:lnTo>
                  <a:close/>
                </a:path>
                <a:path w="3014344" h="1040765">
                  <a:moveTo>
                    <a:pt x="2944545" y="786561"/>
                  </a:moveTo>
                  <a:lnTo>
                    <a:pt x="2941815" y="783831"/>
                  </a:lnTo>
                  <a:lnTo>
                    <a:pt x="2935097" y="783831"/>
                  </a:lnTo>
                  <a:lnTo>
                    <a:pt x="2932366" y="786561"/>
                  </a:lnTo>
                  <a:lnTo>
                    <a:pt x="2932366" y="793280"/>
                  </a:lnTo>
                  <a:lnTo>
                    <a:pt x="2935097" y="796010"/>
                  </a:lnTo>
                  <a:lnTo>
                    <a:pt x="2941815" y="796010"/>
                  </a:lnTo>
                  <a:lnTo>
                    <a:pt x="2944545" y="793280"/>
                  </a:lnTo>
                  <a:lnTo>
                    <a:pt x="2944545" y="786561"/>
                  </a:lnTo>
                  <a:close/>
                </a:path>
                <a:path w="3014344" h="1040765">
                  <a:moveTo>
                    <a:pt x="2953867" y="810387"/>
                  </a:moveTo>
                  <a:lnTo>
                    <a:pt x="2951137" y="807656"/>
                  </a:lnTo>
                  <a:lnTo>
                    <a:pt x="2944418" y="807656"/>
                  </a:lnTo>
                  <a:lnTo>
                    <a:pt x="2941688" y="810387"/>
                  </a:lnTo>
                  <a:lnTo>
                    <a:pt x="2941688" y="817118"/>
                  </a:lnTo>
                  <a:lnTo>
                    <a:pt x="2944418" y="819835"/>
                  </a:lnTo>
                  <a:lnTo>
                    <a:pt x="2951137" y="819835"/>
                  </a:lnTo>
                  <a:lnTo>
                    <a:pt x="2953867" y="817118"/>
                  </a:lnTo>
                  <a:lnTo>
                    <a:pt x="2953867" y="810387"/>
                  </a:lnTo>
                  <a:close/>
                </a:path>
                <a:path w="3014344" h="1040765">
                  <a:moveTo>
                    <a:pt x="2962859" y="834364"/>
                  </a:moveTo>
                  <a:lnTo>
                    <a:pt x="2960128" y="831634"/>
                  </a:lnTo>
                  <a:lnTo>
                    <a:pt x="2953423" y="831634"/>
                  </a:lnTo>
                  <a:lnTo>
                    <a:pt x="2950692" y="834364"/>
                  </a:lnTo>
                  <a:lnTo>
                    <a:pt x="2950692" y="841082"/>
                  </a:lnTo>
                  <a:lnTo>
                    <a:pt x="2953423" y="843813"/>
                  </a:lnTo>
                  <a:lnTo>
                    <a:pt x="2960128" y="843813"/>
                  </a:lnTo>
                  <a:lnTo>
                    <a:pt x="2962859" y="841082"/>
                  </a:lnTo>
                  <a:lnTo>
                    <a:pt x="2962859" y="834364"/>
                  </a:lnTo>
                  <a:close/>
                </a:path>
                <a:path w="3014344" h="1040765">
                  <a:moveTo>
                    <a:pt x="2971342" y="858481"/>
                  </a:moveTo>
                  <a:lnTo>
                    <a:pt x="2968625" y="855751"/>
                  </a:lnTo>
                  <a:lnTo>
                    <a:pt x="2961906" y="855751"/>
                  </a:lnTo>
                  <a:lnTo>
                    <a:pt x="2959176" y="858481"/>
                  </a:lnTo>
                  <a:lnTo>
                    <a:pt x="2959176" y="865212"/>
                  </a:lnTo>
                  <a:lnTo>
                    <a:pt x="2961906" y="867930"/>
                  </a:lnTo>
                  <a:lnTo>
                    <a:pt x="2968625" y="867930"/>
                  </a:lnTo>
                  <a:lnTo>
                    <a:pt x="2971342" y="865212"/>
                  </a:lnTo>
                  <a:lnTo>
                    <a:pt x="2971342" y="858481"/>
                  </a:lnTo>
                  <a:close/>
                </a:path>
                <a:path w="3014344" h="1040765">
                  <a:moveTo>
                    <a:pt x="2979509" y="882738"/>
                  </a:moveTo>
                  <a:lnTo>
                    <a:pt x="2976791" y="880021"/>
                  </a:lnTo>
                  <a:lnTo>
                    <a:pt x="2970072" y="880021"/>
                  </a:lnTo>
                  <a:lnTo>
                    <a:pt x="2967342" y="882738"/>
                  </a:lnTo>
                  <a:lnTo>
                    <a:pt x="2967342" y="889469"/>
                  </a:lnTo>
                  <a:lnTo>
                    <a:pt x="2970072" y="892187"/>
                  </a:lnTo>
                  <a:lnTo>
                    <a:pt x="2976791" y="892187"/>
                  </a:lnTo>
                  <a:lnTo>
                    <a:pt x="2979509" y="889469"/>
                  </a:lnTo>
                  <a:lnTo>
                    <a:pt x="2979509" y="882738"/>
                  </a:lnTo>
                  <a:close/>
                </a:path>
                <a:path w="3014344" h="1040765">
                  <a:moveTo>
                    <a:pt x="2987256" y="907135"/>
                  </a:moveTo>
                  <a:lnTo>
                    <a:pt x="2984538" y="904405"/>
                  </a:lnTo>
                  <a:lnTo>
                    <a:pt x="2977819" y="904405"/>
                  </a:lnTo>
                  <a:lnTo>
                    <a:pt x="2975089" y="907135"/>
                  </a:lnTo>
                  <a:lnTo>
                    <a:pt x="2975089" y="913853"/>
                  </a:lnTo>
                  <a:lnTo>
                    <a:pt x="2977819" y="916584"/>
                  </a:lnTo>
                  <a:lnTo>
                    <a:pt x="2984538" y="916584"/>
                  </a:lnTo>
                  <a:lnTo>
                    <a:pt x="2987256" y="913853"/>
                  </a:lnTo>
                  <a:lnTo>
                    <a:pt x="2987256" y="907135"/>
                  </a:lnTo>
                  <a:close/>
                </a:path>
                <a:path w="3014344" h="1040765">
                  <a:moveTo>
                    <a:pt x="2994596" y="931646"/>
                  </a:moveTo>
                  <a:lnTo>
                    <a:pt x="2991866" y="928928"/>
                  </a:lnTo>
                  <a:lnTo>
                    <a:pt x="2985160" y="928928"/>
                  </a:lnTo>
                  <a:lnTo>
                    <a:pt x="2982430" y="931646"/>
                  </a:lnTo>
                  <a:lnTo>
                    <a:pt x="2982430" y="938377"/>
                  </a:lnTo>
                  <a:lnTo>
                    <a:pt x="2985160" y="941108"/>
                  </a:lnTo>
                  <a:lnTo>
                    <a:pt x="2991866" y="941108"/>
                  </a:lnTo>
                  <a:lnTo>
                    <a:pt x="2994596" y="938377"/>
                  </a:lnTo>
                  <a:lnTo>
                    <a:pt x="2994596" y="931646"/>
                  </a:lnTo>
                  <a:close/>
                </a:path>
                <a:path w="3014344" h="1040765">
                  <a:moveTo>
                    <a:pt x="3001619" y="956284"/>
                  </a:moveTo>
                  <a:lnTo>
                    <a:pt x="2998889" y="953554"/>
                  </a:lnTo>
                  <a:lnTo>
                    <a:pt x="2992170" y="953554"/>
                  </a:lnTo>
                  <a:lnTo>
                    <a:pt x="2989440" y="956284"/>
                  </a:lnTo>
                  <a:lnTo>
                    <a:pt x="2989440" y="963002"/>
                  </a:lnTo>
                  <a:lnTo>
                    <a:pt x="2992170" y="965733"/>
                  </a:lnTo>
                  <a:lnTo>
                    <a:pt x="2998889" y="965733"/>
                  </a:lnTo>
                  <a:lnTo>
                    <a:pt x="3001619" y="963002"/>
                  </a:lnTo>
                  <a:lnTo>
                    <a:pt x="3001619" y="956284"/>
                  </a:lnTo>
                  <a:close/>
                </a:path>
                <a:path w="3014344" h="1040765">
                  <a:moveTo>
                    <a:pt x="3008096" y="981036"/>
                  </a:moveTo>
                  <a:lnTo>
                    <a:pt x="3005378" y="978306"/>
                  </a:lnTo>
                  <a:lnTo>
                    <a:pt x="2998647" y="978306"/>
                  </a:lnTo>
                  <a:lnTo>
                    <a:pt x="2995930" y="981036"/>
                  </a:lnTo>
                  <a:lnTo>
                    <a:pt x="2995930" y="987767"/>
                  </a:lnTo>
                  <a:lnTo>
                    <a:pt x="2998647" y="990485"/>
                  </a:lnTo>
                  <a:lnTo>
                    <a:pt x="3005378" y="990485"/>
                  </a:lnTo>
                  <a:lnTo>
                    <a:pt x="3008096" y="987767"/>
                  </a:lnTo>
                  <a:lnTo>
                    <a:pt x="3008096" y="981036"/>
                  </a:lnTo>
                  <a:close/>
                </a:path>
                <a:path w="3014344" h="1040765">
                  <a:moveTo>
                    <a:pt x="3014167" y="1005890"/>
                  </a:moveTo>
                  <a:lnTo>
                    <a:pt x="3011436" y="1003147"/>
                  </a:lnTo>
                  <a:lnTo>
                    <a:pt x="3004731" y="1003147"/>
                  </a:lnTo>
                  <a:lnTo>
                    <a:pt x="3001988" y="1005890"/>
                  </a:lnTo>
                  <a:lnTo>
                    <a:pt x="3001988" y="1012609"/>
                  </a:lnTo>
                  <a:lnTo>
                    <a:pt x="3004731" y="1015326"/>
                  </a:lnTo>
                  <a:lnTo>
                    <a:pt x="3011436" y="1015326"/>
                  </a:lnTo>
                  <a:lnTo>
                    <a:pt x="3014167" y="1012609"/>
                  </a:lnTo>
                  <a:lnTo>
                    <a:pt x="3014167" y="100589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2136577" y="8434203"/>
              <a:ext cx="3147695" cy="2276475"/>
            </a:xfrm>
            <a:custGeom>
              <a:avLst/>
              <a:gdLst/>
              <a:ahLst/>
              <a:cxnLst/>
              <a:rect l="l" t="t" r="r" b="b"/>
              <a:pathLst>
                <a:path w="3147694" h="2276475">
                  <a:moveTo>
                    <a:pt x="12166" y="1123911"/>
                  </a:moveTo>
                  <a:lnTo>
                    <a:pt x="9448" y="1121181"/>
                  </a:lnTo>
                  <a:lnTo>
                    <a:pt x="2717" y="1121181"/>
                  </a:lnTo>
                  <a:lnTo>
                    <a:pt x="0" y="1123911"/>
                  </a:lnTo>
                  <a:lnTo>
                    <a:pt x="0" y="1130630"/>
                  </a:lnTo>
                  <a:lnTo>
                    <a:pt x="2717" y="1133360"/>
                  </a:lnTo>
                  <a:lnTo>
                    <a:pt x="9448" y="1133360"/>
                  </a:lnTo>
                  <a:lnTo>
                    <a:pt x="12166" y="1130630"/>
                  </a:lnTo>
                  <a:lnTo>
                    <a:pt x="12166" y="1123911"/>
                  </a:lnTo>
                  <a:close/>
                </a:path>
                <a:path w="3147694" h="2276475">
                  <a:moveTo>
                    <a:pt x="13423" y="1098346"/>
                  </a:moveTo>
                  <a:lnTo>
                    <a:pt x="10693" y="1095616"/>
                  </a:lnTo>
                  <a:lnTo>
                    <a:pt x="3975" y="1095616"/>
                  </a:lnTo>
                  <a:lnTo>
                    <a:pt x="1244" y="1098346"/>
                  </a:lnTo>
                  <a:lnTo>
                    <a:pt x="1244" y="1105077"/>
                  </a:lnTo>
                  <a:lnTo>
                    <a:pt x="3975" y="1107795"/>
                  </a:lnTo>
                  <a:lnTo>
                    <a:pt x="10693" y="1107795"/>
                  </a:lnTo>
                  <a:lnTo>
                    <a:pt x="13423" y="1105077"/>
                  </a:lnTo>
                  <a:lnTo>
                    <a:pt x="13423" y="1098346"/>
                  </a:lnTo>
                  <a:close/>
                </a:path>
                <a:path w="3147694" h="2276475">
                  <a:moveTo>
                    <a:pt x="14998" y="1302918"/>
                  </a:moveTo>
                  <a:lnTo>
                    <a:pt x="12268" y="1300200"/>
                  </a:lnTo>
                  <a:lnTo>
                    <a:pt x="5549" y="1300200"/>
                  </a:lnTo>
                  <a:lnTo>
                    <a:pt x="2819" y="1302918"/>
                  </a:lnTo>
                  <a:lnTo>
                    <a:pt x="2819" y="1309649"/>
                  </a:lnTo>
                  <a:lnTo>
                    <a:pt x="5549" y="1312379"/>
                  </a:lnTo>
                  <a:lnTo>
                    <a:pt x="12268" y="1312379"/>
                  </a:lnTo>
                  <a:lnTo>
                    <a:pt x="14998" y="1309649"/>
                  </a:lnTo>
                  <a:lnTo>
                    <a:pt x="14998" y="1302918"/>
                  </a:lnTo>
                  <a:close/>
                </a:path>
                <a:path w="3147694" h="2276475">
                  <a:moveTo>
                    <a:pt x="14998" y="1072807"/>
                  </a:moveTo>
                  <a:lnTo>
                    <a:pt x="12268" y="1070076"/>
                  </a:lnTo>
                  <a:lnTo>
                    <a:pt x="5549" y="1070076"/>
                  </a:lnTo>
                  <a:lnTo>
                    <a:pt x="2819" y="1072807"/>
                  </a:lnTo>
                  <a:lnTo>
                    <a:pt x="2819" y="1079538"/>
                  </a:lnTo>
                  <a:lnTo>
                    <a:pt x="5549" y="1082255"/>
                  </a:lnTo>
                  <a:lnTo>
                    <a:pt x="12268" y="1082255"/>
                  </a:lnTo>
                  <a:lnTo>
                    <a:pt x="14998" y="1079538"/>
                  </a:lnTo>
                  <a:lnTo>
                    <a:pt x="14998" y="1072807"/>
                  </a:lnTo>
                  <a:close/>
                </a:path>
                <a:path w="3147694" h="2276475">
                  <a:moveTo>
                    <a:pt x="17094" y="1328432"/>
                  </a:moveTo>
                  <a:lnTo>
                    <a:pt x="14363" y="1325702"/>
                  </a:lnTo>
                  <a:lnTo>
                    <a:pt x="7645" y="1325702"/>
                  </a:lnTo>
                  <a:lnTo>
                    <a:pt x="4914" y="1328432"/>
                  </a:lnTo>
                  <a:lnTo>
                    <a:pt x="4914" y="1335163"/>
                  </a:lnTo>
                  <a:lnTo>
                    <a:pt x="7645" y="1337881"/>
                  </a:lnTo>
                  <a:lnTo>
                    <a:pt x="14363" y="1337881"/>
                  </a:lnTo>
                  <a:lnTo>
                    <a:pt x="17094" y="1335163"/>
                  </a:lnTo>
                  <a:lnTo>
                    <a:pt x="17094" y="1328432"/>
                  </a:lnTo>
                  <a:close/>
                </a:path>
                <a:path w="3147694" h="2276475">
                  <a:moveTo>
                    <a:pt x="17094" y="1047305"/>
                  </a:moveTo>
                  <a:lnTo>
                    <a:pt x="14363" y="1044575"/>
                  </a:lnTo>
                  <a:lnTo>
                    <a:pt x="7645" y="1044575"/>
                  </a:lnTo>
                  <a:lnTo>
                    <a:pt x="4914" y="1047305"/>
                  </a:lnTo>
                  <a:lnTo>
                    <a:pt x="4914" y="1054023"/>
                  </a:lnTo>
                  <a:lnTo>
                    <a:pt x="7645" y="1056754"/>
                  </a:lnTo>
                  <a:lnTo>
                    <a:pt x="14363" y="1056754"/>
                  </a:lnTo>
                  <a:lnTo>
                    <a:pt x="17094" y="1054023"/>
                  </a:lnTo>
                  <a:lnTo>
                    <a:pt x="17094" y="1047305"/>
                  </a:lnTo>
                  <a:close/>
                </a:path>
                <a:path w="3147694" h="2276475">
                  <a:moveTo>
                    <a:pt x="19608" y="1353908"/>
                  </a:moveTo>
                  <a:lnTo>
                    <a:pt x="16878" y="1351165"/>
                  </a:lnTo>
                  <a:lnTo>
                    <a:pt x="10172" y="1351165"/>
                  </a:lnTo>
                  <a:lnTo>
                    <a:pt x="7429" y="1353908"/>
                  </a:lnTo>
                  <a:lnTo>
                    <a:pt x="7429" y="1360627"/>
                  </a:lnTo>
                  <a:lnTo>
                    <a:pt x="10172" y="1363345"/>
                  </a:lnTo>
                  <a:lnTo>
                    <a:pt x="16878" y="1363345"/>
                  </a:lnTo>
                  <a:lnTo>
                    <a:pt x="19608" y="1360627"/>
                  </a:lnTo>
                  <a:lnTo>
                    <a:pt x="19608" y="1353908"/>
                  </a:lnTo>
                  <a:close/>
                </a:path>
                <a:path w="3147694" h="2276475">
                  <a:moveTo>
                    <a:pt x="19608" y="1021829"/>
                  </a:moveTo>
                  <a:lnTo>
                    <a:pt x="16878" y="1019098"/>
                  </a:lnTo>
                  <a:lnTo>
                    <a:pt x="10172" y="1019098"/>
                  </a:lnTo>
                  <a:lnTo>
                    <a:pt x="7429" y="1021829"/>
                  </a:lnTo>
                  <a:lnTo>
                    <a:pt x="7429" y="1028547"/>
                  </a:lnTo>
                  <a:lnTo>
                    <a:pt x="10172" y="1031278"/>
                  </a:lnTo>
                  <a:lnTo>
                    <a:pt x="16878" y="1031278"/>
                  </a:lnTo>
                  <a:lnTo>
                    <a:pt x="19608" y="1028547"/>
                  </a:lnTo>
                  <a:lnTo>
                    <a:pt x="19608" y="1021829"/>
                  </a:lnTo>
                  <a:close/>
                </a:path>
                <a:path w="3147694" h="2276475">
                  <a:moveTo>
                    <a:pt x="22529" y="996391"/>
                  </a:moveTo>
                  <a:lnTo>
                    <a:pt x="19812" y="993673"/>
                  </a:lnTo>
                  <a:lnTo>
                    <a:pt x="13093" y="993673"/>
                  </a:lnTo>
                  <a:lnTo>
                    <a:pt x="10350" y="996391"/>
                  </a:lnTo>
                  <a:lnTo>
                    <a:pt x="10350" y="1003122"/>
                  </a:lnTo>
                  <a:lnTo>
                    <a:pt x="13093" y="1005852"/>
                  </a:lnTo>
                  <a:lnTo>
                    <a:pt x="19812" y="1005852"/>
                  </a:lnTo>
                  <a:lnTo>
                    <a:pt x="22529" y="1003122"/>
                  </a:lnTo>
                  <a:lnTo>
                    <a:pt x="22529" y="996391"/>
                  </a:lnTo>
                  <a:close/>
                </a:path>
                <a:path w="3147694" h="2276475">
                  <a:moveTo>
                    <a:pt x="25882" y="971029"/>
                  </a:moveTo>
                  <a:lnTo>
                    <a:pt x="23152" y="968286"/>
                  </a:lnTo>
                  <a:lnTo>
                    <a:pt x="16433" y="968286"/>
                  </a:lnTo>
                  <a:lnTo>
                    <a:pt x="13703" y="971029"/>
                  </a:lnTo>
                  <a:lnTo>
                    <a:pt x="13703" y="977747"/>
                  </a:lnTo>
                  <a:lnTo>
                    <a:pt x="16433" y="980465"/>
                  </a:lnTo>
                  <a:lnTo>
                    <a:pt x="23152" y="980465"/>
                  </a:lnTo>
                  <a:lnTo>
                    <a:pt x="25882" y="977747"/>
                  </a:lnTo>
                  <a:lnTo>
                    <a:pt x="25882" y="971029"/>
                  </a:lnTo>
                  <a:close/>
                </a:path>
                <a:path w="3147694" h="2276475">
                  <a:moveTo>
                    <a:pt x="29654" y="945718"/>
                  </a:moveTo>
                  <a:lnTo>
                    <a:pt x="26936" y="942987"/>
                  </a:lnTo>
                  <a:lnTo>
                    <a:pt x="20205" y="942987"/>
                  </a:lnTo>
                  <a:lnTo>
                    <a:pt x="17475" y="945718"/>
                  </a:lnTo>
                  <a:lnTo>
                    <a:pt x="17475" y="952436"/>
                  </a:lnTo>
                  <a:lnTo>
                    <a:pt x="20205" y="955167"/>
                  </a:lnTo>
                  <a:lnTo>
                    <a:pt x="26936" y="955167"/>
                  </a:lnTo>
                  <a:lnTo>
                    <a:pt x="29654" y="952436"/>
                  </a:lnTo>
                  <a:lnTo>
                    <a:pt x="29654" y="945718"/>
                  </a:lnTo>
                  <a:close/>
                </a:path>
                <a:path w="3147694" h="2276475">
                  <a:moveTo>
                    <a:pt x="33743" y="920445"/>
                  </a:moveTo>
                  <a:lnTo>
                    <a:pt x="31013" y="917727"/>
                  </a:lnTo>
                  <a:lnTo>
                    <a:pt x="24307" y="917727"/>
                  </a:lnTo>
                  <a:lnTo>
                    <a:pt x="21564" y="920445"/>
                  </a:lnTo>
                  <a:lnTo>
                    <a:pt x="21564" y="927188"/>
                  </a:lnTo>
                  <a:lnTo>
                    <a:pt x="24307" y="929906"/>
                  </a:lnTo>
                  <a:lnTo>
                    <a:pt x="31013" y="929906"/>
                  </a:lnTo>
                  <a:lnTo>
                    <a:pt x="33743" y="927188"/>
                  </a:lnTo>
                  <a:lnTo>
                    <a:pt x="33743" y="920445"/>
                  </a:lnTo>
                  <a:close/>
                </a:path>
                <a:path w="3147694" h="2276475">
                  <a:moveTo>
                    <a:pt x="38354" y="895286"/>
                  </a:moveTo>
                  <a:lnTo>
                    <a:pt x="35623" y="892556"/>
                  </a:lnTo>
                  <a:lnTo>
                    <a:pt x="28905" y="892556"/>
                  </a:lnTo>
                  <a:lnTo>
                    <a:pt x="26174" y="895286"/>
                  </a:lnTo>
                  <a:lnTo>
                    <a:pt x="26174" y="902004"/>
                  </a:lnTo>
                  <a:lnTo>
                    <a:pt x="28905" y="904735"/>
                  </a:lnTo>
                  <a:lnTo>
                    <a:pt x="35623" y="904735"/>
                  </a:lnTo>
                  <a:lnTo>
                    <a:pt x="38354" y="902004"/>
                  </a:lnTo>
                  <a:lnTo>
                    <a:pt x="38354" y="895286"/>
                  </a:lnTo>
                  <a:close/>
                </a:path>
                <a:path w="3147694" h="2276475">
                  <a:moveTo>
                    <a:pt x="43383" y="870178"/>
                  </a:moveTo>
                  <a:lnTo>
                    <a:pt x="40652" y="867448"/>
                  </a:lnTo>
                  <a:lnTo>
                    <a:pt x="33934" y="867448"/>
                  </a:lnTo>
                  <a:lnTo>
                    <a:pt x="31203" y="870178"/>
                  </a:lnTo>
                  <a:lnTo>
                    <a:pt x="31203" y="876896"/>
                  </a:lnTo>
                  <a:lnTo>
                    <a:pt x="33934" y="879627"/>
                  </a:lnTo>
                  <a:lnTo>
                    <a:pt x="40652" y="879627"/>
                  </a:lnTo>
                  <a:lnTo>
                    <a:pt x="43383" y="876896"/>
                  </a:lnTo>
                  <a:lnTo>
                    <a:pt x="43383" y="870178"/>
                  </a:lnTo>
                  <a:close/>
                </a:path>
                <a:path w="3147694" h="2276475">
                  <a:moveTo>
                    <a:pt x="48717" y="845159"/>
                  </a:moveTo>
                  <a:lnTo>
                    <a:pt x="45986" y="842429"/>
                  </a:lnTo>
                  <a:lnTo>
                    <a:pt x="39281" y="842429"/>
                  </a:lnTo>
                  <a:lnTo>
                    <a:pt x="36537" y="845159"/>
                  </a:lnTo>
                  <a:lnTo>
                    <a:pt x="36537" y="851890"/>
                  </a:lnTo>
                  <a:lnTo>
                    <a:pt x="39281" y="854608"/>
                  </a:lnTo>
                  <a:lnTo>
                    <a:pt x="45986" y="854608"/>
                  </a:lnTo>
                  <a:lnTo>
                    <a:pt x="48717" y="851890"/>
                  </a:lnTo>
                  <a:lnTo>
                    <a:pt x="48717" y="845159"/>
                  </a:lnTo>
                  <a:close/>
                </a:path>
                <a:path w="3147694" h="2276475">
                  <a:moveTo>
                    <a:pt x="54483" y="820229"/>
                  </a:moveTo>
                  <a:lnTo>
                    <a:pt x="51752" y="817499"/>
                  </a:lnTo>
                  <a:lnTo>
                    <a:pt x="45021" y="817499"/>
                  </a:lnTo>
                  <a:lnTo>
                    <a:pt x="42303" y="820229"/>
                  </a:lnTo>
                  <a:lnTo>
                    <a:pt x="42303" y="826960"/>
                  </a:lnTo>
                  <a:lnTo>
                    <a:pt x="45021" y="829678"/>
                  </a:lnTo>
                  <a:lnTo>
                    <a:pt x="51752" y="829678"/>
                  </a:lnTo>
                  <a:lnTo>
                    <a:pt x="54483" y="826960"/>
                  </a:lnTo>
                  <a:lnTo>
                    <a:pt x="54483" y="820229"/>
                  </a:lnTo>
                  <a:close/>
                </a:path>
                <a:path w="3147694" h="2276475">
                  <a:moveTo>
                    <a:pt x="60756" y="795401"/>
                  </a:moveTo>
                  <a:lnTo>
                    <a:pt x="58026" y="792670"/>
                  </a:lnTo>
                  <a:lnTo>
                    <a:pt x="51308" y="792670"/>
                  </a:lnTo>
                  <a:lnTo>
                    <a:pt x="48590" y="795401"/>
                  </a:lnTo>
                  <a:lnTo>
                    <a:pt x="48590" y="802132"/>
                  </a:lnTo>
                  <a:lnTo>
                    <a:pt x="51308" y="804849"/>
                  </a:lnTo>
                  <a:lnTo>
                    <a:pt x="58026" y="804849"/>
                  </a:lnTo>
                  <a:lnTo>
                    <a:pt x="60756" y="802132"/>
                  </a:lnTo>
                  <a:lnTo>
                    <a:pt x="60756" y="795401"/>
                  </a:lnTo>
                  <a:close/>
                </a:path>
                <a:path w="3147694" h="2276475">
                  <a:moveTo>
                    <a:pt x="67348" y="770686"/>
                  </a:moveTo>
                  <a:lnTo>
                    <a:pt x="64630" y="767956"/>
                  </a:lnTo>
                  <a:lnTo>
                    <a:pt x="57899" y="767956"/>
                  </a:lnTo>
                  <a:lnTo>
                    <a:pt x="55181" y="770686"/>
                  </a:lnTo>
                  <a:lnTo>
                    <a:pt x="55181" y="777405"/>
                  </a:lnTo>
                  <a:lnTo>
                    <a:pt x="57899" y="780135"/>
                  </a:lnTo>
                  <a:lnTo>
                    <a:pt x="64630" y="780135"/>
                  </a:lnTo>
                  <a:lnTo>
                    <a:pt x="67348" y="777405"/>
                  </a:lnTo>
                  <a:lnTo>
                    <a:pt x="67348" y="770686"/>
                  </a:lnTo>
                  <a:close/>
                </a:path>
                <a:path w="3147694" h="2276475">
                  <a:moveTo>
                    <a:pt x="74358" y="746074"/>
                  </a:moveTo>
                  <a:lnTo>
                    <a:pt x="71628" y="743331"/>
                  </a:lnTo>
                  <a:lnTo>
                    <a:pt x="64922" y="743331"/>
                  </a:lnTo>
                  <a:lnTo>
                    <a:pt x="62191" y="746074"/>
                  </a:lnTo>
                  <a:lnTo>
                    <a:pt x="62191" y="752792"/>
                  </a:lnTo>
                  <a:lnTo>
                    <a:pt x="64922" y="755510"/>
                  </a:lnTo>
                  <a:lnTo>
                    <a:pt x="71628" y="755510"/>
                  </a:lnTo>
                  <a:lnTo>
                    <a:pt x="74358" y="752792"/>
                  </a:lnTo>
                  <a:lnTo>
                    <a:pt x="74358" y="746074"/>
                  </a:lnTo>
                  <a:close/>
                </a:path>
                <a:path w="3147694" h="2276475">
                  <a:moveTo>
                    <a:pt x="81699" y="721575"/>
                  </a:moveTo>
                  <a:lnTo>
                    <a:pt x="78968" y="718845"/>
                  </a:lnTo>
                  <a:lnTo>
                    <a:pt x="72250" y="718845"/>
                  </a:lnTo>
                  <a:lnTo>
                    <a:pt x="69532" y="721575"/>
                  </a:lnTo>
                  <a:lnTo>
                    <a:pt x="69532" y="728294"/>
                  </a:lnTo>
                  <a:lnTo>
                    <a:pt x="72250" y="731024"/>
                  </a:lnTo>
                  <a:lnTo>
                    <a:pt x="78968" y="731024"/>
                  </a:lnTo>
                  <a:lnTo>
                    <a:pt x="81699" y="728294"/>
                  </a:lnTo>
                  <a:lnTo>
                    <a:pt x="81699" y="721575"/>
                  </a:lnTo>
                  <a:close/>
                </a:path>
                <a:path w="3147694" h="2276475">
                  <a:moveTo>
                    <a:pt x="89547" y="697204"/>
                  </a:moveTo>
                  <a:lnTo>
                    <a:pt x="86829" y="694461"/>
                  </a:lnTo>
                  <a:lnTo>
                    <a:pt x="80098" y="694461"/>
                  </a:lnTo>
                  <a:lnTo>
                    <a:pt x="77368" y="697204"/>
                  </a:lnTo>
                  <a:lnTo>
                    <a:pt x="77368" y="703922"/>
                  </a:lnTo>
                  <a:lnTo>
                    <a:pt x="80098" y="706640"/>
                  </a:lnTo>
                  <a:lnTo>
                    <a:pt x="86829" y="706640"/>
                  </a:lnTo>
                  <a:lnTo>
                    <a:pt x="89547" y="703922"/>
                  </a:lnTo>
                  <a:lnTo>
                    <a:pt x="89547" y="697204"/>
                  </a:lnTo>
                  <a:close/>
                </a:path>
                <a:path w="3147694" h="2276475">
                  <a:moveTo>
                    <a:pt x="97726" y="672947"/>
                  </a:moveTo>
                  <a:lnTo>
                    <a:pt x="94996" y="670229"/>
                  </a:lnTo>
                  <a:lnTo>
                    <a:pt x="88277" y="670229"/>
                  </a:lnTo>
                  <a:lnTo>
                    <a:pt x="85547" y="672947"/>
                  </a:lnTo>
                  <a:lnTo>
                    <a:pt x="85547" y="679665"/>
                  </a:lnTo>
                  <a:lnTo>
                    <a:pt x="88277" y="682409"/>
                  </a:lnTo>
                  <a:lnTo>
                    <a:pt x="94996" y="682409"/>
                  </a:lnTo>
                  <a:lnTo>
                    <a:pt x="97726" y="679665"/>
                  </a:lnTo>
                  <a:lnTo>
                    <a:pt x="97726" y="672947"/>
                  </a:lnTo>
                  <a:close/>
                </a:path>
                <a:path w="3147694" h="2276475">
                  <a:moveTo>
                    <a:pt x="106413" y="648855"/>
                  </a:moveTo>
                  <a:lnTo>
                    <a:pt x="103682" y="646125"/>
                  </a:lnTo>
                  <a:lnTo>
                    <a:pt x="96964" y="646125"/>
                  </a:lnTo>
                  <a:lnTo>
                    <a:pt x="94234" y="648855"/>
                  </a:lnTo>
                  <a:lnTo>
                    <a:pt x="94234" y="655574"/>
                  </a:lnTo>
                  <a:lnTo>
                    <a:pt x="96964" y="658304"/>
                  </a:lnTo>
                  <a:lnTo>
                    <a:pt x="103682" y="658304"/>
                  </a:lnTo>
                  <a:lnTo>
                    <a:pt x="106413" y="655574"/>
                  </a:lnTo>
                  <a:lnTo>
                    <a:pt x="106413" y="648855"/>
                  </a:lnTo>
                  <a:close/>
                </a:path>
                <a:path w="3147694" h="2276475">
                  <a:moveTo>
                    <a:pt x="201066" y="439140"/>
                  </a:moveTo>
                  <a:lnTo>
                    <a:pt x="198323" y="436410"/>
                  </a:lnTo>
                  <a:lnTo>
                    <a:pt x="191617" y="436410"/>
                  </a:lnTo>
                  <a:lnTo>
                    <a:pt x="188887" y="439140"/>
                  </a:lnTo>
                  <a:lnTo>
                    <a:pt x="188887" y="445871"/>
                  </a:lnTo>
                  <a:lnTo>
                    <a:pt x="191617" y="448589"/>
                  </a:lnTo>
                  <a:lnTo>
                    <a:pt x="198323" y="448589"/>
                  </a:lnTo>
                  <a:lnTo>
                    <a:pt x="201066" y="445871"/>
                  </a:lnTo>
                  <a:lnTo>
                    <a:pt x="201066" y="439140"/>
                  </a:lnTo>
                  <a:close/>
                </a:path>
                <a:path w="3147694" h="2276475">
                  <a:moveTo>
                    <a:pt x="252907" y="350850"/>
                  </a:moveTo>
                  <a:lnTo>
                    <a:pt x="250164" y="348119"/>
                  </a:lnTo>
                  <a:lnTo>
                    <a:pt x="243446" y="348119"/>
                  </a:lnTo>
                  <a:lnTo>
                    <a:pt x="240728" y="350850"/>
                  </a:lnTo>
                  <a:lnTo>
                    <a:pt x="240728" y="357581"/>
                  </a:lnTo>
                  <a:lnTo>
                    <a:pt x="243446" y="360299"/>
                  </a:lnTo>
                  <a:lnTo>
                    <a:pt x="250164" y="360299"/>
                  </a:lnTo>
                  <a:lnTo>
                    <a:pt x="252907" y="357581"/>
                  </a:lnTo>
                  <a:lnTo>
                    <a:pt x="252907" y="350850"/>
                  </a:lnTo>
                  <a:close/>
                </a:path>
                <a:path w="3147694" h="2276475">
                  <a:moveTo>
                    <a:pt x="266725" y="329311"/>
                  </a:moveTo>
                  <a:lnTo>
                    <a:pt x="263994" y="326593"/>
                  </a:lnTo>
                  <a:lnTo>
                    <a:pt x="257263" y="326593"/>
                  </a:lnTo>
                  <a:lnTo>
                    <a:pt x="254546" y="329311"/>
                  </a:lnTo>
                  <a:lnTo>
                    <a:pt x="254546" y="336054"/>
                  </a:lnTo>
                  <a:lnTo>
                    <a:pt x="257263" y="338772"/>
                  </a:lnTo>
                  <a:lnTo>
                    <a:pt x="263994" y="338772"/>
                  </a:lnTo>
                  <a:lnTo>
                    <a:pt x="266725" y="336054"/>
                  </a:lnTo>
                  <a:lnTo>
                    <a:pt x="266725" y="329311"/>
                  </a:lnTo>
                  <a:close/>
                </a:path>
                <a:path w="3147694" h="2276475">
                  <a:moveTo>
                    <a:pt x="280949" y="308013"/>
                  </a:moveTo>
                  <a:lnTo>
                    <a:pt x="278218" y="305295"/>
                  </a:lnTo>
                  <a:lnTo>
                    <a:pt x="271513" y="305295"/>
                  </a:lnTo>
                  <a:lnTo>
                    <a:pt x="268782" y="308013"/>
                  </a:lnTo>
                  <a:lnTo>
                    <a:pt x="268782" y="314744"/>
                  </a:lnTo>
                  <a:lnTo>
                    <a:pt x="271513" y="317474"/>
                  </a:lnTo>
                  <a:lnTo>
                    <a:pt x="278218" y="317474"/>
                  </a:lnTo>
                  <a:lnTo>
                    <a:pt x="280949" y="314744"/>
                  </a:lnTo>
                  <a:lnTo>
                    <a:pt x="280949" y="308013"/>
                  </a:lnTo>
                  <a:close/>
                </a:path>
                <a:path w="3147694" h="2276475">
                  <a:moveTo>
                    <a:pt x="295402" y="286956"/>
                  </a:moveTo>
                  <a:lnTo>
                    <a:pt x="292671" y="284213"/>
                  </a:lnTo>
                  <a:lnTo>
                    <a:pt x="285965" y="284213"/>
                  </a:lnTo>
                  <a:lnTo>
                    <a:pt x="283222" y="286956"/>
                  </a:lnTo>
                  <a:lnTo>
                    <a:pt x="283222" y="293674"/>
                  </a:lnTo>
                  <a:lnTo>
                    <a:pt x="285965" y="296392"/>
                  </a:lnTo>
                  <a:lnTo>
                    <a:pt x="292671" y="296392"/>
                  </a:lnTo>
                  <a:lnTo>
                    <a:pt x="295402" y="293674"/>
                  </a:lnTo>
                  <a:lnTo>
                    <a:pt x="295402" y="286956"/>
                  </a:lnTo>
                  <a:close/>
                </a:path>
                <a:path w="3147694" h="2276475">
                  <a:moveTo>
                    <a:pt x="310286" y="2109609"/>
                  </a:moveTo>
                  <a:lnTo>
                    <a:pt x="307555" y="2106879"/>
                  </a:lnTo>
                  <a:lnTo>
                    <a:pt x="300824" y="2106879"/>
                  </a:lnTo>
                  <a:lnTo>
                    <a:pt x="298107" y="2109609"/>
                  </a:lnTo>
                  <a:lnTo>
                    <a:pt x="298107" y="2116328"/>
                  </a:lnTo>
                  <a:lnTo>
                    <a:pt x="300824" y="2119058"/>
                  </a:lnTo>
                  <a:lnTo>
                    <a:pt x="307555" y="2119058"/>
                  </a:lnTo>
                  <a:lnTo>
                    <a:pt x="310286" y="2116328"/>
                  </a:lnTo>
                  <a:lnTo>
                    <a:pt x="310286" y="2109609"/>
                  </a:lnTo>
                  <a:close/>
                </a:path>
                <a:path w="3147694" h="2276475">
                  <a:moveTo>
                    <a:pt x="310286" y="266128"/>
                  </a:moveTo>
                  <a:lnTo>
                    <a:pt x="307555" y="263398"/>
                  </a:lnTo>
                  <a:lnTo>
                    <a:pt x="300824" y="263398"/>
                  </a:lnTo>
                  <a:lnTo>
                    <a:pt x="298107" y="266128"/>
                  </a:lnTo>
                  <a:lnTo>
                    <a:pt x="298107" y="272859"/>
                  </a:lnTo>
                  <a:lnTo>
                    <a:pt x="300824" y="275577"/>
                  </a:lnTo>
                  <a:lnTo>
                    <a:pt x="307555" y="275577"/>
                  </a:lnTo>
                  <a:lnTo>
                    <a:pt x="310286" y="272859"/>
                  </a:lnTo>
                  <a:lnTo>
                    <a:pt x="310286" y="266128"/>
                  </a:lnTo>
                  <a:close/>
                </a:path>
                <a:path w="3147694" h="2276475">
                  <a:moveTo>
                    <a:pt x="325564" y="2130183"/>
                  </a:moveTo>
                  <a:lnTo>
                    <a:pt x="322834" y="2127466"/>
                  </a:lnTo>
                  <a:lnTo>
                    <a:pt x="316115" y="2127466"/>
                  </a:lnTo>
                  <a:lnTo>
                    <a:pt x="313385" y="2130183"/>
                  </a:lnTo>
                  <a:lnTo>
                    <a:pt x="313385" y="2136902"/>
                  </a:lnTo>
                  <a:lnTo>
                    <a:pt x="316115" y="2139632"/>
                  </a:lnTo>
                  <a:lnTo>
                    <a:pt x="322834" y="2139632"/>
                  </a:lnTo>
                  <a:lnTo>
                    <a:pt x="325564" y="2136902"/>
                  </a:lnTo>
                  <a:lnTo>
                    <a:pt x="325564" y="2130183"/>
                  </a:lnTo>
                  <a:close/>
                </a:path>
                <a:path w="3147694" h="2276475">
                  <a:moveTo>
                    <a:pt x="325564" y="245554"/>
                  </a:moveTo>
                  <a:lnTo>
                    <a:pt x="322834" y="242811"/>
                  </a:lnTo>
                  <a:lnTo>
                    <a:pt x="316115" y="242811"/>
                  </a:lnTo>
                  <a:lnTo>
                    <a:pt x="313385" y="245554"/>
                  </a:lnTo>
                  <a:lnTo>
                    <a:pt x="313385" y="252272"/>
                  </a:lnTo>
                  <a:lnTo>
                    <a:pt x="316115" y="254990"/>
                  </a:lnTo>
                  <a:lnTo>
                    <a:pt x="322834" y="254990"/>
                  </a:lnTo>
                  <a:lnTo>
                    <a:pt x="325564" y="252272"/>
                  </a:lnTo>
                  <a:lnTo>
                    <a:pt x="325564" y="245554"/>
                  </a:lnTo>
                  <a:close/>
                </a:path>
                <a:path w="3147694" h="2276475">
                  <a:moveTo>
                    <a:pt x="341058" y="2150516"/>
                  </a:moveTo>
                  <a:lnTo>
                    <a:pt x="338340" y="2147786"/>
                  </a:lnTo>
                  <a:lnTo>
                    <a:pt x="331609" y="2147786"/>
                  </a:lnTo>
                  <a:lnTo>
                    <a:pt x="328891" y="2150516"/>
                  </a:lnTo>
                  <a:lnTo>
                    <a:pt x="328891" y="2157247"/>
                  </a:lnTo>
                  <a:lnTo>
                    <a:pt x="331609" y="2159965"/>
                  </a:lnTo>
                  <a:lnTo>
                    <a:pt x="338340" y="2159965"/>
                  </a:lnTo>
                  <a:lnTo>
                    <a:pt x="341058" y="2157247"/>
                  </a:lnTo>
                  <a:lnTo>
                    <a:pt x="341058" y="2150516"/>
                  </a:lnTo>
                  <a:close/>
                </a:path>
                <a:path w="3147694" h="2276475">
                  <a:moveTo>
                    <a:pt x="356984" y="2170595"/>
                  </a:moveTo>
                  <a:lnTo>
                    <a:pt x="354253" y="2167864"/>
                  </a:lnTo>
                  <a:lnTo>
                    <a:pt x="347535" y="2167864"/>
                  </a:lnTo>
                  <a:lnTo>
                    <a:pt x="344805" y="2170595"/>
                  </a:lnTo>
                  <a:lnTo>
                    <a:pt x="344805" y="2177313"/>
                  </a:lnTo>
                  <a:lnTo>
                    <a:pt x="347535" y="2180044"/>
                  </a:lnTo>
                  <a:lnTo>
                    <a:pt x="354253" y="2180044"/>
                  </a:lnTo>
                  <a:lnTo>
                    <a:pt x="356984" y="2177313"/>
                  </a:lnTo>
                  <a:lnTo>
                    <a:pt x="356984" y="2170595"/>
                  </a:lnTo>
                  <a:close/>
                </a:path>
                <a:path w="3147694" h="2276475">
                  <a:moveTo>
                    <a:pt x="373100" y="2190394"/>
                  </a:moveTo>
                  <a:lnTo>
                    <a:pt x="370370" y="2187676"/>
                  </a:lnTo>
                  <a:lnTo>
                    <a:pt x="363651" y="2187676"/>
                  </a:lnTo>
                  <a:lnTo>
                    <a:pt x="360921" y="2190394"/>
                  </a:lnTo>
                  <a:lnTo>
                    <a:pt x="360921" y="2197125"/>
                  </a:lnTo>
                  <a:lnTo>
                    <a:pt x="363651" y="2199856"/>
                  </a:lnTo>
                  <a:lnTo>
                    <a:pt x="370370" y="2199856"/>
                  </a:lnTo>
                  <a:lnTo>
                    <a:pt x="373100" y="2197125"/>
                  </a:lnTo>
                  <a:lnTo>
                    <a:pt x="373100" y="2190394"/>
                  </a:lnTo>
                  <a:close/>
                </a:path>
                <a:path w="3147694" h="2276475">
                  <a:moveTo>
                    <a:pt x="389648" y="2209952"/>
                  </a:moveTo>
                  <a:lnTo>
                    <a:pt x="386918" y="2207222"/>
                  </a:lnTo>
                  <a:lnTo>
                    <a:pt x="380212" y="2207222"/>
                  </a:lnTo>
                  <a:lnTo>
                    <a:pt x="377469" y="2209952"/>
                  </a:lnTo>
                  <a:lnTo>
                    <a:pt x="377469" y="2216670"/>
                  </a:lnTo>
                  <a:lnTo>
                    <a:pt x="380212" y="2219401"/>
                  </a:lnTo>
                  <a:lnTo>
                    <a:pt x="386918" y="2219401"/>
                  </a:lnTo>
                  <a:lnTo>
                    <a:pt x="389648" y="2216670"/>
                  </a:lnTo>
                  <a:lnTo>
                    <a:pt x="389648" y="2209952"/>
                  </a:lnTo>
                  <a:close/>
                </a:path>
                <a:path w="3147694" h="2276475">
                  <a:moveTo>
                    <a:pt x="406501" y="2229218"/>
                  </a:moveTo>
                  <a:lnTo>
                    <a:pt x="403783" y="2226487"/>
                  </a:lnTo>
                  <a:lnTo>
                    <a:pt x="397052" y="2226487"/>
                  </a:lnTo>
                  <a:lnTo>
                    <a:pt x="394335" y="2229218"/>
                  </a:lnTo>
                  <a:lnTo>
                    <a:pt x="394335" y="2235949"/>
                  </a:lnTo>
                  <a:lnTo>
                    <a:pt x="397052" y="2238667"/>
                  </a:lnTo>
                  <a:lnTo>
                    <a:pt x="403783" y="2238667"/>
                  </a:lnTo>
                  <a:lnTo>
                    <a:pt x="406501" y="2235949"/>
                  </a:lnTo>
                  <a:lnTo>
                    <a:pt x="406501" y="2229218"/>
                  </a:lnTo>
                  <a:close/>
                </a:path>
                <a:path w="3147694" h="2276475">
                  <a:moveTo>
                    <a:pt x="423684" y="2248204"/>
                  </a:moveTo>
                  <a:lnTo>
                    <a:pt x="420954" y="2245487"/>
                  </a:lnTo>
                  <a:lnTo>
                    <a:pt x="414223" y="2245487"/>
                  </a:lnTo>
                  <a:lnTo>
                    <a:pt x="411505" y="2248204"/>
                  </a:lnTo>
                  <a:lnTo>
                    <a:pt x="411505" y="2254935"/>
                  </a:lnTo>
                  <a:lnTo>
                    <a:pt x="414223" y="2257666"/>
                  </a:lnTo>
                  <a:lnTo>
                    <a:pt x="420954" y="2257666"/>
                  </a:lnTo>
                  <a:lnTo>
                    <a:pt x="423684" y="2254935"/>
                  </a:lnTo>
                  <a:lnTo>
                    <a:pt x="423684" y="2248204"/>
                  </a:lnTo>
                  <a:close/>
                </a:path>
                <a:path w="3147694" h="2276475">
                  <a:moveTo>
                    <a:pt x="423684" y="127520"/>
                  </a:moveTo>
                  <a:lnTo>
                    <a:pt x="420954" y="124790"/>
                  </a:lnTo>
                  <a:lnTo>
                    <a:pt x="414223" y="124790"/>
                  </a:lnTo>
                  <a:lnTo>
                    <a:pt x="411505" y="127520"/>
                  </a:lnTo>
                  <a:lnTo>
                    <a:pt x="411505" y="134239"/>
                  </a:lnTo>
                  <a:lnTo>
                    <a:pt x="414223" y="136969"/>
                  </a:lnTo>
                  <a:lnTo>
                    <a:pt x="420954" y="136969"/>
                  </a:lnTo>
                  <a:lnTo>
                    <a:pt x="423684" y="134239"/>
                  </a:lnTo>
                  <a:lnTo>
                    <a:pt x="423684" y="127520"/>
                  </a:lnTo>
                  <a:close/>
                </a:path>
                <a:path w="3147694" h="2276475">
                  <a:moveTo>
                    <a:pt x="441159" y="2266924"/>
                  </a:moveTo>
                  <a:lnTo>
                    <a:pt x="438429" y="2264194"/>
                  </a:lnTo>
                  <a:lnTo>
                    <a:pt x="431711" y="2264194"/>
                  </a:lnTo>
                  <a:lnTo>
                    <a:pt x="428980" y="2266924"/>
                  </a:lnTo>
                  <a:lnTo>
                    <a:pt x="428980" y="2273655"/>
                  </a:lnTo>
                  <a:lnTo>
                    <a:pt x="431711" y="2276373"/>
                  </a:lnTo>
                  <a:lnTo>
                    <a:pt x="438429" y="2276373"/>
                  </a:lnTo>
                  <a:lnTo>
                    <a:pt x="441159" y="2273655"/>
                  </a:lnTo>
                  <a:lnTo>
                    <a:pt x="441159" y="2266924"/>
                  </a:lnTo>
                  <a:close/>
                </a:path>
                <a:path w="3147694" h="2276475">
                  <a:moveTo>
                    <a:pt x="441159" y="108813"/>
                  </a:moveTo>
                  <a:lnTo>
                    <a:pt x="438429" y="106083"/>
                  </a:lnTo>
                  <a:lnTo>
                    <a:pt x="431711" y="106083"/>
                  </a:lnTo>
                  <a:lnTo>
                    <a:pt x="428980" y="108813"/>
                  </a:lnTo>
                  <a:lnTo>
                    <a:pt x="428980" y="115531"/>
                  </a:lnTo>
                  <a:lnTo>
                    <a:pt x="431711" y="118249"/>
                  </a:lnTo>
                  <a:lnTo>
                    <a:pt x="438429" y="118249"/>
                  </a:lnTo>
                  <a:lnTo>
                    <a:pt x="441159" y="115531"/>
                  </a:lnTo>
                  <a:lnTo>
                    <a:pt x="441159" y="108813"/>
                  </a:lnTo>
                  <a:close/>
                </a:path>
                <a:path w="3147694" h="2276475">
                  <a:moveTo>
                    <a:pt x="458851" y="90385"/>
                  </a:moveTo>
                  <a:lnTo>
                    <a:pt x="456120" y="87642"/>
                  </a:lnTo>
                  <a:lnTo>
                    <a:pt x="449414" y="87642"/>
                  </a:lnTo>
                  <a:lnTo>
                    <a:pt x="446671" y="90385"/>
                  </a:lnTo>
                  <a:lnTo>
                    <a:pt x="446671" y="97104"/>
                  </a:lnTo>
                  <a:lnTo>
                    <a:pt x="449414" y="99822"/>
                  </a:lnTo>
                  <a:lnTo>
                    <a:pt x="456120" y="99822"/>
                  </a:lnTo>
                  <a:lnTo>
                    <a:pt x="458851" y="97104"/>
                  </a:lnTo>
                  <a:lnTo>
                    <a:pt x="458851" y="90385"/>
                  </a:lnTo>
                  <a:close/>
                </a:path>
                <a:path w="3147694" h="2276475">
                  <a:moveTo>
                    <a:pt x="476973" y="72250"/>
                  </a:moveTo>
                  <a:lnTo>
                    <a:pt x="474230" y="69519"/>
                  </a:lnTo>
                  <a:lnTo>
                    <a:pt x="467525" y="69519"/>
                  </a:lnTo>
                  <a:lnTo>
                    <a:pt x="464794" y="72250"/>
                  </a:lnTo>
                  <a:lnTo>
                    <a:pt x="464794" y="78968"/>
                  </a:lnTo>
                  <a:lnTo>
                    <a:pt x="467525" y="81699"/>
                  </a:lnTo>
                  <a:lnTo>
                    <a:pt x="474230" y="81699"/>
                  </a:lnTo>
                  <a:lnTo>
                    <a:pt x="476973" y="78968"/>
                  </a:lnTo>
                  <a:lnTo>
                    <a:pt x="476973" y="72250"/>
                  </a:lnTo>
                  <a:close/>
                </a:path>
                <a:path w="3147694" h="2276475">
                  <a:moveTo>
                    <a:pt x="495300" y="54419"/>
                  </a:moveTo>
                  <a:lnTo>
                    <a:pt x="492569" y="51676"/>
                  </a:lnTo>
                  <a:lnTo>
                    <a:pt x="485863" y="51676"/>
                  </a:lnTo>
                  <a:lnTo>
                    <a:pt x="483120" y="54419"/>
                  </a:lnTo>
                  <a:lnTo>
                    <a:pt x="483120" y="61137"/>
                  </a:lnTo>
                  <a:lnTo>
                    <a:pt x="485863" y="63855"/>
                  </a:lnTo>
                  <a:lnTo>
                    <a:pt x="492569" y="63855"/>
                  </a:lnTo>
                  <a:lnTo>
                    <a:pt x="495300" y="61137"/>
                  </a:lnTo>
                  <a:lnTo>
                    <a:pt x="495300" y="54419"/>
                  </a:lnTo>
                  <a:close/>
                </a:path>
                <a:path w="3147694" h="2276475">
                  <a:moveTo>
                    <a:pt x="513930" y="36880"/>
                  </a:moveTo>
                  <a:lnTo>
                    <a:pt x="511200" y="34150"/>
                  </a:lnTo>
                  <a:lnTo>
                    <a:pt x="504482" y="34150"/>
                  </a:lnTo>
                  <a:lnTo>
                    <a:pt x="501751" y="36880"/>
                  </a:lnTo>
                  <a:lnTo>
                    <a:pt x="501751" y="43599"/>
                  </a:lnTo>
                  <a:lnTo>
                    <a:pt x="504482" y="46329"/>
                  </a:lnTo>
                  <a:lnTo>
                    <a:pt x="511200" y="46329"/>
                  </a:lnTo>
                  <a:lnTo>
                    <a:pt x="513930" y="43599"/>
                  </a:lnTo>
                  <a:lnTo>
                    <a:pt x="513930" y="36880"/>
                  </a:lnTo>
                  <a:close/>
                </a:path>
                <a:path w="3147694" h="2276475">
                  <a:moveTo>
                    <a:pt x="532892" y="19646"/>
                  </a:moveTo>
                  <a:lnTo>
                    <a:pt x="530161" y="16916"/>
                  </a:lnTo>
                  <a:lnTo>
                    <a:pt x="523443" y="16916"/>
                  </a:lnTo>
                  <a:lnTo>
                    <a:pt x="520712" y="19646"/>
                  </a:lnTo>
                  <a:lnTo>
                    <a:pt x="520712" y="26377"/>
                  </a:lnTo>
                  <a:lnTo>
                    <a:pt x="523443" y="29095"/>
                  </a:lnTo>
                  <a:lnTo>
                    <a:pt x="530161" y="29095"/>
                  </a:lnTo>
                  <a:lnTo>
                    <a:pt x="532892" y="26377"/>
                  </a:lnTo>
                  <a:lnTo>
                    <a:pt x="532892" y="19646"/>
                  </a:lnTo>
                  <a:close/>
                </a:path>
                <a:path w="3147694" h="2276475">
                  <a:moveTo>
                    <a:pt x="552056" y="2730"/>
                  </a:moveTo>
                  <a:lnTo>
                    <a:pt x="549325" y="0"/>
                  </a:lnTo>
                  <a:lnTo>
                    <a:pt x="542594" y="0"/>
                  </a:lnTo>
                  <a:lnTo>
                    <a:pt x="539877" y="2730"/>
                  </a:lnTo>
                  <a:lnTo>
                    <a:pt x="539877" y="9448"/>
                  </a:lnTo>
                  <a:lnTo>
                    <a:pt x="542594" y="12179"/>
                  </a:lnTo>
                  <a:lnTo>
                    <a:pt x="549325" y="12179"/>
                  </a:lnTo>
                  <a:lnTo>
                    <a:pt x="552056" y="9448"/>
                  </a:lnTo>
                  <a:lnTo>
                    <a:pt x="552056" y="2730"/>
                  </a:lnTo>
                  <a:close/>
                </a:path>
                <a:path w="3147694" h="2276475">
                  <a:moveTo>
                    <a:pt x="3064319" y="1690662"/>
                  </a:moveTo>
                  <a:lnTo>
                    <a:pt x="3061589" y="1687944"/>
                  </a:lnTo>
                  <a:lnTo>
                    <a:pt x="3054883" y="1687944"/>
                  </a:lnTo>
                  <a:lnTo>
                    <a:pt x="3052153" y="1690662"/>
                  </a:lnTo>
                  <a:lnTo>
                    <a:pt x="3052153" y="1697405"/>
                  </a:lnTo>
                  <a:lnTo>
                    <a:pt x="3054883" y="1700123"/>
                  </a:lnTo>
                  <a:lnTo>
                    <a:pt x="3061589" y="1700123"/>
                  </a:lnTo>
                  <a:lnTo>
                    <a:pt x="3064319" y="1697405"/>
                  </a:lnTo>
                  <a:lnTo>
                    <a:pt x="3064319" y="1690662"/>
                  </a:lnTo>
                  <a:close/>
                </a:path>
                <a:path w="3147694" h="2276475">
                  <a:moveTo>
                    <a:pt x="3077095" y="832802"/>
                  </a:moveTo>
                  <a:lnTo>
                    <a:pt x="3074365" y="830059"/>
                  </a:lnTo>
                  <a:lnTo>
                    <a:pt x="3067659" y="830059"/>
                  </a:lnTo>
                  <a:lnTo>
                    <a:pt x="3064916" y="832802"/>
                  </a:lnTo>
                  <a:lnTo>
                    <a:pt x="3064916" y="839520"/>
                  </a:lnTo>
                  <a:lnTo>
                    <a:pt x="3067659" y="842238"/>
                  </a:lnTo>
                  <a:lnTo>
                    <a:pt x="3074365" y="842238"/>
                  </a:lnTo>
                  <a:lnTo>
                    <a:pt x="3077095" y="839520"/>
                  </a:lnTo>
                  <a:lnTo>
                    <a:pt x="3077095" y="832802"/>
                  </a:lnTo>
                  <a:close/>
                </a:path>
                <a:path w="3147694" h="2276475">
                  <a:moveTo>
                    <a:pt x="3079927" y="1641932"/>
                  </a:moveTo>
                  <a:lnTo>
                    <a:pt x="3077210" y="1639201"/>
                  </a:lnTo>
                  <a:lnTo>
                    <a:pt x="3070479" y="1639201"/>
                  </a:lnTo>
                  <a:lnTo>
                    <a:pt x="3067748" y="1641932"/>
                  </a:lnTo>
                  <a:lnTo>
                    <a:pt x="3067748" y="1648663"/>
                  </a:lnTo>
                  <a:lnTo>
                    <a:pt x="3070479" y="1651381"/>
                  </a:lnTo>
                  <a:lnTo>
                    <a:pt x="3077210" y="1651381"/>
                  </a:lnTo>
                  <a:lnTo>
                    <a:pt x="3079927" y="1648663"/>
                  </a:lnTo>
                  <a:lnTo>
                    <a:pt x="3079927" y="1641932"/>
                  </a:lnTo>
                  <a:close/>
                </a:path>
                <a:path w="3147694" h="2276475">
                  <a:moveTo>
                    <a:pt x="3082874" y="857745"/>
                  </a:moveTo>
                  <a:lnTo>
                    <a:pt x="3080131" y="855014"/>
                  </a:lnTo>
                  <a:lnTo>
                    <a:pt x="3073425" y="855014"/>
                  </a:lnTo>
                  <a:lnTo>
                    <a:pt x="3070695" y="857745"/>
                  </a:lnTo>
                  <a:lnTo>
                    <a:pt x="3070695" y="864476"/>
                  </a:lnTo>
                  <a:lnTo>
                    <a:pt x="3073425" y="867194"/>
                  </a:lnTo>
                  <a:lnTo>
                    <a:pt x="3080131" y="867194"/>
                  </a:lnTo>
                  <a:lnTo>
                    <a:pt x="3082874" y="864476"/>
                  </a:lnTo>
                  <a:lnTo>
                    <a:pt x="3082874" y="857745"/>
                  </a:lnTo>
                  <a:close/>
                </a:path>
                <a:path w="3147694" h="2276475">
                  <a:moveTo>
                    <a:pt x="3087154" y="1617370"/>
                  </a:moveTo>
                  <a:lnTo>
                    <a:pt x="3084423" y="1614639"/>
                  </a:lnTo>
                  <a:lnTo>
                    <a:pt x="3077705" y="1614639"/>
                  </a:lnTo>
                  <a:lnTo>
                    <a:pt x="3074987" y="1617370"/>
                  </a:lnTo>
                  <a:lnTo>
                    <a:pt x="3074987" y="1624088"/>
                  </a:lnTo>
                  <a:lnTo>
                    <a:pt x="3077705" y="1626819"/>
                  </a:lnTo>
                  <a:lnTo>
                    <a:pt x="3084423" y="1626819"/>
                  </a:lnTo>
                  <a:lnTo>
                    <a:pt x="3087154" y="1624088"/>
                  </a:lnTo>
                  <a:lnTo>
                    <a:pt x="3087154" y="1617370"/>
                  </a:lnTo>
                  <a:close/>
                </a:path>
                <a:path w="3147694" h="2276475">
                  <a:moveTo>
                    <a:pt x="3088094" y="882802"/>
                  </a:moveTo>
                  <a:lnTo>
                    <a:pt x="3085363" y="880059"/>
                  </a:lnTo>
                  <a:lnTo>
                    <a:pt x="3078645" y="880059"/>
                  </a:lnTo>
                  <a:lnTo>
                    <a:pt x="3075914" y="882802"/>
                  </a:lnTo>
                  <a:lnTo>
                    <a:pt x="3075914" y="889520"/>
                  </a:lnTo>
                  <a:lnTo>
                    <a:pt x="3078645" y="892238"/>
                  </a:lnTo>
                  <a:lnTo>
                    <a:pt x="3085363" y="892238"/>
                  </a:lnTo>
                  <a:lnTo>
                    <a:pt x="3088094" y="889520"/>
                  </a:lnTo>
                  <a:lnTo>
                    <a:pt x="3088094" y="882802"/>
                  </a:lnTo>
                  <a:close/>
                </a:path>
                <a:path w="3147694" h="2276475">
                  <a:moveTo>
                    <a:pt x="3092920" y="907910"/>
                  </a:moveTo>
                  <a:lnTo>
                    <a:pt x="3090189" y="905192"/>
                  </a:lnTo>
                  <a:lnTo>
                    <a:pt x="3083471" y="905192"/>
                  </a:lnTo>
                  <a:lnTo>
                    <a:pt x="3080740" y="907910"/>
                  </a:lnTo>
                  <a:lnTo>
                    <a:pt x="3080740" y="914654"/>
                  </a:lnTo>
                  <a:lnTo>
                    <a:pt x="3083471" y="917371"/>
                  </a:lnTo>
                  <a:lnTo>
                    <a:pt x="3090189" y="917371"/>
                  </a:lnTo>
                  <a:lnTo>
                    <a:pt x="3092920" y="914654"/>
                  </a:lnTo>
                  <a:lnTo>
                    <a:pt x="3092920" y="907910"/>
                  </a:lnTo>
                  <a:close/>
                </a:path>
                <a:path w="3147694" h="2276475">
                  <a:moveTo>
                    <a:pt x="3093961" y="1592707"/>
                  </a:moveTo>
                  <a:lnTo>
                    <a:pt x="3091230" y="1589963"/>
                  </a:lnTo>
                  <a:lnTo>
                    <a:pt x="3084512" y="1589963"/>
                  </a:lnTo>
                  <a:lnTo>
                    <a:pt x="3081794" y="1592707"/>
                  </a:lnTo>
                  <a:lnTo>
                    <a:pt x="3081794" y="1599425"/>
                  </a:lnTo>
                  <a:lnTo>
                    <a:pt x="3084512" y="1602143"/>
                  </a:lnTo>
                  <a:lnTo>
                    <a:pt x="3091230" y="1602143"/>
                  </a:lnTo>
                  <a:lnTo>
                    <a:pt x="3093961" y="1599425"/>
                  </a:lnTo>
                  <a:lnTo>
                    <a:pt x="3093961" y="1592707"/>
                  </a:lnTo>
                  <a:close/>
                </a:path>
                <a:path w="3147694" h="2276475">
                  <a:moveTo>
                    <a:pt x="3097415" y="933119"/>
                  </a:moveTo>
                  <a:lnTo>
                    <a:pt x="3094685" y="930389"/>
                  </a:lnTo>
                  <a:lnTo>
                    <a:pt x="3087967" y="930389"/>
                  </a:lnTo>
                  <a:lnTo>
                    <a:pt x="3085236" y="933119"/>
                  </a:lnTo>
                  <a:lnTo>
                    <a:pt x="3085236" y="939838"/>
                  </a:lnTo>
                  <a:lnTo>
                    <a:pt x="3087967" y="942568"/>
                  </a:lnTo>
                  <a:lnTo>
                    <a:pt x="3094685" y="942568"/>
                  </a:lnTo>
                  <a:lnTo>
                    <a:pt x="3097415" y="939838"/>
                  </a:lnTo>
                  <a:lnTo>
                    <a:pt x="3097415" y="933119"/>
                  </a:lnTo>
                  <a:close/>
                </a:path>
                <a:path w="3147694" h="2276475">
                  <a:moveTo>
                    <a:pt x="3100349" y="1567929"/>
                  </a:moveTo>
                  <a:lnTo>
                    <a:pt x="3097619" y="1565198"/>
                  </a:lnTo>
                  <a:lnTo>
                    <a:pt x="3090900" y="1565198"/>
                  </a:lnTo>
                  <a:lnTo>
                    <a:pt x="3088182" y="1567929"/>
                  </a:lnTo>
                  <a:lnTo>
                    <a:pt x="3088182" y="1574647"/>
                  </a:lnTo>
                  <a:lnTo>
                    <a:pt x="3090900" y="1577378"/>
                  </a:lnTo>
                  <a:lnTo>
                    <a:pt x="3097619" y="1577378"/>
                  </a:lnTo>
                  <a:lnTo>
                    <a:pt x="3100349" y="1574647"/>
                  </a:lnTo>
                  <a:lnTo>
                    <a:pt x="3100349" y="1567929"/>
                  </a:lnTo>
                  <a:close/>
                </a:path>
                <a:path w="3147694" h="2276475">
                  <a:moveTo>
                    <a:pt x="3101403" y="958392"/>
                  </a:moveTo>
                  <a:lnTo>
                    <a:pt x="3098673" y="955662"/>
                  </a:lnTo>
                  <a:lnTo>
                    <a:pt x="3091942" y="955662"/>
                  </a:lnTo>
                  <a:lnTo>
                    <a:pt x="3089224" y="958392"/>
                  </a:lnTo>
                  <a:lnTo>
                    <a:pt x="3089224" y="965123"/>
                  </a:lnTo>
                  <a:lnTo>
                    <a:pt x="3091942" y="967841"/>
                  </a:lnTo>
                  <a:lnTo>
                    <a:pt x="3098673" y="967841"/>
                  </a:lnTo>
                  <a:lnTo>
                    <a:pt x="3101403" y="965123"/>
                  </a:lnTo>
                  <a:lnTo>
                    <a:pt x="3101403" y="958392"/>
                  </a:lnTo>
                  <a:close/>
                </a:path>
                <a:path w="3147694" h="2276475">
                  <a:moveTo>
                    <a:pt x="3105061" y="983742"/>
                  </a:moveTo>
                  <a:lnTo>
                    <a:pt x="3102330" y="980998"/>
                  </a:lnTo>
                  <a:lnTo>
                    <a:pt x="3095612" y="980998"/>
                  </a:lnTo>
                  <a:lnTo>
                    <a:pt x="3092881" y="983742"/>
                  </a:lnTo>
                  <a:lnTo>
                    <a:pt x="3092881" y="990460"/>
                  </a:lnTo>
                  <a:lnTo>
                    <a:pt x="3095612" y="993178"/>
                  </a:lnTo>
                  <a:lnTo>
                    <a:pt x="3102330" y="993178"/>
                  </a:lnTo>
                  <a:lnTo>
                    <a:pt x="3105061" y="990460"/>
                  </a:lnTo>
                  <a:lnTo>
                    <a:pt x="3105061" y="983742"/>
                  </a:lnTo>
                  <a:close/>
                </a:path>
                <a:path w="3147694" h="2276475">
                  <a:moveTo>
                    <a:pt x="3106420" y="1543050"/>
                  </a:moveTo>
                  <a:lnTo>
                    <a:pt x="3103702" y="1540319"/>
                  </a:lnTo>
                  <a:lnTo>
                    <a:pt x="3096971" y="1540319"/>
                  </a:lnTo>
                  <a:lnTo>
                    <a:pt x="3094253" y="1543050"/>
                  </a:lnTo>
                  <a:lnTo>
                    <a:pt x="3094253" y="1549768"/>
                  </a:lnTo>
                  <a:lnTo>
                    <a:pt x="3096971" y="1552498"/>
                  </a:lnTo>
                  <a:lnTo>
                    <a:pt x="3103702" y="1552498"/>
                  </a:lnTo>
                  <a:lnTo>
                    <a:pt x="3106420" y="1549768"/>
                  </a:lnTo>
                  <a:lnTo>
                    <a:pt x="3106420" y="1543050"/>
                  </a:lnTo>
                  <a:close/>
                </a:path>
                <a:path w="3147694" h="2276475">
                  <a:moveTo>
                    <a:pt x="3108198" y="1009116"/>
                  </a:moveTo>
                  <a:lnTo>
                    <a:pt x="3105480" y="1006398"/>
                  </a:lnTo>
                  <a:lnTo>
                    <a:pt x="3098749" y="1006398"/>
                  </a:lnTo>
                  <a:lnTo>
                    <a:pt x="3096031" y="1009116"/>
                  </a:lnTo>
                  <a:lnTo>
                    <a:pt x="3096031" y="1015834"/>
                  </a:lnTo>
                  <a:lnTo>
                    <a:pt x="3098749" y="1018578"/>
                  </a:lnTo>
                  <a:lnTo>
                    <a:pt x="3105480" y="1018578"/>
                  </a:lnTo>
                  <a:lnTo>
                    <a:pt x="3108198" y="1015834"/>
                  </a:lnTo>
                  <a:lnTo>
                    <a:pt x="3108198" y="1009116"/>
                  </a:lnTo>
                  <a:close/>
                </a:path>
                <a:path w="3147694" h="2276475">
                  <a:moveTo>
                    <a:pt x="3110915" y="1034567"/>
                  </a:moveTo>
                  <a:lnTo>
                    <a:pt x="3108198" y="1031836"/>
                  </a:lnTo>
                  <a:lnTo>
                    <a:pt x="3101479" y="1031836"/>
                  </a:lnTo>
                  <a:lnTo>
                    <a:pt x="3098749" y="1034567"/>
                  </a:lnTo>
                  <a:lnTo>
                    <a:pt x="3098749" y="1041298"/>
                  </a:lnTo>
                  <a:lnTo>
                    <a:pt x="3101479" y="1044016"/>
                  </a:lnTo>
                  <a:lnTo>
                    <a:pt x="3108198" y="1044016"/>
                  </a:lnTo>
                  <a:lnTo>
                    <a:pt x="3110915" y="1041298"/>
                  </a:lnTo>
                  <a:lnTo>
                    <a:pt x="3110915" y="1034567"/>
                  </a:lnTo>
                  <a:close/>
                </a:path>
                <a:path w="3147694" h="2276475">
                  <a:moveTo>
                    <a:pt x="3111970" y="1518069"/>
                  </a:moveTo>
                  <a:lnTo>
                    <a:pt x="3109239" y="1515338"/>
                  </a:lnTo>
                  <a:lnTo>
                    <a:pt x="3102521" y="1515338"/>
                  </a:lnTo>
                  <a:lnTo>
                    <a:pt x="3099790" y="1518069"/>
                  </a:lnTo>
                  <a:lnTo>
                    <a:pt x="3099790" y="1524800"/>
                  </a:lnTo>
                  <a:lnTo>
                    <a:pt x="3102521" y="1527517"/>
                  </a:lnTo>
                  <a:lnTo>
                    <a:pt x="3109239" y="1527517"/>
                  </a:lnTo>
                  <a:lnTo>
                    <a:pt x="3111970" y="1524800"/>
                  </a:lnTo>
                  <a:lnTo>
                    <a:pt x="3111970" y="1518069"/>
                  </a:lnTo>
                  <a:close/>
                </a:path>
                <a:path w="3147694" h="2276475">
                  <a:moveTo>
                    <a:pt x="3113341" y="1060043"/>
                  </a:moveTo>
                  <a:lnTo>
                    <a:pt x="3110611" y="1057325"/>
                  </a:lnTo>
                  <a:lnTo>
                    <a:pt x="3103880" y="1057325"/>
                  </a:lnTo>
                  <a:lnTo>
                    <a:pt x="3101162" y="1060043"/>
                  </a:lnTo>
                  <a:lnTo>
                    <a:pt x="3101162" y="1066774"/>
                  </a:lnTo>
                  <a:lnTo>
                    <a:pt x="3103880" y="1069505"/>
                  </a:lnTo>
                  <a:lnTo>
                    <a:pt x="3110611" y="1069505"/>
                  </a:lnTo>
                  <a:lnTo>
                    <a:pt x="3113341" y="1066774"/>
                  </a:lnTo>
                  <a:lnTo>
                    <a:pt x="3113341" y="1060043"/>
                  </a:lnTo>
                  <a:close/>
                </a:path>
                <a:path w="3147694" h="2276475">
                  <a:moveTo>
                    <a:pt x="3115221" y="1085570"/>
                  </a:moveTo>
                  <a:lnTo>
                    <a:pt x="3112490" y="1082840"/>
                  </a:lnTo>
                  <a:lnTo>
                    <a:pt x="3105785" y="1082840"/>
                  </a:lnTo>
                  <a:lnTo>
                    <a:pt x="3103041" y="1085570"/>
                  </a:lnTo>
                  <a:lnTo>
                    <a:pt x="3103041" y="1092301"/>
                  </a:lnTo>
                  <a:lnTo>
                    <a:pt x="3105785" y="1095019"/>
                  </a:lnTo>
                  <a:lnTo>
                    <a:pt x="3112490" y="1095019"/>
                  </a:lnTo>
                  <a:lnTo>
                    <a:pt x="3115221" y="1092301"/>
                  </a:lnTo>
                  <a:lnTo>
                    <a:pt x="3115221" y="1085570"/>
                  </a:lnTo>
                  <a:close/>
                </a:path>
                <a:path w="3147694" h="2276475">
                  <a:moveTo>
                    <a:pt x="3116681" y="1111123"/>
                  </a:moveTo>
                  <a:lnTo>
                    <a:pt x="3113951" y="1108392"/>
                  </a:lnTo>
                  <a:lnTo>
                    <a:pt x="3107232" y="1108392"/>
                  </a:lnTo>
                  <a:lnTo>
                    <a:pt x="3104515" y="1111123"/>
                  </a:lnTo>
                  <a:lnTo>
                    <a:pt x="3104515" y="1117841"/>
                  </a:lnTo>
                  <a:lnTo>
                    <a:pt x="3107232" y="1120571"/>
                  </a:lnTo>
                  <a:lnTo>
                    <a:pt x="3113951" y="1120571"/>
                  </a:lnTo>
                  <a:lnTo>
                    <a:pt x="3116681" y="1117841"/>
                  </a:lnTo>
                  <a:lnTo>
                    <a:pt x="3116681" y="1111123"/>
                  </a:lnTo>
                  <a:close/>
                </a:path>
                <a:path w="3147694" h="2276475">
                  <a:moveTo>
                    <a:pt x="3117202" y="1493012"/>
                  </a:moveTo>
                  <a:lnTo>
                    <a:pt x="3114484" y="1490281"/>
                  </a:lnTo>
                  <a:lnTo>
                    <a:pt x="3107753" y="1490281"/>
                  </a:lnTo>
                  <a:lnTo>
                    <a:pt x="3105035" y="1493012"/>
                  </a:lnTo>
                  <a:lnTo>
                    <a:pt x="3105035" y="1499743"/>
                  </a:lnTo>
                  <a:lnTo>
                    <a:pt x="3107753" y="1502460"/>
                  </a:lnTo>
                  <a:lnTo>
                    <a:pt x="3114484" y="1502460"/>
                  </a:lnTo>
                  <a:lnTo>
                    <a:pt x="3117202" y="1499743"/>
                  </a:lnTo>
                  <a:lnTo>
                    <a:pt x="3117202" y="1493012"/>
                  </a:lnTo>
                  <a:close/>
                </a:path>
                <a:path w="3147694" h="2276475">
                  <a:moveTo>
                    <a:pt x="3117723" y="1136688"/>
                  </a:moveTo>
                  <a:lnTo>
                    <a:pt x="3115005" y="1133957"/>
                  </a:lnTo>
                  <a:lnTo>
                    <a:pt x="3108287" y="1133957"/>
                  </a:lnTo>
                  <a:lnTo>
                    <a:pt x="3105556" y="1136688"/>
                  </a:lnTo>
                  <a:lnTo>
                    <a:pt x="3105556" y="1143406"/>
                  </a:lnTo>
                  <a:lnTo>
                    <a:pt x="3108287" y="1146136"/>
                  </a:lnTo>
                  <a:lnTo>
                    <a:pt x="3115005" y="1146136"/>
                  </a:lnTo>
                  <a:lnTo>
                    <a:pt x="3117723" y="1143406"/>
                  </a:lnTo>
                  <a:lnTo>
                    <a:pt x="3117723" y="1136688"/>
                  </a:lnTo>
                  <a:close/>
                </a:path>
                <a:path w="3147694" h="2276475">
                  <a:moveTo>
                    <a:pt x="3118370" y="1162278"/>
                  </a:moveTo>
                  <a:lnTo>
                    <a:pt x="3115627" y="1159548"/>
                  </a:lnTo>
                  <a:lnTo>
                    <a:pt x="3108909" y="1159548"/>
                  </a:lnTo>
                  <a:lnTo>
                    <a:pt x="3106191" y="1162278"/>
                  </a:lnTo>
                  <a:lnTo>
                    <a:pt x="3106191" y="1168996"/>
                  </a:lnTo>
                  <a:lnTo>
                    <a:pt x="3108909" y="1171714"/>
                  </a:lnTo>
                  <a:lnTo>
                    <a:pt x="3115627" y="1171714"/>
                  </a:lnTo>
                  <a:lnTo>
                    <a:pt x="3118370" y="1168996"/>
                  </a:lnTo>
                  <a:lnTo>
                    <a:pt x="3118370" y="1162278"/>
                  </a:lnTo>
                  <a:close/>
                </a:path>
                <a:path w="3147694" h="2276475">
                  <a:moveTo>
                    <a:pt x="3146310" y="1239050"/>
                  </a:moveTo>
                  <a:lnTo>
                    <a:pt x="3143593" y="1236319"/>
                  </a:lnTo>
                  <a:lnTo>
                    <a:pt x="3136862" y="1236319"/>
                  </a:lnTo>
                  <a:lnTo>
                    <a:pt x="3134131" y="1239050"/>
                  </a:lnTo>
                  <a:lnTo>
                    <a:pt x="3134131" y="1245768"/>
                  </a:lnTo>
                  <a:lnTo>
                    <a:pt x="3136862" y="1248486"/>
                  </a:lnTo>
                  <a:lnTo>
                    <a:pt x="3143593" y="1248486"/>
                  </a:lnTo>
                  <a:lnTo>
                    <a:pt x="3146310" y="1245768"/>
                  </a:lnTo>
                  <a:lnTo>
                    <a:pt x="3146310" y="1239050"/>
                  </a:lnTo>
                  <a:close/>
                </a:path>
                <a:path w="3147694" h="2276475">
                  <a:moveTo>
                    <a:pt x="3147161" y="1187869"/>
                  </a:moveTo>
                  <a:lnTo>
                    <a:pt x="3144431" y="1185138"/>
                  </a:lnTo>
                  <a:lnTo>
                    <a:pt x="3137712" y="1185138"/>
                  </a:lnTo>
                  <a:lnTo>
                    <a:pt x="3134982" y="1187869"/>
                  </a:lnTo>
                  <a:lnTo>
                    <a:pt x="3134982" y="1194587"/>
                  </a:lnTo>
                  <a:lnTo>
                    <a:pt x="3137712" y="1197305"/>
                  </a:lnTo>
                  <a:lnTo>
                    <a:pt x="3144431" y="1197305"/>
                  </a:lnTo>
                  <a:lnTo>
                    <a:pt x="3147161" y="1194587"/>
                  </a:lnTo>
                  <a:lnTo>
                    <a:pt x="3147161" y="118786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2538761" y="8269878"/>
              <a:ext cx="2773680" cy="2472690"/>
            </a:xfrm>
            <a:custGeom>
              <a:avLst/>
              <a:gdLst/>
              <a:ahLst/>
              <a:cxnLst/>
              <a:rect l="l" t="t" r="r" b="b"/>
              <a:pathLst>
                <a:path w="2773680" h="2472690">
                  <a:moveTo>
                    <a:pt x="12179" y="2444432"/>
                  </a:moveTo>
                  <a:lnTo>
                    <a:pt x="9448" y="2441714"/>
                  </a:lnTo>
                  <a:lnTo>
                    <a:pt x="2730" y="2441714"/>
                  </a:lnTo>
                  <a:lnTo>
                    <a:pt x="0" y="2444432"/>
                  </a:lnTo>
                  <a:lnTo>
                    <a:pt x="0" y="2451163"/>
                  </a:lnTo>
                  <a:lnTo>
                    <a:pt x="2730" y="2453894"/>
                  </a:lnTo>
                  <a:lnTo>
                    <a:pt x="9448" y="2453894"/>
                  </a:lnTo>
                  <a:lnTo>
                    <a:pt x="12179" y="2451163"/>
                  </a:lnTo>
                  <a:lnTo>
                    <a:pt x="12179" y="2444432"/>
                  </a:lnTo>
                  <a:close/>
                </a:path>
                <a:path w="2773680" h="2472690">
                  <a:moveTo>
                    <a:pt x="29870" y="2462961"/>
                  </a:moveTo>
                  <a:lnTo>
                    <a:pt x="27139" y="2460231"/>
                  </a:lnTo>
                  <a:lnTo>
                    <a:pt x="20421" y="2460231"/>
                  </a:lnTo>
                  <a:lnTo>
                    <a:pt x="17703" y="2462961"/>
                  </a:lnTo>
                  <a:lnTo>
                    <a:pt x="17703" y="2469692"/>
                  </a:lnTo>
                  <a:lnTo>
                    <a:pt x="20421" y="2472410"/>
                  </a:lnTo>
                  <a:lnTo>
                    <a:pt x="27139" y="2472410"/>
                  </a:lnTo>
                  <a:lnTo>
                    <a:pt x="29870" y="2469692"/>
                  </a:lnTo>
                  <a:lnTo>
                    <a:pt x="29870" y="2462961"/>
                  </a:lnTo>
                  <a:close/>
                </a:path>
                <a:path w="2773680" h="2472690">
                  <a:moveTo>
                    <a:pt x="149872" y="167055"/>
                  </a:moveTo>
                  <a:lnTo>
                    <a:pt x="147142" y="164325"/>
                  </a:lnTo>
                  <a:lnTo>
                    <a:pt x="140411" y="164325"/>
                  </a:lnTo>
                  <a:lnTo>
                    <a:pt x="137693" y="167055"/>
                  </a:lnTo>
                  <a:lnTo>
                    <a:pt x="137693" y="173774"/>
                  </a:lnTo>
                  <a:lnTo>
                    <a:pt x="140411" y="176504"/>
                  </a:lnTo>
                  <a:lnTo>
                    <a:pt x="147142" y="176504"/>
                  </a:lnTo>
                  <a:lnTo>
                    <a:pt x="149872" y="173774"/>
                  </a:lnTo>
                  <a:lnTo>
                    <a:pt x="149872" y="167055"/>
                  </a:lnTo>
                  <a:close/>
                </a:path>
                <a:path w="2773680" h="2472690">
                  <a:moveTo>
                    <a:pt x="169341" y="150456"/>
                  </a:moveTo>
                  <a:lnTo>
                    <a:pt x="166611" y="147726"/>
                  </a:lnTo>
                  <a:lnTo>
                    <a:pt x="159893" y="147726"/>
                  </a:lnTo>
                  <a:lnTo>
                    <a:pt x="157175" y="150456"/>
                  </a:lnTo>
                  <a:lnTo>
                    <a:pt x="157175" y="157175"/>
                  </a:lnTo>
                  <a:lnTo>
                    <a:pt x="159893" y="159905"/>
                  </a:lnTo>
                  <a:lnTo>
                    <a:pt x="166611" y="159905"/>
                  </a:lnTo>
                  <a:lnTo>
                    <a:pt x="169341" y="157175"/>
                  </a:lnTo>
                  <a:lnTo>
                    <a:pt x="169341" y="150456"/>
                  </a:lnTo>
                  <a:close/>
                </a:path>
                <a:path w="2773680" h="2472690">
                  <a:moveTo>
                    <a:pt x="189141" y="134175"/>
                  </a:moveTo>
                  <a:lnTo>
                    <a:pt x="186410" y="131445"/>
                  </a:lnTo>
                  <a:lnTo>
                    <a:pt x="179679" y="131445"/>
                  </a:lnTo>
                  <a:lnTo>
                    <a:pt x="176961" y="134175"/>
                  </a:lnTo>
                  <a:lnTo>
                    <a:pt x="176961" y="140893"/>
                  </a:lnTo>
                  <a:lnTo>
                    <a:pt x="179679" y="143624"/>
                  </a:lnTo>
                  <a:lnTo>
                    <a:pt x="186410" y="143624"/>
                  </a:lnTo>
                  <a:lnTo>
                    <a:pt x="189141" y="140893"/>
                  </a:lnTo>
                  <a:lnTo>
                    <a:pt x="189141" y="134175"/>
                  </a:lnTo>
                  <a:close/>
                </a:path>
                <a:path w="2773680" h="2472690">
                  <a:moveTo>
                    <a:pt x="209130" y="118224"/>
                  </a:moveTo>
                  <a:lnTo>
                    <a:pt x="206400" y="115481"/>
                  </a:lnTo>
                  <a:lnTo>
                    <a:pt x="199682" y="115481"/>
                  </a:lnTo>
                  <a:lnTo>
                    <a:pt x="196951" y="118224"/>
                  </a:lnTo>
                  <a:lnTo>
                    <a:pt x="196951" y="124942"/>
                  </a:lnTo>
                  <a:lnTo>
                    <a:pt x="199682" y="127660"/>
                  </a:lnTo>
                  <a:lnTo>
                    <a:pt x="206400" y="127660"/>
                  </a:lnTo>
                  <a:lnTo>
                    <a:pt x="209130" y="124942"/>
                  </a:lnTo>
                  <a:lnTo>
                    <a:pt x="209130" y="118224"/>
                  </a:lnTo>
                  <a:close/>
                </a:path>
                <a:path w="2773680" h="2472690">
                  <a:moveTo>
                    <a:pt x="229336" y="102590"/>
                  </a:moveTo>
                  <a:lnTo>
                    <a:pt x="226618" y="99860"/>
                  </a:lnTo>
                  <a:lnTo>
                    <a:pt x="219887" y="99860"/>
                  </a:lnTo>
                  <a:lnTo>
                    <a:pt x="217157" y="102590"/>
                  </a:lnTo>
                  <a:lnTo>
                    <a:pt x="217157" y="109321"/>
                  </a:lnTo>
                  <a:lnTo>
                    <a:pt x="219887" y="112039"/>
                  </a:lnTo>
                  <a:lnTo>
                    <a:pt x="226618" y="112039"/>
                  </a:lnTo>
                  <a:lnTo>
                    <a:pt x="229336" y="109321"/>
                  </a:lnTo>
                  <a:lnTo>
                    <a:pt x="229336" y="102590"/>
                  </a:lnTo>
                  <a:close/>
                </a:path>
                <a:path w="2773680" h="2472690">
                  <a:moveTo>
                    <a:pt x="249872" y="87287"/>
                  </a:moveTo>
                  <a:lnTo>
                    <a:pt x="247142" y="84569"/>
                  </a:lnTo>
                  <a:lnTo>
                    <a:pt x="240423" y="84569"/>
                  </a:lnTo>
                  <a:lnTo>
                    <a:pt x="237693" y="87287"/>
                  </a:lnTo>
                  <a:lnTo>
                    <a:pt x="237693" y="94018"/>
                  </a:lnTo>
                  <a:lnTo>
                    <a:pt x="240423" y="96748"/>
                  </a:lnTo>
                  <a:lnTo>
                    <a:pt x="247142" y="96748"/>
                  </a:lnTo>
                  <a:lnTo>
                    <a:pt x="249872" y="94018"/>
                  </a:lnTo>
                  <a:lnTo>
                    <a:pt x="249872" y="87287"/>
                  </a:lnTo>
                  <a:close/>
                </a:path>
                <a:path w="2773680" h="2472690">
                  <a:moveTo>
                    <a:pt x="270586" y="72339"/>
                  </a:moveTo>
                  <a:lnTo>
                    <a:pt x="267868" y="69596"/>
                  </a:lnTo>
                  <a:lnTo>
                    <a:pt x="261150" y="69596"/>
                  </a:lnTo>
                  <a:lnTo>
                    <a:pt x="258419" y="72339"/>
                  </a:lnTo>
                  <a:lnTo>
                    <a:pt x="258419" y="79057"/>
                  </a:lnTo>
                  <a:lnTo>
                    <a:pt x="261150" y="81775"/>
                  </a:lnTo>
                  <a:lnTo>
                    <a:pt x="267868" y="81775"/>
                  </a:lnTo>
                  <a:lnTo>
                    <a:pt x="270586" y="79057"/>
                  </a:lnTo>
                  <a:lnTo>
                    <a:pt x="270586" y="72339"/>
                  </a:lnTo>
                  <a:close/>
                </a:path>
                <a:path w="2773680" h="2472690">
                  <a:moveTo>
                    <a:pt x="291642" y="57721"/>
                  </a:moveTo>
                  <a:lnTo>
                    <a:pt x="288912" y="54991"/>
                  </a:lnTo>
                  <a:lnTo>
                    <a:pt x="282206" y="54991"/>
                  </a:lnTo>
                  <a:lnTo>
                    <a:pt x="279476" y="57721"/>
                  </a:lnTo>
                  <a:lnTo>
                    <a:pt x="279476" y="64439"/>
                  </a:lnTo>
                  <a:lnTo>
                    <a:pt x="282206" y="67157"/>
                  </a:lnTo>
                  <a:lnTo>
                    <a:pt x="288912" y="67157"/>
                  </a:lnTo>
                  <a:lnTo>
                    <a:pt x="291642" y="64439"/>
                  </a:lnTo>
                  <a:lnTo>
                    <a:pt x="291642" y="57721"/>
                  </a:lnTo>
                  <a:close/>
                </a:path>
                <a:path w="2773680" h="2472690">
                  <a:moveTo>
                    <a:pt x="312889" y="43459"/>
                  </a:moveTo>
                  <a:lnTo>
                    <a:pt x="310172" y="40728"/>
                  </a:lnTo>
                  <a:lnTo>
                    <a:pt x="303453" y="40728"/>
                  </a:lnTo>
                  <a:lnTo>
                    <a:pt x="300723" y="43459"/>
                  </a:lnTo>
                  <a:lnTo>
                    <a:pt x="300723" y="50177"/>
                  </a:lnTo>
                  <a:lnTo>
                    <a:pt x="303453" y="52895"/>
                  </a:lnTo>
                  <a:lnTo>
                    <a:pt x="310172" y="52895"/>
                  </a:lnTo>
                  <a:lnTo>
                    <a:pt x="312889" y="50177"/>
                  </a:lnTo>
                  <a:lnTo>
                    <a:pt x="312889" y="43459"/>
                  </a:lnTo>
                  <a:close/>
                </a:path>
                <a:path w="2773680" h="2472690">
                  <a:moveTo>
                    <a:pt x="334365" y="29527"/>
                  </a:moveTo>
                  <a:lnTo>
                    <a:pt x="331635" y="26797"/>
                  </a:lnTo>
                  <a:lnTo>
                    <a:pt x="324916" y="26797"/>
                  </a:lnTo>
                  <a:lnTo>
                    <a:pt x="322186" y="29527"/>
                  </a:lnTo>
                  <a:lnTo>
                    <a:pt x="322186" y="36258"/>
                  </a:lnTo>
                  <a:lnTo>
                    <a:pt x="324916" y="38976"/>
                  </a:lnTo>
                  <a:lnTo>
                    <a:pt x="331635" y="38976"/>
                  </a:lnTo>
                  <a:lnTo>
                    <a:pt x="334365" y="36258"/>
                  </a:lnTo>
                  <a:lnTo>
                    <a:pt x="334365" y="29527"/>
                  </a:lnTo>
                  <a:close/>
                </a:path>
                <a:path w="2773680" h="2472690">
                  <a:moveTo>
                    <a:pt x="356031" y="15963"/>
                  </a:moveTo>
                  <a:lnTo>
                    <a:pt x="353301" y="13220"/>
                  </a:lnTo>
                  <a:lnTo>
                    <a:pt x="346583" y="13220"/>
                  </a:lnTo>
                  <a:lnTo>
                    <a:pt x="343852" y="15963"/>
                  </a:lnTo>
                  <a:lnTo>
                    <a:pt x="343852" y="22682"/>
                  </a:lnTo>
                  <a:lnTo>
                    <a:pt x="346583" y="25400"/>
                  </a:lnTo>
                  <a:lnTo>
                    <a:pt x="353301" y="25400"/>
                  </a:lnTo>
                  <a:lnTo>
                    <a:pt x="356031" y="22682"/>
                  </a:lnTo>
                  <a:lnTo>
                    <a:pt x="356031" y="15963"/>
                  </a:lnTo>
                  <a:close/>
                </a:path>
                <a:path w="2773680" h="2472690">
                  <a:moveTo>
                    <a:pt x="378028" y="2730"/>
                  </a:moveTo>
                  <a:lnTo>
                    <a:pt x="375297" y="0"/>
                  </a:lnTo>
                  <a:lnTo>
                    <a:pt x="368579" y="0"/>
                  </a:lnTo>
                  <a:lnTo>
                    <a:pt x="365861" y="2730"/>
                  </a:lnTo>
                  <a:lnTo>
                    <a:pt x="365861" y="9461"/>
                  </a:lnTo>
                  <a:lnTo>
                    <a:pt x="368579" y="12179"/>
                  </a:lnTo>
                  <a:lnTo>
                    <a:pt x="375297" y="12179"/>
                  </a:lnTo>
                  <a:lnTo>
                    <a:pt x="378028" y="9461"/>
                  </a:lnTo>
                  <a:lnTo>
                    <a:pt x="378028" y="2730"/>
                  </a:lnTo>
                  <a:close/>
                </a:path>
                <a:path w="2773680" h="2472690">
                  <a:moveTo>
                    <a:pt x="2340686" y="301307"/>
                  </a:moveTo>
                  <a:lnTo>
                    <a:pt x="2337968" y="298577"/>
                  </a:lnTo>
                  <a:lnTo>
                    <a:pt x="2331237" y="298577"/>
                  </a:lnTo>
                  <a:lnTo>
                    <a:pt x="2328519" y="301307"/>
                  </a:lnTo>
                  <a:lnTo>
                    <a:pt x="2328519" y="308038"/>
                  </a:lnTo>
                  <a:lnTo>
                    <a:pt x="2331237" y="310756"/>
                  </a:lnTo>
                  <a:lnTo>
                    <a:pt x="2337968" y="310756"/>
                  </a:lnTo>
                  <a:lnTo>
                    <a:pt x="2340686" y="308038"/>
                  </a:lnTo>
                  <a:lnTo>
                    <a:pt x="2340686" y="301307"/>
                  </a:lnTo>
                  <a:close/>
                </a:path>
                <a:path w="2773680" h="2472690">
                  <a:moveTo>
                    <a:pt x="2357755" y="320446"/>
                  </a:moveTo>
                  <a:lnTo>
                    <a:pt x="2355024" y="317715"/>
                  </a:lnTo>
                  <a:lnTo>
                    <a:pt x="2348306" y="317715"/>
                  </a:lnTo>
                  <a:lnTo>
                    <a:pt x="2345588" y="320446"/>
                  </a:lnTo>
                  <a:lnTo>
                    <a:pt x="2345588" y="327164"/>
                  </a:lnTo>
                  <a:lnTo>
                    <a:pt x="2348306" y="329882"/>
                  </a:lnTo>
                  <a:lnTo>
                    <a:pt x="2355024" y="329882"/>
                  </a:lnTo>
                  <a:lnTo>
                    <a:pt x="2357755" y="327164"/>
                  </a:lnTo>
                  <a:lnTo>
                    <a:pt x="2357755" y="320446"/>
                  </a:lnTo>
                  <a:close/>
                </a:path>
                <a:path w="2773680" h="2472690">
                  <a:moveTo>
                    <a:pt x="2374417" y="339852"/>
                  </a:moveTo>
                  <a:lnTo>
                    <a:pt x="2371674" y="337121"/>
                  </a:lnTo>
                  <a:lnTo>
                    <a:pt x="2364956" y="337121"/>
                  </a:lnTo>
                  <a:lnTo>
                    <a:pt x="2362238" y="339852"/>
                  </a:lnTo>
                  <a:lnTo>
                    <a:pt x="2362238" y="346583"/>
                  </a:lnTo>
                  <a:lnTo>
                    <a:pt x="2364956" y="349300"/>
                  </a:lnTo>
                  <a:lnTo>
                    <a:pt x="2371674" y="349300"/>
                  </a:lnTo>
                  <a:lnTo>
                    <a:pt x="2374417" y="346583"/>
                  </a:lnTo>
                  <a:lnTo>
                    <a:pt x="2374417" y="339852"/>
                  </a:lnTo>
                  <a:close/>
                </a:path>
                <a:path w="2773680" h="2472690">
                  <a:moveTo>
                    <a:pt x="2390749" y="359524"/>
                  </a:moveTo>
                  <a:lnTo>
                    <a:pt x="2388019" y="356793"/>
                  </a:lnTo>
                  <a:lnTo>
                    <a:pt x="2381288" y="356793"/>
                  </a:lnTo>
                  <a:lnTo>
                    <a:pt x="2378570" y="359524"/>
                  </a:lnTo>
                  <a:lnTo>
                    <a:pt x="2378570" y="366255"/>
                  </a:lnTo>
                  <a:lnTo>
                    <a:pt x="2381288" y="368973"/>
                  </a:lnTo>
                  <a:lnTo>
                    <a:pt x="2388019" y="368973"/>
                  </a:lnTo>
                  <a:lnTo>
                    <a:pt x="2390749" y="366255"/>
                  </a:lnTo>
                  <a:lnTo>
                    <a:pt x="2390749" y="359524"/>
                  </a:lnTo>
                  <a:close/>
                </a:path>
                <a:path w="2773680" h="2472690">
                  <a:moveTo>
                    <a:pt x="2406751" y="379463"/>
                  </a:moveTo>
                  <a:lnTo>
                    <a:pt x="2404021" y="376745"/>
                  </a:lnTo>
                  <a:lnTo>
                    <a:pt x="2397315" y="376745"/>
                  </a:lnTo>
                  <a:lnTo>
                    <a:pt x="2394585" y="379463"/>
                  </a:lnTo>
                  <a:lnTo>
                    <a:pt x="2394585" y="386194"/>
                  </a:lnTo>
                  <a:lnTo>
                    <a:pt x="2397315" y="388924"/>
                  </a:lnTo>
                  <a:lnTo>
                    <a:pt x="2404021" y="388924"/>
                  </a:lnTo>
                  <a:lnTo>
                    <a:pt x="2406751" y="386194"/>
                  </a:lnTo>
                  <a:lnTo>
                    <a:pt x="2406751" y="379463"/>
                  </a:lnTo>
                  <a:close/>
                </a:path>
                <a:path w="2773680" h="2472690">
                  <a:moveTo>
                    <a:pt x="2422461" y="399669"/>
                  </a:moveTo>
                  <a:lnTo>
                    <a:pt x="2419743" y="396938"/>
                  </a:lnTo>
                  <a:lnTo>
                    <a:pt x="2413012" y="396938"/>
                  </a:lnTo>
                  <a:lnTo>
                    <a:pt x="2410295" y="399669"/>
                  </a:lnTo>
                  <a:lnTo>
                    <a:pt x="2410295" y="406400"/>
                  </a:lnTo>
                  <a:lnTo>
                    <a:pt x="2413012" y="409117"/>
                  </a:lnTo>
                  <a:lnTo>
                    <a:pt x="2419743" y="409117"/>
                  </a:lnTo>
                  <a:lnTo>
                    <a:pt x="2422461" y="406400"/>
                  </a:lnTo>
                  <a:lnTo>
                    <a:pt x="2422461" y="399669"/>
                  </a:lnTo>
                  <a:close/>
                </a:path>
                <a:path w="2773680" h="2472690">
                  <a:moveTo>
                    <a:pt x="2437854" y="420128"/>
                  </a:moveTo>
                  <a:lnTo>
                    <a:pt x="2435136" y="417398"/>
                  </a:lnTo>
                  <a:lnTo>
                    <a:pt x="2428405" y="417398"/>
                  </a:lnTo>
                  <a:lnTo>
                    <a:pt x="2425687" y="420128"/>
                  </a:lnTo>
                  <a:lnTo>
                    <a:pt x="2425687" y="426859"/>
                  </a:lnTo>
                  <a:lnTo>
                    <a:pt x="2428405" y="429577"/>
                  </a:lnTo>
                  <a:lnTo>
                    <a:pt x="2435136" y="429577"/>
                  </a:lnTo>
                  <a:lnTo>
                    <a:pt x="2437854" y="426859"/>
                  </a:lnTo>
                  <a:lnTo>
                    <a:pt x="2437854" y="420128"/>
                  </a:lnTo>
                  <a:close/>
                </a:path>
                <a:path w="2773680" h="2472690">
                  <a:moveTo>
                    <a:pt x="2452941" y="440842"/>
                  </a:moveTo>
                  <a:lnTo>
                    <a:pt x="2450211" y="438099"/>
                  </a:lnTo>
                  <a:lnTo>
                    <a:pt x="2443492" y="438099"/>
                  </a:lnTo>
                  <a:lnTo>
                    <a:pt x="2440762" y="440842"/>
                  </a:lnTo>
                  <a:lnTo>
                    <a:pt x="2440762" y="447560"/>
                  </a:lnTo>
                  <a:lnTo>
                    <a:pt x="2443492" y="450278"/>
                  </a:lnTo>
                  <a:lnTo>
                    <a:pt x="2450211" y="450278"/>
                  </a:lnTo>
                  <a:lnTo>
                    <a:pt x="2452941" y="447560"/>
                  </a:lnTo>
                  <a:lnTo>
                    <a:pt x="2452941" y="440842"/>
                  </a:lnTo>
                  <a:close/>
                </a:path>
                <a:path w="2773680" h="2472690">
                  <a:moveTo>
                    <a:pt x="2467597" y="461784"/>
                  </a:moveTo>
                  <a:lnTo>
                    <a:pt x="2464866" y="459041"/>
                  </a:lnTo>
                  <a:lnTo>
                    <a:pt x="2458148" y="459041"/>
                  </a:lnTo>
                  <a:lnTo>
                    <a:pt x="2455430" y="461784"/>
                  </a:lnTo>
                  <a:lnTo>
                    <a:pt x="2455430" y="468503"/>
                  </a:lnTo>
                  <a:lnTo>
                    <a:pt x="2458148" y="471220"/>
                  </a:lnTo>
                  <a:lnTo>
                    <a:pt x="2464866" y="471220"/>
                  </a:lnTo>
                  <a:lnTo>
                    <a:pt x="2467597" y="468503"/>
                  </a:lnTo>
                  <a:lnTo>
                    <a:pt x="2467597" y="461784"/>
                  </a:lnTo>
                  <a:close/>
                </a:path>
                <a:path w="2773680" h="2472690">
                  <a:moveTo>
                    <a:pt x="2482037" y="482955"/>
                  </a:moveTo>
                  <a:lnTo>
                    <a:pt x="2479319" y="480237"/>
                  </a:lnTo>
                  <a:lnTo>
                    <a:pt x="2472601" y="480237"/>
                  </a:lnTo>
                  <a:lnTo>
                    <a:pt x="2469870" y="482955"/>
                  </a:lnTo>
                  <a:lnTo>
                    <a:pt x="2469870" y="489699"/>
                  </a:lnTo>
                  <a:lnTo>
                    <a:pt x="2472601" y="492417"/>
                  </a:lnTo>
                  <a:lnTo>
                    <a:pt x="2479319" y="492417"/>
                  </a:lnTo>
                  <a:lnTo>
                    <a:pt x="2482037" y="489699"/>
                  </a:lnTo>
                  <a:lnTo>
                    <a:pt x="2482037" y="482955"/>
                  </a:lnTo>
                  <a:close/>
                </a:path>
                <a:path w="2773680" h="2472690">
                  <a:moveTo>
                    <a:pt x="2495981" y="504380"/>
                  </a:moveTo>
                  <a:lnTo>
                    <a:pt x="2493251" y="501650"/>
                  </a:lnTo>
                  <a:lnTo>
                    <a:pt x="2486533" y="501650"/>
                  </a:lnTo>
                  <a:lnTo>
                    <a:pt x="2483802" y="504380"/>
                  </a:lnTo>
                  <a:lnTo>
                    <a:pt x="2483802" y="511111"/>
                  </a:lnTo>
                  <a:lnTo>
                    <a:pt x="2486533" y="513829"/>
                  </a:lnTo>
                  <a:lnTo>
                    <a:pt x="2493251" y="513829"/>
                  </a:lnTo>
                  <a:lnTo>
                    <a:pt x="2495981" y="511111"/>
                  </a:lnTo>
                  <a:lnTo>
                    <a:pt x="2495981" y="504380"/>
                  </a:lnTo>
                  <a:close/>
                </a:path>
                <a:path w="2773680" h="2472690">
                  <a:moveTo>
                    <a:pt x="2509697" y="526034"/>
                  </a:moveTo>
                  <a:lnTo>
                    <a:pt x="2506967" y="523290"/>
                  </a:lnTo>
                  <a:lnTo>
                    <a:pt x="2500236" y="523290"/>
                  </a:lnTo>
                  <a:lnTo>
                    <a:pt x="2497518" y="526034"/>
                  </a:lnTo>
                  <a:lnTo>
                    <a:pt x="2497518" y="532752"/>
                  </a:lnTo>
                  <a:lnTo>
                    <a:pt x="2500236" y="535470"/>
                  </a:lnTo>
                  <a:lnTo>
                    <a:pt x="2506967" y="535470"/>
                  </a:lnTo>
                  <a:lnTo>
                    <a:pt x="2509697" y="532752"/>
                  </a:lnTo>
                  <a:lnTo>
                    <a:pt x="2509697" y="526034"/>
                  </a:lnTo>
                  <a:close/>
                </a:path>
                <a:path w="2773680" h="2472690">
                  <a:moveTo>
                    <a:pt x="2522994" y="547878"/>
                  </a:moveTo>
                  <a:lnTo>
                    <a:pt x="2520264" y="545147"/>
                  </a:lnTo>
                  <a:lnTo>
                    <a:pt x="2513546" y="545147"/>
                  </a:lnTo>
                  <a:lnTo>
                    <a:pt x="2510815" y="547878"/>
                  </a:lnTo>
                  <a:lnTo>
                    <a:pt x="2510815" y="554609"/>
                  </a:lnTo>
                  <a:lnTo>
                    <a:pt x="2513546" y="557326"/>
                  </a:lnTo>
                  <a:lnTo>
                    <a:pt x="2520264" y="557326"/>
                  </a:lnTo>
                  <a:lnTo>
                    <a:pt x="2522994" y="554609"/>
                  </a:lnTo>
                  <a:lnTo>
                    <a:pt x="2522994" y="547878"/>
                  </a:lnTo>
                  <a:close/>
                </a:path>
                <a:path w="2773680" h="2472690">
                  <a:moveTo>
                    <a:pt x="2535961" y="569963"/>
                  </a:moveTo>
                  <a:lnTo>
                    <a:pt x="2533231" y="567232"/>
                  </a:lnTo>
                  <a:lnTo>
                    <a:pt x="2526525" y="567232"/>
                  </a:lnTo>
                  <a:lnTo>
                    <a:pt x="2523794" y="569963"/>
                  </a:lnTo>
                  <a:lnTo>
                    <a:pt x="2523794" y="576681"/>
                  </a:lnTo>
                  <a:lnTo>
                    <a:pt x="2526525" y="579412"/>
                  </a:lnTo>
                  <a:lnTo>
                    <a:pt x="2533231" y="579412"/>
                  </a:lnTo>
                  <a:lnTo>
                    <a:pt x="2535961" y="576681"/>
                  </a:lnTo>
                  <a:lnTo>
                    <a:pt x="2535961" y="569963"/>
                  </a:lnTo>
                  <a:close/>
                </a:path>
                <a:path w="2773680" h="2472690">
                  <a:moveTo>
                    <a:pt x="2548547" y="592239"/>
                  </a:moveTo>
                  <a:lnTo>
                    <a:pt x="2545816" y="589508"/>
                  </a:lnTo>
                  <a:lnTo>
                    <a:pt x="2539085" y="589508"/>
                  </a:lnTo>
                  <a:lnTo>
                    <a:pt x="2536367" y="592239"/>
                  </a:lnTo>
                  <a:lnTo>
                    <a:pt x="2536367" y="598970"/>
                  </a:lnTo>
                  <a:lnTo>
                    <a:pt x="2539085" y="601687"/>
                  </a:lnTo>
                  <a:lnTo>
                    <a:pt x="2545816" y="601687"/>
                  </a:lnTo>
                  <a:lnTo>
                    <a:pt x="2548547" y="598970"/>
                  </a:lnTo>
                  <a:lnTo>
                    <a:pt x="2548547" y="592239"/>
                  </a:lnTo>
                  <a:close/>
                </a:path>
                <a:path w="2773680" h="2472690">
                  <a:moveTo>
                    <a:pt x="2560675" y="614743"/>
                  </a:moveTo>
                  <a:lnTo>
                    <a:pt x="2557957" y="612000"/>
                  </a:lnTo>
                  <a:lnTo>
                    <a:pt x="2551239" y="612000"/>
                  </a:lnTo>
                  <a:lnTo>
                    <a:pt x="2548509" y="614743"/>
                  </a:lnTo>
                  <a:lnTo>
                    <a:pt x="2548509" y="621461"/>
                  </a:lnTo>
                  <a:lnTo>
                    <a:pt x="2551239" y="624179"/>
                  </a:lnTo>
                  <a:lnTo>
                    <a:pt x="2557957" y="624179"/>
                  </a:lnTo>
                  <a:lnTo>
                    <a:pt x="2560675" y="621461"/>
                  </a:lnTo>
                  <a:lnTo>
                    <a:pt x="2560675" y="614743"/>
                  </a:lnTo>
                  <a:close/>
                </a:path>
                <a:path w="2773680" h="2472690">
                  <a:moveTo>
                    <a:pt x="2572613" y="637413"/>
                  </a:moveTo>
                  <a:lnTo>
                    <a:pt x="2569895" y="634682"/>
                  </a:lnTo>
                  <a:lnTo>
                    <a:pt x="2563164" y="634682"/>
                  </a:lnTo>
                  <a:lnTo>
                    <a:pt x="2560447" y="637413"/>
                  </a:lnTo>
                  <a:lnTo>
                    <a:pt x="2560447" y="644144"/>
                  </a:lnTo>
                  <a:lnTo>
                    <a:pt x="2563164" y="646861"/>
                  </a:lnTo>
                  <a:lnTo>
                    <a:pt x="2569895" y="646861"/>
                  </a:lnTo>
                  <a:lnTo>
                    <a:pt x="2572613" y="644144"/>
                  </a:lnTo>
                  <a:lnTo>
                    <a:pt x="2572613" y="637413"/>
                  </a:lnTo>
                  <a:close/>
                </a:path>
                <a:path w="2773680" h="2472690">
                  <a:moveTo>
                    <a:pt x="2584031" y="660285"/>
                  </a:moveTo>
                  <a:lnTo>
                    <a:pt x="2581300" y="657555"/>
                  </a:lnTo>
                  <a:lnTo>
                    <a:pt x="2574582" y="657555"/>
                  </a:lnTo>
                  <a:lnTo>
                    <a:pt x="2571851" y="660285"/>
                  </a:lnTo>
                  <a:lnTo>
                    <a:pt x="2571851" y="667004"/>
                  </a:lnTo>
                  <a:lnTo>
                    <a:pt x="2574582" y="669734"/>
                  </a:lnTo>
                  <a:lnTo>
                    <a:pt x="2581300" y="669734"/>
                  </a:lnTo>
                  <a:lnTo>
                    <a:pt x="2584031" y="667004"/>
                  </a:lnTo>
                  <a:lnTo>
                    <a:pt x="2584031" y="660285"/>
                  </a:lnTo>
                  <a:close/>
                </a:path>
                <a:path w="2773680" h="2472690">
                  <a:moveTo>
                    <a:pt x="2595130" y="683348"/>
                  </a:moveTo>
                  <a:lnTo>
                    <a:pt x="2592400" y="680605"/>
                  </a:lnTo>
                  <a:lnTo>
                    <a:pt x="2585682" y="680605"/>
                  </a:lnTo>
                  <a:lnTo>
                    <a:pt x="2582951" y="683348"/>
                  </a:lnTo>
                  <a:lnTo>
                    <a:pt x="2582951" y="690067"/>
                  </a:lnTo>
                  <a:lnTo>
                    <a:pt x="2585682" y="692785"/>
                  </a:lnTo>
                  <a:lnTo>
                    <a:pt x="2592400" y="692785"/>
                  </a:lnTo>
                  <a:lnTo>
                    <a:pt x="2595130" y="690067"/>
                  </a:lnTo>
                  <a:lnTo>
                    <a:pt x="2595130" y="683348"/>
                  </a:lnTo>
                  <a:close/>
                </a:path>
                <a:path w="2773680" h="2472690">
                  <a:moveTo>
                    <a:pt x="2605925" y="706589"/>
                  </a:moveTo>
                  <a:lnTo>
                    <a:pt x="2603195" y="703859"/>
                  </a:lnTo>
                  <a:lnTo>
                    <a:pt x="2596477" y="703859"/>
                  </a:lnTo>
                  <a:lnTo>
                    <a:pt x="2593746" y="706589"/>
                  </a:lnTo>
                  <a:lnTo>
                    <a:pt x="2593746" y="713308"/>
                  </a:lnTo>
                  <a:lnTo>
                    <a:pt x="2596477" y="716038"/>
                  </a:lnTo>
                  <a:lnTo>
                    <a:pt x="2603195" y="716038"/>
                  </a:lnTo>
                  <a:lnTo>
                    <a:pt x="2605925" y="713308"/>
                  </a:lnTo>
                  <a:lnTo>
                    <a:pt x="2605925" y="706589"/>
                  </a:lnTo>
                  <a:close/>
                </a:path>
                <a:path w="2773680" h="2472690">
                  <a:moveTo>
                    <a:pt x="2616187" y="729996"/>
                  </a:moveTo>
                  <a:lnTo>
                    <a:pt x="2613456" y="727252"/>
                  </a:lnTo>
                  <a:lnTo>
                    <a:pt x="2606725" y="727252"/>
                  </a:lnTo>
                  <a:lnTo>
                    <a:pt x="2604008" y="729996"/>
                  </a:lnTo>
                  <a:lnTo>
                    <a:pt x="2604008" y="736714"/>
                  </a:lnTo>
                  <a:lnTo>
                    <a:pt x="2606725" y="739432"/>
                  </a:lnTo>
                  <a:lnTo>
                    <a:pt x="2613456" y="739432"/>
                  </a:lnTo>
                  <a:lnTo>
                    <a:pt x="2616187" y="736714"/>
                  </a:lnTo>
                  <a:lnTo>
                    <a:pt x="2616187" y="729996"/>
                  </a:lnTo>
                  <a:close/>
                </a:path>
                <a:path w="2773680" h="2472690">
                  <a:moveTo>
                    <a:pt x="2626233" y="753567"/>
                  </a:moveTo>
                  <a:lnTo>
                    <a:pt x="2623489" y="750836"/>
                  </a:lnTo>
                  <a:lnTo>
                    <a:pt x="2616784" y="750836"/>
                  </a:lnTo>
                  <a:lnTo>
                    <a:pt x="2614053" y="753567"/>
                  </a:lnTo>
                  <a:lnTo>
                    <a:pt x="2614053" y="760298"/>
                  </a:lnTo>
                  <a:lnTo>
                    <a:pt x="2616784" y="763016"/>
                  </a:lnTo>
                  <a:lnTo>
                    <a:pt x="2623489" y="763016"/>
                  </a:lnTo>
                  <a:lnTo>
                    <a:pt x="2626233" y="760298"/>
                  </a:lnTo>
                  <a:lnTo>
                    <a:pt x="2626233" y="753567"/>
                  </a:lnTo>
                  <a:close/>
                </a:path>
                <a:path w="2773680" h="2472690">
                  <a:moveTo>
                    <a:pt x="2635758" y="777290"/>
                  </a:moveTo>
                  <a:lnTo>
                    <a:pt x="2633027" y="774560"/>
                  </a:lnTo>
                  <a:lnTo>
                    <a:pt x="2626309" y="774560"/>
                  </a:lnTo>
                  <a:lnTo>
                    <a:pt x="2623591" y="777290"/>
                  </a:lnTo>
                  <a:lnTo>
                    <a:pt x="2623591" y="784021"/>
                  </a:lnTo>
                  <a:lnTo>
                    <a:pt x="2626309" y="786739"/>
                  </a:lnTo>
                  <a:lnTo>
                    <a:pt x="2633027" y="786739"/>
                  </a:lnTo>
                  <a:lnTo>
                    <a:pt x="2635758" y="784021"/>
                  </a:lnTo>
                  <a:lnTo>
                    <a:pt x="2635758" y="777290"/>
                  </a:lnTo>
                  <a:close/>
                </a:path>
                <a:path w="2773680" h="2472690">
                  <a:moveTo>
                    <a:pt x="2644965" y="801179"/>
                  </a:moveTo>
                  <a:lnTo>
                    <a:pt x="2642235" y="798449"/>
                  </a:lnTo>
                  <a:lnTo>
                    <a:pt x="2635529" y="798449"/>
                  </a:lnTo>
                  <a:lnTo>
                    <a:pt x="2632786" y="801179"/>
                  </a:lnTo>
                  <a:lnTo>
                    <a:pt x="2632786" y="807910"/>
                  </a:lnTo>
                  <a:lnTo>
                    <a:pt x="2635529" y="810628"/>
                  </a:lnTo>
                  <a:lnTo>
                    <a:pt x="2642235" y="810628"/>
                  </a:lnTo>
                  <a:lnTo>
                    <a:pt x="2644965" y="807910"/>
                  </a:lnTo>
                  <a:lnTo>
                    <a:pt x="2644965" y="801179"/>
                  </a:lnTo>
                  <a:close/>
                </a:path>
                <a:path w="2773680" h="2472690">
                  <a:moveTo>
                    <a:pt x="2653766" y="825207"/>
                  </a:moveTo>
                  <a:lnTo>
                    <a:pt x="2651048" y="822477"/>
                  </a:lnTo>
                  <a:lnTo>
                    <a:pt x="2644317" y="822477"/>
                  </a:lnTo>
                  <a:lnTo>
                    <a:pt x="2641587" y="825207"/>
                  </a:lnTo>
                  <a:lnTo>
                    <a:pt x="2641587" y="831938"/>
                  </a:lnTo>
                  <a:lnTo>
                    <a:pt x="2644317" y="834656"/>
                  </a:lnTo>
                  <a:lnTo>
                    <a:pt x="2651048" y="834656"/>
                  </a:lnTo>
                  <a:lnTo>
                    <a:pt x="2653766" y="831938"/>
                  </a:lnTo>
                  <a:lnTo>
                    <a:pt x="2653766" y="825207"/>
                  </a:lnTo>
                  <a:close/>
                </a:path>
                <a:path w="2773680" h="2472690">
                  <a:moveTo>
                    <a:pt x="2662136" y="849388"/>
                  </a:moveTo>
                  <a:lnTo>
                    <a:pt x="2659405" y="846658"/>
                  </a:lnTo>
                  <a:lnTo>
                    <a:pt x="2652699" y="846658"/>
                  </a:lnTo>
                  <a:lnTo>
                    <a:pt x="2649969" y="849388"/>
                  </a:lnTo>
                  <a:lnTo>
                    <a:pt x="2649969" y="856107"/>
                  </a:lnTo>
                  <a:lnTo>
                    <a:pt x="2652699" y="858837"/>
                  </a:lnTo>
                  <a:lnTo>
                    <a:pt x="2659405" y="858837"/>
                  </a:lnTo>
                  <a:lnTo>
                    <a:pt x="2662136" y="856107"/>
                  </a:lnTo>
                  <a:lnTo>
                    <a:pt x="2662136" y="849388"/>
                  </a:lnTo>
                  <a:close/>
                </a:path>
                <a:path w="2773680" h="2472690">
                  <a:moveTo>
                    <a:pt x="2670200" y="873696"/>
                  </a:moveTo>
                  <a:lnTo>
                    <a:pt x="2667482" y="870966"/>
                  </a:lnTo>
                  <a:lnTo>
                    <a:pt x="2660764" y="870966"/>
                  </a:lnTo>
                  <a:lnTo>
                    <a:pt x="2658021" y="873696"/>
                  </a:lnTo>
                  <a:lnTo>
                    <a:pt x="2658021" y="880414"/>
                  </a:lnTo>
                  <a:lnTo>
                    <a:pt x="2660764" y="883132"/>
                  </a:lnTo>
                  <a:lnTo>
                    <a:pt x="2667482" y="883132"/>
                  </a:lnTo>
                  <a:lnTo>
                    <a:pt x="2670200" y="880414"/>
                  </a:lnTo>
                  <a:lnTo>
                    <a:pt x="2670200" y="873696"/>
                  </a:lnTo>
                  <a:close/>
                </a:path>
                <a:path w="2773680" h="2472690">
                  <a:moveTo>
                    <a:pt x="2677744" y="898131"/>
                  </a:moveTo>
                  <a:lnTo>
                    <a:pt x="2675026" y="895400"/>
                  </a:lnTo>
                  <a:lnTo>
                    <a:pt x="2668295" y="895400"/>
                  </a:lnTo>
                  <a:lnTo>
                    <a:pt x="2665565" y="898131"/>
                  </a:lnTo>
                  <a:lnTo>
                    <a:pt x="2665565" y="904849"/>
                  </a:lnTo>
                  <a:lnTo>
                    <a:pt x="2668295" y="907580"/>
                  </a:lnTo>
                  <a:lnTo>
                    <a:pt x="2675026" y="907580"/>
                  </a:lnTo>
                  <a:lnTo>
                    <a:pt x="2677744" y="904849"/>
                  </a:lnTo>
                  <a:lnTo>
                    <a:pt x="2677744" y="898131"/>
                  </a:lnTo>
                  <a:close/>
                </a:path>
                <a:path w="2773680" h="2472690">
                  <a:moveTo>
                    <a:pt x="2684970" y="922680"/>
                  </a:moveTo>
                  <a:lnTo>
                    <a:pt x="2682240" y="919949"/>
                  </a:lnTo>
                  <a:lnTo>
                    <a:pt x="2675521" y="919949"/>
                  </a:lnTo>
                  <a:lnTo>
                    <a:pt x="2672804" y="922680"/>
                  </a:lnTo>
                  <a:lnTo>
                    <a:pt x="2672804" y="929411"/>
                  </a:lnTo>
                  <a:lnTo>
                    <a:pt x="2675521" y="932129"/>
                  </a:lnTo>
                  <a:lnTo>
                    <a:pt x="2682240" y="932129"/>
                  </a:lnTo>
                  <a:lnTo>
                    <a:pt x="2684970" y="929411"/>
                  </a:lnTo>
                  <a:lnTo>
                    <a:pt x="2684970" y="922680"/>
                  </a:lnTo>
                  <a:close/>
                </a:path>
                <a:path w="2773680" h="2472690">
                  <a:moveTo>
                    <a:pt x="2691777" y="947356"/>
                  </a:moveTo>
                  <a:lnTo>
                    <a:pt x="2689047" y="944626"/>
                  </a:lnTo>
                  <a:lnTo>
                    <a:pt x="2682329" y="944626"/>
                  </a:lnTo>
                  <a:lnTo>
                    <a:pt x="2679611" y="947356"/>
                  </a:lnTo>
                  <a:lnTo>
                    <a:pt x="2679611" y="954074"/>
                  </a:lnTo>
                  <a:lnTo>
                    <a:pt x="2682329" y="956805"/>
                  </a:lnTo>
                  <a:lnTo>
                    <a:pt x="2689047" y="956805"/>
                  </a:lnTo>
                  <a:lnTo>
                    <a:pt x="2691777" y="954074"/>
                  </a:lnTo>
                  <a:lnTo>
                    <a:pt x="2691777" y="947356"/>
                  </a:lnTo>
                  <a:close/>
                </a:path>
                <a:path w="2773680" h="2472690">
                  <a:moveTo>
                    <a:pt x="2692082" y="1855304"/>
                  </a:moveTo>
                  <a:lnTo>
                    <a:pt x="2689364" y="1852587"/>
                  </a:lnTo>
                  <a:lnTo>
                    <a:pt x="2682646" y="1852587"/>
                  </a:lnTo>
                  <a:lnTo>
                    <a:pt x="2679916" y="1855304"/>
                  </a:lnTo>
                  <a:lnTo>
                    <a:pt x="2679916" y="1862035"/>
                  </a:lnTo>
                  <a:lnTo>
                    <a:pt x="2682646" y="1864766"/>
                  </a:lnTo>
                  <a:lnTo>
                    <a:pt x="2689364" y="1864766"/>
                  </a:lnTo>
                  <a:lnTo>
                    <a:pt x="2692082" y="1862035"/>
                  </a:lnTo>
                  <a:lnTo>
                    <a:pt x="2692082" y="1855304"/>
                  </a:lnTo>
                  <a:close/>
                </a:path>
                <a:path w="2773680" h="2472690">
                  <a:moveTo>
                    <a:pt x="2698165" y="972134"/>
                  </a:moveTo>
                  <a:lnTo>
                    <a:pt x="2695435" y="969403"/>
                  </a:lnTo>
                  <a:lnTo>
                    <a:pt x="2688717" y="969403"/>
                  </a:lnTo>
                  <a:lnTo>
                    <a:pt x="2685999" y="972134"/>
                  </a:lnTo>
                  <a:lnTo>
                    <a:pt x="2685999" y="978865"/>
                  </a:lnTo>
                  <a:lnTo>
                    <a:pt x="2688717" y="981583"/>
                  </a:lnTo>
                  <a:lnTo>
                    <a:pt x="2695435" y="981583"/>
                  </a:lnTo>
                  <a:lnTo>
                    <a:pt x="2698165" y="978865"/>
                  </a:lnTo>
                  <a:lnTo>
                    <a:pt x="2698165" y="972134"/>
                  </a:lnTo>
                  <a:close/>
                </a:path>
                <a:path w="2773680" h="2472690">
                  <a:moveTo>
                    <a:pt x="2704236" y="997013"/>
                  </a:moveTo>
                  <a:lnTo>
                    <a:pt x="2701518" y="994283"/>
                  </a:lnTo>
                  <a:lnTo>
                    <a:pt x="2694787" y="994283"/>
                  </a:lnTo>
                  <a:lnTo>
                    <a:pt x="2692069" y="997013"/>
                  </a:lnTo>
                  <a:lnTo>
                    <a:pt x="2692069" y="1003744"/>
                  </a:lnTo>
                  <a:lnTo>
                    <a:pt x="2694787" y="1006462"/>
                  </a:lnTo>
                  <a:lnTo>
                    <a:pt x="2701518" y="1006462"/>
                  </a:lnTo>
                  <a:lnTo>
                    <a:pt x="2704236" y="1003744"/>
                  </a:lnTo>
                  <a:lnTo>
                    <a:pt x="2704236" y="997013"/>
                  </a:lnTo>
                  <a:close/>
                </a:path>
                <a:path w="2773680" h="2472690">
                  <a:moveTo>
                    <a:pt x="2707475" y="1806486"/>
                  </a:moveTo>
                  <a:lnTo>
                    <a:pt x="2704757" y="1803755"/>
                  </a:lnTo>
                  <a:lnTo>
                    <a:pt x="2698038" y="1803755"/>
                  </a:lnTo>
                  <a:lnTo>
                    <a:pt x="2695308" y="1806486"/>
                  </a:lnTo>
                  <a:lnTo>
                    <a:pt x="2695308" y="1813217"/>
                  </a:lnTo>
                  <a:lnTo>
                    <a:pt x="2698038" y="1815934"/>
                  </a:lnTo>
                  <a:lnTo>
                    <a:pt x="2704757" y="1815934"/>
                  </a:lnTo>
                  <a:lnTo>
                    <a:pt x="2707475" y="1813217"/>
                  </a:lnTo>
                  <a:lnTo>
                    <a:pt x="2707475" y="1806486"/>
                  </a:lnTo>
                  <a:close/>
                </a:path>
                <a:path w="2773680" h="2472690">
                  <a:moveTo>
                    <a:pt x="2709786" y="1021981"/>
                  </a:moveTo>
                  <a:lnTo>
                    <a:pt x="2707055" y="1019251"/>
                  </a:lnTo>
                  <a:lnTo>
                    <a:pt x="2700337" y="1019251"/>
                  </a:lnTo>
                  <a:lnTo>
                    <a:pt x="2697607" y="1021981"/>
                  </a:lnTo>
                  <a:lnTo>
                    <a:pt x="2697607" y="1028700"/>
                  </a:lnTo>
                  <a:lnTo>
                    <a:pt x="2700337" y="1031430"/>
                  </a:lnTo>
                  <a:lnTo>
                    <a:pt x="2707055" y="1031430"/>
                  </a:lnTo>
                  <a:lnTo>
                    <a:pt x="2709786" y="1028700"/>
                  </a:lnTo>
                  <a:lnTo>
                    <a:pt x="2709786" y="1021981"/>
                  </a:lnTo>
                  <a:close/>
                </a:path>
                <a:path w="2773680" h="2472690">
                  <a:moveTo>
                    <a:pt x="2714599" y="1781898"/>
                  </a:moveTo>
                  <a:lnTo>
                    <a:pt x="2711881" y="1779168"/>
                  </a:lnTo>
                  <a:lnTo>
                    <a:pt x="2705150" y="1779168"/>
                  </a:lnTo>
                  <a:lnTo>
                    <a:pt x="2702420" y="1781898"/>
                  </a:lnTo>
                  <a:lnTo>
                    <a:pt x="2702420" y="1788629"/>
                  </a:lnTo>
                  <a:lnTo>
                    <a:pt x="2705150" y="1791347"/>
                  </a:lnTo>
                  <a:lnTo>
                    <a:pt x="2711881" y="1791347"/>
                  </a:lnTo>
                  <a:lnTo>
                    <a:pt x="2714599" y="1788629"/>
                  </a:lnTo>
                  <a:lnTo>
                    <a:pt x="2714599" y="1781898"/>
                  </a:lnTo>
                  <a:close/>
                </a:path>
                <a:path w="2773680" h="2472690">
                  <a:moveTo>
                    <a:pt x="2715018" y="1047051"/>
                  </a:moveTo>
                  <a:lnTo>
                    <a:pt x="2712301" y="1044321"/>
                  </a:lnTo>
                  <a:lnTo>
                    <a:pt x="2705570" y="1044321"/>
                  </a:lnTo>
                  <a:lnTo>
                    <a:pt x="2702852" y="1047051"/>
                  </a:lnTo>
                  <a:lnTo>
                    <a:pt x="2702852" y="1053769"/>
                  </a:lnTo>
                  <a:lnTo>
                    <a:pt x="2705570" y="1056487"/>
                  </a:lnTo>
                  <a:lnTo>
                    <a:pt x="2712301" y="1056487"/>
                  </a:lnTo>
                  <a:lnTo>
                    <a:pt x="2715018" y="1053769"/>
                  </a:lnTo>
                  <a:lnTo>
                    <a:pt x="2715018" y="1047051"/>
                  </a:lnTo>
                  <a:close/>
                </a:path>
                <a:path w="2773680" h="2472690">
                  <a:moveTo>
                    <a:pt x="2719730" y="1072184"/>
                  </a:moveTo>
                  <a:lnTo>
                    <a:pt x="2717012" y="1069454"/>
                  </a:lnTo>
                  <a:lnTo>
                    <a:pt x="2710281" y="1069454"/>
                  </a:lnTo>
                  <a:lnTo>
                    <a:pt x="2707563" y="1072184"/>
                  </a:lnTo>
                  <a:lnTo>
                    <a:pt x="2707563" y="1078903"/>
                  </a:lnTo>
                  <a:lnTo>
                    <a:pt x="2710281" y="1081633"/>
                  </a:lnTo>
                  <a:lnTo>
                    <a:pt x="2717012" y="1081633"/>
                  </a:lnTo>
                  <a:lnTo>
                    <a:pt x="2719730" y="1078903"/>
                  </a:lnTo>
                  <a:lnTo>
                    <a:pt x="2719730" y="1072184"/>
                  </a:lnTo>
                  <a:close/>
                </a:path>
                <a:path w="2773680" h="2472690">
                  <a:moveTo>
                    <a:pt x="2721203" y="1757197"/>
                  </a:moveTo>
                  <a:lnTo>
                    <a:pt x="2718473" y="1754466"/>
                  </a:lnTo>
                  <a:lnTo>
                    <a:pt x="2711754" y="1754466"/>
                  </a:lnTo>
                  <a:lnTo>
                    <a:pt x="2709024" y="1757197"/>
                  </a:lnTo>
                  <a:lnTo>
                    <a:pt x="2709024" y="1763915"/>
                  </a:lnTo>
                  <a:lnTo>
                    <a:pt x="2711754" y="1766633"/>
                  </a:lnTo>
                  <a:lnTo>
                    <a:pt x="2718473" y="1766633"/>
                  </a:lnTo>
                  <a:lnTo>
                    <a:pt x="2721203" y="1763915"/>
                  </a:lnTo>
                  <a:lnTo>
                    <a:pt x="2721203" y="1757197"/>
                  </a:lnTo>
                  <a:close/>
                </a:path>
                <a:path w="2773680" h="2472690">
                  <a:moveTo>
                    <a:pt x="2724124" y="1097394"/>
                  </a:moveTo>
                  <a:lnTo>
                    <a:pt x="2721394" y="1094676"/>
                  </a:lnTo>
                  <a:lnTo>
                    <a:pt x="2714688" y="1094676"/>
                  </a:lnTo>
                  <a:lnTo>
                    <a:pt x="2711958" y="1097394"/>
                  </a:lnTo>
                  <a:lnTo>
                    <a:pt x="2711958" y="1104125"/>
                  </a:lnTo>
                  <a:lnTo>
                    <a:pt x="2714688" y="1106843"/>
                  </a:lnTo>
                  <a:lnTo>
                    <a:pt x="2721394" y="1106843"/>
                  </a:lnTo>
                  <a:lnTo>
                    <a:pt x="2724124" y="1104125"/>
                  </a:lnTo>
                  <a:lnTo>
                    <a:pt x="2724124" y="1097394"/>
                  </a:lnTo>
                  <a:close/>
                </a:path>
                <a:path w="2773680" h="2472690">
                  <a:moveTo>
                    <a:pt x="2727490" y="1732394"/>
                  </a:moveTo>
                  <a:lnTo>
                    <a:pt x="2724759" y="1729651"/>
                  </a:lnTo>
                  <a:lnTo>
                    <a:pt x="2718041" y="1729651"/>
                  </a:lnTo>
                  <a:lnTo>
                    <a:pt x="2715310" y="1732394"/>
                  </a:lnTo>
                  <a:lnTo>
                    <a:pt x="2715310" y="1739112"/>
                  </a:lnTo>
                  <a:lnTo>
                    <a:pt x="2718041" y="1741830"/>
                  </a:lnTo>
                  <a:lnTo>
                    <a:pt x="2724759" y="1741830"/>
                  </a:lnTo>
                  <a:lnTo>
                    <a:pt x="2727490" y="1739112"/>
                  </a:lnTo>
                  <a:lnTo>
                    <a:pt x="2727490" y="1732394"/>
                  </a:lnTo>
                  <a:close/>
                </a:path>
                <a:path w="2773680" h="2472690">
                  <a:moveTo>
                    <a:pt x="2728112" y="1122692"/>
                  </a:moveTo>
                  <a:lnTo>
                    <a:pt x="2725382" y="1119962"/>
                  </a:lnTo>
                  <a:lnTo>
                    <a:pt x="2718663" y="1119962"/>
                  </a:lnTo>
                  <a:lnTo>
                    <a:pt x="2715945" y="1122692"/>
                  </a:lnTo>
                  <a:lnTo>
                    <a:pt x="2715945" y="1129411"/>
                  </a:lnTo>
                  <a:lnTo>
                    <a:pt x="2718663" y="1132141"/>
                  </a:lnTo>
                  <a:lnTo>
                    <a:pt x="2725382" y="1132141"/>
                  </a:lnTo>
                  <a:lnTo>
                    <a:pt x="2728112" y="1129411"/>
                  </a:lnTo>
                  <a:lnTo>
                    <a:pt x="2728112" y="1122692"/>
                  </a:lnTo>
                  <a:close/>
                </a:path>
                <a:path w="2773680" h="2472690">
                  <a:moveTo>
                    <a:pt x="2731579" y="1148029"/>
                  </a:moveTo>
                  <a:lnTo>
                    <a:pt x="2728836" y="1145311"/>
                  </a:lnTo>
                  <a:lnTo>
                    <a:pt x="2722118" y="1145311"/>
                  </a:lnTo>
                  <a:lnTo>
                    <a:pt x="2719400" y="1148029"/>
                  </a:lnTo>
                  <a:lnTo>
                    <a:pt x="2719400" y="1154747"/>
                  </a:lnTo>
                  <a:lnTo>
                    <a:pt x="2722118" y="1157490"/>
                  </a:lnTo>
                  <a:lnTo>
                    <a:pt x="2728836" y="1157490"/>
                  </a:lnTo>
                  <a:lnTo>
                    <a:pt x="2731579" y="1154747"/>
                  </a:lnTo>
                  <a:lnTo>
                    <a:pt x="2731579" y="1148029"/>
                  </a:lnTo>
                  <a:close/>
                </a:path>
                <a:path w="2773680" h="2472690">
                  <a:moveTo>
                    <a:pt x="2733446" y="1707489"/>
                  </a:moveTo>
                  <a:lnTo>
                    <a:pt x="2730728" y="1704759"/>
                  </a:lnTo>
                  <a:lnTo>
                    <a:pt x="2723997" y="1704759"/>
                  </a:lnTo>
                  <a:lnTo>
                    <a:pt x="2721267" y="1707489"/>
                  </a:lnTo>
                  <a:lnTo>
                    <a:pt x="2721267" y="1714207"/>
                  </a:lnTo>
                  <a:lnTo>
                    <a:pt x="2723997" y="1716938"/>
                  </a:lnTo>
                  <a:lnTo>
                    <a:pt x="2730728" y="1716938"/>
                  </a:lnTo>
                  <a:lnTo>
                    <a:pt x="2733446" y="1714207"/>
                  </a:lnTo>
                  <a:lnTo>
                    <a:pt x="2733446" y="1707489"/>
                  </a:lnTo>
                  <a:close/>
                </a:path>
                <a:path w="2773680" h="2472690">
                  <a:moveTo>
                    <a:pt x="2734703" y="1173429"/>
                  </a:moveTo>
                  <a:lnTo>
                    <a:pt x="2731986" y="1170711"/>
                  </a:lnTo>
                  <a:lnTo>
                    <a:pt x="2725255" y="1170711"/>
                  </a:lnTo>
                  <a:lnTo>
                    <a:pt x="2722524" y="1173429"/>
                  </a:lnTo>
                  <a:lnTo>
                    <a:pt x="2722524" y="1180160"/>
                  </a:lnTo>
                  <a:lnTo>
                    <a:pt x="2725255" y="1182890"/>
                  </a:lnTo>
                  <a:lnTo>
                    <a:pt x="2731986" y="1182890"/>
                  </a:lnTo>
                  <a:lnTo>
                    <a:pt x="2734703" y="1180160"/>
                  </a:lnTo>
                  <a:lnTo>
                    <a:pt x="2734703" y="1173429"/>
                  </a:lnTo>
                  <a:close/>
                </a:path>
                <a:path w="2773680" h="2472690">
                  <a:moveTo>
                    <a:pt x="2737421" y="1198892"/>
                  </a:moveTo>
                  <a:lnTo>
                    <a:pt x="2734703" y="1196149"/>
                  </a:lnTo>
                  <a:lnTo>
                    <a:pt x="2727985" y="1196149"/>
                  </a:lnTo>
                  <a:lnTo>
                    <a:pt x="2725255" y="1198892"/>
                  </a:lnTo>
                  <a:lnTo>
                    <a:pt x="2725255" y="1205611"/>
                  </a:lnTo>
                  <a:lnTo>
                    <a:pt x="2727985" y="1208328"/>
                  </a:lnTo>
                  <a:lnTo>
                    <a:pt x="2734703" y="1208328"/>
                  </a:lnTo>
                  <a:lnTo>
                    <a:pt x="2737421" y="1205611"/>
                  </a:lnTo>
                  <a:lnTo>
                    <a:pt x="2737421" y="1198892"/>
                  </a:lnTo>
                  <a:close/>
                </a:path>
                <a:path w="2773680" h="2472690">
                  <a:moveTo>
                    <a:pt x="2738894" y="1682483"/>
                  </a:moveTo>
                  <a:lnTo>
                    <a:pt x="2736177" y="1679765"/>
                  </a:lnTo>
                  <a:lnTo>
                    <a:pt x="2729446" y="1679765"/>
                  </a:lnTo>
                  <a:lnTo>
                    <a:pt x="2726728" y="1682483"/>
                  </a:lnTo>
                  <a:lnTo>
                    <a:pt x="2726728" y="1689201"/>
                  </a:lnTo>
                  <a:lnTo>
                    <a:pt x="2729446" y="1691944"/>
                  </a:lnTo>
                  <a:lnTo>
                    <a:pt x="2736177" y="1691944"/>
                  </a:lnTo>
                  <a:lnTo>
                    <a:pt x="2738894" y="1689201"/>
                  </a:lnTo>
                  <a:lnTo>
                    <a:pt x="2738894" y="1682483"/>
                  </a:lnTo>
                  <a:close/>
                </a:path>
                <a:path w="2773680" h="2472690">
                  <a:moveTo>
                    <a:pt x="2739745" y="1224368"/>
                  </a:moveTo>
                  <a:lnTo>
                    <a:pt x="2737002" y="1221638"/>
                  </a:lnTo>
                  <a:lnTo>
                    <a:pt x="2730284" y="1221638"/>
                  </a:lnTo>
                  <a:lnTo>
                    <a:pt x="2727566" y="1224368"/>
                  </a:lnTo>
                  <a:lnTo>
                    <a:pt x="2727566" y="1231099"/>
                  </a:lnTo>
                  <a:lnTo>
                    <a:pt x="2730284" y="1233817"/>
                  </a:lnTo>
                  <a:lnTo>
                    <a:pt x="2737002" y="1233817"/>
                  </a:lnTo>
                  <a:lnTo>
                    <a:pt x="2739745" y="1231099"/>
                  </a:lnTo>
                  <a:lnTo>
                    <a:pt x="2739745" y="1224368"/>
                  </a:lnTo>
                  <a:close/>
                </a:path>
                <a:path w="2773680" h="2472690">
                  <a:moveTo>
                    <a:pt x="2741612" y="1249895"/>
                  </a:moveTo>
                  <a:lnTo>
                    <a:pt x="2738894" y="1247165"/>
                  </a:lnTo>
                  <a:lnTo>
                    <a:pt x="2732176" y="1247165"/>
                  </a:lnTo>
                  <a:lnTo>
                    <a:pt x="2729433" y="1249895"/>
                  </a:lnTo>
                  <a:lnTo>
                    <a:pt x="2729433" y="1256626"/>
                  </a:lnTo>
                  <a:lnTo>
                    <a:pt x="2732176" y="1259344"/>
                  </a:lnTo>
                  <a:lnTo>
                    <a:pt x="2738894" y="1259344"/>
                  </a:lnTo>
                  <a:lnTo>
                    <a:pt x="2741612" y="1256626"/>
                  </a:lnTo>
                  <a:lnTo>
                    <a:pt x="2741612" y="1249895"/>
                  </a:lnTo>
                  <a:close/>
                </a:path>
                <a:path w="2773680" h="2472690">
                  <a:moveTo>
                    <a:pt x="2743085" y="1275448"/>
                  </a:moveTo>
                  <a:lnTo>
                    <a:pt x="2740355" y="1272717"/>
                  </a:lnTo>
                  <a:lnTo>
                    <a:pt x="2733637" y="1272717"/>
                  </a:lnTo>
                  <a:lnTo>
                    <a:pt x="2730906" y="1275448"/>
                  </a:lnTo>
                  <a:lnTo>
                    <a:pt x="2730906" y="1282166"/>
                  </a:lnTo>
                  <a:lnTo>
                    <a:pt x="2733637" y="1284897"/>
                  </a:lnTo>
                  <a:lnTo>
                    <a:pt x="2740355" y="1284897"/>
                  </a:lnTo>
                  <a:lnTo>
                    <a:pt x="2743085" y="1282166"/>
                  </a:lnTo>
                  <a:lnTo>
                    <a:pt x="2743085" y="1275448"/>
                  </a:lnTo>
                  <a:close/>
                </a:path>
                <a:path w="2773680" h="2472690">
                  <a:moveTo>
                    <a:pt x="2744038" y="1657413"/>
                  </a:moveTo>
                  <a:lnTo>
                    <a:pt x="2741307" y="1654670"/>
                  </a:lnTo>
                  <a:lnTo>
                    <a:pt x="2734576" y="1654670"/>
                  </a:lnTo>
                  <a:lnTo>
                    <a:pt x="2731859" y="1657413"/>
                  </a:lnTo>
                  <a:lnTo>
                    <a:pt x="2731859" y="1664131"/>
                  </a:lnTo>
                  <a:lnTo>
                    <a:pt x="2734576" y="1666849"/>
                  </a:lnTo>
                  <a:lnTo>
                    <a:pt x="2741307" y="1666849"/>
                  </a:lnTo>
                  <a:lnTo>
                    <a:pt x="2744038" y="1664131"/>
                  </a:lnTo>
                  <a:lnTo>
                    <a:pt x="2744038" y="1657413"/>
                  </a:lnTo>
                  <a:close/>
                </a:path>
                <a:path w="2773680" h="2472690">
                  <a:moveTo>
                    <a:pt x="2744127" y="1301013"/>
                  </a:moveTo>
                  <a:lnTo>
                    <a:pt x="2741409" y="1298282"/>
                  </a:lnTo>
                  <a:lnTo>
                    <a:pt x="2734678" y="1298282"/>
                  </a:lnTo>
                  <a:lnTo>
                    <a:pt x="2731947" y="1301013"/>
                  </a:lnTo>
                  <a:lnTo>
                    <a:pt x="2731947" y="1307731"/>
                  </a:lnTo>
                  <a:lnTo>
                    <a:pt x="2734678" y="1310462"/>
                  </a:lnTo>
                  <a:lnTo>
                    <a:pt x="2741409" y="1310462"/>
                  </a:lnTo>
                  <a:lnTo>
                    <a:pt x="2744127" y="1307731"/>
                  </a:lnTo>
                  <a:lnTo>
                    <a:pt x="2744127" y="1301013"/>
                  </a:lnTo>
                  <a:close/>
                </a:path>
                <a:path w="2773680" h="2472690">
                  <a:moveTo>
                    <a:pt x="2744762" y="1326603"/>
                  </a:moveTo>
                  <a:lnTo>
                    <a:pt x="2742031" y="1323873"/>
                  </a:lnTo>
                  <a:lnTo>
                    <a:pt x="2735313" y="1323873"/>
                  </a:lnTo>
                  <a:lnTo>
                    <a:pt x="2732595" y="1326603"/>
                  </a:lnTo>
                  <a:lnTo>
                    <a:pt x="2732595" y="1333322"/>
                  </a:lnTo>
                  <a:lnTo>
                    <a:pt x="2735313" y="1336040"/>
                  </a:lnTo>
                  <a:lnTo>
                    <a:pt x="2742031" y="1336040"/>
                  </a:lnTo>
                  <a:lnTo>
                    <a:pt x="2744762" y="1333322"/>
                  </a:lnTo>
                  <a:lnTo>
                    <a:pt x="2744762" y="1326603"/>
                  </a:lnTo>
                  <a:close/>
                </a:path>
                <a:path w="2773680" h="2472690">
                  <a:moveTo>
                    <a:pt x="2748737" y="1632242"/>
                  </a:moveTo>
                  <a:lnTo>
                    <a:pt x="2746019" y="1629524"/>
                  </a:lnTo>
                  <a:lnTo>
                    <a:pt x="2739288" y="1629524"/>
                  </a:lnTo>
                  <a:lnTo>
                    <a:pt x="2736570" y="1632242"/>
                  </a:lnTo>
                  <a:lnTo>
                    <a:pt x="2736570" y="1638973"/>
                  </a:lnTo>
                  <a:lnTo>
                    <a:pt x="2739288" y="1641703"/>
                  </a:lnTo>
                  <a:lnTo>
                    <a:pt x="2746019" y="1641703"/>
                  </a:lnTo>
                  <a:lnTo>
                    <a:pt x="2748737" y="1638973"/>
                  </a:lnTo>
                  <a:lnTo>
                    <a:pt x="2748737" y="1632242"/>
                  </a:lnTo>
                  <a:close/>
                </a:path>
                <a:path w="2773680" h="2472690">
                  <a:moveTo>
                    <a:pt x="2753042" y="1607019"/>
                  </a:moveTo>
                  <a:lnTo>
                    <a:pt x="2750312" y="1604289"/>
                  </a:lnTo>
                  <a:lnTo>
                    <a:pt x="2743581" y="1604289"/>
                  </a:lnTo>
                  <a:lnTo>
                    <a:pt x="2740863" y="1607019"/>
                  </a:lnTo>
                  <a:lnTo>
                    <a:pt x="2740863" y="1613738"/>
                  </a:lnTo>
                  <a:lnTo>
                    <a:pt x="2743581" y="1616468"/>
                  </a:lnTo>
                  <a:lnTo>
                    <a:pt x="2750312" y="1616468"/>
                  </a:lnTo>
                  <a:lnTo>
                    <a:pt x="2753042" y="1613738"/>
                  </a:lnTo>
                  <a:lnTo>
                    <a:pt x="2753042" y="1607019"/>
                  </a:lnTo>
                  <a:close/>
                </a:path>
                <a:path w="2773680" h="2472690">
                  <a:moveTo>
                    <a:pt x="2756903" y="1581721"/>
                  </a:moveTo>
                  <a:lnTo>
                    <a:pt x="2754185" y="1578991"/>
                  </a:lnTo>
                  <a:lnTo>
                    <a:pt x="2747454" y="1578991"/>
                  </a:lnTo>
                  <a:lnTo>
                    <a:pt x="2744724" y="1581721"/>
                  </a:lnTo>
                  <a:lnTo>
                    <a:pt x="2744724" y="1588439"/>
                  </a:lnTo>
                  <a:lnTo>
                    <a:pt x="2747454" y="1591170"/>
                  </a:lnTo>
                  <a:lnTo>
                    <a:pt x="2754185" y="1591170"/>
                  </a:lnTo>
                  <a:lnTo>
                    <a:pt x="2756903" y="1588439"/>
                  </a:lnTo>
                  <a:lnTo>
                    <a:pt x="2756903" y="1581721"/>
                  </a:lnTo>
                  <a:close/>
                </a:path>
                <a:path w="2773680" h="2472690">
                  <a:moveTo>
                    <a:pt x="2773451" y="1352194"/>
                  </a:moveTo>
                  <a:lnTo>
                    <a:pt x="2770721" y="1349463"/>
                  </a:lnTo>
                  <a:lnTo>
                    <a:pt x="2764002" y="1349463"/>
                  </a:lnTo>
                  <a:lnTo>
                    <a:pt x="2761272" y="1352194"/>
                  </a:lnTo>
                  <a:lnTo>
                    <a:pt x="2761272" y="1358912"/>
                  </a:lnTo>
                  <a:lnTo>
                    <a:pt x="2764002" y="1361630"/>
                  </a:lnTo>
                  <a:lnTo>
                    <a:pt x="2770721" y="1361630"/>
                  </a:lnTo>
                  <a:lnTo>
                    <a:pt x="2773451" y="1358912"/>
                  </a:lnTo>
                  <a:lnTo>
                    <a:pt x="2773451" y="135219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2107571" y="8267401"/>
              <a:ext cx="2917825" cy="2456815"/>
            </a:xfrm>
            <a:custGeom>
              <a:avLst/>
              <a:gdLst/>
              <a:ahLst/>
              <a:cxnLst/>
              <a:rect l="l" t="t" r="r" b="b"/>
              <a:pathLst>
                <a:path w="2917825" h="2456815">
                  <a:moveTo>
                    <a:pt x="12179" y="1303502"/>
                  </a:moveTo>
                  <a:lnTo>
                    <a:pt x="9448" y="1300759"/>
                  </a:lnTo>
                  <a:lnTo>
                    <a:pt x="2730" y="1300759"/>
                  </a:lnTo>
                  <a:lnTo>
                    <a:pt x="0" y="1303502"/>
                  </a:lnTo>
                  <a:lnTo>
                    <a:pt x="0" y="1310220"/>
                  </a:lnTo>
                  <a:lnTo>
                    <a:pt x="2730" y="1312938"/>
                  </a:lnTo>
                  <a:lnTo>
                    <a:pt x="9448" y="1312938"/>
                  </a:lnTo>
                  <a:lnTo>
                    <a:pt x="12179" y="1310220"/>
                  </a:lnTo>
                  <a:lnTo>
                    <a:pt x="12179" y="1303502"/>
                  </a:lnTo>
                  <a:close/>
                </a:path>
                <a:path w="2917825" h="2456815">
                  <a:moveTo>
                    <a:pt x="13106" y="1431417"/>
                  </a:moveTo>
                  <a:lnTo>
                    <a:pt x="10375" y="1428686"/>
                  </a:lnTo>
                  <a:lnTo>
                    <a:pt x="3670" y="1428686"/>
                  </a:lnTo>
                  <a:lnTo>
                    <a:pt x="939" y="1431417"/>
                  </a:lnTo>
                  <a:lnTo>
                    <a:pt x="939" y="1438148"/>
                  </a:lnTo>
                  <a:lnTo>
                    <a:pt x="3670" y="1440865"/>
                  </a:lnTo>
                  <a:lnTo>
                    <a:pt x="10375" y="1440865"/>
                  </a:lnTo>
                  <a:lnTo>
                    <a:pt x="13106" y="1438148"/>
                  </a:lnTo>
                  <a:lnTo>
                    <a:pt x="13106" y="1431417"/>
                  </a:lnTo>
                  <a:close/>
                </a:path>
                <a:path w="2917825" h="2456815">
                  <a:moveTo>
                    <a:pt x="13106" y="1277912"/>
                  </a:moveTo>
                  <a:lnTo>
                    <a:pt x="10375" y="1275194"/>
                  </a:lnTo>
                  <a:lnTo>
                    <a:pt x="3670" y="1275194"/>
                  </a:lnTo>
                  <a:lnTo>
                    <a:pt x="939" y="1277912"/>
                  </a:lnTo>
                  <a:lnTo>
                    <a:pt x="939" y="1284643"/>
                  </a:lnTo>
                  <a:lnTo>
                    <a:pt x="3670" y="1287373"/>
                  </a:lnTo>
                  <a:lnTo>
                    <a:pt x="10375" y="1287373"/>
                  </a:lnTo>
                  <a:lnTo>
                    <a:pt x="13106" y="1284643"/>
                  </a:lnTo>
                  <a:lnTo>
                    <a:pt x="13106" y="1277912"/>
                  </a:lnTo>
                  <a:close/>
                </a:path>
                <a:path w="2917825" h="2456815">
                  <a:moveTo>
                    <a:pt x="14579" y="1456969"/>
                  </a:moveTo>
                  <a:lnTo>
                    <a:pt x="11849" y="1454238"/>
                  </a:lnTo>
                  <a:lnTo>
                    <a:pt x="5130" y="1454238"/>
                  </a:lnTo>
                  <a:lnTo>
                    <a:pt x="2413" y="1456969"/>
                  </a:lnTo>
                  <a:lnTo>
                    <a:pt x="2413" y="1463687"/>
                  </a:lnTo>
                  <a:lnTo>
                    <a:pt x="5130" y="1466418"/>
                  </a:lnTo>
                  <a:lnTo>
                    <a:pt x="11849" y="1466418"/>
                  </a:lnTo>
                  <a:lnTo>
                    <a:pt x="14579" y="1463687"/>
                  </a:lnTo>
                  <a:lnTo>
                    <a:pt x="14579" y="1456969"/>
                  </a:lnTo>
                  <a:close/>
                </a:path>
                <a:path w="2917825" h="2456815">
                  <a:moveTo>
                    <a:pt x="14579" y="1252372"/>
                  </a:moveTo>
                  <a:lnTo>
                    <a:pt x="11849" y="1249629"/>
                  </a:lnTo>
                  <a:lnTo>
                    <a:pt x="5130" y="1249629"/>
                  </a:lnTo>
                  <a:lnTo>
                    <a:pt x="2413" y="1252372"/>
                  </a:lnTo>
                  <a:lnTo>
                    <a:pt x="2413" y="1259090"/>
                  </a:lnTo>
                  <a:lnTo>
                    <a:pt x="5130" y="1261808"/>
                  </a:lnTo>
                  <a:lnTo>
                    <a:pt x="11849" y="1261808"/>
                  </a:lnTo>
                  <a:lnTo>
                    <a:pt x="14579" y="1259090"/>
                  </a:lnTo>
                  <a:lnTo>
                    <a:pt x="14579" y="1252372"/>
                  </a:lnTo>
                  <a:close/>
                </a:path>
                <a:path w="2917825" h="2456815">
                  <a:moveTo>
                    <a:pt x="16471" y="1482496"/>
                  </a:moveTo>
                  <a:lnTo>
                    <a:pt x="13741" y="1479765"/>
                  </a:lnTo>
                  <a:lnTo>
                    <a:pt x="7023" y="1479765"/>
                  </a:lnTo>
                  <a:lnTo>
                    <a:pt x="4292" y="1482496"/>
                  </a:lnTo>
                  <a:lnTo>
                    <a:pt x="4292" y="1489214"/>
                  </a:lnTo>
                  <a:lnTo>
                    <a:pt x="7023" y="1491945"/>
                  </a:lnTo>
                  <a:lnTo>
                    <a:pt x="13741" y="1491945"/>
                  </a:lnTo>
                  <a:lnTo>
                    <a:pt x="16471" y="1489214"/>
                  </a:lnTo>
                  <a:lnTo>
                    <a:pt x="16471" y="1482496"/>
                  </a:lnTo>
                  <a:close/>
                </a:path>
                <a:path w="2917825" h="2456815">
                  <a:moveTo>
                    <a:pt x="16471" y="1226845"/>
                  </a:moveTo>
                  <a:lnTo>
                    <a:pt x="13741" y="1224114"/>
                  </a:lnTo>
                  <a:lnTo>
                    <a:pt x="7023" y="1224114"/>
                  </a:lnTo>
                  <a:lnTo>
                    <a:pt x="4292" y="1226845"/>
                  </a:lnTo>
                  <a:lnTo>
                    <a:pt x="4292" y="1233576"/>
                  </a:lnTo>
                  <a:lnTo>
                    <a:pt x="7023" y="1236294"/>
                  </a:lnTo>
                  <a:lnTo>
                    <a:pt x="13741" y="1236294"/>
                  </a:lnTo>
                  <a:lnTo>
                    <a:pt x="16471" y="1233576"/>
                  </a:lnTo>
                  <a:lnTo>
                    <a:pt x="16471" y="1226845"/>
                  </a:lnTo>
                  <a:close/>
                </a:path>
                <a:path w="2917825" h="2456815">
                  <a:moveTo>
                    <a:pt x="18656" y="1507985"/>
                  </a:moveTo>
                  <a:lnTo>
                    <a:pt x="15938" y="1505254"/>
                  </a:lnTo>
                  <a:lnTo>
                    <a:pt x="9220" y="1505254"/>
                  </a:lnTo>
                  <a:lnTo>
                    <a:pt x="6489" y="1507985"/>
                  </a:lnTo>
                  <a:lnTo>
                    <a:pt x="6489" y="1514703"/>
                  </a:lnTo>
                  <a:lnTo>
                    <a:pt x="9220" y="1517421"/>
                  </a:lnTo>
                  <a:lnTo>
                    <a:pt x="15938" y="1517421"/>
                  </a:lnTo>
                  <a:lnTo>
                    <a:pt x="18656" y="1514703"/>
                  </a:lnTo>
                  <a:lnTo>
                    <a:pt x="18656" y="1507985"/>
                  </a:lnTo>
                  <a:close/>
                </a:path>
                <a:path w="2917825" h="2456815">
                  <a:moveTo>
                    <a:pt x="18656" y="1201343"/>
                  </a:moveTo>
                  <a:lnTo>
                    <a:pt x="15938" y="1198626"/>
                  </a:lnTo>
                  <a:lnTo>
                    <a:pt x="9220" y="1198626"/>
                  </a:lnTo>
                  <a:lnTo>
                    <a:pt x="6489" y="1201343"/>
                  </a:lnTo>
                  <a:lnTo>
                    <a:pt x="6489" y="1208074"/>
                  </a:lnTo>
                  <a:lnTo>
                    <a:pt x="9220" y="1210792"/>
                  </a:lnTo>
                  <a:lnTo>
                    <a:pt x="15938" y="1210792"/>
                  </a:lnTo>
                  <a:lnTo>
                    <a:pt x="18656" y="1208074"/>
                  </a:lnTo>
                  <a:lnTo>
                    <a:pt x="18656" y="1201343"/>
                  </a:lnTo>
                  <a:close/>
                </a:path>
                <a:path w="2917825" h="2456815">
                  <a:moveTo>
                    <a:pt x="21386" y="1175893"/>
                  </a:moveTo>
                  <a:lnTo>
                    <a:pt x="18656" y="1173162"/>
                  </a:lnTo>
                  <a:lnTo>
                    <a:pt x="11938" y="1173162"/>
                  </a:lnTo>
                  <a:lnTo>
                    <a:pt x="9220" y="1175893"/>
                  </a:lnTo>
                  <a:lnTo>
                    <a:pt x="9220" y="1182624"/>
                  </a:lnTo>
                  <a:lnTo>
                    <a:pt x="11938" y="1185341"/>
                  </a:lnTo>
                  <a:lnTo>
                    <a:pt x="18656" y="1185341"/>
                  </a:lnTo>
                  <a:lnTo>
                    <a:pt x="21386" y="1182624"/>
                  </a:lnTo>
                  <a:lnTo>
                    <a:pt x="21386" y="1175893"/>
                  </a:lnTo>
                  <a:close/>
                </a:path>
                <a:path w="2917825" h="2456815">
                  <a:moveTo>
                    <a:pt x="24422" y="1150480"/>
                  </a:moveTo>
                  <a:lnTo>
                    <a:pt x="21704" y="1147762"/>
                  </a:lnTo>
                  <a:lnTo>
                    <a:pt x="14973" y="1147762"/>
                  </a:lnTo>
                  <a:lnTo>
                    <a:pt x="12255" y="1150480"/>
                  </a:lnTo>
                  <a:lnTo>
                    <a:pt x="12255" y="1157224"/>
                  </a:lnTo>
                  <a:lnTo>
                    <a:pt x="14973" y="1159941"/>
                  </a:lnTo>
                  <a:lnTo>
                    <a:pt x="21704" y="1159941"/>
                  </a:lnTo>
                  <a:lnTo>
                    <a:pt x="24422" y="1157224"/>
                  </a:lnTo>
                  <a:lnTo>
                    <a:pt x="24422" y="1150480"/>
                  </a:lnTo>
                  <a:close/>
                </a:path>
                <a:path w="2917825" h="2456815">
                  <a:moveTo>
                    <a:pt x="27876" y="1125131"/>
                  </a:moveTo>
                  <a:lnTo>
                    <a:pt x="25158" y="1122413"/>
                  </a:lnTo>
                  <a:lnTo>
                    <a:pt x="18427" y="1122413"/>
                  </a:lnTo>
                  <a:lnTo>
                    <a:pt x="15709" y="1125131"/>
                  </a:lnTo>
                  <a:lnTo>
                    <a:pt x="15709" y="1131862"/>
                  </a:lnTo>
                  <a:lnTo>
                    <a:pt x="18427" y="1134592"/>
                  </a:lnTo>
                  <a:lnTo>
                    <a:pt x="25158" y="1134592"/>
                  </a:lnTo>
                  <a:lnTo>
                    <a:pt x="27876" y="1131862"/>
                  </a:lnTo>
                  <a:lnTo>
                    <a:pt x="27876" y="1125131"/>
                  </a:lnTo>
                  <a:close/>
                </a:path>
                <a:path w="2917825" h="2456815">
                  <a:moveTo>
                    <a:pt x="31750" y="1099845"/>
                  </a:moveTo>
                  <a:lnTo>
                    <a:pt x="29019" y="1097114"/>
                  </a:lnTo>
                  <a:lnTo>
                    <a:pt x="22301" y="1097114"/>
                  </a:lnTo>
                  <a:lnTo>
                    <a:pt x="19570" y="1099845"/>
                  </a:lnTo>
                  <a:lnTo>
                    <a:pt x="19570" y="1106576"/>
                  </a:lnTo>
                  <a:lnTo>
                    <a:pt x="22301" y="1109294"/>
                  </a:lnTo>
                  <a:lnTo>
                    <a:pt x="29019" y="1109294"/>
                  </a:lnTo>
                  <a:lnTo>
                    <a:pt x="31750" y="1106576"/>
                  </a:lnTo>
                  <a:lnTo>
                    <a:pt x="31750" y="1099845"/>
                  </a:lnTo>
                  <a:close/>
                </a:path>
                <a:path w="2917825" h="2456815">
                  <a:moveTo>
                    <a:pt x="36042" y="1074610"/>
                  </a:moveTo>
                  <a:lnTo>
                    <a:pt x="33324" y="1071880"/>
                  </a:lnTo>
                  <a:lnTo>
                    <a:pt x="26593" y="1071880"/>
                  </a:lnTo>
                  <a:lnTo>
                    <a:pt x="23863" y="1074610"/>
                  </a:lnTo>
                  <a:lnTo>
                    <a:pt x="23863" y="1081341"/>
                  </a:lnTo>
                  <a:lnTo>
                    <a:pt x="26593" y="1084059"/>
                  </a:lnTo>
                  <a:lnTo>
                    <a:pt x="33324" y="1084059"/>
                  </a:lnTo>
                  <a:lnTo>
                    <a:pt x="36042" y="1081341"/>
                  </a:lnTo>
                  <a:lnTo>
                    <a:pt x="36042" y="1074610"/>
                  </a:lnTo>
                  <a:close/>
                </a:path>
                <a:path w="2917825" h="2456815">
                  <a:moveTo>
                    <a:pt x="40767" y="1049451"/>
                  </a:moveTo>
                  <a:lnTo>
                    <a:pt x="38036" y="1046721"/>
                  </a:lnTo>
                  <a:lnTo>
                    <a:pt x="31318" y="1046721"/>
                  </a:lnTo>
                  <a:lnTo>
                    <a:pt x="28587" y="1049451"/>
                  </a:lnTo>
                  <a:lnTo>
                    <a:pt x="28587" y="1056170"/>
                  </a:lnTo>
                  <a:lnTo>
                    <a:pt x="31318" y="1058900"/>
                  </a:lnTo>
                  <a:lnTo>
                    <a:pt x="38036" y="1058900"/>
                  </a:lnTo>
                  <a:lnTo>
                    <a:pt x="40767" y="1056170"/>
                  </a:lnTo>
                  <a:lnTo>
                    <a:pt x="40767" y="1049451"/>
                  </a:lnTo>
                  <a:close/>
                </a:path>
                <a:path w="2917825" h="2456815">
                  <a:moveTo>
                    <a:pt x="45885" y="1024369"/>
                  </a:moveTo>
                  <a:lnTo>
                    <a:pt x="43154" y="1021638"/>
                  </a:lnTo>
                  <a:lnTo>
                    <a:pt x="36436" y="1021638"/>
                  </a:lnTo>
                  <a:lnTo>
                    <a:pt x="33705" y="1024369"/>
                  </a:lnTo>
                  <a:lnTo>
                    <a:pt x="33705" y="1031100"/>
                  </a:lnTo>
                  <a:lnTo>
                    <a:pt x="36436" y="1033818"/>
                  </a:lnTo>
                  <a:lnTo>
                    <a:pt x="43154" y="1033818"/>
                  </a:lnTo>
                  <a:lnTo>
                    <a:pt x="45885" y="1031100"/>
                  </a:lnTo>
                  <a:lnTo>
                    <a:pt x="45885" y="1024369"/>
                  </a:lnTo>
                  <a:close/>
                </a:path>
                <a:path w="2917825" h="2456815">
                  <a:moveTo>
                    <a:pt x="51333" y="999375"/>
                  </a:moveTo>
                  <a:lnTo>
                    <a:pt x="48602" y="996645"/>
                  </a:lnTo>
                  <a:lnTo>
                    <a:pt x="41884" y="996645"/>
                  </a:lnTo>
                  <a:lnTo>
                    <a:pt x="39166" y="999375"/>
                  </a:lnTo>
                  <a:lnTo>
                    <a:pt x="39166" y="1006106"/>
                  </a:lnTo>
                  <a:lnTo>
                    <a:pt x="41884" y="1008824"/>
                  </a:lnTo>
                  <a:lnTo>
                    <a:pt x="48602" y="1008824"/>
                  </a:lnTo>
                  <a:lnTo>
                    <a:pt x="51333" y="1006106"/>
                  </a:lnTo>
                  <a:lnTo>
                    <a:pt x="51333" y="999375"/>
                  </a:lnTo>
                  <a:close/>
                </a:path>
                <a:path w="2917825" h="2456815">
                  <a:moveTo>
                    <a:pt x="57200" y="1734870"/>
                  </a:moveTo>
                  <a:lnTo>
                    <a:pt x="54470" y="1732127"/>
                  </a:lnTo>
                  <a:lnTo>
                    <a:pt x="47764" y="1732127"/>
                  </a:lnTo>
                  <a:lnTo>
                    <a:pt x="45021" y="1734870"/>
                  </a:lnTo>
                  <a:lnTo>
                    <a:pt x="45021" y="1741589"/>
                  </a:lnTo>
                  <a:lnTo>
                    <a:pt x="47764" y="1744306"/>
                  </a:lnTo>
                  <a:lnTo>
                    <a:pt x="54470" y="1744306"/>
                  </a:lnTo>
                  <a:lnTo>
                    <a:pt x="57200" y="1741589"/>
                  </a:lnTo>
                  <a:lnTo>
                    <a:pt x="57200" y="1734870"/>
                  </a:lnTo>
                  <a:close/>
                </a:path>
                <a:path w="2917825" h="2456815">
                  <a:moveTo>
                    <a:pt x="57200" y="974471"/>
                  </a:moveTo>
                  <a:lnTo>
                    <a:pt x="54470" y="971740"/>
                  </a:lnTo>
                  <a:lnTo>
                    <a:pt x="47764" y="971740"/>
                  </a:lnTo>
                  <a:lnTo>
                    <a:pt x="45021" y="974471"/>
                  </a:lnTo>
                  <a:lnTo>
                    <a:pt x="45021" y="981189"/>
                  </a:lnTo>
                  <a:lnTo>
                    <a:pt x="47764" y="983919"/>
                  </a:lnTo>
                  <a:lnTo>
                    <a:pt x="54470" y="983919"/>
                  </a:lnTo>
                  <a:lnTo>
                    <a:pt x="57200" y="981189"/>
                  </a:lnTo>
                  <a:lnTo>
                    <a:pt x="57200" y="974471"/>
                  </a:lnTo>
                  <a:close/>
                </a:path>
                <a:path w="2917825" h="2456815">
                  <a:moveTo>
                    <a:pt x="63474" y="1759673"/>
                  </a:moveTo>
                  <a:lnTo>
                    <a:pt x="60756" y="1756943"/>
                  </a:lnTo>
                  <a:lnTo>
                    <a:pt x="54025" y="1756943"/>
                  </a:lnTo>
                  <a:lnTo>
                    <a:pt x="51295" y="1759673"/>
                  </a:lnTo>
                  <a:lnTo>
                    <a:pt x="51295" y="1766392"/>
                  </a:lnTo>
                  <a:lnTo>
                    <a:pt x="54025" y="1769110"/>
                  </a:lnTo>
                  <a:lnTo>
                    <a:pt x="60756" y="1769110"/>
                  </a:lnTo>
                  <a:lnTo>
                    <a:pt x="63474" y="1766392"/>
                  </a:lnTo>
                  <a:lnTo>
                    <a:pt x="63474" y="1759673"/>
                  </a:lnTo>
                  <a:close/>
                </a:path>
                <a:path w="2917825" h="2456815">
                  <a:moveTo>
                    <a:pt x="63474" y="949667"/>
                  </a:moveTo>
                  <a:lnTo>
                    <a:pt x="60756" y="946937"/>
                  </a:lnTo>
                  <a:lnTo>
                    <a:pt x="54025" y="946937"/>
                  </a:lnTo>
                  <a:lnTo>
                    <a:pt x="51295" y="949667"/>
                  </a:lnTo>
                  <a:lnTo>
                    <a:pt x="51295" y="956386"/>
                  </a:lnTo>
                  <a:lnTo>
                    <a:pt x="54025" y="959104"/>
                  </a:lnTo>
                  <a:lnTo>
                    <a:pt x="60756" y="959104"/>
                  </a:lnTo>
                  <a:lnTo>
                    <a:pt x="63474" y="956386"/>
                  </a:lnTo>
                  <a:lnTo>
                    <a:pt x="63474" y="949667"/>
                  </a:lnTo>
                  <a:close/>
                </a:path>
                <a:path w="2917825" h="2456815">
                  <a:moveTo>
                    <a:pt x="70180" y="924966"/>
                  </a:moveTo>
                  <a:lnTo>
                    <a:pt x="67449" y="922235"/>
                  </a:lnTo>
                  <a:lnTo>
                    <a:pt x="60731" y="922235"/>
                  </a:lnTo>
                  <a:lnTo>
                    <a:pt x="58013" y="924966"/>
                  </a:lnTo>
                  <a:lnTo>
                    <a:pt x="58013" y="931684"/>
                  </a:lnTo>
                  <a:lnTo>
                    <a:pt x="60731" y="934402"/>
                  </a:lnTo>
                  <a:lnTo>
                    <a:pt x="67449" y="934402"/>
                  </a:lnTo>
                  <a:lnTo>
                    <a:pt x="70180" y="931684"/>
                  </a:lnTo>
                  <a:lnTo>
                    <a:pt x="70180" y="924966"/>
                  </a:lnTo>
                  <a:close/>
                </a:path>
                <a:path w="2917825" h="2456815">
                  <a:moveTo>
                    <a:pt x="77292" y="900379"/>
                  </a:moveTo>
                  <a:lnTo>
                    <a:pt x="74574" y="897648"/>
                  </a:lnTo>
                  <a:lnTo>
                    <a:pt x="67856" y="897648"/>
                  </a:lnTo>
                  <a:lnTo>
                    <a:pt x="65125" y="900379"/>
                  </a:lnTo>
                  <a:lnTo>
                    <a:pt x="65125" y="907097"/>
                  </a:lnTo>
                  <a:lnTo>
                    <a:pt x="67856" y="909828"/>
                  </a:lnTo>
                  <a:lnTo>
                    <a:pt x="74574" y="909828"/>
                  </a:lnTo>
                  <a:lnTo>
                    <a:pt x="77292" y="907097"/>
                  </a:lnTo>
                  <a:lnTo>
                    <a:pt x="77292" y="900379"/>
                  </a:lnTo>
                  <a:close/>
                </a:path>
                <a:path w="2917825" h="2456815">
                  <a:moveTo>
                    <a:pt x="84747" y="875893"/>
                  </a:moveTo>
                  <a:lnTo>
                    <a:pt x="82016" y="873163"/>
                  </a:lnTo>
                  <a:lnTo>
                    <a:pt x="75285" y="873163"/>
                  </a:lnTo>
                  <a:lnTo>
                    <a:pt x="72567" y="875893"/>
                  </a:lnTo>
                  <a:lnTo>
                    <a:pt x="72567" y="882624"/>
                  </a:lnTo>
                  <a:lnTo>
                    <a:pt x="75285" y="885342"/>
                  </a:lnTo>
                  <a:lnTo>
                    <a:pt x="82016" y="885342"/>
                  </a:lnTo>
                  <a:lnTo>
                    <a:pt x="84747" y="882624"/>
                  </a:lnTo>
                  <a:lnTo>
                    <a:pt x="84747" y="875893"/>
                  </a:lnTo>
                  <a:close/>
                </a:path>
                <a:path w="2917825" h="2456815">
                  <a:moveTo>
                    <a:pt x="92684" y="851547"/>
                  </a:moveTo>
                  <a:lnTo>
                    <a:pt x="89966" y="848817"/>
                  </a:lnTo>
                  <a:lnTo>
                    <a:pt x="83248" y="848817"/>
                  </a:lnTo>
                  <a:lnTo>
                    <a:pt x="80518" y="851547"/>
                  </a:lnTo>
                  <a:lnTo>
                    <a:pt x="80518" y="858278"/>
                  </a:lnTo>
                  <a:lnTo>
                    <a:pt x="83248" y="860996"/>
                  </a:lnTo>
                  <a:lnTo>
                    <a:pt x="89966" y="860996"/>
                  </a:lnTo>
                  <a:lnTo>
                    <a:pt x="92684" y="858278"/>
                  </a:lnTo>
                  <a:lnTo>
                    <a:pt x="92684" y="851547"/>
                  </a:lnTo>
                  <a:close/>
                </a:path>
                <a:path w="2917825" h="2456815">
                  <a:moveTo>
                    <a:pt x="100863" y="827328"/>
                  </a:moveTo>
                  <a:lnTo>
                    <a:pt x="98132" y="824585"/>
                  </a:lnTo>
                  <a:lnTo>
                    <a:pt x="91427" y="824585"/>
                  </a:lnTo>
                  <a:lnTo>
                    <a:pt x="88696" y="827328"/>
                  </a:lnTo>
                  <a:lnTo>
                    <a:pt x="88696" y="834047"/>
                  </a:lnTo>
                  <a:lnTo>
                    <a:pt x="91427" y="836764"/>
                  </a:lnTo>
                  <a:lnTo>
                    <a:pt x="98132" y="836764"/>
                  </a:lnTo>
                  <a:lnTo>
                    <a:pt x="100863" y="834047"/>
                  </a:lnTo>
                  <a:lnTo>
                    <a:pt x="100863" y="827328"/>
                  </a:lnTo>
                  <a:close/>
                </a:path>
                <a:path w="2917825" h="2456815">
                  <a:moveTo>
                    <a:pt x="109550" y="803224"/>
                  </a:moveTo>
                  <a:lnTo>
                    <a:pt x="106832" y="800506"/>
                  </a:lnTo>
                  <a:lnTo>
                    <a:pt x="100101" y="800506"/>
                  </a:lnTo>
                  <a:lnTo>
                    <a:pt x="97383" y="803224"/>
                  </a:lnTo>
                  <a:lnTo>
                    <a:pt x="97383" y="809967"/>
                  </a:lnTo>
                  <a:lnTo>
                    <a:pt x="100101" y="812685"/>
                  </a:lnTo>
                  <a:lnTo>
                    <a:pt x="106832" y="812685"/>
                  </a:lnTo>
                  <a:lnTo>
                    <a:pt x="109550" y="809967"/>
                  </a:lnTo>
                  <a:lnTo>
                    <a:pt x="109550" y="803224"/>
                  </a:lnTo>
                  <a:close/>
                </a:path>
                <a:path w="2917825" h="2456815">
                  <a:moveTo>
                    <a:pt x="118554" y="779297"/>
                  </a:moveTo>
                  <a:lnTo>
                    <a:pt x="115836" y="776554"/>
                  </a:lnTo>
                  <a:lnTo>
                    <a:pt x="109105" y="776554"/>
                  </a:lnTo>
                  <a:lnTo>
                    <a:pt x="106387" y="779297"/>
                  </a:lnTo>
                  <a:lnTo>
                    <a:pt x="106387" y="786015"/>
                  </a:lnTo>
                  <a:lnTo>
                    <a:pt x="109105" y="788733"/>
                  </a:lnTo>
                  <a:lnTo>
                    <a:pt x="115836" y="788733"/>
                  </a:lnTo>
                  <a:lnTo>
                    <a:pt x="118554" y="786015"/>
                  </a:lnTo>
                  <a:lnTo>
                    <a:pt x="118554" y="779297"/>
                  </a:lnTo>
                  <a:close/>
                </a:path>
                <a:path w="2917825" h="2456815">
                  <a:moveTo>
                    <a:pt x="169456" y="661898"/>
                  </a:moveTo>
                  <a:lnTo>
                    <a:pt x="166725" y="659168"/>
                  </a:lnTo>
                  <a:lnTo>
                    <a:pt x="160007" y="659168"/>
                  </a:lnTo>
                  <a:lnTo>
                    <a:pt x="157276" y="661898"/>
                  </a:lnTo>
                  <a:lnTo>
                    <a:pt x="157276" y="668629"/>
                  </a:lnTo>
                  <a:lnTo>
                    <a:pt x="160007" y="671347"/>
                  </a:lnTo>
                  <a:lnTo>
                    <a:pt x="166725" y="671347"/>
                  </a:lnTo>
                  <a:lnTo>
                    <a:pt x="169456" y="668629"/>
                  </a:lnTo>
                  <a:lnTo>
                    <a:pt x="169456" y="661898"/>
                  </a:lnTo>
                  <a:close/>
                </a:path>
                <a:path w="2917825" h="2456815">
                  <a:moveTo>
                    <a:pt x="180759" y="638924"/>
                  </a:moveTo>
                  <a:lnTo>
                    <a:pt x="178028" y="636193"/>
                  </a:lnTo>
                  <a:lnTo>
                    <a:pt x="171310" y="636193"/>
                  </a:lnTo>
                  <a:lnTo>
                    <a:pt x="168579" y="638924"/>
                  </a:lnTo>
                  <a:lnTo>
                    <a:pt x="168579" y="645655"/>
                  </a:lnTo>
                  <a:lnTo>
                    <a:pt x="171310" y="648373"/>
                  </a:lnTo>
                  <a:lnTo>
                    <a:pt x="178028" y="648373"/>
                  </a:lnTo>
                  <a:lnTo>
                    <a:pt x="180759" y="645655"/>
                  </a:lnTo>
                  <a:lnTo>
                    <a:pt x="180759" y="638924"/>
                  </a:lnTo>
                  <a:close/>
                </a:path>
                <a:path w="2917825" h="2456815">
                  <a:moveTo>
                    <a:pt x="192379" y="616140"/>
                  </a:moveTo>
                  <a:lnTo>
                    <a:pt x="189649" y="613422"/>
                  </a:lnTo>
                  <a:lnTo>
                    <a:pt x="182930" y="613422"/>
                  </a:lnTo>
                  <a:lnTo>
                    <a:pt x="180200" y="616140"/>
                  </a:lnTo>
                  <a:lnTo>
                    <a:pt x="180200" y="622884"/>
                  </a:lnTo>
                  <a:lnTo>
                    <a:pt x="182930" y="625602"/>
                  </a:lnTo>
                  <a:lnTo>
                    <a:pt x="189649" y="625602"/>
                  </a:lnTo>
                  <a:lnTo>
                    <a:pt x="192379" y="622884"/>
                  </a:lnTo>
                  <a:lnTo>
                    <a:pt x="192379" y="616140"/>
                  </a:lnTo>
                  <a:close/>
                </a:path>
                <a:path w="2917825" h="2456815">
                  <a:moveTo>
                    <a:pt x="204419" y="593547"/>
                  </a:moveTo>
                  <a:lnTo>
                    <a:pt x="201676" y="590816"/>
                  </a:lnTo>
                  <a:lnTo>
                    <a:pt x="194970" y="590816"/>
                  </a:lnTo>
                  <a:lnTo>
                    <a:pt x="192239" y="593547"/>
                  </a:lnTo>
                  <a:lnTo>
                    <a:pt x="192239" y="600278"/>
                  </a:lnTo>
                  <a:lnTo>
                    <a:pt x="194970" y="602996"/>
                  </a:lnTo>
                  <a:lnTo>
                    <a:pt x="201676" y="602996"/>
                  </a:lnTo>
                  <a:lnTo>
                    <a:pt x="204419" y="600278"/>
                  </a:lnTo>
                  <a:lnTo>
                    <a:pt x="204419" y="593547"/>
                  </a:lnTo>
                  <a:close/>
                </a:path>
                <a:path w="2917825" h="2456815">
                  <a:moveTo>
                    <a:pt x="216776" y="571157"/>
                  </a:moveTo>
                  <a:lnTo>
                    <a:pt x="214045" y="568413"/>
                  </a:lnTo>
                  <a:lnTo>
                    <a:pt x="207327" y="568413"/>
                  </a:lnTo>
                  <a:lnTo>
                    <a:pt x="204609" y="571157"/>
                  </a:lnTo>
                  <a:lnTo>
                    <a:pt x="204609" y="577875"/>
                  </a:lnTo>
                  <a:lnTo>
                    <a:pt x="207327" y="580593"/>
                  </a:lnTo>
                  <a:lnTo>
                    <a:pt x="214045" y="580593"/>
                  </a:lnTo>
                  <a:lnTo>
                    <a:pt x="216776" y="577875"/>
                  </a:lnTo>
                  <a:lnTo>
                    <a:pt x="216776" y="571157"/>
                  </a:lnTo>
                  <a:close/>
                </a:path>
                <a:path w="2917825" h="2456815">
                  <a:moveTo>
                    <a:pt x="283997" y="462292"/>
                  </a:moveTo>
                  <a:lnTo>
                    <a:pt x="281266" y="459562"/>
                  </a:lnTo>
                  <a:lnTo>
                    <a:pt x="274548" y="459562"/>
                  </a:lnTo>
                  <a:lnTo>
                    <a:pt x="271830" y="462292"/>
                  </a:lnTo>
                  <a:lnTo>
                    <a:pt x="271830" y="469023"/>
                  </a:lnTo>
                  <a:lnTo>
                    <a:pt x="274548" y="471741"/>
                  </a:lnTo>
                  <a:lnTo>
                    <a:pt x="281266" y="471741"/>
                  </a:lnTo>
                  <a:lnTo>
                    <a:pt x="283997" y="469023"/>
                  </a:lnTo>
                  <a:lnTo>
                    <a:pt x="283997" y="462292"/>
                  </a:lnTo>
                  <a:close/>
                </a:path>
                <a:path w="2917825" h="2456815">
                  <a:moveTo>
                    <a:pt x="298437" y="441185"/>
                  </a:moveTo>
                  <a:lnTo>
                    <a:pt x="295706" y="438454"/>
                  </a:lnTo>
                  <a:lnTo>
                    <a:pt x="289001" y="438454"/>
                  </a:lnTo>
                  <a:lnTo>
                    <a:pt x="286270" y="441185"/>
                  </a:lnTo>
                  <a:lnTo>
                    <a:pt x="286270" y="447916"/>
                  </a:lnTo>
                  <a:lnTo>
                    <a:pt x="289001" y="450634"/>
                  </a:lnTo>
                  <a:lnTo>
                    <a:pt x="295706" y="450634"/>
                  </a:lnTo>
                  <a:lnTo>
                    <a:pt x="298437" y="447916"/>
                  </a:lnTo>
                  <a:lnTo>
                    <a:pt x="298437" y="441185"/>
                  </a:lnTo>
                  <a:close/>
                </a:path>
                <a:path w="2917825" h="2456815">
                  <a:moveTo>
                    <a:pt x="313207" y="420306"/>
                  </a:moveTo>
                  <a:lnTo>
                    <a:pt x="310489" y="417588"/>
                  </a:lnTo>
                  <a:lnTo>
                    <a:pt x="303758" y="417588"/>
                  </a:lnTo>
                  <a:lnTo>
                    <a:pt x="301040" y="420306"/>
                  </a:lnTo>
                  <a:lnTo>
                    <a:pt x="301040" y="427037"/>
                  </a:lnTo>
                  <a:lnTo>
                    <a:pt x="303758" y="429768"/>
                  </a:lnTo>
                  <a:lnTo>
                    <a:pt x="310489" y="429768"/>
                  </a:lnTo>
                  <a:lnTo>
                    <a:pt x="313207" y="427037"/>
                  </a:lnTo>
                  <a:lnTo>
                    <a:pt x="313207" y="420306"/>
                  </a:lnTo>
                  <a:close/>
                </a:path>
                <a:path w="2917825" h="2456815">
                  <a:moveTo>
                    <a:pt x="328383" y="2309660"/>
                  </a:moveTo>
                  <a:lnTo>
                    <a:pt x="325653" y="2306917"/>
                  </a:lnTo>
                  <a:lnTo>
                    <a:pt x="318947" y="2306917"/>
                  </a:lnTo>
                  <a:lnTo>
                    <a:pt x="316217" y="2309660"/>
                  </a:lnTo>
                  <a:lnTo>
                    <a:pt x="316217" y="2316378"/>
                  </a:lnTo>
                  <a:lnTo>
                    <a:pt x="318947" y="2319096"/>
                  </a:lnTo>
                  <a:lnTo>
                    <a:pt x="325653" y="2319096"/>
                  </a:lnTo>
                  <a:lnTo>
                    <a:pt x="328383" y="2316378"/>
                  </a:lnTo>
                  <a:lnTo>
                    <a:pt x="328383" y="2309660"/>
                  </a:lnTo>
                  <a:close/>
                </a:path>
                <a:path w="2917825" h="2456815">
                  <a:moveTo>
                    <a:pt x="328383" y="399681"/>
                  </a:moveTo>
                  <a:lnTo>
                    <a:pt x="325653" y="396951"/>
                  </a:lnTo>
                  <a:lnTo>
                    <a:pt x="318947" y="396951"/>
                  </a:lnTo>
                  <a:lnTo>
                    <a:pt x="316217" y="399681"/>
                  </a:lnTo>
                  <a:lnTo>
                    <a:pt x="316217" y="406400"/>
                  </a:lnTo>
                  <a:lnTo>
                    <a:pt x="318947" y="409130"/>
                  </a:lnTo>
                  <a:lnTo>
                    <a:pt x="325653" y="409130"/>
                  </a:lnTo>
                  <a:lnTo>
                    <a:pt x="328383" y="406400"/>
                  </a:lnTo>
                  <a:lnTo>
                    <a:pt x="328383" y="399681"/>
                  </a:lnTo>
                  <a:close/>
                </a:path>
                <a:path w="2917825" h="2456815">
                  <a:moveTo>
                    <a:pt x="343890" y="2330031"/>
                  </a:moveTo>
                  <a:lnTo>
                    <a:pt x="341160" y="2327313"/>
                  </a:lnTo>
                  <a:lnTo>
                    <a:pt x="334441" y="2327313"/>
                  </a:lnTo>
                  <a:lnTo>
                    <a:pt x="331711" y="2330031"/>
                  </a:lnTo>
                  <a:lnTo>
                    <a:pt x="331711" y="2336762"/>
                  </a:lnTo>
                  <a:lnTo>
                    <a:pt x="334441" y="2339492"/>
                  </a:lnTo>
                  <a:lnTo>
                    <a:pt x="341160" y="2339492"/>
                  </a:lnTo>
                  <a:lnTo>
                    <a:pt x="343890" y="2336762"/>
                  </a:lnTo>
                  <a:lnTo>
                    <a:pt x="343890" y="2330031"/>
                  </a:lnTo>
                  <a:close/>
                </a:path>
                <a:path w="2917825" h="2456815">
                  <a:moveTo>
                    <a:pt x="359714" y="2350173"/>
                  </a:moveTo>
                  <a:lnTo>
                    <a:pt x="356971" y="2347442"/>
                  </a:lnTo>
                  <a:lnTo>
                    <a:pt x="350253" y="2347442"/>
                  </a:lnTo>
                  <a:lnTo>
                    <a:pt x="347535" y="2350173"/>
                  </a:lnTo>
                  <a:lnTo>
                    <a:pt x="347535" y="2356904"/>
                  </a:lnTo>
                  <a:lnTo>
                    <a:pt x="350253" y="2359622"/>
                  </a:lnTo>
                  <a:lnTo>
                    <a:pt x="356971" y="2359622"/>
                  </a:lnTo>
                  <a:lnTo>
                    <a:pt x="359714" y="2356904"/>
                  </a:lnTo>
                  <a:lnTo>
                    <a:pt x="359714" y="2350173"/>
                  </a:lnTo>
                  <a:close/>
                </a:path>
                <a:path w="2917825" h="2456815">
                  <a:moveTo>
                    <a:pt x="375729" y="2370061"/>
                  </a:moveTo>
                  <a:lnTo>
                    <a:pt x="372999" y="2367318"/>
                  </a:lnTo>
                  <a:lnTo>
                    <a:pt x="366280" y="2367318"/>
                  </a:lnTo>
                  <a:lnTo>
                    <a:pt x="363550" y="2370061"/>
                  </a:lnTo>
                  <a:lnTo>
                    <a:pt x="363550" y="2376779"/>
                  </a:lnTo>
                  <a:lnTo>
                    <a:pt x="366280" y="2379497"/>
                  </a:lnTo>
                  <a:lnTo>
                    <a:pt x="372999" y="2379497"/>
                  </a:lnTo>
                  <a:lnTo>
                    <a:pt x="375729" y="2376779"/>
                  </a:lnTo>
                  <a:lnTo>
                    <a:pt x="375729" y="2370061"/>
                  </a:lnTo>
                  <a:close/>
                </a:path>
                <a:path w="2917825" h="2456815">
                  <a:moveTo>
                    <a:pt x="392163" y="2389682"/>
                  </a:moveTo>
                  <a:lnTo>
                    <a:pt x="389432" y="2386952"/>
                  </a:lnTo>
                  <a:lnTo>
                    <a:pt x="382727" y="2386952"/>
                  </a:lnTo>
                  <a:lnTo>
                    <a:pt x="379996" y="2389682"/>
                  </a:lnTo>
                  <a:lnTo>
                    <a:pt x="379996" y="2396401"/>
                  </a:lnTo>
                  <a:lnTo>
                    <a:pt x="382727" y="2399119"/>
                  </a:lnTo>
                  <a:lnTo>
                    <a:pt x="389432" y="2399119"/>
                  </a:lnTo>
                  <a:lnTo>
                    <a:pt x="392163" y="2396401"/>
                  </a:lnTo>
                  <a:lnTo>
                    <a:pt x="392163" y="2389682"/>
                  </a:lnTo>
                  <a:close/>
                </a:path>
                <a:path w="2917825" h="2456815">
                  <a:moveTo>
                    <a:pt x="408914" y="2409025"/>
                  </a:moveTo>
                  <a:lnTo>
                    <a:pt x="406184" y="2406294"/>
                  </a:lnTo>
                  <a:lnTo>
                    <a:pt x="399465" y="2406294"/>
                  </a:lnTo>
                  <a:lnTo>
                    <a:pt x="396748" y="2409025"/>
                  </a:lnTo>
                  <a:lnTo>
                    <a:pt x="396748" y="2415756"/>
                  </a:lnTo>
                  <a:lnTo>
                    <a:pt x="399465" y="2418473"/>
                  </a:lnTo>
                  <a:lnTo>
                    <a:pt x="406184" y="2418473"/>
                  </a:lnTo>
                  <a:lnTo>
                    <a:pt x="408914" y="2415756"/>
                  </a:lnTo>
                  <a:lnTo>
                    <a:pt x="408914" y="2409025"/>
                  </a:lnTo>
                  <a:close/>
                </a:path>
                <a:path w="2917825" h="2456815">
                  <a:moveTo>
                    <a:pt x="408914" y="300316"/>
                  </a:moveTo>
                  <a:lnTo>
                    <a:pt x="406184" y="297573"/>
                  </a:lnTo>
                  <a:lnTo>
                    <a:pt x="399465" y="297573"/>
                  </a:lnTo>
                  <a:lnTo>
                    <a:pt x="396748" y="300316"/>
                  </a:lnTo>
                  <a:lnTo>
                    <a:pt x="396748" y="307035"/>
                  </a:lnTo>
                  <a:lnTo>
                    <a:pt x="399465" y="309753"/>
                  </a:lnTo>
                  <a:lnTo>
                    <a:pt x="406184" y="309753"/>
                  </a:lnTo>
                  <a:lnTo>
                    <a:pt x="408914" y="307035"/>
                  </a:lnTo>
                  <a:lnTo>
                    <a:pt x="408914" y="300316"/>
                  </a:lnTo>
                  <a:close/>
                </a:path>
                <a:path w="2917825" h="2456815">
                  <a:moveTo>
                    <a:pt x="425983" y="2428113"/>
                  </a:moveTo>
                  <a:lnTo>
                    <a:pt x="423252" y="2425382"/>
                  </a:lnTo>
                  <a:lnTo>
                    <a:pt x="416534" y="2425382"/>
                  </a:lnTo>
                  <a:lnTo>
                    <a:pt x="413804" y="2428113"/>
                  </a:lnTo>
                  <a:lnTo>
                    <a:pt x="413804" y="2434831"/>
                  </a:lnTo>
                  <a:lnTo>
                    <a:pt x="416534" y="2437561"/>
                  </a:lnTo>
                  <a:lnTo>
                    <a:pt x="423252" y="2437561"/>
                  </a:lnTo>
                  <a:lnTo>
                    <a:pt x="425983" y="2434831"/>
                  </a:lnTo>
                  <a:lnTo>
                    <a:pt x="425983" y="2428113"/>
                  </a:lnTo>
                  <a:close/>
                </a:path>
                <a:path w="2917825" h="2456815">
                  <a:moveTo>
                    <a:pt x="425983" y="281228"/>
                  </a:moveTo>
                  <a:lnTo>
                    <a:pt x="423252" y="278485"/>
                  </a:lnTo>
                  <a:lnTo>
                    <a:pt x="416534" y="278485"/>
                  </a:lnTo>
                  <a:lnTo>
                    <a:pt x="413804" y="281228"/>
                  </a:lnTo>
                  <a:lnTo>
                    <a:pt x="413804" y="287947"/>
                  </a:lnTo>
                  <a:lnTo>
                    <a:pt x="416534" y="290664"/>
                  </a:lnTo>
                  <a:lnTo>
                    <a:pt x="423252" y="290664"/>
                  </a:lnTo>
                  <a:lnTo>
                    <a:pt x="425983" y="287947"/>
                  </a:lnTo>
                  <a:lnTo>
                    <a:pt x="425983" y="281228"/>
                  </a:lnTo>
                  <a:close/>
                </a:path>
                <a:path w="2917825" h="2456815">
                  <a:moveTo>
                    <a:pt x="443369" y="2446909"/>
                  </a:moveTo>
                  <a:lnTo>
                    <a:pt x="440639" y="2444191"/>
                  </a:lnTo>
                  <a:lnTo>
                    <a:pt x="433920" y="2444191"/>
                  </a:lnTo>
                  <a:lnTo>
                    <a:pt x="431190" y="2446909"/>
                  </a:lnTo>
                  <a:lnTo>
                    <a:pt x="431190" y="2453640"/>
                  </a:lnTo>
                  <a:lnTo>
                    <a:pt x="433920" y="2456370"/>
                  </a:lnTo>
                  <a:lnTo>
                    <a:pt x="440639" y="2456370"/>
                  </a:lnTo>
                  <a:lnTo>
                    <a:pt x="443369" y="2453640"/>
                  </a:lnTo>
                  <a:lnTo>
                    <a:pt x="443369" y="2446909"/>
                  </a:lnTo>
                  <a:close/>
                </a:path>
                <a:path w="2917825" h="2456815">
                  <a:moveTo>
                    <a:pt x="443369" y="262420"/>
                  </a:moveTo>
                  <a:lnTo>
                    <a:pt x="440639" y="259689"/>
                  </a:lnTo>
                  <a:lnTo>
                    <a:pt x="433920" y="259689"/>
                  </a:lnTo>
                  <a:lnTo>
                    <a:pt x="431190" y="262420"/>
                  </a:lnTo>
                  <a:lnTo>
                    <a:pt x="431190" y="269138"/>
                  </a:lnTo>
                  <a:lnTo>
                    <a:pt x="433920" y="271868"/>
                  </a:lnTo>
                  <a:lnTo>
                    <a:pt x="440639" y="271868"/>
                  </a:lnTo>
                  <a:lnTo>
                    <a:pt x="443369" y="269138"/>
                  </a:lnTo>
                  <a:lnTo>
                    <a:pt x="443369" y="262420"/>
                  </a:lnTo>
                  <a:close/>
                </a:path>
                <a:path w="2917825" h="2456815">
                  <a:moveTo>
                    <a:pt x="461060" y="243890"/>
                  </a:moveTo>
                  <a:lnTo>
                    <a:pt x="458330" y="241160"/>
                  </a:lnTo>
                  <a:lnTo>
                    <a:pt x="451612" y="241160"/>
                  </a:lnTo>
                  <a:lnTo>
                    <a:pt x="448894" y="243890"/>
                  </a:lnTo>
                  <a:lnTo>
                    <a:pt x="448894" y="250621"/>
                  </a:lnTo>
                  <a:lnTo>
                    <a:pt x="451612" y="253339"/>
                  </a:lnTo>
                  <a:lnTo>
                    <a:pt x="458330" y="253339"/>
                  </a:lnTo>
                  <a:lnTo>
                    <a:pt x="461060" y="250621"/>
                  </a:lnTo>
                  <a:lnTo>
                    <a:pt x="461060" y="243890"/>
                  </a:lnTo>
                  <a:close/>
                </a:path>
                <a:path w="2917825" h="2456815">
                  <a:moveTo>
                    <a:pt x="478967" y="225640"/>
                  </a:moveTo>
                  <a:lnTo>
                    <a:pt x="476237" y="222923"/>
                  </a:lnTo>
                  <a:lnTo>
                    <a:pt x="469519" y="222923"/>
                  </a:lnTo>
                  <a:lnTo>
                    <a:pt x="466788" y="225640"/>
                  </a:lnTo>
                  <a:lnTo>
                    <a:pt x="466788" y="232371"/>
                  </a:lnTo>
                  <a:lnTo>
                    <a:pt x="469519" y="235102"/>
                  </a:lnTo>
                  <a:lnTo>
                    <a:pt x="476237" y="235102"/>
                  </a:lnTo>
                  <a:lnTo>
                    <a:pt x="478967" y="232371"/>
                  </a:lnTo>
                  <a:lnTo>
                    <a:pt x="478967" y="225640"/>
                  </a:lnTo>
                  <a:close/>
                </a:path>
                <a:path w="2917825" h="2456815">
                  <a:moveTo>
                    <a:pt x="497192" y="207695"/>
                  </a:moveTo>
                  <a:lnTo>
                    <a:pt x="494461" y="204978"/>
                  </a:lnTo>
                  <a:lnTo>
                    <a:pt x="487730" y="204978"/>
                  </a:lnTo>
                  <a:lnTo>
                    <a:pt x="485013" y="207695"/>
                  </a:lnTo>
                  <a:lnTo>
                    <a:pt x="485013" y="214414"/>
                  </a:lnTo>
                  <a:lnTo>
                    <a:pt x="487730" y="217157"/>
                  </a:lnTo>
                  <a:lnTo>
                    <a:pt x="494461" y="217157"/>
                  </a:lnTo>
                  <a:lnTo>
                    <a:pt x="497192" y="214414"/>
                  </a:lnTo>
                  <a:lnTo>
                    <a:pt x="497192" y="207695"/>
                  </a:lnTo>
                  <a:close/>
                </a:path>
                <a:path w="2917825" h="2456815">
                  <a:moveTo>
                    <a:pt x="515708" y="190042"/>
                  </a:moveTo>
                  <a:lnTo>
                    <a:pt x="512991" y="187312"/>
                  </a:lnTo>
                  <a:lnTo>
                    <a:pt x="506272" y="187312"/>
                  </a:lnTo>
                  <a:lnTo>
                    <a:pt x="503542" y="190042"/>
                  </a:lnTo>
                  <a:lnTo>
                    <a:pt x="503542" y="196761"/>
                  </a:lnTo>
                  <a:lnTo>
                    <a:pt x="506272" y="199491"/>
                  </a:lnTo>
                  <a:lnTo>
                    <a:pt x="512991" y="199491"/>
                  </a:lnTo>
                  <a:lnTo>
                    <a:pt x="515708" y="196761"/>
                  </a:lnTo>
                  <a:lnTo>
                    <a:pt x="515708" y="190042"/>
                  </a:lnTo>
                  <a:close/>
                </a:path>
                <a:path w="2917825" h="2456815">
                  <a:moveTo>
                    <a:pt x="534555" y="172694"/>
                  </a:moveTo>
                  <a:lnTo>
                    <a:pt x="531837" y="169964"/>
                  </a:lnTo>
                  <a:lnTo>
                    <a:pt x="525119" y="169964"/>
                  </a:lnTo>
                  <a:lnTo>
                    <a:pt x="522389" y="172694"/>
                  </a:lnTo>
                  <a:lnTo>
                    <a:pt x="522389" y="179412"/>
                  </a:lnTo>
                  <a:lnTo>
                    <a:pt x="525119" y="182143"/>
                  </a:lnTo>
                  <a:lnTo>
                    <a:pt x="531837" y="182143"/>
                  </a:lnTo>
                  <a:lnTo>
                    <a:pt x="534555" y="179412"/>
                  </a:lnTo>
                  <a:lnTo>
                    <a:pt x="534555" y="172694"/>
                  </a:lnTo>
                  <a:close/>
                </a:path>
                <a:path w="2917825" h="2456815">
                  <a:moveTo>
                    <a:pt x="553631" y="155638"/>
                  </a:moveTo>
                  <a:lnTo>
                    <a:pt x="550900" y="152908"/>
                  </a:lnTo>
                  <a:lnTo>
                    <a:pt x="544169" y="152908"/>
                  </a:lnTo>
                  <a:lnTo>
                    <a:pt x="541451" y="155638"/>
                  </a:lnTo>
                  <a:lnTo>
                    <a:pt x="541451" y="162356"/>
                  </a:lnTo>
                  <a:lnTo>
                    <a:pt x="544169" y="165087"/>
                  </a:lnTo>
                  <a:lnTo>
                    <a:pt x="550900" y="165087"/>
                  </a:lnTo>
                  <a:lnTo>
                    <a:pt x="553631" y="162356"/>
                  </a:lnTo>
                  <a:lnTo>
                    <a:pt x="553631" y="155638"/>
                  </a:lnTo>
                  <a:close/>
                </a:path>
                <a:path w="2917825" h="2456815">
                  <a:moveTo>
                    <a:pt x="572985" y="138887"/>
                  </a:moveTo>
                  <a:lnTo>
                    <a:pt x="570268" y="136156"/>
                  </a:lnTo>
                  <a:lnTo>
                    <a:pt x="563549" y="136156"/>
                  </a:lnTo>
                  <a:lnTo>
                    <a:pt x="560819" y="138887"/>
                  </a:lnTo>
                  <a:lnTo>
                    <a:pt x="560819" y="145618"/>
                  </a:lnTo>
                  <a:lnTo>
                    <a:pt x="563549" y="148336"/>
                  </a:lnTo>
                  <a:lnTo>
                    <a:pt x="570268" y="148336"/>
                  </a:lnTo>
                  <a:lnTo>
                    <a:pt x="572985" y="145618"/>
                  </a:lnTo>
                  <a:lnTo>
                    <a:pt x="572985" y="138887"/>
                  </a:lnTo>
                  <a:close/>
                </a:path>
                <a:path w="2917825" h="2456815">
                  <a:moveTo>
                    <a:pt x="592569" y="122453"/>
                  </a:moveTo>
                  <a:lnTo>
                    <a:pt x="589838" y="119735"/>
                  </a:lnTo>
                  <a:lnTo>
                    <a:pt x="583120" y="119735"/>
                  </a:lnTo>
                  <a:lnTo>
                    <a:pt x="580390" y="122453"/>
                  </a:lnTo>
                  <a:lnTo>
                    <a:pt x="580390" y="129171"/>
                  </a:lnTo>
                  <a:lnTo>
                    <a:pt x="583120" y="131914"/>
                  </a:lnTo>
                  <a:lnTo>
                    <a:pt x="589838" y="131914"/>
                  </a:lnTo>
                  <a:lnTo>
                    <a:pt x="592569" y="129171"/>
                  </a:lnTo>
                  <a:lnTo>
                    <a:pt x="592569" y="122453"/>
                  </a:lnTo>
                  <a:close/>
                </a:path>
                <a:path w="2917825" h="2456815">
                  <a:moveTo>
                    <a:pt x="612470" y="106337"/>
                  </a:moveTo>
                  <a:lnTo>
                    <a:pt x="609739" y="103619"/>
                  </a:lnTo>
                  <a:lnTo>
                    <a:pt x="603021" y="103619"/>
                  </a:lnTo>
                  <a:lnTo>
                    <a:pt x="600290" y="106337"/>
                  </a:lnTo>
                  <a:lnTo>
                    <a:pt x="600290" y="113068"/>
                  </a:lnTo>
                  <a:lnTo>
                    <a:pt x="603021" y="115798"/>
                  </a:lnTo>
                  <a:lnTo>
                    <a:pt x="609739" y="115798"/>
                  </a:lnTo>
                  <a:lnTo>
                    <a:pt x="612470" y="113068"/>
                  </a:lnTo>
                  <a:lnTo>
                    <a:pt x="612470" y="106337"/>
                  </a:lnTo>
                  <a:close/>
                </a:path>
                <a:path w="2917825" h="2456815">
                  <a:moveTo>
                    <a:pt x="632574" y="90551"/>
                  </a:moveTo>
                  <a:lnTo>
                    <a:pt x="629843" y="87820"/>
                  </a:lnTo>
                  <a:lnTo>
                    <a:pt x="623125" y="87820"/>
                  </a:lnTo>
                  <a:lnTo>
                    <a:pt x="620407" y="90551"/>
                  </a:lnTo>
                  <a:lnTo>
                    <a:pt x="620407" y="97269"/>
                  </a:lnTo>
                  <a:lnTo>
                    <a:pt x="623125" y="99999"/>
                  </a:lnTo>
                  <a:lnTo>
                    <a:pt x="629843" y="99999"/>
                  </a:lnTo>
                  <a:lnTo>
                    <a:pt x="632574" y="97269"/>
                  </a:lnTo>
                  <a:lnTo>
                    <a:pt x="632574" y="90551"/>
                  </a:lnTo>
                  <a:close/>
                </a:path>
                <a:path w="2917825" h="2456815">
                  <a:moveTo>
                    <a:pt x="652983" y="75069"/>
                  </a:moveTo>
                  <a:lnTo>
                    <a:pt x="650252" y="72339"/>
                  </a:lnTo>
                  <a:lnTo>
                    <a:pt x="643547" y="72339"/>
                  </a:lnTo>
                  <a:lnTo>
                    <a:pt x="640803" y="75069"/>
                  </a:lnTo>
                  <a:lnTo>
                    <a:pt x="640803" y="81800"/>
                  </a:lnTo>
                  <a:lnTo>
                    <a:pt x="643547" y="84518"/>
                  </a:lnTo>
                  <a:lnTo>
                    <a:pt x="650252" y="84518"/>
                  </a:lnTo>
                  <a:lnTo>
                    <a:pt x="652983" y="81800"/>
                  </a:lnTo>
                  <a:lnTo>
                    <a:pt x="652983" y="75069"/>
                  </a:lnTo>
                  <a:close/>
                </a:path>
                <a:path w="2917825" h="2456815">
                  <a:moveTo>
                    <a:pt x="673620" y="59931"/>
                  </a:moveTo>
                  <a:lnTo>
                    <a:pt x="670890" y="57213"/>
                  </a:lnTo>
                  <a:lnTo>
                    <a:pt x="664184" y="57213"/>
                  </a:lnTo>
                  <a:lnTo>
                    <a:pt x="661454" y="59931"/>
                  </a:lnTo>
                  <a:lnTo>
                    <a:pt x="661454" y="66662"/>
                  </a:lnTo>
                  <a:lnTo>
                    <a:pt x="664184" y="69392"/>
                  </a:lnTo>
                  <a:lnTo>
                    <a:pt x="670890" y="69392"/>
                  </a:lnTo>
                  <a:lnTo>
                    <a:pt x="673620" y="66662"/>
                  </a:lnTo>
                  <a:lnTo>
                    <a:pt x="673620" y="59931"/>
                  </a:lnTo>
                  <a:close/>
                </a:path>
                <a:path w="2917825" h="2456815">
                  <a:moveTo>
                    <a:pt x="736968" y="16522"/>
                  </a:moveTo>
                  <a:lnTo>
                    <a:pt x="734237" y="13792"/>
                  </a:lnTo>
                  <a:lnTo>
                    <a:pt x="727519" y="13792"/>
                  </a:lnTo>
                  <a:lnTo>
                    <a:pt x="724801" y="16522"/>
                  </a:lnTo>
                  <a:lnTo>
                    <a:pt x="724801" y="23241"/>
                  </a:lnTo>
                  <a:lnTo>
                    <a:pt x="727519" y="25958"/>
                  </a:lnTo>
                  <a:lnTo>
                    <a:pt x="734237" y="25958"/>
                  </a:lnTo>
                  <a:lnTo>
                    <a:pt x="736968" y="23241"/>
                  </a:lnTo>
                  <a:lnTo>
                    <a:pt x="736968" y="16522"/>
                  </a:lnTo>
                  <a:close/>
                </a:path>
                <a:path w="2917825" h="2456815">
                  <a:moveTo>
                    <a:pt x="758532" y="2730"/>
                  </a:moveTo>
                  <a:lnTo>
                    <a:pt x="755802" y="0"/>
                  </a:lnTo>
                  <a:lnTo>
                    <a:pt x="749084" y="0"/>
                  </a:lnTo>
                  <a:lnTo>
                    <a:pt x="746353" y="2730"/>
                  </a:lnTo>
                  <a:lnTo>
                    <a:pt x="746353" y="9448"/>
                  </a:lnTo>
                  <a:lnTo>
                    <a:pt x="749084" y="12179"/>
                  </a:lnTo>
                  <a:lnTo>
                    <a:pt x="755802" y="12179"/>
                  </a:lnTo>
                  <a:lnTo>
                    <a:pt x="758532" y="9448"/>
                  </a:lnTo>
                  <a:lnTo>
                    <a:pt x="758532" y="2730"/>
                  </a:lnTo>
                  <a:close/>
                </a:path>
                <a:path w="2917825" h="2456815">
                  <a:moveTo>
                    <a:pt x="2789999" y="281228"/>
                  </a:moveTo>
                  <a:lnTo>
                    <a:pt x="2787269" y="278485"/>
                  </a:lnTo>
                  <a:lnTo>
                    <a:pt x="2780550" y="278485"/>
                  </a:lnTo>
                  <a:lnTo>
                    <a:pt x="2777820" y="281228"/>
                  </a:lnTo>
                  <a:lnTo>
                    <a:pt x="2777820" y="287947"/>
                  </a:lnTo>
                  <a:lnTo>
                    <a:pt x="2780550" y="290664"/>
                  </a:lnTo>
                  <a:lnTo>
                    <a:pt x="2787269" y="290664"/>
                  </a:lnTo>
                  <a:lnTo>
                    <a:pt x="2789999" y="287947"/>
                  </a:lnTo>
                  <a:lnTo>
                    <a:pt x="2789999" y="281228"/>
                  </a:lnTo>
                  <a:close/>
                </a:path>
                <a:path w="2917825" h="2456815">
                  <a:moveTo>
                    <a:pt x="2807055" y="300316"/>
                  </a:moveTo>
                  <a:lnTo>
                    <a:pt x="2804337" y="297573"/>
                  </a:lnTo>
                  <a:lnTo>
                    <a:pt x="2797619" y="297573"/>
                  </a:lnTo>
                  <a:lnTo>
                    <a:pt x="2794889" y="300316"/>
                  </a:lnTo>
                  <a:lnTo>
                    <a:pt x="2794889" y="307035"/>
                  </a:lnTo>
                  <a:lnTo>
                    <a:pt x="2797619" y="309753"/>
                  </a:lnTo>
                  <a:lnTo>
                    <a:pt x="2804337" y="309753"/>
                  </a:lnTo>
                  <a:lnTo>
                    <a:pt x="2807055" y="307035"/>
                  </a:lnTo>
                  <a:lnTo>
                    <a:pt x="2807055" y="300316"/>
                  </a:lnTo>
                  <a:close/>
                </a:path>
                <a:path w="2917825" h="2456815">
                  <a:moveTo>
                    <a:pt x="2823718" y="319646"/>
                  </a:moveTo>
                  <a:lnTo>
                    <a:pt x="2820987" y="316928"/>
                  </a:lnTo>
                  <a:lnTo>
                    <a:pt x="2814269" y="316928"/>
                  </a:lnTo>
                  <a:lnTo>
                    <a:pt x="2811538" y="319646"/>
                  </a:lnTo>
                  <a:lnTo>
                    <a:pt x="2811538" y="326390"/>
                  </a:lnTo>
                  <a:lnTo>
                    <a:pt x="2814269" y="329107"/>
                  </a:lnTo>
                  <a:lnTo>
                    <a:pt x="2820987" y="329107"/>
                  </a:lnTo>
                  <a:lnTo>
                    <a:pt x="2823718" y="326390"/>
                  </a:lnTo>
                  <a:lnTo>
                    <a:pt x="2823718" y="319646"/>
                  </a:lnTo>
                  <a:close/>
                </a:path>
                <a:path w="2917825" h="2456815">
                  <a:moveTo>
                    <a:pt x="2840151" y="339280"/>
                  </a:moveTo>
                  <a:lnTo>
                    <a:pt x="2837421" y="336550"/>
                  </a:lnTo>
                  <a:lnTo>
                    <a:pt x="2830715" y="336550"/>
                  </a:lnTo>
                  <a:lnTo>
                    <a:pt x="2827985" y="339280"/>
                  </a:lnTo>
                  <a:lnTo>
                    <a:pt x="2827985" y="346011"/>
                  </a:lnTo>
                  <a:lnTo>
                    <a:pt x="2830715" y="348729"/>
                  </a:lnTo>
                  <a:lnTo>
                    <a:pt x="2837421" y="348729"/>
                  </a:lnTo>
                  <a:lnTo>
                    <a:pt x="2840151" y="346011"/>
                  </a:lnTo>
                  <a:lnTo>
                    <a:pt x="2840151" y="339280"/>
                  </a:lnTo>
                  <a:close/>
                </a:path>
                <a:path w="2917825" h="2456815">
                  <a:moveTo>
                    <a:pt x="2856268" y="359156"/>
                  </a:moveTo>
                  <a:lnTo>
                    <a:pt x="2853537" y="356438"/>
                  </a:lnTo>
                  <a:lnTo>
                    <a:pt x="2846832" y="356438"/>
                  </a:lnTo>
                  <a:lnTo>
                    <a:pt x="2844088" y="359156"/>
                  </a:lnTo>
                  <a:lnTo>
                    <a:pt x="2844088" y="365887"/>
                  </a:lnTo>
                  <a:lnTo>
                    <a:pt x="2846832" y="368617"/>
                  </a:lnTo>
                  <a:lnTo>
                    <a:pt x="2853537" y="368617"/>
                  </a:lnTo>
                  <a:lnTo>
                    <a:pt x="2856268" y="365887"/>
                  </a:lnTo>
                  <a:lnTo>
                    <a:pt x="2856268" y="359156"/>
                  </a:lnTo>
                  <a:close/>
                </a:path>
                <a:path w="2917825" h="2456815">
                  <a:moveTo>
                    <a:pt x="2872092" y="379298"/>
                  </a:moveTo>
                  <a:lnTo>
                    <a:pt x="2869361" y="376567"/>
                  </a:lnTo>
                  <a:lnTo>
                    <a:pt x="2862643" y="376567"/>
                  </a:lnTo>
                  <a:lnTo>
                    <a:pt x="2859913" y="379298"/>
                  </a:lnTo>
                  <a:lnTo>
                    <a:pt x="2859913" y="386029"/>
                  </a:lnTo>
                  <a:lnTo>
                    <a:pt x="2862643" y="388747"/>
                  </a:lnTo>
                  <a:lnTo>
                    <a:pt x="2869361" y="388747"/>
                  </a:lnTo>
                  <a:lnTo>
                    <a:pt x="2872092" y="386029"/>
                  </a:lnTo>
                  <a:lnTo>
                    <a:pt x="2872092" y="379298"/>
                  </a:lnTo>
                  <a:close/>
                </a:path>
                <a:path w="2917825" h="2456815">
                  <a:moveTo>
                    <a:pt x="2887586" y="399681"/>
                  </a:moveTo>
                  <a:lnTo>
                    <a:pt x="2884855" y="396951"/>
                  </a:lnTo>
                  <a:lnTo>
                    <a:pt x="2878137" y="396951"/>
                  </a:lnTo>
                  <a:lnTo>
                    <a:pt x="2875407" y="399681"/>
                  </a:lnTo>
                  <a:lnTo>
                    <a:pt x="2875407" y="406400"/>
                  </a:lnTo>
                  <a:lnTo>
                    <a:pt x="2878137" y="409130"/>
                  </a:lnTo>
                  <a:lnTo>
                    <a:pt x="2884855" y="409130"/>
                  </a:lnTo>
                  <a:lnTo>
                    <a:pt x="2887586" y="406400"/>
                  </a:lnTo>
                  <a:lnTo>
                    <a:pt x="2887586" y="399681"/>
                  </a:lnTo>
                  <a:close/>
                </a:path>
                <a:path w="2917825" h="2456815">
                  <a:moveTo>
                    <a:pt x="2902762" y="420306"/>
                  </a:moveTo>
                  <a:lnTo>
                    <a:pt x="2900045" y="417588"/>
                  </a:lnTo>
                  <a:lnTo>
                    <a:pt x="2893314" y="417588"/>
                  </a:lnTo>
                  <a:lnTo>
                    <a:pt x="2890596" y="420306"/>
                  </a:lnTo>
                  <a:lnTo>
                    <a:pt x="2890596" y="427037"/>
                  </a:lnTo>
                  <a:lnTo>
                    <a:pt x="2893314" y="429768"/>
                  </a:lnTo>
                  <a:lnTo>
                    <a:pt x="2900045" y="429768"/>
                  </a:lnTo>
                  <a:lnTo>
                    <a:pt x="2902762" y="427037"/>
                  </a:lnTo>
                  <a:lnTo>
                    <a:pt x="2902762" y="420306"/>
                  </a:lnTo>
                  <a:close/>
                </a:path>
                <a:path w="2917825" h="2456815">
                  <a:moveTo>
                    <a:pt x="2917533" y="441185"/>
                  </a:moveTo>
                  <a:lnTo>
                    <a:pt x="2914802" y="438454"/>
                  </a:lnTo>
                  <a:lnTo>
                    <a:pt x="2908096" y="438454"/>
                  </a:lnTo>
                  <a:lnTo>
                    <a:pt x="2905353" y="441185"/>
                  </a:lnTo>
                  <a:lnTo>
                    <a:pt x="2905353" y="447916"/>
                  </a:lnTo>
                  <a:lnTo>
                    <a:pt x="2908096" y="450634"/>
                  </a:lnTo>
                  <a:lnTo>
                    <a:pt x="2914802" y="450634"/>
                  </a:lnTo>
                  <a:lnTo>
                    <a:pt x="2917533" y="447916"/>
                  </a:lnTo>
                  <a:lnTo>
                    <a:pt x="2917533" y="44118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2078246" y="8705856"/>
              <a:ext cx="3262629" cy="2049780"/>
            </a:xfrm>
            <a:custGeom>
              <a:avLst/>
              <a:gdLst/>
              <a:ahLst/>
              <a:cxnLst/>
              <a:rect l="l" t="t" r="r" b="b"/>
              <a:pathLst>
                <a:path w="3262630" h="2049779">
                  <a:moveTo>
                    <a:pt x="12179" y="929005"/>
                  </a:moveTo>
                  <a:lnTo>
                    <a:pt x="9448" y="926287"/>
                  </a:lnTo>
                  <a:lnTo>
                    <a:pt x="2730" y="926287"/>
                  </a:lnTo>
                  <a:lnTo>
                    <a:pt x="0" y="929005"/>
                  </a:lnTo>
                  <a:lnTo>
                    <a:pt x="0" y="935736"/>
                  </a:lnTo>
                  <a:lnTo>
                    <a:pt x="2730" y="938466"/>
                  </a:lnTo>
                  <a:lnTo>
                    <a:pt x="9448" y="938466"/>
                  </a:lnTo>
                  <a:lnTo>
                    <a:pt x="12179" y="935736"/>
                  </a:lnTo>
                  <a:lnTo>
                    <a:pt x="12179" y="929005"/>
                  </a:lnTo>
                  <a:close/>
                </a:path>
                <a:path w="3262630" h="2049779">
                  <a:moveTo>
                    <a:pt x="12598" y="954595"/>
                  </a:moveTo>
                  <a:lnTo>
                    <a:pt x="9867" y="951865"/>
                  </a:lnTo>
                  <a:lnTo>
                    <a:pt x="3149" y="951865"/>
                  </a:lnTo>
                  <a:lnTo>
                    <a:pt x="431" y="954595"/>
                  </a:lnTo>
                  <a:lnTo>
                    <a:pt x="431" y="961326"/>
                  </a:lnTo>
                  <a:lnTo>
                    <a:pt x="3149" y="964044"/>
                  </a:lnTo>
                  <a:lnTo>
                    <a:pt x="9867" y="964044"/>
                  </a:lnTo>
                  <a:lnTo>
                    <a:pt x="12598" y="961326"/>
                  </a:lnTo>
                  <a:lnTo>
                    <a:pt x="12598" y="954595"/>
                  </a:lnTo>
                  <a:close/>
                </a:path>
                <a:path w="3262630" h="2049779">
                  <a:moveTo>
                    <a:pt x="13436" y="980173"/>
                  </a:moveTo>
                  <a:lnTo>
                    <a:pt x="10706" y="977442"/>
                  </a:lnTo>
                  <a:lnTo>
                    <a:pt x="3987" y="977442"/>
                  </a:lnTo>
                  <a:lnTo>
                    <a:pt x="1257" y="980173"/>
                  </a:lnTo>
                  <a:lnTo>
                    <a:pt x="1257" y="986891"/>
                  </a:lnTo>
                  <a:lnTo>
                    <a:pt x="3987" y="989622"/>
                  </a:lnTo>
                  <a:lnTo>
                    <a:pt x="10706" y="989622"/>
                  </a:lnTo>
                  <a:lnTo>
                    <a:pt x="13436" y="986891"/>
                  </a:lnTo>
                  <a:lnTo>
                    <a:pt x="13436" y="980173"/>
                  </a:lnTo>
                  <a:close/>
                </a:path>
                <a:path w="3262630" h="2049779">
                  <a:moveTo>
                    <a:pt x="14592" y="1005738"/>
                  </a:moveTo>
                  <a:lnTo>
                    <a:pt x="11861" y="1003020"/>
                  </a:lnTo>
                  <a:lnTo>
                    <a:pt x="5143" y="1003020"/>
                  </a:lnTo>
                  <a:lnTo>
                    <a:pt x="2413" y="1005738"/>
                  </a:lnTo>
                  <a:lnTo>
                    <a:pt x="2413" y="1012456"/>
                  </a:lnTo>
                  <a:lnTo>
                    <a:pt x="5143" y="1015199"/>
                  </a:lnTo>
                  <a:lnTo>
                    <a:pt x="11861" y="1015199"/>
                  </a:lnTo>
                  <a:lnTo>
                    <a:pt x="14592" y="1012456"/>
                  </a:lnTo>
                  <a:lnTo>
                    <a:pt x="14592" y="1005738"/>
                  </a:lnTo>
                  <a:close/>
                </a:path>
                <a:path w="3262630" h="2049779">
                  <a:moveTo>
                    <a:pt x="16154" y="1031290"/>
                  </a:moveTo>
                  <a:lnTo>
                    <a:pt x="13436" y="1028560"/>
                  </a:lnTo>
                  <a:lnTo>
                    <a:pt x="6705" y="1028560"/>
                  </a:lnTo>
                  <a:lnTo>
                    <a:pt x="3975" y="1031290"/>
                  </a:lnTo>
                  <a:lnTo>
                    <a:pt x="3975" y="1038009"/>
                  </a:lnTo>
                  <a:lnTo>
                    <a:pt x="6705" y="1040726"/>
                  </a:lnTo>
                  <a:lnTo>
                    <a:pt x="13436" y="1040726"/>
                  </a:lnTo>
                  <a:lnTo>
                    <a:pt x="16154" y="1038009"/>
                  </a:lnTo>
                  <a:lnTo>
                    <a:pt x="16154" y="1031290"/>
                  </a:lnTo>
                  <a:close/>
                </a:path>
                <a:path w="3262630" h="2049779">
                  <a:moveTo>
                    <a:pt x="18262" y="1056792"/>
                  </a:moveTo>
                  <a:lnTo>
                    <a:pt x="15532" y="1054061"/>
                  </a:lnTo>
                  <a:lnTo>
                    <a:pt x="8813" y="1054061"/>
                  </a:lnTo>
                  <a:lnTo>
                    <a:pt x="6083" y="1056792"/>
                  </a:lnTo>
                  <a:lnTo>
                    <a:pt x="6083" y="1063523"/>
                  </a:lnTo>
                  <a:lnTo>
                    <a:pt x="8813" y="1066241"/>
                  </a:lnTo>
                  <a:lnTo>
                    <a:pt x="15532" y="1066241"/>
                  </a:lnTo>
                  <a:lnTo>
                    <a:pt x="18262" y="1063523"/>
                  </a:lnTo>
                  <a:lnTo>
                    <a:pt x="18262" y="1056792"/>
                  </a:lnTo>
                  <a:close/>
                </a:path>
                <a:path w="3262630" h="2049779">
                  <a:moveTo>
                    <a:pt x="347040" y="1904288"/>
                  </a:moveTo>
                  <a:lnTo>
                    <a:pt x="344309" y="1901558"/>
                  </a:lnTo>
                  <a:lnTo>
                    <a:pt x="337591" y="1901558"/>
                  </a:lnTo>
                  <a:lnTo>
                    <a:pt x="334860" y="1904288"/>
                  </a:lnTo>
                  <a:lnTo>
                    <a:pt x="334860" y="1911019"/>
                  </a:lnTo>
                  <a:lnTo>
                    <a:pt x="337591" y="1913737"/>
                  </a:lnTo>
                  <a:lnTo>
                    <a:pt x="344309" y="1913737"/>
                  </a:lnTo>
                  <a:lnTo>
                    <a:pt x="347040" y="1911019"/>
                  </a:lnTo>
                  <a:lnTo>
                    <a:pt x="347040" y="1904288"/>
                  </a:lnTo>
                  <a:close/>
                </a:path>
                <a:path w="3262630" h="2049779">
                  <a:moveTo>
                    <a:pt x="362750" y="1924494"/>
                  </a:moveTo>
                  <a:lnTo>
                    <a:pt x="360019" y="1921751"/>
                  </a:lnTo>
                  <a:lnTo>
                    <a:pt x="353301" y="1921751"/>
                  </a:lnTo>
                  <a:lnTo>
                    <a:pt x="350570" y="1924494"/>
                  </a:lnTo>
                  <a:lnTo>
                    <a:pt x="350570" y="1931212"/>
                  </a:lnTo>
                  <a:lnTo>
                    <a:pt x="353301" y="1933930"/>
                  </a:lnTo>
                  <a:lnTo>
                    <a:pt x="360019" y="1933930"/>
                  </a:lnTo>
                  <a:lnTo>
                    <a:pt x="362750" y="1931212"/>
                  </a:lnTo>
                  <a:lnTo>
                    <a:pt x="362750" y="1924494"/>
                  </a:lnTo>
                  <a:close/>
                </a:path>
                <a:path w="3262630" h="2049779">
                  <a:moveTo>
                    <a:pt x="378777" y="1944433"/>
                  </a:moveTo>
                  <a:lnTo>
                    <a:pt x="376034" y="1941703"/>
                  </a:lnTo>
                  <a:lnTo>
                    <a:pt x="369316" y="1941703"/>
                  </a:lnTo>
                  <a:lnTo>
                    <a:pt x="366598" y="1944433"/>
                  </a:lnTo>
                  <a:lnTo>
                    <a:pt x="366598" y="1951151"/>
                  </a:lnTo>
                  <a:lnTo>
                    <a:pt x="369316" y="1953882"/>
                  </a:lnTo>
                  <a:lnTo>
                    <a:pt x="376034" y="1953882"/>
                  </a:lnTo>
                  <a:lnTo>
                    <a:pt x="378777" y="1951151"/>
                  </a:lnTo>
                  <a:lnTo>
                    <a:pt x="378777" y="1944433"/>
                  </a:lnTo>
                  <a:close/>
                </a:path>
                <a:path w="3262630" h="2049779">
                  <a:moveTo>
                    <a:pt x="395097" y="1964118"/>
                  </a:moveTo>
                  <a:lnTo>
                    <a:pt x="392379" y="1961400"/>
                  </a:lnTo>
                  <a:lnTo>
                    <a:pt x="385648" y="1961400"/>
                  </a:lnTo>
                  <a:lnTo>
                    <a:pt x="382930" y="1964118"/>
                  </a:lnTo>
                  <a:lnTo>
                    <a:pt x="382930" y="1970836"/>
                  </a:lnTo>
                  <a:lnTo>
                    <a:pt x="385648" y="1973567"/>
                  </a:lnTo>
                  <a:lnTo>
                    <a:pt x="392379" y="1973567"/>
                  </a:lnTo>
                  <a:lnTo>
                    <a:pt x="395097" y="1970836"/>
                  </a:lnTo>
                  <a:lnTo>
                    <a:pt x="395097" y="1964118"/>
                  </a:lnTo>
                  <a:close/>
                </a:path>
                <a:path w="3262630" h="2049779">
                  <a:moveTo>
                    <a:pt x="411746" y="1983562"/>
                  </a:moveTo>
                  <a:lnTo>
                    <a:pt x="409016" y="1980819"/>
                  </a:lnTo>
                  <a:lnTo>
                    <a:pt x="402297" y="1980819"/>
                  </a:lnTo>
                  <a:lnTo>
                    <a:pt x="399567" y="1983562"/>
                  </a:lnTo>
                  <a:lnTo>
                    <a:pt x="399567" y="1990280"/>
                  </a:lnTo>
                  <a:lnTo>
                    <a:pt x="402297" y="1992998"/>
                  </a:lnTo>
                  <a:lnTo>
                    <a:pt x="409016" y="1992998"/>
                  </a:lnTo>
                  <a:lnTo>
                    <a:pt x="411746" y="1990280"/>
                  </a:lnTo>
                  <a:lnTo>
                    <a:pt x="411746" y="1983562"/>
                  </a:lnTo>
                  <a:close/>
                </a:path>
                <a:path w="3262630" h="2049779">
                  <a:moveTo>
                    <a:pt x="428713" y="2002726"/>
                  </a:moveTo>
                  <a:lnTo>
                    <a:pt x="425983" y="1999996"/>
                  </a:lnTo>
                  <a:lnTo>
                    <a:pt x="419265" y="1999996"/>
                  </a:lnTo>
                  <a:lnTo>
                    <a:pt x="416534" y="2002726"/>
                  </a:lnTo>
                  <a:lnTo>
                    <a:pt x="416534" y="2009444"/>
                  </a:lnTo>
                  <a:lnTo>
                    <a:pt x="419265" y="2012175"/>
                  </a:lnTo>
                  <a:lnTo>
                    <a:pt x="425983" y="2012175"/>
                  </a:lnTo>
                  <a:lnTo>
                    <a:pt x="428713" y="2009444"/>
                  </a:lnTo>
                  <a:lnTo>
                    <a:pt x="428713" y="2002726"/>
                  </a:lnTo>
                  <a:close/>
                </a:path>
                <a:path w="3262630" h="2049779">
                  <a:moveTo>
                    <a:pt x="445985" y="2021611"/>
                  </a:moveTo>
                  <a:lnTo>
                    <a:pt x="443255" y="2018893"/>
                  </a:lnTo>
                  <a:lnTo>
                    <a:pt x="436537" y="2018893"/>
                  </a:lnTo>
                  <a:lnTo>
                    <a:pt x="433819" y="2021611"/>
                  </a:lnTo>
                  <a:lnTo>
                    <a:pt x="433819" y="2028342"/>
                  </a:lnTo>
                  <a:lnTo>
                    <a:pt x="436537" y="2031060"/>
                  </a:lnTo>
                  <a:lnTo>
                    <a:pt x="443255" y="2031060"/>
                  </a:lnTo>
                  <a:lnTo>
                    <a:pt x="445985" y="2028342"/>
                  </a:lnTo>
                  <a:lnTo>
                    <a:pt x="445985" y="2021611"/>
                  </a:lnTo>
                  <a:close/>
                </a:path>
                <a:path w="3262630" h="2049779">
                  <a:moveTo>
                    <a:pt x="463473" y="2040242"/>
                  </a:moveTo>
                  <a:lnTo>
                    <a:pt x="460743" y="2037511"/>
                  </a:lnTo>
                  <a:lnTo>
                    <a:pt x="454025" y="2037511"/>
                  </a:lnTo>
                  <a:lnTo>
                    <a:pt x="451294" y="2040242"/>
                  </a:lnTo>
                  <a:lnTo>
                    <a:pt x="451294" y="2046960"/>
                  </a:lnTo>
                  <a:lnTo>
                    <a:pt x="454025" y="2049691"/>
                  </a:lnTo>
                  <a:lnTo>
                    <a:pt x="460743" y="2049691"/>
                  </a:lnTo>
                  <a:lnTo>
                    <a:pt x="463473" y="2046960"/>
                  </a:lnTo>
                  <a:lnTo>
                    <a:pt x="463473" y="2040242"/>
                  </a:lnTo>
                  <a:close/>
                </a:path>
                <a:path w="3262630" h="2049779">
                  <a:moveTo>
                    <a:pt x="2946857" y="2730"/>
                  </a:moveTo>
                  <a:lnTo>
                    <a:pt x="2944126" y="0"/>
                  </a:lnTo>
                  <a:lnTo>
                    <a:pt x="2937421" y="0"/>
                  </a:lnTo>
                  <a:lnTo>
                    <a:pt x="2934678" y="2730"/>
                  </a:lnTo>
                  <a:lnTo>
                    <a:pt x="2934678" y="9461"/>
                  </a:lnTo>
                  <a:lnTo>
                    <a:pt x="2937421" y="12179"/>
                  </a:lnTo>
                  <a:lnTo>
                    <a:pt x="2944126" y="12179"/>
                  </a:lnTo>
                  <a:lnTo>
                    <a:pt x="2946857" y="9461"/>
                  </a:lnTo>
                  <a:lnTo>
                    <a:pt x="2946857" y="2730"/>
                  </a:lnTo>
                  <a:close/>
                </a:path>
                <a:path w="3262630" h="2049779">
                  <a:moveTo>
                    <a:pt x="2961297" y="23837"/>
                  </a:moveTo>
                  <a:lnTo>
                    <a:pt x="2958579" y="21107"/>
                  </a:lnTo>
                  <a:lnTo>
                    <a:pt x="2951861" y="21107"/>
                  </a:lnTo>
                  <a:lnTo>
                    <a:pt x="2949117" y="23837"/>
                  </a:lnTo>
                  <a:lnTo>
                    <a:pt x="2949117" y="30568"/>
                  </a:lnTo>
                  <a:lnTo>
                    <a:pt x="2951861" y="33286"/>
                  </a:lnTo>
                  <a:lnTo>
                    <a:pt x="2958579" y="33286"/>
                  </a:lnTo>
                  <a:lnTo>
                    <a:pt x="2961297" y="30568"/>
                  </a:lnTo>
                  <a:lnTo>
                    <a:pt x="2961297" y="23837"/>
                  </a:lnTo>
                  <a:close/>
                </a:path>
                <a:path w="3262630" h="2049779">
                  <a:moveTo>
                    <a:pt x="2975432" y="45173"/>
                  </a:moveTo>
                  <a:lnTo>
                    <a:pt x="2972714" y="42443"/>
                  </a:lnTo>
                  <a:lnTo>
                    <a:pt x="2965996" y="42443"/>
                  </a:lnTo>
                  <a:lnTo>
                    <a:pt x="2963253" y="45173"/>
                  </a:lnTo>
                  <a:lnTo>
                    <a:pt x="2963253" y="51892"/>
                  </a:lnTo>
                  <a:lnTo>
                    <a:pt x="2965996" y="54610"/>
                  </a:lnTo>
                  <a:lnTo>
                    <a:pt x="2972714" y="54610"/>
                  </a:lnTo>
                  <a:lnTo>
                    <a:pt x="2975432" y="51892"/>
                  </a:lnTo>
                  <a:lnTo>
                    <a:pt x="2975432" y="45173"/>
                  </a:lnTo>
                  <a:close/>
                </a:path>
                <a:path w="3262630" h="2049779">
                  <a:moveTo>
                    <a:pt x="2989262" y="66738"/>
                  </a:moveTo>
                  <a:lnTo>
                    <a:pt x="2986532" y="64008"/>
                  </a:lnTo>
                  <a:lnTo>
                    <a:pt x="2979813" y="64008"/>
                  </a:lnTo>
                  <a:lnTo>
                    <a:pt x="2977096" y="66738"/>
                  </a:lnTo>
                  <a:lnTo>
                    <a:pt x="2977096" y="73469"/>
                  </a:lnTo>
                  <a:lnTo>
                    <a:pt x="2979813" y="76187"/>
                  </a:lnTo>
                  <a:lnTo>
                    <a:pt x="2986532" y="76187"/>
                  </a:lnTo>
                  <a:lnTo>
                    <a:pt x="2989262" y="73469"/>
                  </a:lnTo>
                  <a:lnTo>
                    <a:pt x="2989262" y="66738"/>
                  </a:lnTo>
                  <a:close/>
                </a:path>
                <a:path w="3262630" h="2049779">
                  <a:moveTo>
                    <a:pt x="3002661" y="88506"/>
                  </a:moveTo>
                  <a:lnTo>
                    <a:pt x="2999943" y="85788"/>
                  </a:lnTo>
                  <a:lnTo>
                    <a:pt x="2993212" y="85788"/>
                  </a:lnTo>
                  <a:lnTo>
                    <a:pt x="2990481" y="88506"/>
                  </a:lnTo>
                  <a:lnTo>
                    <a:pt x="2990481" y="95237"/>
                  </a:lnTo>
                  <a:lnTo>
                    <a:pt x="2993212" y="97967"/>
                  </a:lnTo>
                  <a:lnTo>
                    <a:pt x="2999943" y="97967"/>
                  </a:lnTo>
                  <a:lnTo>
                    <a:pt x="3002661" y="95237"/>
                  </a:lnTo>
                  <a:lnTo>
                    <a:pt x="3002661" y="88506"/>
                  </a:lnTo>
                  <a:close/>
                </a:path>
                <a:path w="3262630" h="2049779">
                  <a:moveTo>
                    <a:pt x="3015754" y="110502"/>
                  </a:moveTo>
                  <a:lnTo>
                    <a:pt x="3013024" y="107772"/>
                  </a:lnTo>
                  <a:lnTo>
                    <a:pt x="3006306" y="107772"/>
                  </a:lnTo>
                  <a:lnTo>
                    <a:pt x="3003575" y="110502"/>
                  </a:lnTo>
                  <a:lnTo>
                    <a:pt x="3003575" y="117233"/>
                  </a:lnTo>
                  <a:lnTo>
                    <a:pt x="3006306" y="119951"/>
                  </a:lnTo>
                  <a:lnTo>
                    <a:pt x="3013024" y="119951"/>
                  </a:lnTo>
                  <a:lnTo>
                    <a:pt x="3015754" y="117233"/>
                  </a:lnTo>
                  <a:lnTo>
                    <a:pt x="3015754" y="110502"/>
                  </a:lnTo>
                  <a:close/>
                </a:path>
                <a:path w="3262630" h="2049779">
                  <a:moveTo>
                    <a:pt x="3028518" y="132702"/>
                  </a:moveTo>
                  <a:lnTo>
                    <a:pt x="3025787" y="129959"/>
                  </a:lnTo>
                  <a:lnTo>
                    <a:pt x="3019082" y="129959"/>
                  </a:lnTo>
                  <a:lnTo>
                    <a:pt x="3016351" y="132702"/>
                  </a:lnTo>
                  <a:lnTo>
                    <a:pt x="3016351" y="139420"/>
                  </a:lnTo>
                  <a:lnTo>
                    <a:pt x="3019082" y="142138"/>
                  </a:lnTo>
                  <a:lnTo>
                    <a:pt x="3025787" y="142138"/>
                  </a:lnTo>
                  <a:lnTo>
                    <a:pt x="3028518" y="139420"/>
                  </a:lnTo>
                  <a:lnTo>
                    <a:pt x="3028518" y="132702"/>
                  </a:lnTo>
                  <a:close/>
                </a:path>
                <a:path w="3262630" h="2049779">
                  <a:moveTo>
                    <a:pt x="3040888" y="155092"/>
                  </a:moveTo>
                  <a:lnTo>
                    <a:pt x="3038157" y="152361"/>
                  </a:lnTo>
                  <a:lnTo>
                    <a:pt x="3031439" y="152361"/>
                  </a:lnTo>
                  <a:lnTo>
                    <a:pt x="3028708" y="155092"/>
                  </a:lnTo>
                  <a:lnTo>
                    <a:pt x="3028708" y="161823"/>
                  </a:lnTo>
                  <a:lnTo>
                    <a:pt x="3031439" y="164541"/>
                  </a:lnTo>
                  <a:lnTo>
                    <a:pt x="3038157" y="164541"/>
                  </a:lnTo>
                  <a:lnTo>
                    <a:pt x="3040888" y="161823"/>
                  </a:lnTo>
                  <a:lnTo>
                    <a:pt x="3040888" y="155092"/>
                  </a:lnTo>
                  <a:close/>
                </a:path>
                <a:path w="3262630" h="2049779">
                  <a:moveTo>
                    <a:pt x="3052915" y="177685"/>
                  </a:moveTo>
                  <a:lnTo>
                    <a:pt x="3050184" y="174967"/>
                  </a:lnTo>
                  <a:lnTo>
                    <a:pt x="3043478" y="174967"/>
                  </a:lnTo>
                  <a:lnTo>
                    <a:pt x="3040748" y="177685"/>
                  </a:lnTo>
                  <a:lnTo>
                    <a:pt x="3040748" y="184429"/>
                  </a:lnTo>
                  <a:lnTo>
                    <a:pt x="3043478" y="187147"/>
                  </a:lnTo>
                  <a:lnTo>
                    <a:pt x="3050184" y="187147"/>
                  </a:lnTo>
                  <a:lnTo>
                    <a:pt x="3052915" y="184429"/>
                  </a:lnTo>
                  <a:lnTo>
                    <a:pt x="3052915" y="177685"/>
                  </a:lnTo>
                  <a:close/>
                </a:path>
                <a:path w="3262630" h="2049779">
                  <a:moveTo>
                    <a:pt x="3064548" y="200469"/>
                  </a:moveTo>
                  <a:lnTo>
                    <a:pt x="3061805" y="197739"/>
                  </a:lnTo>
                  <a:lnTo>
                    <a:pt x="3055099" y="197739"/>
                  </a:lnTo>
                  <a:lnTo>
                    <a:pt x="3052368" y="200469"/>
                  </a:lnTo>
                  <a:lnTo>
                    <a:pt x="3052368" y="207200"/>
                  </a:lnTo>
                  <a:lnTo>
                    <a:pt x="3055099" y="209918"/>
                  </a:lnTo>
                  <a:lnTo>
                    <a:pt x="3061805" y="209918"/>
                  </a:lnTo>
                  <a:lnTo>
                    <a:pt x="3064548" y="207200"/>
                  </a:lnTo>
                  <a:lnTo>
                    <a:pt x="3064548" y="200469"/>
                  </a:lnTo>
                  <a:close/>
                </a:path>
                <a:path w="3262630" h="2049779">
                  <a:moveTo>
                    <a:pt x="3075863" y="223443"/>
                  </a:moveTo>
                  <a:lnTo>
                    <a:pt x="3073133" y="220713"/>
                  </a:lnTo>
                  <a:lnTo>
                    <a:pt x="3066415" y="220713"/>
                  </a:lnTo>
                  <a:lnTo>
                    <a:pt x="3063684" y="223443"/>
                  </a:lnTo>
                  <a:lnTo>
                    <a:pt x="3063684" y="230174"/>
                  </a:lnTo>
                  <a:lnTo>
                    <a:pt x="3066415" y="232892"/>
                  </a:lnTo>
                  <a:lnTo>
                    <a:pt x="3073133" y="232892"/>
                  </a:lnTo>
                  <a:lnTo>
                    <a:pt x="3075863" y="230174"/>
                  </a:lnTo>
                  <a:lnTo>
                    <a:pt x="3075863" y="223443"/>
                  </a:lnTo>
                  <a:close/>
                </a:path>
                <a:path w="3262630" h="2049779">
                  <a:moveTo>
                    <a:pt x="3086747" y="246583"/>
                  </a:moveTo>
                  <a:lnTo>
                    <a:pt x="3084017" y="243852"/>
                  </a:lnTo>
                  <a:lnTo>
                    <a:pt x="3077299" y="243852"/>
                  </a:lnTo>
                  <a:lnTo>
                    <a:pt x="3074568" y="246583"/>
                  </a:lnTo>
                  <a:lnTo>
                    <a:pt x="3074568" y="253314"/>
                  </a:lnTo>
                  <a:lnTo>
                    <a:pt x="3077299" y="256032"/>
                  </a:lnTo>
                  <a:lnTo>
                    <a:pt x="3084017" y="256032"/>
                  </a:lnTo>
                  <a:lnTo>
                    <a:pt x="3086747" y="253314"/>
                  </a:lnTo>
                  <a:lnTo>
                    <a:pt x="3086747" y="246583"/>
                  </a:lnTo>
                  <a:close/>
                </a:path>
                <a:path w="3262630" h="2049779">
                  <a:moveTo>
                    <a:pt x="3097314" y="269913"/>
                  </a:moveTo>
                  <a:lnTo>
                    <a:pt x="3094583" y="267169"/>
                  </a:lnTo>
                  <a:lnTo>
                    <a:pt x="3087878" y="267169"/>
                  </a:lnTo>
                  <a:lnTo>
                    <a:pt x="3085134" y="269913"/>
                  </a:lnTo>
                  <a:lnTo>
                    <a:pt x="3085134" y="276631"/>
                  </a:lnTo>
                  <a:lnTo>
                    <a:pt x="3087878" y="279349"/>
                  </a:lnTo>
                  <a:lnTo>
                    <a:pt x="3094583" y="279349"/>
                  </a:lnTo>
                  <a:lnTo>
                    <a:pt x="3097314" y="276631"/>
                  </a:lnTo>
                  <a:lnTo>
                    <a:pt x="3097314" y="269913"/>
                  </a:lnTo>
                  <a:close/>
                </a:path>
                <a:path w="3262630" h="2049779">
                  <a:moveTo>
                    <a:pt x="3107486" y="293395"/>
                  </a:moveTo>
                  <a:lnTo>
                    <a:pt x="3104756" y="290664"/>
                  </a:lnTo>
                  <a:lnTo>
                    <a:pt x="3098038" y="290664"/>
                  </a:lnTo>
                  <a:lnTo>
                    <a:pt x="3095307" y="293395"/>
                  </a:lnTo>
                  <a:lnTo>
                    <a:pt x="3095307" y="300113"/>
                  </a:lnTo>
                  <a:lnTo>
                    <a:pt x="3098038" y="302844"/>
                  </a:lnTo>
                  <a:lnTo>
                    <a:pt x="3104756" y="302844"/>
                  </a:lnTo>
                  <a:lnTo>
                    <a:pt x="3107486" y="300113"/>
                  </a:lnTo>
                  <a:lnTo>
                    <a:pt x="3107486" y="293395"/>
                  </a:lnTo>
                  <a:close/>
                </a:path>
                <a:path w="3262630" h="2049779">
                  <a:moveTo>
                    <a:pt x="3117316" y="317030"/>
                  </a:moveTo>
                  <a:lnTo>
                    <a:pt x="3114598" y="314299"/>
                  </a:lnTo>
                  <a:lnTo>
                    <a:pt x="3107867" y="314299"/>
                  </a:lnTo>
                  <a:lnTo>
                    <a:pt x="3105150" y="317030"/>
                  </a:lnTo>
                  <a:lnTo>
                    <a:pt x="3105150" y="323761"/>
                  </a:lnTo>
                  <a:lnTo>
                    <a:pt x="3107867" y="326478"/>
                  </a:lnTo>
                  <a:lnTo>
                    <a:pt x="3114598" y="326478"/>
                  </a:lnTo>
                  <a:lnTo>
                    <a:pt x="3117316" y="323761"/>
                  </a:lnTo>
                  <a:lnTo>
                    <a:pt x="3117316" y="317030"/>
                  </a:lnTo>
                  <a:close/>
                </a:path>
                <a:path w="3262630" h="2049779">
                  <a:moveTo>
                    <a:pt x="3126740" y="340842"/>
                  </a:moveTo>
                  <a:lnTo>
                    <a:pt x="3124009" y="338099"/>
                  </a:lnTo>
                  <a:lnTo>
                    <a:pt x="3117291" y="338099"/>
                  </a:lnTo>
                  <a:lnTo>
                    <a:pt x="3114560" y="340842"/>
                  </a:lnTo>
                  <a:lnTo>
                    <a:pt x="3114560" y="347560"/>
                  </a:lnTo>
                  <a:lnTo>
                    <a:pt x="3117291" y="350278"/>
                  </a:lnTo>
                  <a:lnTo>
                    <a:pt x="3124009" y="350278"/>
                  </a:lnTo>
                  <a:lnTo>
                    <a:pt x="3126740" y="347560"/>
                  </a:lnTo>
                  <a:lnTo>
                    <a:pt x="3126740" y="340842"/>
                  </a:lnTo>
                  <a:close/>
                </a:path>
                <a:path w="3262630" h="2049779">
                  <a:moveTo>
                    <a:pt x="3135744" y="364769"/>
                  </a:moveTo>
                  <a:lnTo>
                    <a:pt x="3133026" y="362051"/>
                  </a:lnTo>
                  <a:lnTo>
                    <a:pt x="3126295" y="362051"/>
                  </a:lnTo>
                  <a:lnTo>
                    <a:pt x="3123577" y="364769"/>
                  </a:lnTo>
                  <a:lnTo>
                    <a:pt x="3123577" y="371513"/>
                  </a:lnTo>
                  <a:lnTo>
                    <a:pt x="3126295" y="374230"/>
                  </a:lnTo>
                  <a:lnTo>
                    <a:pt x="3133026" y="374230"/>
                  </a:lnTo>
                  <a:lnTo>
                    <a:pt x="3135744" y="371513"/>
                  </a:lnTo>
                  <a:lnTo>
                    <a:pt x="3135744" y="364769"/>
                  </a:lnTo>
                  <a:close/>
                </a:path>
                <a:path w="3262630" h="2049779">
                  <a:moveTo>
                    <a:pt x="3144342" y="388874"/>
                  </a:moveTo>
                  <a:lnTo>
                    <a:pt x="3141611" y="386130"/>
                  </a:lnTo>
                  <a:lnTo>
                    <a:pt x="3134893" y="386130"/>
                  </a:lnTo>
                  <a:lnTo>
                    <a:pt x="3132163" y="388874"/>
                  </a:lnTo>
                  <a:lnTo>
                    <a:pt x="3132163" y="395592"/>
                  </a:lnTo>
                  <a:lnTo>
                    <a:pt x="3134893" y="398310"/>
                  </a:lnTo>
                  <a:lnTo>
                    <a:pt x="3141611" y="398310"/>
                  </a:lnTo>
                  <a:lnTo>
                    <a:pt x="3144342" y="395592"/>
                  </a:lnTo>
                  <a:lnTo>
                    <a:pt x="3144342" y="388874"/>
                  </a:lnTo>
                  <a:close/>
                </a:path>
                <a:path w="3262630" h="2049779">
                  <a:moveTo>
                    <a:pt x="3152597" y="413092"/>
                  </a:moveTo>
                  <a:lnTo>
                    <a:pt x="3149879" y="410362"/>
                  </a:lnTo>
                  <a:lnTo>
                    <a:pt x="3143161" y="410362"/>
                  </a:lnTo>
                  <a:lnTo>
                    <a:pt x="3140430" y="413092"/>
                  </a:lnTo>
                  <a:lnTo>
                    <a:pt x="3140430" y="419823"/>
                  </a:lnTo>
                  <a:lnTo>
                    <a:pt x="3143161" y="422541"/>
                  </a:lnTo>
                  <a:lnTo>
                    <a:pt x="3149879" y="422541"/>
                  </a:lnTo>
                  <a:lnTo>
                    <a:pt x="3152597" y="419823"/>
                  </a:lnTo>
                  <a:lnTo>
                    <a:pt x="3152597" y="413092"/>
                  </a:lnTo>
                  <a:close/>
                </a:path>
                <a:path w="3262630" h="2049779">
                  <a:moveTo>
                    <a:pt x="3160458" y="437438"/>
                  </a:moveTo>
                  <a:lnTo>
                    <a:pt x="3157728" y="434708"/>
                  </a:lnTo>
                  <a:lnTo>
                    <a:pt x="3151009" y="434708"/>
                  </a:lnTo>
                  <a:lnTo>
                    <a:pt x="3148279" y="437438"/>
                  </a:lnTo>
                  <a:lnTo>
                    <a:pt x="3148279" y="444169"/>
                  </a:lnTo>
                  <a:lnTo>
                    <a:pt x="3151009" y="446887"/>
                  </a:lnTo>
                  <a:lnTo>
                    <a:pt x="3157728" y="446887"/>
                  </a:lnTo>
                  <a:lnTo>
                    <a:pt x="3160458" y="444169"/>
                  </a:lnTo>
                  <a:lnTo>
                    <a:pt x="3160458" y="437438"/>
                  </a:lnTo>
                  <a:close/>
                </a:path>
                <a:path w="3262630" h="2049779">
                  <a:moveTo>
                    <a:pt x="3167989" y="461924"/>
                  </a:moveTo>
                  <a:lnTo>
                    <a:pt x="3165271" y="459193"/>
                  </a:lnTo>
                  <a:lnTo>
                    <a:pt x="3158553" y="459193"/>
                  </a:lnTo>
                  <a:lnTo>
                    <a:pt x="3155823" y="461924"/>
                  </a:lnTo>
                  <a:lnTo>
                    <a:pt x="3155823" y="468642"/>
                  </a:lnTo>
                  <a:lnTo>
                    <a:pt x="3158553" y="471373"/>
                  </a:lnTo>
                  <a:lnTo>
                    <a:pt x="3165271" y="471373"/>
                  </a:lnTo>
                  <a:lnTo>
                    <a:pt x="3167989" y="468642"/>
                  </a:lnTo>
                  <a:lnTo>
                    <a:pt x="3167989" y="461924"/>
                  </a:lnTo>
                  <a:close/>
                </a:path>
                <a:path w="3262630" h="2049779">
                  <a:moveTo>
                    <a:pt x="3174377" y="1443913"/>
                  </a:moveTo>
                  <a:lnTo>
                    <a:pt x="3171647" y="1441183"/>
                  </a:lnTo>
                  <a:lnTo>
                    <a:pt x="3164941" y="1441183"/>
                  </a:lnTo>
                  <a:lnTo>
                    <a:pt x="3162211" y="1443913"/>
                  </a:lnTo>
                  <a:lnTo>
                    <a:pt x="3162211" y="1450632"/>
                  </a:lnTo>
                  <a:lnTo>
                    <a:pt x="3164941" y="1453362"/>
                  </a:lnTo>
                  <a:lnTo>
                    <a:pt x="3171647" y="1453362"/>
                  </a:lnTo>
                  <a:lnTo>
                    <a:pt x="3174377" y="1450632"/>
                  </a:lnTo>
                  <a:lnTo>
                    <a:pt x="3174377" y="1443913"/>
                  </a:lnTo>
                  <a:close/>
                </a:path>
                <a:path w="3262630" h="2049779">
                  <a:moveTo>
                    <a:pt x="3175114" y="486511"/>
                  </a:moveTo>
                  <a:lnTo>
                    <a:pt x="3172396" y="483781"/>
                  </a:lnTo>
                  <a:lnTo>
                    <a:pt x="3165665" y="483781"/>
                  </a:lnTo>
                  <a:lnTo>
                    <a:pt x="3162935" y="486511"/>
                  </a:lnTo>
                  <a:lnTo>
                    <a:pt x="3162935" y="493229"/>
                  </a:lnTo>
                  <a:lnTo>
                    <a:pt x="3165665" y="495947"/>
                  </a:lnTo>
                  <a:lnTo>
                    <a:pt x="3172396" y="495947"/>
                  </a:lnTo>
                  <a:lnTo>
                    <a:pt x="3175114" y="493229"/>
                  </a:lnTo>
                  <a:lnTo>
                    <a:pt x="3175114" y="486511"/>
                  </a:lnTo>
                  <a:close/>
                </a:path>
                <a:path w="3262630" h="2049779">
                  <a:moveTo>
                    <a:pt x="3181718" y="511213"/>
                  </a:moveTo>
                  <a:lnTo>
                    <a:pt x="3178987" y="508482"/>
                  </a:lnTo>
                  <a:lnTo>
                    <a:pt x="3172269" y="508482"/>
                  </a:lnTo>
                  <a:lnTo>
                    <a:pt x="3169539" y="511213"/>
                  </a:lnTo>
                  <a:lnTo>
                    <a:pt x="3169539" y="517931"/>
                  </a:lnTo>
                  <a:lnTo>
                    <a:pt x="3172269" y="520649"/>
                  </a:lnTo>
                  <a:lnTo>
                    <a:pt x="3178987" y="520649"/>
                  </a:lnTo>
                  <a:lnTo>
                    <a:pt x="3181718" y="517931"/>
                  </a:lnTo>
                  <a:lnTo>
                    <a:pt x="3181718" y="511213"/>
                  </a:lnTo>
                  <a:close/>
                </a:path>
                <a:path w="3262630" h="2049779">
                  <a:moveTo>
                    <a:pt x="3182543" y="1419631"/>
                  </a:moveTo>
                  <a:lnTo>
                    <a:pt x="3179813" y="1416913"/>
                  </a:lnTo>
                  <a:lnTo>
                    <a:pt x="3173107" y="1416913"/>
                  </a:lnTo>
                  <a:lnTo>
                    <a:pt x="3170377" y="1419631"/>
                  </a:lnTo>
                  <a:lnTo>
                    <a:pt x="3170377" y="1426362"/>
                  </a:lnTo>
                  <a:lnTo>
                    <a:pt x="3173107" y="1429092"/>
                  </a:lnTo>
                  <a:lnTo>
                    <a:pt x="3179813" y="1429092"/>
                  </a:lnTo>
                  <a:lnTo>
                    <a:pt x="3182543" y="1426362"/>
                  </a:lnTo>
                  <a:lnTo>
                    <a:pt x="3182543" y="1419631"/>
                  </a:lnTo>
                  <a:close/>
                </a:path>
                <a:path w="3262630" h="2049779">
                  <a:moveTo>
                    <a:pt x="3188004" y="536016"/>
                  </a:moveTo>
                  <a:lnTo>
                    <a:pt x="3185274" y="533285"/>
                  </a:lnTo>
                  <a:lnTo>
                    <a:pt x="3178556" y="533285"/>
                  </a:lnTo>
                  <a:lnTo>
                    <a:pt x="3175825" y="536016"/>
                  </a:lnTo>
                  <a:lnTo>
                    <a:pt x="3175825" y="542734"/>
                  </a:lnTo>
                  <a:lnTo>
                    <a:pt x="3178556" y="545465"/>
                  </a:lnTo>
                  <a:lnTo>
                    <a:pt x="3185274" y="545465"/>
                  </a:lnTo>
                  <a:lnTo>
                    <a:pt x="3188004" y="542734"/>
                  </a:lnTo>
                  <a:lnTo>
                    <a:pt x="3188004" y="536016"/>
                  </a:lnTo>
                  <a:close/>
                </a:path>
                <a:path w="3262630" h="2049779">
                  <a:moveTo>
                    <a:pt x="3193961" y="560920"/>
                  </a:moveTo>
                  <a:lnTo>
                    <a:pt x="3191243" y="558190"/>
                  </a:lnTo>
                  <a:lnTo>
                    <a:pt x="3184512" y="558190"/>
                  </a:lnTo>
                  <a:lnTo>
                    <a:pt x="3181781" y="560920"/>
                  </a:lnTo>
                  <a:lnTo>
                    <a:pt x="3181781" y="567651"/>
                  </a:lnTo>
                  <a:lnTo>
                    <a:pt x="3184512" y="570369"/>
                  </a:lnTo>
                  <a:lnTo>
                    <a:pt x="3191243" y="570369"/>
                  </a:lnTo>
                  <a:lnTo>
                    <a:pt x="3193961" y="567651"/>
                  </a:lnTo>
                  <a:lnTo>
                    <a:pt x="3193961" y="560920"/>
                  </a:lnTo>
                  <a:close/>
                </a:path>
                <a:path w="3262630" h="2049779">
                  <a:moveTo>
                    <a:pt x="3197631" y="1370723"/>
                  </a:moveTo>
                  <a:lnTo>
                    <a:pt x="3194901" y="1368005"/>
                  </a:lnTo>
                  <a:lnTo>
                    <a:pt x="3188182" y="1368005"/>
                  </a:lnTo>
                  <a:lnTo>
                    <a:pt x="3185464" y="1370723"/>
                  </a:lnTo>
                  <a:lnTo>
                    <a:pt x="3185464" y="1377454"/>
                  </a:lnTo>
                  <a:lnTo>
                    <a:pt x="3188182" y="1380172"/>
                  </a:lnTo>
                  <a:lnTo>
                    <a:pt x="3194901" y="1380172"/>
                  </a:lnTo>
                  <a:lnTo>
                    <a:pt x="3197631" y="1377454"/>
                  </a:lnTo>
                  <a:lnTo>
                    <a:pt x="3197631" y="1370723"/>
                  </a:lnTo>
                  <a:close/>
                </a:path>
                <a:path w="3262630" h="2049779">
                  <a:moveTo>
                    <a:pt x="3199409" y="585914"/>
                  </a:moveTo>
                  <a:lnTo>
                    <a:pt x="3196691" y="583184"/>
                  </a:lnTo>
                  <a:lnTo>
                    <a:pt x="3189960" y="583184"/>
                  </a:lnTo>
                  <a:lnTo>
                    <a:pt x="3187242" y="585914"/>
                  </a:lnTo>
                  <a:lnTo>
                    <a:pt x="3187242" y="592645"/>
                  </a:lnTo>
                  <a:lnTo>
                    <a:pt x="3189960" y="595363"/>
                  </a:lnTo>
                  <a:lnTo>
                    <a:pt x="3196691" y="595363"/>
                  </a:lnTo>
                  <a:lnTo>
                    <a:pt x="3199409" y="592645"/>
                  </a:lnTo>
                  <a:lnTo>
                    <a:pt x="3199409" y="585914"/>
                  </a:lnTo>
                  <a:close/>
                </a:path>
                <a:path w="3262630" h="2049779">
                  <a:moveTo>
                    <a:pt x="3204553" y="610997"/>
                  </a:moveTo>
                  <a:lnTo>
                    <a:pt x="3201822" y="608266"/>
                  </a:lnTo>
                  <a:lnTo>
                    <a:pt x="3195091" y="608266"/>
                  </a:lnTo>
                  <a:lnTo>
                    <a:pt x="3192373" y="610997"/>
                  </a:lnTo>
                  <a:lnTo>
                    <a:pt x="3192373" y="617715"/>
                  </a:lnTo>
                  <a:lnTo>
                    <a:pt x="3195091" y="620445"/>
                  </a:lnTo>
                  <a:lnTo>
                    <a:pt x="3201822" y="620445"/>
                  </a:lnTo>
                  <a:lnTo>
                    <a:pt x="3204553" y="617715"/>
                  </a:lnTo>
                  <a:lnTo>
                    <a:pt x="3204553" y="610997"/>
                  </a:lnTo>
                  <a:close/>
                </a:path>
                <a:path w="3262630" h="2049779">
                  <a:moveTo>
                    <a:pt x="3204641" y="1346111"/>
                  </a:moveTo>
                  <a:lnTo>
                    <a:pt x="3201924" y="1343367"/>
                  </a:lnTo>
                  <a:lnTo>
                    <a:pt x="3195193" y="1343367"/>
                  </a:lnTo>
                  <a:lnTo>
                    <a:pt x="3192475" y="1346111"/>
                  </a:lnTo>
                  <a:lnTo>
                    <a:pt x="3192475" y="1352829"/>
                  </a:lnTo>
                  <a:lnTo>
                    <a:pt x="3195193" y="1355547"/>
                  </a:lnTo>
                  <a:lnTo>
                    <a:pt x="3201924" y="1355547"/>
                  </a:lnTo>
                  <a:lnTo>
                    <a:pt x="3204641" y="1352829"/>
                  </a:lnTo>
                  <a:lnTo>
                    <a:pt x="3204641" y="1346111"/>
                  </a:lnTo>
                  <a:close/>
                </a:path>
                <a:path w="3262630" h="2049779">
                  <a:moveTo>
                    <a:pt x="3209252" y="636155"/>
                  </a:moveTo>
                  <a:lnTo>
                    <a:pt x="3206534" y="633425"/>
                  </a:lnTo>
                  <a:lnTo>
                    <a:pt x="3199803" y="633425"/>
                  </a:lnTo>
                  <a:lnTo>
                    <a:pt x="3197085" y="636155"/>
                  </a:lnTo>
                  <a:lnTo>
                    <a:pt x="3197085" y="642886"/>
                  </a:lnTo>
                  <a:lnTo>
                    <a:pt x="3199803" y="645604"/>
                  </a:lnTo>
                  <a:lnTo>
                    <a:pt x="3206534" y="645604"/>
                  </a:lnTo>
                  <a:lnTo>
                    <a:pt x="3209252" y="642886"/>
                  </a:lnTo>
                  <a:lnTo>
                    <a:pt x="3209252" y="636155"/>
                  </a:lnTo>
                  <a:close/>
                </a:path>
                <a:path w="3262630" h="2049779">
                  <a:moveTo>
                    <a:pt x="3211131" y="1321358"/>
                  </a:moveTo>
                  <a:lnTo>
                    <a:pt x="3208413" y="1318641"/>
                  </a:lnTo>
                  <a:lnTo>
                    <a:pt x="3201695" y="1318641"/>
                  </a:lnTo>
                  <a:lnTo>
                    <a:pt x="3198965" y="1321358"/>
                  </a:lnTo>
                  <a:lnTo>
                    <a:pt x="3198965" y="1328089"/>
                  </a:lnTo>
                  <a:lnTo>
                    <a:pt x="3201695" y="1330820"/>
                  </a:lnTo>
                  <a:lnTo>
                    <a:pt x="3208413" y="1330820"/>
                  </a:lnTo>
                  <a:lnTo>
                    <a:pt x="3211131" y="1328089"/>
                  </a:lnTo>
                  <a:lnTo>
                    <a:pt x="3211131" y="1321358"/>
                  </a:lnTo>
                  <a:close/>
                </a:path>
                <a:path w="3262630" h="2049779">
                  <a:moveTo>
                    <a:pt x="3213557" y="661390"/>
                  </a:moveTo>
                  <a:lnTo>
                    <a:pt x="3210826" y="658660"/>
                  </a:lnTo>
                  <a:lnTo>
                    <a:pt x="3204095" y="658660"/>
                  </a:lnTo>
                  <a:lnTo>
                    <a:pt x="3201378" y="661390"/>
                  </a:lnTo>
                  <a:lnTo>
                    <a:pt x="3201378" y="668121"/>
                  </a:lnTo>
                  <a:lnTo>
                    <a:pt x="3204095" y="670839"/>
                  </a:lnTo>
                  <a:lnTo>
                    <a:pt x="3210826" y="670839"/>
                  </a:lnTo>
                  <a:lnTo>
                    <a:pt x="3213557" y="668121"/>
                  </a:lnTo>
                  <a:lnTo>
                    <a:pt x="3213557" y="661390"/>
                  </a:lnTo>
                  <a:close/>
                </a:path>
                <a:path w="3262630" h="2049779">
                  <a:moveTo>
                    <a:pt x="3217316" y="1296530"/>
                  </a:moveTo>
                  <a:lnTo>
                    <a:pt x="3214586" y="1293799"/>
                  </a:lnTo>
                  <a:lnTo>
                    <a:pt x="3207867" y="1293799"/>
                  </a:lnTo>
                  <a:lnTo>
                    <a:pt x="3205137" y="1296530"/>
                  </a:lnTo>
                  <a:lnTo>
                    <a:pt x="3205137" y="1303261"/>
                  </a:lnTo>
                  <a:lnTo>
                    <a:pt x="3207867" y="1305979"/>
                  </a:lnTo>
                  <a:lnTo>
                    <a:pt x="3214586" y="1305979"/>
                  </a:lnTo>
                  <a:lnTo>
                    <a:pt x="3217316" y="1303261"/>
                  </a:lnTo>
                  <a:lnTo>
                    <a:pt x="3217316" y="1296530"/>
                  </a:lnTo>
                  <a:close/>
                </a:path>
                <a:path w="3262630" h="2049779">
                  <a:moveTo>
                    <a:pt x="3217418" y="686676"/>
                  </a:moveTo>
                  <a:lnTo>
                    <a:pt x="3214700" y="683958"/>
                  </a:lnTo>
                  <a:lnTo>
                    <a:pt x="3207969" y="683958"/>
                  </a:lnTo>
                  <a:lnTo>
                    <a:pt x="3205238" y="686676"/>
                  </a:lnTo>
                  <a:lnTo>
                    <a:pt x="3205238" y="693407"/>
                  </a:lnTo>
                  <a:lnTo>
                    <a:pt x="3207969" y="696137"/>
                  </a:lnTo>
                  <a:lnTo>
                    <a:pt x="3214700" y="696137"/>
                  </a:lnTo>
                  <a:lnTo>
                    <a:pt x="3217418" y="693407"/>
                  </a:lnTo>
                  <a:lnTo>
                    <a:pt x="3217418" y="686676"/>
                  </a:lnTo>
                  <a:close/>
                </a:path>
                <a:path w="3262630" h="2049779">
                  <a:moveTo>
                    <a:pt x="3220872" y="712025"/>
                  </a:moveTo>
                  <a:lnTo>
                    <a:pt x="3218154" y="709307"/>
                  </a:lnTo>
                  <a:lnTo>
                    <a:pt x="3211423" y="709307"/>
                  </a:lnTo>
                  <a:lnTo>
                    <a:pt x="3208693" y="712025"/>
                  </a:lnTo>
                  <a:lnTo>
                    <a:pt x="3208693" y="718769"/>
                  </a:lnTo>
                  <a:lnTo>
                    <a:pt x="3211423" y="721487"/>
                  </a:lnTo>
                  <a:lnTo>
                    <a:pt x="3218154" y="721487"/>
                  </a:lnTo>
                  <a:lnTo>
                    <a:pt x="3220872" y="718769"/>
                  </a:lnTo>
                  <a:lnTo>
                    <a:pt x="3220872" y="712025"/>
                  </a:lnTo>
                  <a:close/>
                </a:path>
                <a:path w="3262630" h="2049779">
                  <a:moveTo>
                    <a:pt x="3223183" y="1271612"/>
                  </a:moveTo>
                  <a:lnTo>
                    <a:pt x="3220453" y="1268882"/>
                  </a:lnTo>
                  <a:lnTo>
                    <a:pt x="3213735" y="1268882"/>
                  </a:lnTo>
                  <a:lnTo>
                    <a:pt x="3211004" y="1271612"/>
                  </a:lnTo>
                  <a:lnTo>
                    <a:pt x="3211004" y="1278343"/>
                  </a:lnTo>
                  <a:lnTo>
                    <a:pt x="3213735" y="1281061"/>
                  </a:lnTo>
                  <a:lnTo>
                    <a:pt x="3220453" y="1281061"/>
                  </a:lnTo>
                  <a:lnTo>
                    <a:pt x="3223183" y="1278343"/>
                  </a:lnTo>
                  <a:lnTo>
                    <a:pt x="3223183" y="1271612"/>
                  </a:lnTo>
                  <a:close/>
                </a:path>
                <a:path w="3262630" h="2049779">
                  <a:moveTo>
                    <a:pt x="3223907" y="737438"/>
                  </a:moveTo>
                  <a:lnTo>
                    <a:pt x="3221190" y="734707"/>
                  </a:lnTo>
                  <a:lnTo>
                    <a:pt x="3214459" y="734707"/>
                  </a:lnTo>
                  <a:lnTo>
                    <a:pt x="3211741" y="737438"/>
                  </a:lnTo>
                  <a:lnTo>
                    <a:pt x="3211741" y="744169"/>
                  </a:lnTo>
                  <a:lnTo>
                    <a:pt x="3214459" y="746887"/>
                  </a:lnTo>
                  <a:lnTo>
                    <a:pt x="3221190" y="746887"/>
                  </a:lnTo>
                  <a:lnTo>
                    <a:pt x="3223907" y="744169"/>
                  </a:lnTo>
                  <a:lnTo>
                    <a:pt x="3223907" y="737438"/>
                  </a:lnTo>
                  <a:close/>
                </a:path>
                <a:path w="3262630" h="2049779">
                  <a:moveTo>
                    <a:pt x="3226638" y="762889"/>
                  </a:moveTo>
                  <a:lnTo>
                    <a:pt x="3223907" y="760171"/>
                  </a:lnTo>
                  <a:lnTo>
                    <a:pt x="3217189" y="760171"/>
                  </a:lnTo>
                  <a:lnTo>
                    <a:pt x="3214459" y="762889"/>
                  </a:lnTo>
                  <a:lnTo>
                    <a:pt x="3214459" y="769620"/>
                  </a:lnTo>
                  <a:lnTo>
                    <a:pt x="3217189" y="772337"/>
                  </a:lnTo>
                  <a:lnTo>
                    <a:pt x="3223907" y="772337"/>
                  </a:lnTo>
                  <a:lnTo>
                    <a:pt x="3226638" y="769620"/>
                  </a:lnTo>
                  <a:lnTo>
                    <a:pt x="3226638" y="762889"/>
                  </a:lnTo>
                  <a:close/>
                </a:path>
                <a:path w="3262630" h="2049779">
                  <a:moveTo>
                    <a:pt x="3228530" y="1246606"/>
                  </a:moveTo>
                  <a:lnTo>
                    <a:pt x="3225800" y="1243863"/>
                  </a:lnTo>
                  <a:lnTo>
                    <a:pt x="3219081" y="1243863"/>
                  </a:lnTo>
                  <a:lnTo>
                    <a:pt x="3216351" y="1246606"/>
                  </a:lnTo>
                  <a:lnTo>
                    <a:pt x="3216351" y="1253324"/>
                  </a:lnTo>
                  <a:lnTo>
                    <a:pt x="3219081" y="1256042"/>
                  </a:lnTo>
                  <a:lnTo>
                    <a:pt x="3225800" y="1256042"/>
                  </a:lnTo>
                  <a:lnTo>
                    <a:pt x="3228530" y="1253324"/>
                  </a:lnTo>
                  <a:lnTo>
                    <a:pt x="3228530" y="1246606"/>
                  </a:lnTo>
                  <a:close/>
                </a:path>
                <a:path w="3262630" h="2049779">
                  <a:moveTo>
                    <a:pt x="3228835" y="788390"/>
                  </a:moveTo>
                  <a:lnTo>
                    <a:pt x="3226092" y="785660"/>
                  </a:lnTo>
                  <a:lnTo>
                    <a:pt x="3219386" y="785660"/>
                  </a:lnTo>
                  <a:lnTo>
                    <a:pt x="3216656" y="788390"/>
                  </a:lnTo>
                  <a:lnTo>
                    <a:pt x="3216656" y="795121"/>
                  </a:lnTo>
                  <a:lnTo>
                    <a:pt x="3219386" y="797839"/>
                  </a:lnTo>
                  <a:lnTo>
                    <a:pt x="3226092" y="797839"/>
                  </a:lnTo>
                  <a:lnTo>
                    <a:pt x="3228835" y="795121"/>
                  </a:lnTo>
                  <a:lnTo>
                    <a:pt x="3228835" y="788390"/>
                  </a:lnTo>
                  <a:close/>
                </a:path>
                <a:path w="3262630" h="2049779">
                  <a:moveTo>
                    <a:pt x="3230715" y="813917"/>
                  </a:moveTo>
                  <a:lnTo>
                    <a:pt x="3227997" y="811174"/>
                  </a:lnTo>
                  <a:lnTo>
                    <a:pt x="3221266" y="811174"/>
                  </a:lnTo>
                  <a:lnTo>
                    <a:pt x="3218548" y="813917"/>
                  </a:lnTo>
                  <a:lnTo>
                    <a:pt x="3218548" y="820635"/>
                  </a:lnTo>
                  <a:lnTo>
                    <a:pt x="3221266" y="823353"/>
                  </a:lnTo>
                  <a:lnTo>
                    <a:pt x="3227997" y="823353"/>
                  </a:lnTo>
                  <a:lnTo>
                    <a:pt x="3230715" y="820635"/>
                  </a:lnTo>
                  <a:lnTo>
                    <a:pt x="3230715" y="813917"/>
                  </a:lnTo>
                  <a:close/>
                </a:path>
                <a:path w="3262630" h="2049779">
                  <a:moveTo>
                    <a:pt x="3232086" y="839457"/>
                  </a:moveTo>
                  <a:lnTo>
                    <a:pt x="3229356" y="836739"/>
                  </a:lnTo>
                  <a:lnTo>
                    <a:pt x="3222637" y="836739"/>
                  </a:lnTo>
                  <a:lnTo>
                    <a:pt x="3219907" y="839457"/>
                  </a:lnTo>
                  <a:lnTo>
                    <a:pt x="3219907" y="846188"/>
                  </a:lnTo>
                  <a:lnTo>
                    <a:pt x="3222637" y="848918"/>
                  </a:lnTo>
                  <a:lnTo>
                    <a:pt x="3229356" y="848918"/>
                  </a:lnTo>
                  <a:lnTo>
                    <a:pt x="3232086" y="846188"/>
                  </a:lnTo>
                  <a:lnTo>
                    <a:pt x="3232086" y="839457"/>
                  </a:lnTo>
                  <a:close/>
                </a:path>
                <a:path w="3262630" h="2049779">
                  <a:moveTo>
                    <a:pt x="3233128" y="865047"/>
                  </a:moveTo>
                  <a:lnTo>
                    <a:pt x="3230397" y="862304"/>
                  </a:lnTo>
                  <a:lnTo>
                    <a:pt x="3223679" y="862304"/>
                  </a:lnTo>
                  <a:lnTo>
                    <a:pt x="3220948" y="865047"/>
                  </a:lnTo>
                  <a:lnTo>
                    <a:pt x="3220948" y="871766"/>
                  </a:lnTo>
                  <a:lnTo>
                    <a:pt x="3223679" y="874483"/>
                  </a:lnTo>
                  <a:lnTo>
                    <a:pt x="3230397" y="874483"/>
                  </a:lnTo>
                  <a:lnTo>
                    <a:pt x="3233128" y="871766"/>
                  </a:lnTo>
                  <a:lnTo>
                    <a:pt x="3233128" y="865047"/>
                  </a:lnTo>
                  <a:close/>
                </a:path>
                <a:path w="3262630" h="2049779">
                  <a:moveTo>
                    <a:pt x="3233547" y="1221498"/>
                  </a:moveTo>
                  <a:lnTo>
                    <a:pt x="3230816" y="1218768"/>
                  </a:lnTo>
                  <a:lnTo>
                    <a:pt x="3224098" y="1218768"/>
                  </a:lnTo>
                  <a:lnTo>
                    <a:pt x="3221367" y="1221498"/>
                  </a:lnTo>
                  <a:lnTo>
                    <a:pt x="3221367" y="1228229"/>
                  </a:lnTo>
                  <a:lnTo>
                    <a:pt x="3224098" y="1230947"/>
                  </a:lnTo>
                  <a:lnTo>
                    <a:pt x="3230816" y="1230947"/>
                  </a:lnTo>
                  <a:lnTo>
                    <a:pt x="3233547" y="1228229"/>
                  </a:lnTo>
                  <a:lnTo>
                    <a:pt x="3233547" y="1221498"/>
                  </a:lnTo>
                  <a:close/>
                </a:path>
                <a:path w="3262630" h="2049779">
                  <a:moveTo>
                    <a:pt x="3233750" y="890625"/>
                  </a:moveTo>
                  <a:lnTo>
                    <a:pt x="3231019" y="887895"/>
                  </a:lnTo>
                  <a:lnTo>
                    <a:pt x="3224314" y="887895"/>
                  </a:lnTo>
                  <a:lnTo>
                    <a:pt x="3221571" y="890625"/>
                  </a:lnTo>
                  <a:lnTo>
                    <a:pt x="3221571" y="897343"/>
                  </a:lnTo>
                  <a:lnTo>
                    <a:pt x="3224314" y="900061"/>
                  </a:lnTo>
                  <a:lnTo>
                    <a:pt x="3231019" y="900061"/>
                  </a:lnTo>
                  <a:lnTo>
                    <a:pt x="3233750" y="897343"/>
                  </a:lnTo>
                  <a:lnTo>
                    <a:pt x="3233750" y="890625"/>
                  </a:lnTo>
                  <a:close/>
                </a:path>
                <a:path w="3262630" h="2049779">
                  <a:moveTo>
                    <a:pt x="3238144" y="1196314"/>
                  </a:moveTo>
                  <a:lnTo>
                    <a:pt x="3235414" y="1193584"/>
                  </a:lnTo>
                  <a:lnTo>
                    <a:pt x="3228708" y="1193584"/>
                  </a:lnTo>
                  <a:lnTo>
                    <a:pt x="3225977" y="1196314"/>
                  </a:lnTo>
                  <a:lnTo>
                    <a:pt x="3225977" y="1203045"/>
                  </a:lnTo>
                  <a:lnTo>
                    <a:pt x="3228708" y="1205763"/>
                  </a:lnTo>
                  <a:lnTo>
                    <a:pt x="3235414" y="1205763"/>
                  </a:lnTo>
                  <a:lnTo>
                    <a:pt x="3238144" y="1203045"/>
                  </a:lnTo>
                  <a:lnTo>
                    <a:pt x="3238144" y="1196314"/>
                  </a:lnTo>
                  <a:close/>
                </a:path>
                <a:path w="3262630" h="2049779">
                  <a:moveTo>
                    <a:pt x="3242335" y="1171079"/>
                  </a:moveTo>
                  <a:lnTo>
                    <a:pt x="3239605" y="1168349"/>
                  </a:lnTo>
                  <a:lnTo>
                    <a:pt x="3232899" y="1168349"/>
                  </a:lnTo>
                  <a:lnTo>
                    <a:pt x="3230156" y="1171079"/>
                  </a:lnTo>
                  <a:lnTo>
                    <a:pt x="3230156" y="1177810"/>
                  </a:lnTo>
                  <a:lnTo>
                    <a:pt x="3232899" y="1180528"/>
                  </a:lnTo>
                  <a:lnTo>
                    <a:pt x="3239605" y="1180528"/>
                  </a:lnTo>
                  <a:lnTo>
                    <a:pt x="3242335" y="1177810"/>
                  </a:lnTo>
                  <a:lnTo>
                    <a:pt x="3242335" y="1171079"/>
                  </a:lnTo>
                  <a:close/>
                </a:path>
                <a:path w="3262630" h="2049779">
                  <a:moveTo>
                    <a:pt x="3246209" y="1145768"/>
                  </a:moveTo>
                  <a:lnTo>
                    <a:pt x="3243478" y="1143038"/>
                  </a:lnTo>
                  <a:lnTo>
                    <a:pt x="3236772" y="1143038"/>
                  </a:lnTo>
                  <a:lnTo>
                    <a:pt x="3234029" y="1145768"/>
                  </a:lnTo>
                  <a:lnTo>
                    <a:pt x="3234029" y="1152499"/>
                  </a:lnTo>
                  <a:lnTo>
                    <a:pt x="3236772" y="1155217"/>
                  </a:lnTo>
                  <a:lnTo>
                    <a:pt x="3243478" y="1155217"/>
                  </a:lnTo>
                  <a:lnTo>
                    <a:pt x="3246209" y="1152499"/>
                  </a:lnTo>
                  <a:lnTo>
                    <a:pt x="3246209" y="1145768"/>
                  </a:lnTo>
                  <a:close/>
                </a:path>
                <a:path w="3262630" h="2049779">
                  <a:moveTo>
                    <a:pt x="3249574" y="1120419"/>
                  </a:moveTo>
                  <a:lnTo>
                    <a:pt x="3246844" y="1117688"/>
                  </a:lnTo>
                  <a:lnTo>
                    <a:pt x="3240125" y="1117688"/>
                  </a:lnTo>
                  <a:lnTo>
                    <a:pt x="3237395" y="1120419"/>
                  </a:lnTo>
                  <a:lnTo>
                    <a:pt x="3237395" y="1127137"/>
                  </a:lnTo>
                  <a:lnTo>
                    <a:pt x="3240125" y="1129855"/>
                  </a:lnTo>
                  <a:lnTo>
                    <a:pt x="3246844" y="1129855"/>
                  </a:lnTo>
                  <a:lnTo>
                    <a:pt x="3249574" y="1127137"/>
                  </a:lnTo>
                  <a:lnTo>
                    <a:pt x="3249574" y="1120419"/>
                  </a:lnTo>
                  <a:close/>
                </a:path>
                <a:path w="3262630" h="2049779">
                  <a:moveTo>
                    <a:pt x="3252597" y="1095006"/>
                  </a:moveTo>
                  <a:lnTo>
                    <a:pt x="3249866" y="1092276"/>
                  </a:lnTo>
                  <a:lnTo>
                    <a:pt x="3243161" y="1092276"/>
                  </a:lnTo>
                  <a:lnTo>
                    <a:pt x="3240417" y="1095006"/>
                  </a:lnTo>
                  <a:lnTo>
                    <a:pt x="3240417" y="1101725"/>
                  </a:lnTo>
                  <a:lnTo>
                    <a:pt x="3243161" y="1104442"/>
                  </a:lnTo>
                  <a:lnTo>
                    <a:pt x="3249866" y="1104442"/>
                  </a:lnTo>
                  <a:lnTo>
                    <a:pt x="3252597" y="1101725"/>
                  </a:lnTo>
                  <a:lnTo>
                    <a:pt x="3252597" y="1095006"/>
                  </a:lnTo>
                  <a:close/>
                </a:path>
                <a:path w="3262630" h="2049779">
                  <a:moveTo>
                    <a:pt x="3255213" y="1069543"/>
                  </a:moveTo>
                  <a:lnTo>
                    <a:pt x="3252495" y="1066812"/>
                  </a:lnTo>
                  <a:lnTo>
                    <a:pt x="3245777" y="1066812"/>
                  </a:lnTo>
                  <a:lnTo>
                    <a:pt x="3243046" y="1069543"/>
                  </a:lnTo>
                  <a:lnTo>
                    <a:pt x="3243046" y="1076261"/>
                  </a:lnTo>
                  <a:lnTo>
                    <a:pt x="3245777" y="1078992"/>
                  </a:lnTo>
                  <a:lnTo>
                    <a:pt x="3252495" y="1078992"/>
                  </a:lnTo>
                  <a:lnTo>
                    <a:pt x="3255213" y="1076261"/>
                  </a:lnTo>
                  <a:lnTo>
                    <a:pt x="3255213" y="1069543"/>
                  </a:lnTo>
                  <a:close/>
                </a:path>
                <a:path w="3262630" h="2049779">
                  <a:moveTo>
                    <a:pt x="3257423" y="1044028"/>
                  </a:moveTo>
                  <a:lnTo>
                    <a:pt x="3254692" y="1041311"/>
                  </a:lnTo>
                  <a:lnTo>
                    <a:pt x="3247974" y="1041311"/>
                  </a:lnTo>
                  <a:lnTo>
                    <a:pt x="3245243" y="1044028"/>
                  </a:lnTo>
                  <a:lnTo>
                    <a:pt x="3245243" y="1050759"/>
                  </a:lnTo>
                  <a:lnTo>
                    <a:pt x="3247974" y="1053490"/>
                  </a:lnTo>
                  <a:lnTo>
                    <a:pt x="3254692" y="1053490"/>
                  </a:lnTo>
                  <a:lnTo>
                    <a:pt x="3257423" y="1050759"/>
                  </a:lnTo>
                  <a:lnTo>
                    <a:pt x="3257423" y="1044028"/>
                  </a:lnTo>
                  <a:close/>
                </a:path>
                <a:path w="3262630" h="2049779">
                  <a:moveTo>
                    <a:pt x="3259302" y="1018514"/>
                  </a:moveTo>
                  <a:lnTo>
                    <a:pt x="3256584" y="1015784"/>
                  </a:lnTo>
                  <a:lnTo>
                    <a:pt x="3249853" y="1015784"/>
                  </a:lnTo>
                  <a:lnTo>
                    <a:pt x="3247136" y="1018514"/>
                  </a:lnTo>
                  <a:lnTo>
                    <a:pt x="3247136" y="1025232"/>
                  </a:lnTo>
                  <a:lnTo>
                    <a:pt x="3249853" y="1027963"/>
                  </a:lnTo>
                  <a:lnTo>
                    <a:pt x="3256584" y="1027963"/>
                  </a:lnTo>
                  <a:lnTo>
                    <a:pt x="3259302" y="1025232"/>
                  </a:lnTo>
                  <a:lnTo>
                    <a:pt x="3259302" y="1018514"/>
                  </a:lnTo>
                  <a:close/>
                </a:path>
                <a:path w="3262630" h="2049779">
                  <a:moveTo>
                    <a:pt x="3261715" y="967397"/>
                  </a:moveTo>
                  <a:lnTo>
                    <a:pt x="3258985" y="964666"/>
                  </a:lnTo>
                  <a:lnTo>
                    <a:pt x="3252279" y="964666"/>
                  </a:lnTo>
                  <a:lnTo>
                    <a:pt x="3249549" y="967397"/>
                  </a:lnTo>
                  <a:lnTo>
                    <a:pt x="3249549" y="974115"/>
                  </a:lnTo>
                  <a:lnTo>
                    <a:pt x="3252279" y="976833"/>
                  </a:lnTo>
                  <a:lnTo>
                    <a:pt x="3258985" y="976833"/>
                  </a:lnTo>
                  <a:lnTo>
                    <a:pt x="3261715" y="974115"/>
                  </a:lnTo>
                  <a:lnTo>
                    <a:pt x="3261715" y="967397"/>
                  </a:lnTo>
                  <a:close/>
                </a:path>
                <a:path w="3262630" h="2049779">
                  <a:moveTo>
                    <a:pt x="3262439" y="916216"/>
                  </a:moveTo>
                  <a:lnTo>
                    <a:pt x="3259721" y="913485"/>
                  </a:lnTo>
                  <a:lnTo>
                    <a:pt x="3253003" y="913485"/>
                  </a:lnTo>
                  <a:lnTo>
                    <a:pt x="3250273" y="916216"/>
                  </a:lnTo>
                  <a:lnTo>
                    <a:pt x="3250273" y="922934"/>
                  </a:lnTo>
                  <a:lnTo>
                    <a:pt x="3253003" y="925652"/>
                  </a:lnTo>
                  <a:lnTo>
                    <a:pt x="3259721" y="925652"/>
                  </a:lnTo>
                  <a:lnTo>
                    <a:pt x="3262439" y="922934"/>
                  </a:lnTo>
                  <a:lnTo>
                    <a:pt x="3262439" y="91621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2078246" y="8325148"/>
              <a:ext cx="3148330" cy="1319530"/>
            </a:xfrm>
            <a:custGeom>
              <a:avLst/>
              <a:gdLst/>
              <a:ahLst/>
              <a:cxnLst/>
              <a:rect l="l" t="t" r="r" b="b"/>
              <a:pathLst>
                <a:path w="3148330" h="1319529">
                  <a:moveTo>
                    <a:pt x="12179" y="1309712"/>
                  </a:moveTo>
                  <a:lnTo>
                    <a:pt x="9448" y="1306995"/>
                  </a:lnTo>
                  <a:lnTo>
                    <a:pt x="2730" y="1306995"/>
                  </a:lnTo>
                  <a:lnTo>
                    <a:pt x="0" y="1309712"/>
                  </a:lnTo>
                  <a:lnTo>
                    <a:pt x="0" y="1316443"/>
                  </a:lnTo>
                  <a:lnTo>
                    <a:pt x="2730" y="1319174"/>
                  </a:lnTo>
                  <a:lnTo>
                    <a:pt x="9448" y="1319174"/>
                  </a:lnTo>
                  <a:lnTo>
                    <a:pt x="12179" y="1316443"/>
                  </a:lnTo>
                  <a:lnTo>
                    <a:pt x="12179" y="1309712"/>
                  </a:lnTo>
                  <a:close/>
                </a:path>
                <a:path w="3148330" h="1319529">
                  <a:moveTo>
                    <a:pt x="12179" y="1284122"/>
                  </a:moveTo>
                  <a:lnTo>
                    <a:pt x="9448" y="1281391"/>
                  </a:lnTo>
                  <a:lnTo>
                    <a:pt x="2730" y="1281391"/>
                  </a:lnTo>
                  <a:lnTo>
                    <a:pt x="0" y="1284122"/>
                  </a:lnTo>
                  <a:lnTo>
                    <a:pt x="0" y="1290853"/>
                  </a:lnTo>
                  <a:lnTo>
                    <a:pt x="2730" y="1293571"/>
                  </a:lnTo>
                  <a:lnTo>
                    <a:pt x="9448" y="1293571"/>
                  </a:lnTo>
                  <a:lnTo>
                    <a:pt x="12179" y="1290853"/>
                  </a:lnTo>
                  <a:lnTo>
                    <a:pt x="12179" y="1284122"/>
                  </a:lnTo>
                  <a:close/>
                </a:path>
                <a:path w="3148330" h="1319529">
                  <a:moveTo>
                    <a:pt x="12598" y="1258531"/>
                  </a:moveTo>
                  <a:lnTo>
                    <a:pt x="9867" y="1255801"/>
                  </a:lnTo>
                  <a:lnTo>
                    <a:pt x="3149" y="1255801"/>
                  </a:lnTo>
                  <a:lnTo>
                    <a:pt x="431" y="1258531"/>
                  </a:lnTo>
                  <a:lnTo>
                    <a:pt x="431" y="1265262"/>
                  </a:lnTo>
                  <a:lnTo>
                    <a:pt x="3149" y="1267980"/>
                  </a:lnTo>
                  <a:lnTo>
                    <a:pt x="9867" y="1267980"/>
                  </a:lnTo>
                  <a:lnTo>
                    <a:pt x="12598" y="1265262"/>
                  </a:lnTo>
                  <a:lnTo>
                    <a:pt x="12598" y="1258531"/>
                  </a:lnTo>
                  <a:close/>
                </a:path>
                <a:path w="3148330" h="1319529">
                  <a:moveTo>
                    <a:pt x="13436" y="1232966"/>
                  </a:moveTo>
                  <a:lnTo>
                    <a:pt x="10706" y="1230236"/>
                  </a:lnTo>
                  <a:lnTo>
                    <a:pt x="3987" y="1230236"/>
                  </a:lnTo>
                  <a:lnTo>
                    <a:pt x="1257" y="1232966"/>
                  </a:lnTo>
                  <a:lnTo>
                    <a:pt x="1257" y="1239685"/>
                  </a:lnTo>
                  <a:lnTo>
                    <a:pt x="3987" y="1242415"/>
                  </a:lnTo>
                  <a:lnTo>
                    <a:pt x="10706" y="1242415"/>
                  </a:lnTo>
                  <a:lnTo>
                    <a:pt x="13436" y="1239685"/>
                  </a:lnTo>
                  <a:lnTo>
                    <a:pt x="13436" y="1232966"/>
                  </a:lnTo>
                  <a:close/>
                </a:path>
                <a:path w="3148330" h="1319529">
                  <a:moveTo>
                    <a:pt x="14592" y="1207389"/>
                  </a:moveTo>
                  <a:lnTo>
                    <a:pt x="11861" y="1204658"/>
                  </a:lnTo>
                  <a:lnTo>
                    <a:pt x="5143" y="1204658"/>
                  </a:lnTo>
                  <a:lnTo>
                    <a:pt x="2413" y="1207389"/>
                  </a:lnTo>
                  <a:lnTo>
                    <a:pt x="2413" y="1214120"/>
                  </a:lnTo>
                  <a:lnTo>
                    <a:pt x="5143" y="1216837"/>
                  </a:lnTo>
                  <a:lnTo>
                    <a:pt x="11861" y="1216837"/>
                  </a:lnTo>
                  <a:lnTo>
                    <a:pt x="14592" y="1214120"/>
                  </a:lnTo>
                  <a:lnTo>
                    <a:pt x="14592" y="1207389"/>
                  </a:lnTo>
                  <a:close/>
                </a:path>
                <a:path w="3148330" h="1319529">
                  <a:moveTo>
                    <a:pt x="16154" y="1181849"/>
                  </a:moveTo>
                  <a:lnTo>
                    <a:pt x="13436" y="1179118"/>
                  </a:lnTo>
                  <a:lnTo>
                    <a:pt x="6705" y="1179118"/>
                  </a:lnTo>
                  <a:lnTo>
                    <a:pt x="3975" y="1181849"/>
                  </a:lnTo>
                  <a:lnTo>
                    <a:pt x="3975" y="1188580"/>
                  </a:lnTo>
                  <a:lnTo>
                    <a:pt x="6705" y="1191298"/>
                  </a:lnTo>
                  <a:lnTo>
                    <a:pt x="13436" y="1191298"/>
                  </a:lnTo>
                  <a:lnTo>
                    <a:pt x="16154" y="1188580"/>
                  </a:lnTo>
                  <a:lnTo>
                    <a:pt x="16154" y="1181849"/>
                  </a:lnTo>
                  <a:close/>
                </a:path>
                <a:path w="3148330" h="1319529">
                  <a:moveTo>
                    <a:pt x="18262" y="1156335"/>
                  </a:moveTo>
                  <a:lnTo>
                    <a:pt x="15532" y="1153617"/>
                  </a:lnTo>
                  <a:lnTo>
                    <a:pt x="8813" y="1153617"/>
                  </a:lnTo>
                  <a:lnTo>
                    <a:pt x="6083" y="1156335"/>
                  </a:lnTo>
                  <a:lnTo>
                    <a:pt x="6083" y="1163066"/>
                  </a:lnTo>
                  <a:lnTo>
                    <a:pt x="8813" y="1165796"/>
                  </a:lnTo>
                  <a:lnTo>
                    <a:pt x="15532" y="1165796"/>
                  </a:lnTo>
                  <a:lnTo>
                    <a:pt x="18262" y="1163066"/>
                  </a:lnTo>
                  <a:lnTo>
                    <a:pt x="18262" y="1156335"/>
                  </a:lnTo>
                  <a:close/>
                </a:path>
                <a:path w="3148330" h="1319529">
                  <a:moveTo>
                    <a:pt x="20662" y="1130858"/>
                  </a:moveTo>
                  <a:lnTo>
                    <a:pt x="17919" y="1128128"/>
                  </a:lnTo>
                  <a:lnTo>
                    <a:pt x="11214" y="1128128"/>
                  </a:lnTo>
                  <a:lnTo>
                    <a:pt x="8483" y="1130858"/>
                  </a:lnTo>
                  <a:lnTo>
                    <a:pt x="8483" y="1137589"/>
                  </a:lnTo>
                  <a:lnTo>
                    <a:pt x="11214" y="1140307"/>
                  </a:lnTo>
                  <a:lnTo>
                    <a:pt x="17919" y="1140307"/>
                  </a:lnTo>
                  <a:lnTo>
                    <a:pt x="20662" y="1137589"/>
                  </a:lnTo>
                  <a:lnTo>
                    <a:pt x="20662" y="1130858"/>
                  </a:lnTo>
                  <a:close/>
                </a:path>
                <a:path w="3148330" h="1319529">
                  <a:moveTo>
                    <a:pt x="23482" y="1105433"/>
                  </a:moveTo>
                  <a:lnTo>
                    <a:pt x="20764" y="1102690"/>
                  </a:lnTo>
                  <a:lnTo>
                    <a:pt x="14033" y="1102690"/>
                  </a:lnTo>
                  <a:lnTo>
                    <a:pt x="11315" y="1105433"/>
                  </a:lnTo>
                  <a:lnTo>
                    <a:pt x="11315" y="1112151"/>
                  </a:lnTo>
                  <a:lnTo>
                    <a:pt x="14033" y="1114869"/>
                  </a:lnTo>
                  <a:lnTo>
                    <a:pt x="20764" y="1114869"/>
                  </a:lnTo>
                  <a:lnTo>
                    <a:pt x="23482" y="1112151"/>
                  </a:lnTo>
                  <a:lnTo>
                    <a:pt x="23482" y="1105433"/>
                  </a:lnTo>
                  <a:close/>
                </a:path>
                <a:path w="3148330" h="1319529">
                  <a:moveTo>
                    <a:pt x="26631" y="1080033"/>
                  </a:moveTo>
                  <a:lnTo>
                    <a:pt x="23901" y="1077302"/>
                  </a:lnTo>
                  <a:lnTo>
                    <a:pt x="17195" y="1077302"/>
                  </a:lnTo>
                  <a:lnTo>
                    <a:pt x="14452" y="1080033"/>
                  </a:lnTo>
                  <a:lnTo>
                    <a:pt x="14452" y="1086764"/>
                  </a:lnTo>
                  <a:lnTo>
                    <a:pt x="17195" y="1089482"/>
                  </a:lnTo>
                  <a:lnTo>
                    <a:pt x="23901" y="1089482"/>
                  </a:lnTo>
                  <a:lnTo>
                    <a:pt x="26631" y="1086764"/>
                  </a:lnTo>
                  <a:lnTo>
                    <a:pt x="26631" y="1080033"/>
                  </a:lnTo>
                  <a:close/>
                </a:path>
                <a:path w="3148330" h="1319529">
                  <a:moveTo>
                    <a:pt x="30289" y="1054696"/>
                  </a:moveTo>
                  <a:lnTo>
                    <a:pt x="27571" y="1051979"/>
                  </a:lnTo>
                  <a:lnTo>
                    <a:pt x="20840" y="1051979"/>
                  </a:lnTo>
                  <a:lnTo>
                    <a:pt x="18110" y="1054696"/>
                  </a:lnTo>
                  <a:lnTo>
                    <a:pt x="18110" y="1061427"/>
                  </a:lnTo>
                  <a:lnTo>
                    <a:pt x="20840" y="1064158"/>
                  </a:lnTo>
                  <a:lnTo>
                    <a:pt x="27571" y="1064158"/>
                  </a:lnTo>
                  <a:lnTo>
                    <a:pt x="30289" y="1061427"/>
                  </a:lnTo>
                  <a:lnTo>
                    <a:pt x="30289" y="1054696"/>
                  </a:lnTo>
                  <a:close/>
                </a:path>
                <a:path w="3148330" h="1319529">
                  <a:moveTo>
                    <a:pt x="34277" y="1029436"/>
                  </a:moveTo>
                  <a:lnTo>
                    <a:pt x="31546" y="1026693"/>
                  </a:lnTo>
                  <a:lnTo>
                    <a:pt x="24828" y="1026693"/>
                  </a:lnTo>
                  <a:lnTo>
                    <a:pt x="22098" y="1029436"/>
                  </a:lnTo>
                  <a:lnTo>
                    <a:pt x="22098" y="1036154"/>
                  </a:lnTo>
                  <a:lnTo>
                    <a:pt x="24828" y="1038872"/>
                  </a:lnTo>
                  <a:lnTo>
                    <a:pt x="31546" y="1038872"/>
                  </a:lnTo>
                  <a:lnTo>
                    <a:pt x="34277" y="1036154"/>
                  </a:lnTo>
                  <a:lnTo>
                    <a:pt x="34277" y="1029436"/>
                  </a:lnTo>
                  <a:close/>
                </a:path>
                <a:path w="3148330" h="1319529">
                  <a:moveTo>
                    <a:pt x="38671" y="1004214"/>
                  </a:moveTo>
                  <a:lnTo>
                    <a:pt x="35941" y="1001483"/>
                  </a:lnTo>
                  <a:lnTo>
                    <a:pt x="29222" y="1001483"/>
                  </a:lnTo>
                  <a:lnTo>
                    <a:pt x="26492" y="1004214"/>
                  </a:lnTo>
                  <a:lnTo>
                    <a:pt x="26492" y="1010945"/>
                  </a:lnTo>
                  <a:lnTo>
                    <a:pt x="29222" y="1013663"/>
                  </a:lnTo>
                  <a:lnTo>
                    <a:pt x="35941" y="1013663"/>
                  </a:lnTo>
                  <a:lnTo>
                    <a:pt x="38671" y="1010945"/>
                  </a:lnTo>
                  <a:lnTo>
                    <a:pt x="38671" y="1004214"/>
                  </a:lnTo>
                  <a:close/>
                </a:path>
                <a:path w="3148330" h="1319529">
                  <a:moveTo>
                    <a:pt x="43484" y="979081"/>
                  </a:moveTo>
                  <a:lnTo>
                    <a:pt x="40767" y="976350"/>
                  </a:lnTo>
                  <a:lnTo>
                    <a:pt x="34036" y="976350"/>
                  </a:lnTo>
                  <a:lnTo>
                    <a:pt x="31318" y="979081"/>
                  </a:lnTo>
                  <a:lnTo>
                    <a:pt x="31318" y="985799"/>
                  </a:lnTo>
                  <a:lnTo>
                    <a:pt x="34036" y="988517"/>
                  </a:lnTo>
                  <a:lnTo>
                    <a:pt x="40767" y="988517"/>
                  </a:lnTo>
                  <a:lnTo>
                    <a:pt x="43484" y="985799"/>
                  </a:lnTo>
                  <a:lnTo>
                    <a:pt x="43484" y="979081"/>
                  </a:lnTo>
                  <a:close/>
                </a:path>
                <a:path w="3148330" h="1319529">
                  <a:moveTo>
                    <a:pt x="48717" y="954024"/>
                  </a:moveTo>
                  <a:lnTo>
                    <a:pt x="45986" y="951293"/>
                  </a:lnTo>
                  <a:lnTo>
                    <a:pt x="39268" y="951293"/>
                  </a:lnTo>
                  <a:lnTo>
                    <a:pt x="36537" y="954024"/>
                  </a:lnTo>
                  <a:lnTo>
                    <a:pt x="36537" y="960742"/>
                  </a:lnTo>
                  <a:lnTo>
                    <a:pt x="39268" y="963460"/>
                  </a:lnTo>
                  <a:lnTo>
                    <a:pt x="45986" y="963460"/>
                  </a:lnTo>
                  <a:lnTo>
                    <a:pt x="48717" y="960742"/>
                  </a:lnTo>
                  <a:lnTo>
                    <a:pt x="48717" y="954024"/>
                  </a:lnTo>
                  <a:close/>
                </a:path>
                <a:path w="3148330" h="1319529">
                  <a:moveTo>
                    <a:pt x="54267" y="929055"/>
                  </a:moveTo>
                  <a:lnTo>
                    <a:pt x="51549" y="926325"/>
                  </a:lnTo>
                  <a:lnTo>
                    <a:pt x="44818" y="926325"/>
                  </a:lnTo>
                  <a:lnTo>
                    <a:pt x="42100" y="929055"/>
                  </a:lnTo>
                  <a:lnTo>
                    <a:pt x="42100" y="935774"/>
                  </a:lnTo>
                  <a:lnTo>
                    <a:pt x="44818" y="938504"/>
                  </a:lnTo>
                  <a:lnTo>
                    <a:pt x="51549" y="938504"/>
                  </a:lnTo>
                  <a:lnTo>
                    <a:pt x="54267" y="935774"/>
                  </a:lnTo>
                  <a:lnTo>
                    <a:pt x="54267" y="929055"/>
                  </a:lnTo>
                  <a:close/>
                </a:path>
                <a:path w="3148330" h="1319529">
                  <a:moveTo>
                    <a:pt x="60337" y="904163"/>
                  </a:moveTo>
                  <a:lnTo>
                    <a:pt x="57607" y="901433"/>
                  </a:lnTo>
                  <a:lnTo>
                    <a:pt x="50901" y="901433"/>
                  </a:lnTo>
                  <a:lnTo>
                    <a:pt x="48158" y="904163"/>
                  </a:lnTo>
                  <a:lnTo>
                    <a:pt x="48158" y="910894"/>
                  </a:lnTo>
                  <a:lnTo>
                    <a:pt x="50901" y="913612"/>
                  </a:lnTo>
                  <a:lnTo>
                    <a:pt x="57607" y="913612"/>
                  </a:lnTo>
                  <a:lnTo>
                    <a:pt x="60337" y="910894"/>
                  </a:lnTo>
                  <a:lnTo>
                    <a:pt x="60337" y="904163"/>
                  </a:lnTo>
                  <a:close/>
                </a:path>
                <a:path w="3148330" h="1319529">
                  <a:moveTo>
                    <a:pt x="66624" y="879373"/>
                  </a:moveTo>
                  <a:lnTo>
                    <a:pt x="63906" y="876655"/>
                  </a:lnTo>
                  <a:lnTo>
                    <a:pt x="57175" y="876655"/>
                  </a:lnTo>
                  <a:lnTo>
                    <a:pt x="54444" y="879373"/>
                  </a:lnTo>
                  <a:lnTo>
                    <a:pt x="54444" y="886104"/>
                  </a:lnTo>
                  <a:lnTo>
                    <a:pt x="57175" y="888834"/>
                  </a:lnTo>
                  <a:lnTo>
                    <a:pt x="63906" y="888834"/>
                  </a:lnTo>
                  <a:lnTo>
                    <a:pt x="66624" y="886104"/>
                  </a:lnTo>
                  <a:lnTo>
                    <a:pt x="66624" y="879373"/>
                  </a:lnTo>
                  <a:close/>
                </a:path>
                <a:path w="3148330" h="1319529">
                  <a:moveTo>
                    <a:pt x="73431" y="854710"/>
                  </a:moveTo>
                  <a:lnTo>
                    <a:pt x="70700" y="851979"/>
                  </a:lnTo>
                  <a:lnTo>
                    <a:pt x="63982" y="851979"/>
                  </a:lnTo>
                  <a:lnTo>
                    <a:pt x="61252" y="854710"/>
                  </a:lnTo>
                  <a:lnTo>
                    <a:pt x="61252" y="861428"/>
                  </a:lnTo>
                  <a:lnTo>
                    <a:pt x="63982" y="864158"/>
                  </a:lnTo>
                  <a:lnTo>
                    <a:pt x="70700" y="864158"/>
                  </a:lnTo>
                  <a:lnTo>
                    <a:pt x="73431" y="861428"/>
                  </a:lnTo>
                  <a:lnTo>
                    <a:pt x="73431" y="854710"/>
                  </a:lnTo>
                  <a:close/>
                </a:path>
                <a:path w="3148330" h="1319529">
                  <a:moveTo>
                    <a:pt x="80657" y="830122"/>
                  </a:moveTo>
                  <a:lnTo>
                    <a:pt x="77927" y="827405"/>
                  </a:lnTo>
                  <a:lnTo>
                    <a:pt x="71208" y="827405"/>
                  </a:lnTo>
                  <a:lnTo>
                    <a:pt x="68478" y="830122"/>
                  </a:lnTo>
                  <a:lnTo>
                    <a:pt x="68478" y="836866"/>
                  </a:lnTo>
                  <a:lnTo>
                    <a:pt x="71208" y="839584"/>
                  </a:lnTo>
                  <a:lnTo>
                    <a:pt x="77927" y="839584"/>
                  </a:lnTo>
                  <a:lnTo>
                    <a:pt x="80657" y="836866"/>
                  </a:lnTo>
                  <a:lnTo>
                    <a:pt x="80657" y="830122"/>
                  </a:lnTo>
                  <a:close/>
                </a:path>
                <a:path w="3148330" h="1319529">
                  <a:moveTo>
                    <a:pt x="88099" y="805675"/>
                  </a:moveTo>
                  <a:lnTo>
                    <a:pt x="85369" y="802944"/>
                  </a:lnTo>
                  <a:lnTo>
                    <a:pt x="78651" y="802944"/>
                  </a:lnTo>
                  <a:lnTo>
                    <a:pt x="75920" y="805675"/>
                  </a:lnTo>
                  <a:lnTo>
                    <a:pt x="75920" y="812406"/>
                  </a:lnTo>
                  <a:lnTo>
                    <a:pt x="78651" y="815124"/>
                  </a:lnTo>
                  <a:lnTo>
                    <a:pt x="85369" y="815124"/>
                  </a:lnTo>
                  <a:lnTo>
                    <a:pt x="88099" y="812406"/>
                  </a:lnTo>
                  <a:lnTo>
                    <a:pt x="88099" y="805675"/>
                  </a:lnTo>
                  <a:close/>
                </a:path>
                <a:path w="3148330" h="1319529">
                  <a:moveTo>
                    <a:pt x="96050" y="781342"/>
                  </a:moveTo>
                  <a:lnTo>
                    <a:pt x="93319" y="778611"/>
                  </a:lnTo>
                  <a:lnTo>
                    <a:pt x="86601" y="778611"/>
                  </a:lnTo>
                  <a:lnTo>
                    <a:pt x="83870" y="781342"/>
                  </a:lnTo>
                  <a:lnTo>
                    <a:pt x="83870" y="788073"/>
                  </a:lnTo>
                  <a:lnTo>
                    <a:pt x="86601" y="790790"/>
                  </a:lnTo>
                  <a:lnTo>
                    <a:pt x="93319" y="790790"/>
                  </a:lnTo>
                  <a:lnTo>
                    <a:pt x="96050" y="788073"/>
                  </a:lnTo>
                  <a:lnTo>
                    <a:pt x="96050" y="781342"/>
                  </a:lnTo>
                  <a:close/>
                </a:path>
                <a:path w="3148330" h="1319529">
                  <a:moveTo>
                    <a:pt x="104432" y="757148"/>
                  </a:moveTo>
                  <a:lnTo>
                    <a:pt x="101701" y="754418"/>
                  </a:lnTo>
                  <a:lnTo>
                    <a:pt x="94983" y="754418"/>
                  </a:lnTo>
                  <a:lnTo>
                    <a:pt x="92252" y="757148"/>
                  </a:lnTo>
                  <a:lnTo>
                    <a:pt x="92252" y="763866"/>
                  </a:lnTo>
                  <a:lnTo>
                    <a:pt x="94983" y="766597"/>
                  </a:lnTo>
                  <a:lnTo>
                    <a:pt x="101701" y="766597"/>
                  </a:lnTo>
                  <a:lnTo>
                    <a:pt x="104432" y="763866"/>
                  </a:lnTo>
                  <a:lnTo>
                    <a:pt x="104432" y="757148"/>
                  </a:lnTo>
                  <a:close/>
                </a:path>
                <a:path w="3148330" h="1319529">
                  <a:moveTo>
                    <a:pt x="113118" y="733069"/>
                  </a:moveTo>
                  <a:lnTo>
                    <a:pt x="110388" y="730338"/>
                  </a:lnTo>
                  <a:lnTo>
                    <a:pt x="103670" y="730338"/>
                  </a:lnTo>
                  <a:lnTo>
                    <a:pt x="100952" y="733069"/>
                  </a:lnTo>
                  <a:lnTo>
                    <a:pt x="100952" y="739800"/>
                  </a:lnTo>
                  <a:lnTo>
                    <a:pt x="103670" y="742518"/>
                  </a:lnTo>
                  <a:lnTo>
                    <a:pt x="110388" y="742518"/>
                  </a:lnTo>
                  <a:lnTo>
                    <a:pt x="113118" y="739800"/>
                  </a:lnTo>
                  <a:lnTo>
                    <a:pt x="113118" y="733069"/>
                  </a:lnTo>
                  <a:close/>
                </a:path>
                <a:path w="3148330" h="1319529">
                  <a:moveTo>
                    <a:pt x="122123" y="709142"/>
                  </a:moveTo>
                  <a:lnTo>
                    <a:pt x="119392" y="706399"/>
                  </a:lnTo>
                  <a:lnTo>
                    <a:pt x="112674" y="706399"/>
                  </a:lnTo>
                  <a:lnTo>
                    <a:pt x="109956" y="709142"/>
                  </a:lnTo>
                  <a:lnTo>
                    <a:pt x="109956" y="715860"/>
                  </a:lnTo>
                  <a:lnTo>
                    <a:pt x="112674" y="718578"/>
                  </a:lnTo>
                  <a:lnTo>
                    <a:pt x="119392" y="718578"/>
                  </a:lnTo>
                  <a:lnTo>
                    <a:pt x="122123" y="715860"/>
                  </a:lnTo>
                  <a:lnTo>
                    <a:pt x="122123" y="709142"/>
                  </a:lnTo>
                  <a:close/>
                </a:path>
                <a:path w="3148330" h="1319529">
                  <a:moveTo>
                    <a:pt x="184315" y="568807"/>
                  </a:moveTo>
                  <a:lnTo>
                    <a:pt x="181597" y="566089"/>
                  </a:lnTo>
                  <a:lnTo>
                    <a:pt x="174866" y="566089"/>
                  </a:lnTo>
                  <a:lnTo>
                    <a:pt x="172148" y="568807"/>
                  </a:lnTo>
                  <a:lnTo>
                    <a:pt x="172148" y="575538"/>
                  </a:lnTo>
                  <a:lnTo>
                    <a:pt x="174866" y="578256"/>
                  </a:lnTo>
                  <a:lnTo>
                    <a:pt x="181597" y="578256"/>
                  </a:lnTo>
                  <a:lnTo>
                    <a:pt x="184315" y="575538"/>
                  </a:lnTo>
                  <a:lnTo>
                    <a:pt x="184315" y="568807"/>
                  </a:lnTo>
                  <a:close/>
                </a:path>
                <a:path w="3148330" h="1319529">
                  <a:moveTo>
                    <a:pt x="196049" y="546023"/>
                  </a:moveTo>
                  <a:lnTo>
                    <a:pt x="193319" y="543306"/>
                  </a:lnTo>
                  <a:lnTo>
                    <a:pt x="186601" y="543306"/>
                  </a:lnTo>
                  <a:lnTo>
                    <a:pt x="183870" y="546023"/>
                  </a:lnTo>
                  <a:lnTo>
                    <a:pt x="183870" y="552754"/>
                  </a:lnTo>
                  <a:lnTo>
                    <a:pt x="186601" y="555472"/>
                  </a:lnTo>
                  <a:lnTo>
                    <a:pt x="193319" y="555472"/>
                  </a:lnTo>
                  <a:lnTo>
                    <a:pt x="196049" y="552754"/>
                  </a:lnTo>
                  <a:lnTo>
                    <a:pt x="196049" y="546023"/>
                  </a:lnTo>
                  <a:close/>
                </a:path>
                <a:path w="3148330" h="1319529">
                  <a:moveTo>
                    <a:pt x="207975" y="523417"/>
                  </a:moveTo>
                  <a:lnTo>
                    <a:pt x="205244" y="520687"/>
                  </a:lnTo>
                  <a:lnTo>
                    <a:pt x="198539" y="520687"/>
                  </a:lnTo>
                  <a:lnTo>
                    <a:pt x="195808" y="523417"/>
                  </a:lnTo>
                  <a:lnTo>
                    <a:pt x="195808" y="530148"/>
                  </a:lnTo>
                  <a:lnTo>
                    <a:pt x="198539" y="532866"/>
                  </a:lnTo>
                  <a:lnTo>
                    <a:pt x="205244" y="532866"/>
                  </a:lnTo>
                  <a:lnTo>
                    <a:pt x="207975" y="530148"/>
                  </a:lnTo>
                  <a:lnTo>
                    <a:pt x="207975" y="523417"/>
                  </a:lnTo>
                  <a:close/>
                </a:path>
                <a:path w="3148330" h="1319529">
                  <a:moveTo>
                    <a:pt x="220332" y="501002"/>
                  </a:moveTo>
                  <a:lnTo>
                    <a:pt x="217614" y="498284"/>
                  </a:lnTo>
                  <a:lnTo>
                    <a:pt x="210896" y="498284"/>
                  </a:lnTo>
                  <a:lnTo>
                    <a:pt x="208165" y="501002"/>
                  </a:lnTo>
                  <a:lnTo>
                    <a:pt x="208165" y="507733"/>
                  </a:lnTo>
                  <a:lnTo>
                    <a:pt x="210896" y="510463"/>
                  </a:lnTo>
                  <a:lnTo>
                    <a:pt x="217614" y="510463"/>
                  </a:lnTo>
                  <a:lnTo>
                    <a:pt x="220332" y="507733"/>
                  </a:lnTo>
                  <a:lnTo>
                    <a:pt x="220332" y="501002"/>
                  </a:lnTo>
                  <a:close/>
                </a:path>
                <a:path w="3148330" h="1319529">
                  <a:moveTo>
                    <a:pt x="233108" y="478790"/>
                  </a:moveTo>
                  <a:lnTo>
                    <a:pt x="230390" y="476072"/>
                  </a:lnTo>
                  <a:lnTo>
                    <a:pt x="223672" y="476072"/>
                  </a:lnTo>
                  <a:lnTo>
                    <a:pt x="220941" y="478790"/>
                  </a:lnTo>
                  <a:lnTo>
                    <a:pt x="220941" y="485521"/>
                  </a:lnTo>
                  <a:lnTo>
                    <a:pt x="223672" y="488238"/>
                  </a:lnTo>
                  <a:lnTo>
                    <a:pt x="230390" y="488238"/>
                  </a:lnTo>
                  <a:lnTo>
                    <a:pt x="233108" y="485521"/>
                  </a:lnTo>
                  <a:lnTo>
                    <a:pt x="233108" y="478790"/>
                  </a:lnTo>
                  <a:close/>
                </a:path>
                <a:path w="3148330" h="1319529">
                  <a:moveTo>
                    <a:pt x="246100" y="456793"/>
                  </a:moveTo>
                  <a:lnTo>
                    <a:pt x="243370" y="454050"/>
                  </a:lnTo>
                  <a:lnTo>
                    <a:pt x="236651" y="454050"/>
                  </a:lnTo>
                  <a:lnTo>
                    <a:pt x="233921" y="456793"/>
                  </a:lnTo>
                  <a:lnTo>
                    <a:pt x="233921" y="463511"/>
                  </a:lnTo>
                  <a:lnTo>
                    <a:pt x="236651" y="466229"/>
                  </a:lnTo>
                  <a:lnTo>
                    <a:pt x="243370" y="466229"/>
                  </a:lnTo>
                  <a:lnTo>
                    <a:pt x="246100" y="463511"/>
                  </a:lnTo>
                  <a:lnTo>
                    <a:pt x="246100" y="456793"/>
                  </a:lnTo>
                  <a:close/>
                </a:path>
                <a:path w="3148330" h="1319529">
                  <a:moveTo>
                    <a:pt x="273316" y="413385"/>
                  </a:moveTo>
                  <a:lnTo>
                    <a:pt x="270586" y="410667"/>
                  </a:lnTo>
                  <a:lnTo>
                    <a:pt x="263880" y="410667"/>
                  </a:lnTo>
                  <a:lnTo>
                    <a:pt x="261137" y="413385"/>
                  </a:lnTo>
                  <a:lnTo>
                    <a:pt x="261137" y="420116"/>
                  </a:lnTo>
                  <a:lnTo>
                    <a:pt x="263880" y="422846"/>
                  </a:lnTo>
                  <a:lnTo>
                    <a:pt x="270586" y="422846"/>
                  </a:lnTo>
                  <a:lnTo>
                    <a:pt x="273316" y="420116"/>
                  </a:lnTo>
                  <a:lnTo>
                    <a:pt x="273316" y="413385"/>
                  </a:lnTo>
                  <a:close/>
                </a:path>
                <a:path w="3148330" h="1319529">
                  <a:moveTo>
                    <a:pt x="287350" y="392023"/>
                  </a:moveTo>
                  <a:lnTo>
                    <a:pt x="284619" y="389293"/>
                  </a:lnTo>
                  <a:lnTo>
                    <a:pt x="277901" y="389293"/>
                  </a:lnTo>
                  <a:lnTo>
                    <a:pt x="275170" y="392023"/>
                  </a:lnTo>
                  <a:lnTo>
                    <a:pt x="275170" y="398754"/>
                  </a:lnTo>
                  <a:lnTo>
                    <a:pt x="277901" y="401472"/>
                  </a:lnTo>
                  <a:lnTo>
                    <a:pt x="284619" y="401472"/>
                  </a:lnTo>
                  <a:lnTo>
                    <a:pt x="287350" y="398754"/>
                  </a:lnTo>
                  <a:lnTo>
                    <a:pt x="287350" y="392023"/>
                  </a:lnTo>
                  <a:close/>
                </a:path>
                <a:path w="3148330" h="1319529">
                  <a:moveTo>
                    <a:pt x="301815" y="370890"/>
                  </a:moveTo>
                  <a:lnTo>
                    <a:pt x="299072" y="368147"/>
                  </a:lnTo>
                  <a:lnTo>
                    <a:pt x="292366" y="368147"/>
                  </a:lnTo>
                  <a:lnTo>
                    <a:pt x="289636" y="370890"/>
                  </a:lnTo>
                  <a:lnTo>
                    <a:pt x="289636" y="377609"/>
                  </a:lnTo>
                  <a:lnTo>
                    <a:pt x="292366" y="380326"/>
                  </a:lnTo>
                  <a:lnTo>
                    <a:pt x="299072" y="380326"/>
                  </a:lnTo>
                  <a:lnTo>
                    <a:pt x="301815" y="377609"/>
                  </a:lnTo>
                  <a:lnTo>
                    <a:pt x="301815" y="370890"/>
                  </a:lnTo>
                  <a:close/>
                </a:path>
                <a:path w="3148330" h="1319529">
                  <a:moveTo>
                    <a:pt x="316560" y="349961"/>
                  </a:moveTo>
                  <a:lnTo>
                    <a:pt x="313829" y="347230"/>
                  </a:lnTo>
                  <a:lnTo>
                    <a:pt x="307124" y="347230"/>
                  </a:lnTo>
                  <a:lnTo>
                    <a:pt x="304380" y="349961"/>
                  </a:lnTo>
                  <a:lnTo>
                    <a:pt x="304380" y="356692"/>
                  </a:lnTo>
                  <a:lnTo>
                    <a:pt x="307124" y="359410"/>
                  </a:lnTo>
                  <a:lnTo>
                    <a:pt x="313829" y="359410"/>
                  </a:lnTo>
                  <a:lnTo>
                    <a:pt x="316560" y="356692"/>
                  </a:lnTo>
                  <a:lnTo>
                    <a:pt x="316560" y="349961"/>
                  </a:lnTo>
                  <a:close/>
                </a:path>
                <a:path w="3148330" h="1319529">
                  <a:moveTo>
                    <a:pt x="331533" y="329272"/>
                  </a:moveTo>
                  <a:lnTo>
                    <a:pt x="328815" y="326555"/>
                  </a:lnTo>
                  <a:lnTo>
                    <a:pt x="322097" y="326555"/>
                  </a:lnTo>
                  <a:lnTo>
                    <a:pt x="319366" y="329272"/>
                  </a:lnTo>
                  <a:lnTo>
                    <a:pt x="319366" y="335991"/>
                  </a:lnTo>
                  <a:lnTo>
                    <a:pt x="322097" y="338734"/>
                  </a:lnTo>
                  <a:lnTo>
                    <a:pt x="328815" y="338734"/>
                  </a:lnTo>
                  <a:lnTo>
                    <a:pt x="331533" y="335991"/>
                  </a:lnTo>
                  <a:lnTo>
                    <a:pt x="331533" y="329272"/>
                  </a:lnTo>
                  <a:close/>
                </a:path>
                <a:path w="3148330" h="1319529">
                  <a:moveTo>
                    <a:pt x="428713" y="210426"/>
                  </a:moveTo>
                  <a:lnTo>
                    <a:pt x="425983" y="207683"/>
                  </a:lnTo>
                  <a:lnTo>
                    <a:pt x="419265" y="207683"/>
                  </a:lnTo>
                  <a:lnTo>
                    <a:pt x="416534" y="210426"/>
                  </a:lnTo>
                  <a:lnTo>
                    <a:pt x="416534" y="217144"/>
                  </a:lnTo>
                  <a:lnTo>
                    <a:pt x="419265" y="219862"/>
                  </a:lnTo>
                  <a:lnTo>
                    <a:pt x="425983" y="219862"/>
                  </a:lnTo>
                  <a:lnTo>
                    <a:pt x="428713" y="217144"/>
                  </a:lnTo>
                  <a:lnTo>
                    <a:pt x="428713" y="210426"/>
                  </a:lnTo>
                  <a:close/>
                </a:path>
                <a:path w="3148330" h="1319529">
                  <a:moveTo>
                    <a:pt x="445985" y="191503"/>
                  </a:moveTo>
                  <a:lnTo>
                    <a:pt x="443255" y="188785"/>
                  </a:lnTo>
                  <a:lnTo>
                    <a:pt x="436537" y="188785"/>
                  </a:lnTo>
                  <a:lnTo>
                    <a:pt x="433819" y="191503"/>
                  </a:lnTo>
                  <a:lnTo>
                    <a:pt x="433819" y="198247"/>
                  </a:lnTo>
                  <a:lnTo>
                    <a:pt x="436537" y="200964"/>
                  </a:lnTo>
                  <a:lnTo>
                    <a:pt x="443255" y="200964"/>
                  </a:lnTo>
                  <a:lnTo>
                    <a:pt x="445985" y="198247"/>
                  </a:lnTo>
                  <a:lnTo>
                    <a:pt x="445985" y="191503"/>
                  </a:lnTo>
                  <a:close/>
                </a:path>
                <a:path w="3148330" h="1319529">
                  <a:moveTo>
                    <a:pt x="463473" y="172897"/>
                  </a:moveTo>
                  <a:lnTo>
                    <a:pt x="460743" y="170154"/>
                  </a:lnTo>
                  <a:lnTo>
                    <a:pt x="454025" y="170154"/>
                  </a:lnTo>
                  <a:lnTo>
                    <a:pt x="451294" y="172897"/>
                  </a:lnTo>
                  <a:lnTo>
                    <a:pt x="451294" y="179616"/>
                  </a:lnTo>
                  <a:lnTo>
                    <a:pt x="454025" y="182333"/>
                  </a:lnTo>
                  <a:lnTo>
                    <a:pt x="460743" y="182333"/>
                  </a:lnTo>
                  <a:lnTo>
                    <a:pt x="463473" y="179616"/>
                  </a:lnTo>
                  <a:lnTo>
                    <a:pt x="463473" y="172897"/>
                  </a:lnTo>
                  <a:close/>
                </a:path>
                <a:path w="3148330" h="1319529">
                  <a:moveTo>
                    <a:pt x="481380" y="154546"/>
                  </a:moveTo>
                  <a:lnTo>
                    <a:pt x="478650" y="151828"/>
                  </a:lnTo>
                  <a:lnTo>
                    <a:pt x="471932" y="151828"/>
                  </a:lnTo>
                  <a:lnTo>
                    <a:pt x="469214" y="154546"/>
                  </a:lnTo>
                  <a:lnTo>
                    <a:pt x="469214" y="161264"/>
                  </a:lnTo>
                  <a:lnTo>
                    <a:pt x="471932" y="164007"/>
                  </a:lnTo>
                  <a:lnTo>
                    <a:pt x="478650" y="164007"/>
                  </a:lnTo>
                  <a:lnTo>
                    <a:pt x="481380" y="161264"/>
                  </a:lnTo>
                  <a:lnTo>
                    <a:pt x="481380" y="154546"/>
                  </a:lnTo>
                  <a:close/>
                </a:path>
                <a:path w="3148330" h="1319529">
                  <a:moveTo>
                    <a:pt x="499491" y="136486"/>
                  </a:moveTo>
                  <a:lnTo>
                    <a:pt x="496773" y="133756"/>
                  </a:lnTo>
                  <a:lnTo>
                    <a:pt x="490042" y="133756"/>
                  </a:lnTo>
                  <a:lnTo>
                    <a:pt x="487324" y="136486"/>
                  </a:lnTo>
                  <a:lnTo>
                    <a:pt x="487324" y="143217"/>
                  </a:lnTo>
                  <a:lnTo>
                    <a:pt x="490042" y="145935"/>
                  </a:lnTo>
                  <a:lnTo>
                    <a:pt x="496773" y="145935"/>
                  </a:lnTo>
                  <a:lnTo>
                    <a:pt x="499491" y="143217"/>
                  </a:lnTo>
                  <a:lnTo>
                    <a:pt x="499491" y="136486"/>
                  </a:lnTo>
                  <a:close/>
                </a:path>
                <a:path w="3148330" h="1319529">
                  <a:moveTo>
                    <a:pt x="517918" y="118719"/>
                  </a:moveTo>
                  <a:lnTo>
                    <a:pt x="515200" y="115989"/>
                  </a:lnTo>
                  <a:lnTo>
                    <a:pt x="508469" y="115989"/>
                  </a:lnTo>
                  <a:lnTo>
                    <a:pt x="505752" y="118719"/>
                  </a:lnTo>
                  <a:lnTo>
                    <a:pt x="505752" y="125437"/>
                  </a:lnTo>
                  <a:lnTo>
                    <a:pt x="508469" y="128155"/>
                  </a:lnTo>
                  <a:lnTo>
                    <a:pt x="515200" y="128155"/>
                  </a:lnTo>
                  <a:lnTo>
                    <a:pt x="517918" y="125437"/>
                  </a:lnTo>
                  <a:lnTo>
                    <a:pt x="517918" y="118719"/>
                  </a:lnTo>
                  <a:close/>
                </a:path>
                <a:path w="3148330" h="1319529">
                  <a:moveTo>
                    <a:pt x="536562" y="101231"/>
                  </a:moveTo>
                  <a:lnTo>
                    <a:pt x="533831" y="98501"/>
                  </a:lnTo>
                  <a:lnTo>
                    <a:pt x="527113" y="98501"/>
                  </a:lnTo>
                  <a:lnTo>
                    <a:pt x="524395" y="101231"/>
                  </a:lnTo>
                  <a:lnTo>
                    <a:pt x="524395" y="107962"/>
                  </a:lnTo>
                  <a:lnTo>
                    <a:pt x="527113" y="110680"/>
                  </a:lnTo>
                  <a:lnTo>
                    <a:pt x="533831" y="110680"/>
                  </a:lnTo>
                  <a:lnTo>
                    <a:pt x="536562" y="107962"/>
                  </a:lnTo>
                  <a:lnTo>
                    <a:pt x="536562" y="101231"/>
                  </a:lnTo>
                  <a:close/>
                </a:path>
                <a:path w="3148330" h="1319529">
                  <a:moveTo>
                    <a:pt x="555612" y="84048"/>
                  </a:moveTo>
                  <a:lnTo>
                    <a:pt x="552881" y="81330"/>
                  </a:lnTo>
                  <a:lnTo>
                    <a:pt x="546163" y="81330"/>
                  </a:lnTo>
                  <a:lnTo>
                    <a:pt x="543433" y="84048"/>
                  </a:lnTo>
                  <a:lnTo>
                    <a:pt x="543433" y="90766"/>
                  </a:lnTo>
                  <a:lnTo>
                    <a:pt x="546163" y="93497"/>
                  </a:lnTo>
                  <a:lnTo>
                    <a:pt x="552881" y="93497"/>
                  </a:lnTo>
                  <a:lnTo>
                    <a:pt x="555612" y="90766"/>
                  </a:lnTo>
                  <a:lnTo>
                    <a:pt x="555612" y="84048"/>
                  </a:lnTo>
                  <a:close/>
                </a:path>
                <a:path w="3148330" h="1319529">
                  <a:moveTo>
                    <a:pt x="574789" y="67170"/>
                  </a:moveTo>
                  <a:lnTo>
                    <a:pt x="572058" y="64439"/>
                  </a:lnTo>
                  <a:lnTo>
                    <a:pt x="565340" y="64439"/>
                  </a:lnTo>
                  <a:lnTo>
                    <a:pt x="562610" y="67170"/>
                  </a:lnTo>
                  <a:lnTo>
                    <a:pt x="562610" y="73888"/>
                  </a:lnTo>
                  <a:lnTo>
                    <a:pt x="565340" y="76606"/>
                  </a:lnTo>
                  <a:lnTo>
                    <a:pt x="572058" y="76606"/>
                  </a:lnTo>
                  <a:lnTo>
                    <a:pt x="574789" y="73888"/>
                  </a:lnTo>
                  <a:lnTo>
                    <a:pt x="574789" y="67170"/>
                  </a:lnTo>
                  <a:close/>
                </a:path>
                <a:path w="3148330" h="1319529">
                  <a:moveTo>
                    <a:pt x="594245" y="50584"/>
                  </a:moveTo>
                  <a:lnTo>
                    <a:pt x="591527" y="47853"/>
                  </a:lnTo>
                  <a:lnTo>
                    <a:pt x="584809" y="47853"/>
                  </a:lnTo>
                  <a:lnTo>
                    <a:pt x="582079" y="50584"/>
                  </a:lnTo>
                  <a:lnTo>
                    <a:pt x="582079" y="57315"/>
                  </a:lnTo>
                  <a:lnTo>
                    <a:pt x="584809" y="60032"/>
                  </a:lnTo>
                  <a:lnTo>
                    <a:pt x="591527" y="60032"/>
                  </a:lnTo>
                  <a:lnTo>
                    <a:pt x="594245" y="57315"/>
                  </a:lnTo>
                  <a:lnTo>
                    <a:pt x="594245" y="50584"/>
                  </a:lnTo>
                  <a:close/>
                </a:path>
                <a:path w="3148330" h="1319529">
                  <a:moveTo>
                    <a:pt x="614045" y="34315"/>
                  </a:moveTo>
                  <a:lnTo>
                    <a:pt x="611314" y="31584"/>
                  </a:lnTo>
                  <a:lnTo>
                    <a:pt x="604596" y="31584"/>
                  </a:lnTo>
                  <a:lnTo>
                    <a:pt x="601878" y="34315"/>
                  </a:lnTo>
                  <a:lnTo>
                    <a:pt x="601878" y="41046"/>
                  </a:lnTo>
                  <a:lnTo>
                    <a:pt x="604596" y="43764"/>
                  </a:lnTo>
                  <a:lnTo>
                    <a:pt x="611314" y="43764"/>
                  </a:lnTo>
                  <a:lnTo>
                    <a:pt x="614045" y="41046"/>
                  </a:lnTo>
                  <a:lnTo>
                    <a:pt x="614045" y="34315"/>
                  </a:lnTo>
                  <a:close/>
                </a:path>
                <a:path w="3148330" h="1319529">
                  <a:moveTo>
                    <a:pt x="634047" y="18364"/>
                  </a:moveTo>
                  <a:lnTo>
                    <a:pt x="631317" y="15633"/>
                  </a:lnTo>
                  <a:lnTo>
                    <a:pt x="624598" y="15633"/>
                  </a:lnTo>
                  <a:lnTo>
                    <a:pt x="621868" y="18364"/>
                  </a:lnTo>
                  <a:lnTo>
                    <a:pt x="621868" y="25082"/>
                  </a:lnTo>
                  <a:lnTo>
                    <a:pt x="624598" y="27813"/>
                  </a:lnTo>
                  <a:lnTo>
                    <a:pt x="631317" y="27813"/>
                  </a:lnTo>
                  <a:lnTo>
                    <a:pt x="634047" y="25082"/>
                  </a:lnTo>
                  <a:lnTo>
                    <a:pt x="634047" y="18364"/>
                  </a:lnTo>
                  <a:close/>
                </a:path>
                <a:path w="3148330" h="1319529">
                  <a:moveTo>
                    <a:pt x="654354" y="2730"/>
                  </a:moveTo>
                  <a:lnTo>
                    <a:pt x="651637" y="0"/>
                  </a:lnTo>
                  <a:lnTo>
                    <a:pt x="644906" y="0"/>
                  </a:lnTo>
                  <a:lnTo>
                    <a:pt x="642175" y="2730"/>
                  </a:lnTo>
                  <a:lnTo>
                    <a:pt x="642175" y="9448"/>
                  </a:lnTo>
                  <a:lnTo>
                    <a:pt x="644906" y="12179"/>
                  </a:lnTo>
                  <a:lnTo>
                    <a:pt x="651637" y="12179"/>
                  </a:lnTo>
                  <a:lnTo>
                    <a:pt x="654354" y="9448"/>
                  </a:lnTo>
                  <a:lnTo>
                    <a:pt x="654354" y="2730"/>
                  </a:lnTo>
                  <a:close/>
                </a:path>
                <a:path w="3148330" h="1319529">
                  <a:moveTo>
                    <a:pt x="2871266" y="239268"/>
                  </a:moveTo>
                  <a:lnTo>
                    <a:pt x="2868523" y="236537"/>
                  </a:lnTo>
                  <a:lnTo>
                    <a:pt x="2861805" y="236537"/>
                  </a:lnTo>
                  <a:lnTo>
                    <a:pt x="2859087" y="239268"/>
                  </a:lnTo>
                  <a:lnTo>
                    <a:pt x="2859087" y="245986"/>
                  </a:lnTo>
                  <a:lnTo>
                    <a:pt x="2861805" y="248716"/>
                  </a:lnTo>
                  <a:lnTo>
                    <a:pt x="2868523" y="248716"/>
                  </a:lnTo>
                  <a:lnTo>
                    <a:pt x="2871266" y="245986"/>
                  </a:lnTo>
                  <a:lnTo>
                    <a:pt x="2871266" y="239268"/>
                  </a:lnTo>
                  <a:close/>
                </a:path>
                <a:path w="3148330" h="1319529">
                  <a:moveTo>
                    <a:pt x="2887688" y="258826"/>
                  </a:moveTo>
                  <a:lnTo>
                    <a:pt x="2884970" y="256095"/>
                  </a:lnTo>
                  <a:lnTo>
                    <a:pt x="2878239" y="256095"/>
                  </a:lnTo>
                  <a:lnTo>
                    <a:pt x="2875521" y="258826"/>
                  </a:lnTo>
                  <a:lnTo>
                    <a:pt x="2875521" y="265544"/>
                  </a:lnTo>
                  <a:lnTo>
                    <a:pt x="2878239" y="268274"/>
                  </a:lnTo>
                  <a:lnTo>
                    <a:pt x="2884970" y="268274"/>
                  </a:lnTo>
                  <a:lnTo>
                    <a:pt x="2887688" y="265544"/>
                  </a:lnTo>
                  <a:lnTo>
                    <a:pt x="2887688" y="258826"/>
                  </a:lnTo>
                  <a:close/>
                </a:path>
                <a:path w="3148330" h="1319529">
                  <a:moveTo>
                    <a:pt x="2903931" y="278638"/>
                  </a:moveTo>
                  <a:lnTo>
                    <a:pt x="2901200" y="275920"/>
                  </a:lnTo>
                  <a:lnTo>
                    <a:pt x="2894482" y="275920"/>
                  </a:lnTo>
                  <a:lnTo>
                    <a:pt x="2891752" y="278638"/>
                  </a:lnTo>
                  <a:lnTo>
                    <a:pt x="2891752" y="285356"/>
                  </a:lnTo>
                  <a:lnTo>
                    <a:pt x="2894482" y="288086"/>
                  </a:lnTo>
                  <a:lnTo>
                    <a:pt x="2901200" y="288086"/>
                  </a:lnTo>
                  <a:lnTo>
                    <a:pt x="2903931" y="285356"/>
                  </a:lnTo>
                  <a:lnTo>
                    <a:pt x="2903931" y="278638"/>
                  </a:lnTo>
                  <a:close/>
                </a:path>
                <a:path w="3148330" h="1319529">
                  <a:moveTo>
                    <a:pt x="2919844" y="298716"/>
                  </a:moveTo>
                  <a:lnTo>
                    <a:pt x="2917113" y="295973"/>
                  </a:lnTo>
                  <a:lnTo>
                    <a:pt x="2910395" y="295973"/>
                  </a:lnTo>
                  <a:lnTo>
                    <a:pt x="2907665" y="298716"/>
                  </a:lnTo>
                  <a:lnTo>
                    <a:pt x="2907665" y="305435"/>
                  </a:lnTo>
                  <a:lnTo>
                    <a:pt x="2910395" y="308152"/>
                  </a:lnTo>
                  <a:lnTo>
                    <a:pt x="2917113" y="308152"/>
                  </a:lnTo>
                  <a:lnTo>
                    <a:pt x="2919844" y="305435"/>
                  </a:lnTo>
                  <a:lnTo>
                    <a:pt x="2919844" y="298716"/>
                  </a:lnTo>
                  <a:close/>
                </a:path>
                <a:path w="3148330" h="1319529">
                  <a:moveTo>
                    <a:pt x="2935338" y="319024"/>
                  </a:moveTo>
                  <a:lnTo>
                    <a:pt x="2932607" y="316306"/>
                  </a:lnTo>
                  <a:lnTo>
                    <a:pt x="2925889" y="316306"/>
                  </a:lnTo>
                  <a:lnTo>
                    <a:pt x="2923159" y="319024"/>
                  </a:lnTo>
                  <a:lnTo>
                    <a:pt x="2923159" y="325755"/>
                  </a:lnTo>
                  <a:lnTo>
                    <a:pt x="2925889" y="328485"/>
                  </a:lnTo>
                  <a:lnTo>
                    <a:pt x="2932607" y="328485"/>
                  </a:lnTo>
                  <a:lnTo>
                    <a:pt x="2935338" y="325755"/>
                  </a:lnTo>
                  <a:lnTo>
                    <a:pt x="2935338" y="319024"/>
                  </a:lnTo>
                  <a:close/>
                </a:path>
                <a:path w="3148330" h="1319529">
                  <a:moveTo>
                    <a:pt x="2950616" y="339598"/>
                  </a:moveTo>
                  <a:lnTo>
                    <a:pt x="2947898" y="336867"/>
                  </a:lnTo>
                  <a:lnTo>
                    <a:pt x="2941180" y="336867"/>
                  </a:lnTo>
                  <a:lnTo>
                    <a:pt x="2938449" y="339598"/>
                  </a:lnTo>
                  <a:lnTo>
                    <a:pt x="2938449" y="346316"/>
                  </a:lnTo>
                  <a:lnTo>
                    <a:pt x="2941180" y="349046"/>
                  </a:lnTo>
                  <a:lnTo>
                    <a:pt x="2947898" y="349046"/>
                  </a:lnTo>
                  <a:lnTo>
                    <a:pt x="2950616" y="346316"/>
                  </a:lnTo>
                  <a:lnTo>
                    <a:pt x="2950616" y="339598"/>
                  </a:lnTo>
                  <a:close/>
                </a:path>
                <a:path w="3148330" h="1319529">
                  <a:moveTo>
                    <a:pt x="2965500" y="360400"/>
                  </a:moveTo>
                  <a:lnTo>
                    <a:pt x="2962770" y="357657"/>
                  </a:lnTo>
                  <a:lnTo>
                    <a:pt x="2956052" y="357657"/>
                  </a:lnTo>
                  <a:lnTo>
                    <a:pt x="2953321" y="360400"/>
                  </a:lnTo>
                  <a:lnTo>
                    <a:pt x="2953321" y="367118"/>
                  </a:lnTo>
                  <a:lnTo>
                    <a:pt x="2956052" y="369836"/>
                  </a:lnTo>
                  <a:lnTo>
                    <a:pt x="2962770" y="369836"/>
                  </a:lnTo>
                  <a:lnTo>
                    <a:pt x="2965500" y="367118"/>
                  </a:lnTo>
                  <a:lnTo>
                    <a:pt x="2965500" y="360400"/>
                  </a:lnTo>
                  <a:close/>
                </a:path>
                <a:path w="3148330" h="1319529">
                  <a:moveTo>
                    <a:pt x="2980055" y="381419"/>
                  </a:moveTo>
                  <a:lnTo>
                    <a:pt x="2977324" y="378701"/>
                  </a:lnTo>
                  <a:lnTo>
                    <a:pt x="2970606" y="378701"/>
                  </a:lnTo>
                  <a:lnTo>
                    <a:pt x="2967875" y="381419"/>
                  </a:lnTo>
                  <a:lnTo>
                    <a:pt x="2967875" y="388137"/>
                  </a:lnTo>
                  <a:lnTo>
                    <a:pt x="2970606" y="390880"/>
                  </a:lnTo>
                  <a:lnTo>
                    <a:pt x="2977324" y="390880"/>
                  </a:lnTo>
                  <a:lnTo>
                    <a:pt x="2980055" y="388137"/>
                  </a:lnTo>
                  <a:lnTo>
                    <a:pt x="2980055" y="381419"/>
                  </a:lnTo>
                  <a:close/>
                </a:path>
                <a:path w="3148330" h="1319529">
                  <a:moveTo>
                    <a:pt x="2994393" y="402691"/>
                  </a:moveTo>
                  <a:lnTo>
                    <a:pt x="2991662" y="399948"/>
                  </a:lnTo>
                  <a:lnTo>
                    <a:pt x="2984944" y="399948"/>
                  </a:lnTo>
                  <a:lnTo>
                    <a:pt x="2982226" y="402691"/>
                  </a:lnTo>
                  <a:lnTo>
                    <a:pt x="2982226" y="409409"/>
                  </a:lnTo>
                  <a:lnTo>
                    <a:pt x="2984944" y="412127"/>
                  </a:lnTo>
                  <a:lnTo>
                    <a:pt x="2991662" y="412127"/>
                  </a:lnTo>
                  <a:lnTo>
                    <a:pt x="2994393" y="409409"/>
                  </a:lnTo>
                  <a:lnTo>
                    <a:pt x="2994393" y="402691"/>
                  </a:lnTo>
                  <a:close/>
                </a:path>
                <a:path w="3148330" h="1319529">
                  <a:moveTo>
                    <a:pt x="3008211" y="424154"/>
                  </a:moveTo>
                  <a:lnTo>
                    <a:pt x="3005480" y="421424"/>
                  </a:lnTo>
                  <a:lnTo>
                    <a:pt x="2998762" y="421424"/>
                  </a:lnTo>
                  <a:lnTo>
                    <a:pt x="2996031" y="424154"/>
                  </a:lnTo>
                  <a:lnTo>
                    <a:pt x="2996031" y="430885"/>
                  </a:lnTo>
                  <a:lnTo>
                    <a:pt x="2998762" y="433603"/>
                  </a:lnTo>
                  <a:lnTo>
                    <a:pt x="3005480" y="433603"/>
                  </a:lnTo>
                  <a:lnTo>
                    <a:pt x="3008211" y="430885"/>
                  </a:lnTo>
                  <a:lnTo>
                    <a:pt x="3008211" y="424154"/>
                  </a:lnTo>
                  <a:close/>
                </a:path>
                <a:path w="3148330" h="1319529">
                  <a:moveTo>
                    <a:pt x="3021825" y="445858"/>
                  </a:moveTo>
                  <a:lnTo>
                    <a:pt x="3019094" y="443128"/>
                  </a:lnTo>
                  <a:lnTo>
                    <a:pt x="3012376" y="443128"/>
                  </a:lnTo>
                  <a:lnTo>
                    <a:pt x="3009658" y="445858"/>
                  </a:lnTo>
                  <a:lnTo>
                    <a:pt x="3009658" y="452577"/>
                  </a:lnTo>
                  <a:lnTo>
                    <a:pt x="3012376" y="455307"/>
                  </a:lnTo>
                  <a:lnTo>
                    <a:pt x="3019094" y="455307"/>
                  </a:lnTo>
                  <a:lnTo>
                    <a:pt x="3021825" y="452577"/>
                  </a:lnTo>
                  <a:lnTo>
                    <a:pt x="3021825" y="445858"/>
                  </a:lnTo>
                  <a:close/>
                </a:path>
                <a:path w="3148330" h="1319529">
                  <a:moveTo>
                    <a:pt x="3035020" y="467766"/>
                  </a:moveTo>
                  <a:lnTo>
                    <a:pt x="3032290" y="465035"/>
                  </a:lnTo>
                  <a:lnTo>
                    <a:pt x="3025571" y="465035"/>
                  </a:lnTo>
                  <a:lnTo>
                    <a:pt x="3022841" y="467766"/>
                  </a:lnTo>
                  <a:lnTo>
                    <a:pt x="3022841" y="474484"/>
                  </a:lnTo>
                  <a:lnTo>
                    <a:pt x="3025571" y="477202"/>
                  </a:lnTo>
                  <a:lnTo>
                    <a:pt x="3032290" y="477202"/>
                  </a:lnTo>
                  <a:lnTo>
                    <a:pt x="3035020" y="474484"/>
                  </a:lnTo>
                  <a:lnTo>
                    <a:pt x="3035020" y="467766"/>
                  </a:lnTo>
                  <a:close/>
                </a:path>
                <a:path w="3148330" h="1319529">
                  <a:moveTo>
                    <a:pt x="3047898" y="489877"/>
                  </a:moveTo>
                  <a:lnTo>
                    <a:pt x="3045168" y="487146"/>
                  </a:lnTo>
                  <a:lnTo>
                    <a:pt x="3038449" y="487146"/>
                  </a:lnTo>
                  <a:lnTo>
                    <a:pt x="3035719" y="489877"/>
                  </a:lnTo>
                  <a:lnTo>
                    <a:pt x="3035719" y="496595"/>
                  </a:lnTo>
                  <a:lnTo>
                    <a:pt x="3038449" y="499325"/>
                  </a:lnTo>
                  <a:lnTo>
                    <a:pt x="3045168" y="499325"/>
                  </a:lnTo>
                  <a:lnTo>
                    <a:pt x="3047898" y="496595"/>
                  </a:lnTo>
                  <a:lnTo>
                    <a:pt x="3047898" y="489877"/>
                  </a:lnTo>
                  <a:close/>
                </a:path>
                <a:path w="3148330" h="1319529">
                  <a:moveTo>
                    <a:pt x="3060471" y="512191"/>
                  </a:moveTo>
                  <a:lnTo>
                    <a:pt x="3057741" y="509460"/>
                  </a:lnTo>
                  <a:lnTo>
                    <a:pt x="3051022" y="509460"/>
                  </a:lnTo>
                  <a:lnTo>
                    <a:pt x="3048292" y="512191"/>
                  </a:lnTo>
                  <a:lnTo>
                    <a:pt x="3048292" y="518909"/>
                  </a:lnTo>
                  <a:lnTo>
                    <a:pt x="3051022" y="521639"/>
                  </a:lnTo>
                  <a:lnTo>
                    <a:pt x="3057741" y="521639"/>
                  </a:lnTo>
                  <a:lnTo>
                    <a:pt x="3060471" y="518909"/>
                  </a:lnTo>
                  <a:lnTo>
                    <a:pt x="3060471" y="512191"/>
                  </a:lnTo>
                  <a:close/>
                </a:path>
                <a:path w="3148330" h="1319529">
                  <a:moveTo>
                    <a:pt x="3072612" y="534708"/>
                  </a:moveTo>
                  <a:lnTo>
                    <a:pt x="3069882" y="531964"/>
                  </a:lnTo>
                  <a:lnTo>
                    <a:pt x="3063176" y="531964"/>
                  </a:lnTo>
                  <a:lnTo>
                    <a:pt x="3060433" y="534708"/>
                  </a:lnTo>
                  <a:lnTo>
                    <a:pt x="3060433" y="541426"/>
                  </a:lnTo>
                  <a:lnTo>
                    <a:pt x="3063176" y="544144"/>
                  </a:lnTo>
                  <a:lnTo>
                    <a:pt x="3069882" y="544144"/>
                  </a:lnTo>
                  <a:lnTo>
                    <a:pt x="3072612" y="541426"/>
                  </a:lnTo>
                  <a:lnTo>
                    <a:pt x="3072612" y="534708"/>
                  </a:lnTo>
                  <a:close/>
                </a:path>
                <a:path w="3148330" h="1319529">
                  <a:moveTo>
                    <a:pt x="3084436" y="557390"/>
                  </a:moveTo>
                  <a:lnTo>
                    <a:pt x="3081718" y="554659"/>
                  </a:lnTo>
                  <a:lnTo>
                    <a:pt x="3074987" y="554659"/>
                  </a:lnTo>
                  <a:lnTo>
                    <a:pt x="3072257" y="557390"/>
                  </a:lnTo>
                  <a:lnTo>
                    <a:pt x="3072257" y="564121"/>
                  </a:lnTo>
                  <a:lnTo>
                    <a:pt x="3074987" y="566839"/>
                  </a:lnTo>
                  <a:lnTo>
                    <a:pt x="3081718" y="566839"/>
                  </a:lnTo>
                  <a:lnTo>
                    <a:pt x="3084436" y="564121"/>
                  </a:lnTo>
                  <a:lnTo>
                    <a:pt x="3084436" y="557390"/>
                  </a:lnTo>
                  <a:close/>
                </a:path>
                <a:path w="3148330" h="1319529">
                  <a:moveTo>
                    <a:pt x="3095968" y="580288"/>
                  </a:moveTo>
                  <a:lnTo>
                    <a:pt x="3093237" y="577545"/>
                  </a:lnTo>
                  <a:lnTo>
                    <a:pt x="3086506" y="577545"/>
                  </a:lnTo>
                  <a:lnTo>
                    <a:pt x="3083788" y="580288"/>
                  </a:lnTo>
                  <a:lnTo>
                    <a:pt x="3083788" y="587006"/>
                  </a:lnTo>
                  <a:lnTo>
                    <a:pt x="3086506" y="589724"/>
                  </a:lnTo>
                  <a:lnTo>
                    <a:pt x="3093237" y="589724"/>
                  </a:lnTo>
                  <a:lnTo>
                    <a:pt x="3095968" y="587006"/>
                  </a:lnTo>
                  <a:lnTo>
                    <a:pt x="3095968" y="580288"/>
                  </a:lnTo>
                  <a:close/>
                </a:path>
                <a:path w="3148330" h="1319529">
                  <a:moveTo>
                    <a:pt x="3107067" y="603326"/>
                  </a:moveTo>
                  <a:lnTo>
                    <a:pt x="3104337" y="600608"/>
                  </a:lnTo>
                  <a:lnTo>
                    <a:pt x="3097606" y="600608"/>
                  </a:lnTo>
                  <a:lnTo>
                    <a:pt x="3094888" y="603326"/>
                  </a:lnTo>
                  <a:lnTo>
                    <a:pt x="3094888" y="610057"/>
                  </a:lnTo>
                  <a:lnTo>
                    <a:pt x="3097606" y="612787"/>
                  </a:lnTo>
                  <a:lnTo>
                    <a:pt x="3104337" y="612787"/>
                  </a:lnTo>
                  <a:lnTo>
                    <a:pt x="3107067" y="610057"/>
                  </a:lnTo>
                  <a:lnTo>
                    <a:pt x="3107067" y="603326"/>
                  </a:lnTo>
                  <a:close/>
                </a:path>
                <a:path w="3148330" h="1319529">
                  <a:moveTo>
                    <a:pt x="3117748" y="626567"/>
                  </a:moveTo>
                  <a:lnTo>
                    <a:pt x="3115018" y="623836"/>
                  </a:lnTo>
                  <a:lnTo>
                    <a:pt x="3108299" y="623836"/>
                  </a:lnTo>
                  <a:lnTo>
                    <a:pt x="3105569" y="626567"/>
                  </a:lnTo>
                  <a:lnTo>
                    <a:pt x="3105569" y="633285"/>
                  </a:lnTo>
                  <a:lnTo>
                    <a:pt x="3108299" y="636003"/>
                  </a:lnTo>
                  <a:lnTo>
                    <a:pt x="3115018" y="636003"/>
                  </a:lnTo>
                  <a:lnTo>
                    <a:pt x="3117748" y="633285"/>
                  </a:lnTo>
                  <a:lnTo>
                    <a:pt x="3117748" y="626567"/>
                  </a:lnTo>
                  <a:close/>
                </a:path>
                <a:path w="3148330" h="1319529">
                  <a:moveTo>
                    <a:pt x="3128200" y="649960"/>
                  </a:moveTo>
                  <a:lnTo>
                    <a:pt x="3125482" y="647217"/>
                  </a:lnTo>
                  <a:lnTo>
                    <a:pt x="3118764" y="647217"/>
                  </a:lnTo>
                  <a:lnTo>
                    <a:pt x="3116034" y="649960"/>
                  </a:lnTo>
                  <a:lnTo>
                    <a:pt x="3116034" y="656678"/>
                  </a:lnTo>
                  <a:lnTo>
                    <a:pt x="3118764" y="659396"/>
                  </a:lnTo>
                  <a:lnTo>
                    <a:pt x="3125482" y="659396"/>
                  </a:lnTo>
                  <a:lnTo>
                    <a:pt x="3128200" y="656678"/>
                  </a:lnTo>
                  <a:lnTo>
                    <a:pt x="3128200" y="649960"/>
                  </a:lnTo>
                  <a:close/>
                </a:path>
                <a:path w="3148330" h="1319529">
                  <a:moveTo>
                    <a:pt x="3138157" y="673506"/>
                  </a:moveTo>
                  <a:lnTo>
                    <a:pt x="3135426" y="670788"/>
                  </a:lnTo>
                  <a:lnTo>
                    <a:pt x="3128708" y="670788"/>
                  </a:lnTo>
                  <a:lnTo>
                    <a:pt x="3125990" y="673506"/>
                  </a:lnTo>
                  <a:lnTo>
                    <a:pt x="3125990" y="680224"/>
                  </a:lnTo>
                  <a:lnTo>
                    <a:pt x="3128708" y="682955"/>
                  </a:lnTo>
                  <a:lnTo>
                    <a:pt x="3135426" y="682955"/>
                  </a:lnTo>
                  <a:lnTo>
                    <a:pt x="3138157" y="680224"/>
                  </a:lnTo>
                  <a:lnTo>
                    <a:pt x="3138157" y="673506"/>
                  </a:lnTo>
                  <a:close/>
                </a:path>
                <a:path w="3148330" h="1319529">
                  <a:moveTo>
                    <a:pt x="3147784" y="697230"/>
                  </a:moveTo>
                  <a:lnTo>
                    <a:pt x="3145066" y="694499"/>
                  </a:lnTo>
                  <a:lnTo>
                    <a:pt x="3138347" y="694499"/>
                  </a:lnTo>
                  <a:lnTo>
                    <a:pt x="3135604" y="697230"/>
                  </a:lnTo>
                  <a:lnTo>
                    <a:pt x="3135604" y="703961"/>
                  </a:lnTo>
                  <a:lnTo>
                    <a:pt x="3138347" y="706678"/>
                  </a:lnTo>
                  <a:lnTo>
                    <a:pt x="3145066" y="706678"/>
                  </a:lnTo>
                  <a:lnTo>
                    <a:pt x="3147784" y="703961"/>
                  </a:lnTo>
                  <a:lnTo>
                    <a:pt x="3147784" y="69723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2049671" y="9019648"/>
              <a:ext cx="3319779" cy="1786255"/>
            </a:xfrm>
            <a:custGeom>
              <a:avLst/>
              <a:gdLst/>
              <a:ahLst/>
              <a:cxnLst/>
              <a:rect l="l" t="t" r="r" b="b"/>
              <a:pathLst>
                <a:path w="3319780" h="1786254">
                  <a:moveTo>
                    <a:pt x="12179" y="602424"/>
                  </a:moveTo>
                  <a:lnTo>
                    <a:pt x="9436" y="599694"/>
                  </a:lnTo>
                  <a:lnTo>
                    <a:pt x="2730" y="599694"/>
                  </a:lnTo>
                  <a:lnTo>
                    <a:pt x="0" y="602424"/>
                  </a:lnTo>
                  <a:lnTo>
                    <a:pt x="0" y="609142"/>
                  </a:lnTo>
                  <a:lnTo>
                    <a:pt x="2730" y="611860"/>
                  </a:lnTo>
                  <a:lnTo>
                    <a:pt x="9436" y="611860"/>
                  </a:lnTo>
                  <a:lnTo>
                    <a:pt x="12179" y="609142"/>
                  </a:lnTo>
                  <a:lnTo>
                    <a:pt x="12179" y="602424"/>
                  </a:lnTo>
                  <a:close/>
                </a:path>
                <a:path w="3319780" h="1786254">
                  <a:moveTo>
                    <a:pt x="12369" y="628015"/>
                  </a:moveTo>
                  <a:lnTo>
                    <a:pt x="9652" y="625284"/>
                  </a:lnTo>
                  <a:lnTo>
                    <a:pt x="2933" y="625284"/>
                  </a:lnTo>
                  <a:lnTo>
                    <a:pt x="190" y="628015"/>
                  </a:lnTo>
                  <a:lnTo>
                    <a:pt x="190" y="634733"/>
                  </a:lnTo>
                  <a:lnTo>
                    <a:pt x="2933" y="637451"/>
                  </a:lnTo>
                  <a:lnTo>
                    <a:pt x="9652" y="637451"/>
                  </a:lnTo>
                  <a:lnTo>
                    <a:pt x="12369" y="634733"/>
                  </a:lnTo>
                  <a:lnTo>
                    <a:pt x="12369" y="628015"/>
                  </a:lnTo>
                  <a:close/>
                </a:path>
                <a:path w="3319780" h="1786254">
                  <a:moveTo>
                    <a:pt x="12369" y="576834"/>
                  </a:moveTo>
                  <a:lnTo>
                    <a:pt x="9652" y="574103"/>
                  </a:lnTo>
                  <a:lnTo>
                    <a:pt x="2933" y="574103"/>
                  </a:lnTo>
                  <a:lnTo>
                    <a:pt x="190" y="576834"/>
                  </a:lnTo>
                  <a:lnTo>
                    <a:pt x="190" y="583552"/>
                  </a:lnTo>
                  <a:lnTo>
                    <a:pt x="2933" y="586270"/>
                  </a:lnTo>
                  <a:lnTo>
                    <a:pt x="9652" y="586270"/>
                  </a:lnTo>
                  <a:lnTo>
                    <a:pt x="12369" y="583552"/>
                  </a:lnTo>
                  <a:lnTo>
                    <a:pt x="12369" y="576834"/>
                  </a:lnTo>
                  <a:close/>
                </a:path>
                <a:path w="3319780" h="1786254">
                  <a:moveTo>
                    <a:pt x="13004" y="653592"/>
                  </a:moveTo>
                  <a:lnTo>
                    <a:pt x="10274" y="650875"/>
                  </a:lnTo>
                  <a:lnTo>
                    <a:pt x="3556" y="650875"/>
                  </a:lnTo>
                  <a:lnTo>
                    <a:pt x="825" y="653592"/>
                  </a:lnTo>
                  <a:lnTo>
                    <a:pt x="825" y="660311"/>
                  </a:lnTo>
                  <a:lnTo>
                    <a:pt x="3556" y="663041"/>
                  </a:lnTo>
                  <a:lnTo>
                    <a:pt x="10274" y="663041"/>
                  </a:lnTo>
                  <a:lnTo>
                    <a:pt x="13004" y="660311"/>
                  </a:lnTo>
                  <a:lnTo>
                    <a:pt x="13004" y="653592"/>
                  </a:lnTo>
                  <a:close/>
                </a:path>
                <a:path w="3319780" h="1786254">
                  <a:moveTo>
                    <a:pt x="13004" y="551256"/>
                  </a:moveTo>
                  <a:lnTo>
                    <a:pt x="10274" y="548513"/>
                  </a:lnTo>
                  <a:lnTo>
                    <a:pt x="3556" y="548513"/>
                  </a:lnTo>
                  <a:lnTo>
                    <a:pt x="825" y="551256"/>
                  </a:lnTo>
                  <a:lnTo>
                    <a:pt x="825" y="557974"/>
                  </a:lnTo>
                  <a:lnTo>
                    <a:pt x="3556" y="560692"/>
                  </a:lnTo>
                  <a:lnTo>
                    <a:pt x="10274" y="560692"/>
                  </a:lnTo>
                  <a:lnTo>
                    <a:pt x="13004" y="557974"/>
                  </a:lnTo>
                  <a:lnTo>
                    <a:pt x="13004" y="551256"/>
                  </a:lnTo>
                  <a:close/>
                </a:path>
                <a:path w="3319780" h="1786254">
                  <a:moveTo>
                    <a:pt x="13944" y="679170"/>
                  </a:moveTo>
                  <a:lnTo>
                    <a:pt x="11226" y="676440"/>
                  </a:lnTo>
                  <a:lnTo>
                    <a:pt x="4495" y="676440"/>
                  </a:lnTo>
                  <a:lnTo>
                    <a:pt x="1765" y="679170"/>
                  </a:lnTo>
                  <a:lnTo>
                    <a:pt x="1765" y="685901"/>
                  </a:lnTo>
                  <a:lnTo>
                    <a:pt x="4495" y="688619"/>
                  </a:lnTo>
                  <a:lnTo>
                    <a:pt x="11226" y="688619"/>
                  </a:lnTo>
                  <a:lnTo>
                    <a:pt x="13944" y="685901"/>
                  </a:lnTo>
                  <a:lnTo>
                    <a:pt x="13944" y="679170"/>
                  </a:lnTo>
                  <a:close/>
                </a:path>
                <a:path w="3319780" h="1786254">
                  <a:moveTo>
                    <a:pt x="13944" y="525665"/>
                  </a:moveTo>
                  <a:lnTo>
                    <a:pt x="11226" y="522947"/>
                  </a:lnTo>
                  <a:lnTo>
                    <a:pt x="4495" y="522947"/>
                  </a:lnTo>
                  <a:lnTo>
                    <a:pt x="1765" y="525665"/>
                  </a:lnTo>
                  <a:lnTo>
                    <a:pt x="1765" y="532396"/>
                  </a:lnTo>
                  <a:lnTo>
                    <a:pt x="4495" y="535127"/>
                  </a:lnTo>
                  <a:lnTo>
                    <a:pt x="11226" y="535127"/>
                  </a:lnTo>
                  <a:lnTo>
                    <a:pt x="13944" y="532396"/>
                  </a:lnTo>
                  <a:lnTo>
                    <a:pt x="13944" y="525665"/>
                  </a:lnTo>
                  <a:close/>
                </a:path>
                <a:path w="3319780" h="1786254">
                  <a:moveTo>
                    <a:pt x="15316" y="704723"/>
                  </a:moveTo>
                  <a:lnTo>
                    <a:pt x="12585" y="702005"/>
                  </a:lnTo>
                  <a:lnTo>
                    <a:pt x="5867" y="702005"/>
                  </a:lnTo>
                  <a:lnTo>
                    <a:pt x="3136" y="704723"/>
                  </a:lnTo>
                  <a:lnTo>
                    <a:pt x="3136" y="711441"/>
                  </a:lnTo>
                  <a:lnTo>
                    <a:pt x="5867" y="714171"/>
                  </a:lnTo>
                  <a:lnTo>
                    <a:pt x="12585" y="714171"/>
                  </a:lnTo>
                  <a:lnTo>
                    <a:pt x="15316" y="711441"/>
                  </a:lnTo>
                  <a:lnTo>
                    <a:pt x="15316" y="704723"/>
                  </a:lnTo>
                  <a:close/>
                </a:path>
                <a:path w="3319780" h="1786254">
                  <a:moveTo>
                    <a:pt x="15316" y="500126"/>
                  </a:moveTo>
                  <a:lnTo>
                    <a:pt x="12585" y="497382"/>
                  </a:lnTo>
                  <a:lnTo>
                    <a:pt x="5867" y="497382"/>
                  </a:lnTo>
                  <a:lnTo>
                    <a:pt x="3136" y="500126"/>
                  </a:lnTo>
                  <a:lnTo>
                    <a:pt x="3136" y="506844"/>
                  </a:lnTo>
                  <a:lnTo>
                    <a:pt x="5867" y="509562"/>
                  </a:lnTo>
                  <a:lnTo>
                    <a:pt x="12585" y="509562"/>
                  </a:lnTo>
                  <a:lnTo>
                    <a:pt x="15316" y="506844"/>
                  </a:lnTo>
                  <a:lnTo>
                    <a:pt x="15316" y="500126"/>
                  </a:lnTo>
                  <a:close/>
                </a:path>
                <a:path w="3319780" h="1786254">
                  <a:moveTo>
                    <a:pt x="17094" y="730262"/>
                  </a:moveTo>
                  <a:lnTo>
                    <a:pt x="14363" y="727532"/>
                  </a:lnTo>
                  <a:lnTo>
                    <a:pt x="7658" y="727532"/>
                  </a:lnTo>
                  <a:lnTo>
                    <a:pt x="4914" y="730262"/>
                  </a:lnTo>
                  <a:lnTo>
                    <a:pt x="4914" y="736981"/>
                  </a:lnTo>
                  <a:lnTo>
                    <a:pt x="7658" y="739711"/>
                  </a:lnTo>
                  <a:lnTo>
                    <a:pt x="14363" y="739711"/>
                  </a:lnTo>
                  <a:lnTo>
                    <a:pt x="17094" y="736981"/>
                  </a:lnTo>
                  <a:lnTo>
                    <a:pt x="17094" y="730262"/>
                  </a:lnTo>
                  <a:close/>
                </a:path>
                <a:path w="3319780" h="1786254">
                  <a:moveTo>
                    <a:pt x="17094" y="474586"/>
                  </a:moveTo>
                  <a:lnTo>
                    <a:pt x="14363" y="471855"/>
                  </a:lnTo>
                  <a:lnTo>
                    <a:pt x="7658" y="471855"/>
                  </a:lnTo>
                  <a:lnTo>
                    <a:pt x="4914" y="474586"/>
                  </a:lnTo>
                  <a:lnTo>
                    <a:pt x="4914" y="481317"/>
                  </a:lnTo>
                  <a:lnTo>
                    <a:pt x="7658" y="484035"/>
                  </a:lnTo>
                  <a:lnTo>
                    <a:pt x="14363" y="484035"/>
                  </a:lnTo>
                  <a:lnTo>
                    <a:pt x="17094" y="481317"/>
                  </a:lnTo>
                  <a:lnTo>
                    <a:pt x="17094" y="474586"/>
                  </a:lnTo>
                  <a:close/>
                </a:path>
                <a:path w="3319780" h="1786254">
                  <a:moveTo>
                    <a:pt x="19291" y="449084"/>
                  </a:moveTo>
                  <a:lnTo>
                    <a:pt x="16560" y="446354"/>
                  </a:lnTo>
                  <a:lnTo>
                    <a:pt x="9842" y="446354"/>
                  </a:lnTo>
                  <a:lnTo>
                    <a:pt x="7112" y="449084"/>
                  </a:lnTo>
                  <a:lnTo>
                    <a:pt x="7112" y="455803"/>
                  </a:lnTo>
                  <a:lnTo>
                    <a:pt x="9842" y="458533"/>
                  </a:lnTo>
                  <a:lnTo>
                    <a:pt x="16560" y="458533"/>
                  </a:lnTo>
                  <a:lnTo>
                    <a:pt x="19291" y="455803"/>
                  </a:lnTo>
                  <a:lnTo>
                    <a:pt x="19291" y="449084"/>
                  </a:lnTo>
                  <a:close/>
                </a:path>
                <a:path w="3319780" h="1786254">
                  <a:moveTo>
                    <a:pt x="21907" y="423633"/>
                  </a:moveTo>
                  <a:lnTo>
                    <a:pt x="19177" y="420903"/>
                  </a:lnTo>
                  <a:lnTo>
                    <a:pt x="12471" y="420903"/>
                  </a:lnTo>
                  <a:lnTo>
                    <a:pt x="9740" y="423633"/>
                  </a:lnTo>
                  <a:lnTo>
                    <a:pt x="9740" y="430352"/>
                  </a:lnTo>
                  <a:lnTo>
                    <a:pt x="12471" y="433070"/>
                  </a:lnTo>
                  <a:lnTo>
                    <a:pt x="19177" y="433070"/>
                  </a:lnTo>
                  <a:lnTo>
                    <a:pt x="21907" y="430352"/>
                  </a:lnTo>
                  <a:lnTo>
                    <a:pt x="21907" y="423633"/>
                  </a:lnTo>
                  <a:close/>
                </a:path>
                <a:path w="3319780" h="1786254">
                  <a:moveTo>
                    <a:pt x="24841" y="398208"/>
                  </a:moveTo>
                  <a:lnTo>
                    <a:pt x="22110" y="395478"/>
                  </a:lnTo>
                  <a:lnTo>
                    <a:pt x="15405" y="395478"/>
                  </a:lnTo>
                  <a:lnTo>
                    <a:pt x="12661" y="398208"/>
                  </a:lnTo>
                  <a:lnTo>
                    <a:pt x="12661" y="404926"/>
                  </a:lnTo>
                  <a:lnTo>
                    <a:pt x="15405" y="407657"/>
                  </a:lnTo>
                  <a:lnTo>
                    <a:pt x="22110" y="407657"/>
                  </a:lnTo>
                  <a:lnTo>
                    <a:pt x="24841" y="404926"/>
                  </a:lnTo>
                  <a:lnTo>
                    <a:pt x="24841" y="398208"/>
                  </a:lnTo>
                  <a:close/>
                </a:path>
                <a:path w="3319780" h="1786254">
                  <a:moveTo>
                    <a:pt x="28181" y="372833"/>
                  </a:moveTo>
                  <a:lnTo>
                    <a:pt x="25450" y="370103"/>
                  </a:lnTo>
                  <a:lnTo>
                    <a:pt x="18745" y="370103"/>
                  </a:lnTo>
                  <a:lnTo>
                    <a:pt x="16002" y="372833"/>
                  </a:lnTo>
                  <a:lnTo>
                    <a:pt x="16002" y="379564"/>
                  </a:lnTo>
                  <a:lnTo>
                    <a:pt x="18745" y="382282"/>
                  </a:lnTo>
                  <a:lnTo>
                    <a:pt x="25450" y="382282"/>
                  </a:lnTo>
                  <a:lnTo>
                    <a:pt x="28181" y="379564"/>
                  </a:lnTo>
                  <a:lnTo>
                    <a:pt x="28181" y="372833"/>
                  </a:lnTo>
                  <a:close/>
                </a:path>
                <a:path w="3319780" h="1786254">
                  <a:moveTo>
                    <a:pt x="31965" y="347522"/>
                  </a:moveTo>
                  <a:lnTo>
                    <a:pt x="29235" y="344792"/>
                  </a:lnTo>
                  <a:lnTo>
                    <a:pt x="22504" y="344792"/>
                  </a:lnTo>
                  <a:lnTo>
                    <a:pt x="19786" y="347522"/>
                  </a:lnTo>
                  <a:lnTo>
                    <a:pt x="19786" y="354253"/>
                  </a:lnTo>
                  <a:lnTo>
                    <a:pt x="22504" y="356971"/>
                  </a:lnTo>
                  <a:lnTo>
                    <a:pt x="29235" y="356971"/>
                  </a:lnTo>
                  <a:lnTo>
                    <a:pt x="31965" y="354253"/>
                  </a:lnTo>
                  <a:lnTo>
                    <a:pt x="31965" y="347522"/>
                  </a:lnTo>
                  <a:close/>
                </a:path>
                <a:path w="3319780" h="1786254">
                  <a:moveTo>
                    <a:pt x="36042" y="322262"/>
                  </a:moveTo>
                  <a:lnTo>
                    <a:pt x="33312" y="319544"/>
                  </a:lnTo>
                  <a:lnTo>
                    <a:pt x="26593" y="319544"/>
                  </a:lnTo>
                  <a:lnTo>
                    <a:pt x="23876" y="322262"/>
                  </a:lnTo>
                  <a:lnTo>
                    <a:pt x="23876" y="328993"/>
                  </a:lnTo>
                  <a:lnTo>
                    <a:pt x="26593" y="331724"/>
                  </a:lnTo>
                  <a:lnTo>
                    <a:pt x="33312" y="331724"/>
                  </a:lnTo>
                  <a:lnTo>
                    <a:pt x="36042" y="328993"/>
                  </a:lnTo>
                  <a:lnTo>
                    <a:pt x="36042" y="322262"/>
                  </a:lnTo>
                  <a:close/>
                </a:path>
                <a:path w="3319780" h="1786254">
                  <a:moveTo>
                    <a:pt x="40640" y="297078"/>
                  </a:moveTo>
                  <a:lnTo>
                    <a:pt x="37922" y="294347"/>
                  </a:lnTo>
                  <a:lnTo>
                    <a:pt x="31203" y="294347"/>
                  </a:lnTo>
                  <a:lnTo>
                    <a:pt x="28473" y="297078"/>
                  </a:lnTo>
                  <a:lnTo>
                    <a:pt x="28473" y="303796"/>
                  </a:lnTo>
                  <a:lnTo>
                    <a:pt x="31203" y="306527"/>
                  </a:lnTo>
                  <a:lnTo>
                    <a:pt x="37922" y="306527"/>
                  </a:lnTo>
                  <a:lnTo>
                    <a:pt x="40640" y="303796"/>
                  </a:lnTo>
                  <a:lnTo>
                    <a:pt x="40640" y="297078"/>
                  </a:lnTo>
                  <a:close/>
                </a:path>
                <a:path w="3319780" h="1786254">
                  <a:moveTo>
                    <a:pt x="45580" y="271957"/>
                  </a:moveTo>
                  <a:lnTo>
                    <a:pt x="42849" y="269227"/>
                  </a:lnTo>
                  <a:lnTo>
                    <a:pt x="36131" y="269227"/>
                  </a:lnTo>
                  <a:lnTo>
                    <a:pt x="33401" y="271957"/>
                  </a:lnTo>
                  <a:lnTo>
                    <a:pt x="33401" y="278688"/>
                  </a:lnTo>
                  <a:lnTo>
                    <a:pt x="36131" y="281406"/>
                  </a:lnTo>
                  <a:lnTo>
                    <a:pt x="42849" y="281406"/>
                  </a:lnTo>
                  <a:lnTo>
                    <a:pt x="45580" y="278688"/>
                  </a:lnTo>
                  <a:lnTo>
                    <a:pt x="45580" y="271957"/>
                  </a:lnTo>
                  <a:close/>
                </a:path>
                <a:path w="3319780" h="1786254">
                  <a:moveTo>
                    <a:pt x="50812" y="246926"/>
                  </a:moveTo>
                  <a:lnTo>
                    <a:pt x="48082" y="244195"/>
                  </a:lnTo>
                  <a:lnTo>
                    <a:pt x="41363" y="244195"/>
                  </a:lnTo>
                  <a:lnTo>
                    <a:pt x="38633" y="246926"/>
                  </a:lnTo>
                  <a:lnTo>
                    <a:pt x="38633" y="253644"/>
                  </a:lnTo>
                  <a:lnTo>
                    <a:pt x="41363" y="256374"/>
                  </a:lnTo>
                  <a:lnTo>
                    <a:pt x="48082" y="256374"/>
                  </a:lnTo>
                  <a:lnTo>
                    <a:pt x="50812" y="253644"/>
                  </a:lnTo>
                  <a:lnTo>
                    <a:pt x="50812" y="246926"/>
                  </a:lnTo>
                  <a:close/>
                </a:path>
                <a:path w="3319780" h="1786254">
                  <a:moveTo>
                    <a:pt x="56565" y="221970"/>
                  </a:moveTo>
                  <a:lnTo>
                    <a:pt x="53835" y="219240"/>
                  </a:lnTo>
                  <a:lnTo>
                    <a:pt x="47129" y="219240"/>
                  </a:lnTo>
                  <a:lnTo>
                    <a:pt x="44399" y="221970"/>
                  </a:lnTo>
                  <a:lnTo>
                    <a:pt x="44399" y="228688"/>
                  </a:lnTo>
                  <a:lnTo>
                    <a:pt x="47129" y="231419"/>
                  </a:lnTo>
                  <a:lnTo>
                    <a:pt x="53835" y="231419"/>
                  </a:lnTo>
                  <a:lnTo>
                    <a:pt x="56565" y="228688"/>
                  </a:lnTo>
                  <a:lnTo>
                    <a:pt x="56565" y="221970"/>
                  </a:lnTo>
                  <a:close/>
                </a:path>
                <a:path w="3319780" h="1786254">
                  <a:moveTo>
                    <a:pt x="365036" y="1623453"/>
                  </a:moveTo>
                  <a:lnTo>
                    <a:pt x="362305" y="1620710"/>
                  </a:lnTo>
                  <a:lnTo>
                    <a:pt x="355587" y="1620710"/>
                  </a:lnTo>
                  <a:lnTo>
                    <a:pt x="352869" y="1623453"/>
                  </a:lnTo>
                  <a:lnTo>
                    <a:pt x="352869" y="1630172"/>
                  </a:lnTo>
                  <a:lnTo>
                    <a:pt x="355587" y="1632889"/>
                  </a:lnTo>
                  <a:lnTo>
                    <a:pt x="362305" y="1632889"/>
                  </a:lnTo>
                  <a:lnTo>
                    <a:pt x="365036" y="1630172"/>
                  </a:lnTo>
                  <a:lnTo>
                    <a:pt x="365036" y="1623453"/>
                  </a:lnTo>
                  <a:close/>
                </a:path>
                <a:path w="3319780" h="1786254">
                  <a:moveTo>
                    <a:pt x="380961" y="1643456"/>
                  </a:moveTo>
                  <a:lnTo>
                    <a:pt x="378231" y="1640725"/>
                  </a:lnTo>
                  <a:lnTo>
                    <a:pt x="371513" y="1640725"/>
                  </a:lnTo>
                  <a:lnTo>
                    <a:pt x="368782" y="1643456"/>
                  </a:lnTo>
                  <a:lnTo>
                    <a:pt x="368782" y="1650187"/>
                  </a:lnTo>
                  <a:lnTo>
                    <a:pt x="371513" y="1652905"/>
                  </a:lnTo>
                  <a:lnTo>
                    <a:pt x="378231" y="1652905"/>
                  </a:lnTo>
                  <a:lnTo>
                    <a:pt x="380961" y="1650187"/>
                  </a:lnTo>
                  <a:lnTo>
                    <a:pt x="380961" y="1643456"/>
                  </a:lnTo>
                  <a:close/>
                </a:path>
                <a:path w="3319780" h="1786254">
                  <a:moveTo>
                    <a:pt x="397281" y="1663217"/>
                  </a:moveTo>
                  <a:lnTo>
                    <a:pt x="394563" y="1660486"/>
                  </a:lnTo>
                  <a:lnTo>
                    <a:pt x="387845" y="1660486"/>
                  </a:lnTo>
                  <a:lnTo>
                    <a:pt x="385114" y="1663217"/>
                  </a:lnTo>
                  <a:lnTo>
                    <a:pt x="385114" y="1669935"/>
                  </a:lnTo>
                  <a:lnTo>
                    <a:pt x="387845" y="1672666"/>
                  </a:lnTo>
                  <a:lnTo>
                    <a:pt x="394563" y="1672666"/>
                  </a:lnTo>
                  <a:lnTo>
                    <a:pt x="397281" y="1669935"/>
                  </a:lnTo>
                  <a:lnTo>
                    <a:pt x="397281" y="1663217"/>
                  </a:lnTo>
                  <a:close/>
                </a:path>
                <a:path w="3319780" h="1786254">
                  <a:moveTo>
                    <a:pt x="413842" y="1682711"/>
                  </a:moveTo>
                  <a:lnTo>
                    <a:pt x="411111" y="1679994"/>
                  </a:lnTo>
                  <a:lnTo>
                    <a:pt x="404380" y="1679994"/>
                  </a:lnTo>
                  <a:lnTo>
                    <a:pt x="401662" y="1682711"/>
                  </a:lnTo>
                  <a:lnTo>
                    <a:pt x="401662" y="1689442"/>
                  </a:lnTo>
                  <a:lnTo>
                    <a:pt x="404380" y="1692173"/>
                  </a:lnTo>
                  <a:lnTo>
                    <a:pt x="411111" y="1692173"/>
                  </a:lnTo>
                  <a:lnTo>
                    <a:pt x="413842" y="1689442"/>
                  </a:lnTo>
                  <a:lnTo>
                    <a:pt x="413842" y="1682711"/>
                  </a:lnTo>
                  <a:close/>
                </a:path>
                <a:path w="3319780" h="1786254">
                  <a:moveTo>
                    <a:pt x="430682" y="1701965"/>
                  </a:moveTo>
                  <a:lnTo>
                    <a:pt x="427951" y="1699234"/>
                  </a:lnTo>
                  <a:lnTo>
                    <a:pt x="421246" y="1699234"/>
                  </a:lnTo>
                  <a:lnTo>
                    <a:pt x="418503" y="1701965"/>
                  </a:lnTo>
                  <a:lnTo>
                    <a:pt x="418503" y="1708696"/>
                  </a:lnTo>
                  <a:lnTo>
                    <a:pt x="421246" y="1711413"/>
                  </a:lnTo>
                  <a:lnTo>
                    <a:pt x="427951" y="1711413"/>
                  </a:lnTo>
                  <a:lnTo>
                    <a:pt x="430682" y="1708696"/>
                  </a:lnTo>
                  <a:lnTo>
                    <a:pt x="430682" y="1701965"/>
                  </a:lnTo>
                  <a:close/>
                </a:path>
                <a:path w="3319780" h="1786254">
                  <a:moveTo>
                    <a:pt x="447852" y="1720951"/>
                  </a:moveTo>
                  <a:lnTo>
                    <a:pt x="445135" y="1718221"/>
                  </a:lnTo>
                  <a:lnTo>
                    <a:pt x="438416" y="1718221"/>
                  </a:lnTo>
                  <a:lnTo>
                    <a:pt x="435686" y="1720951"/>
                  </a:lnTo>
                  <a:lnTo>
                    <a:pt x="435686" y="1727682"/>
                  </a:lnTo>
                  <a:lnTo>
                    <a:pt x="438416" y="1730400"/>
                  </a:lnTo>
                  <a:lnTo>
                    <a:pt x="445135" y="1730400"/>
                  </a:lnTo>
                  <a:lnTo>
                    <a:pt x="447852" y="1727682"/>
                  </a:lnTo>
                  <a:lnTo>
                    <a:pt x="447852" y="1720951"/>
                  </a:lnTo>
                  <a:close/>
                </a:path>
                <a:path w="3319780" h="1786254">
                  <a:moveTo>
                    <a:pt x="465353" y="1739671"/>
                  </a:moveTo>
                  <a:lnTo>
                    <a:pt x="462622" y="1736940"/>
                  </a:lnTo>
                  <a:lnTo>
                    <a:pt x="455904" y="1736940"/>
                  </a:lnTo>
                  <a:lnTo>
                    <a:pt x="453174" y="1739671"/>
                  </a:lnTo>
                  <a:lnTo>
                    <a:pt x="453174" y="1746389"/>
                  </a:lnTo>
                  <a:lnTo>
                    <a:pt x="455904" y="1749107"/>
                  </a:lnTo>
                  <a:lnTo>
                    <a:pt x="462622" y="1749107"/>
                  </a:lnTo>
                  <a:lnTo>
                    <a:pt x="465353" y="1746389"/>
                  </a:lnTo>
                  <a:lnTo>
                    <a:pt x="465353" y="1739671"/>
                  </a:lnTo>
                  <a:close/>
                </a:path>
                <a:path w="3319780" h="1786254">
                  <a:moveTo>
                    <a:pt x="483057" y="1758099"/>
                  </a:moveTo>
                  <a:lnTo>
                    <a:pt x="480314" y="1755381"/>
                  </a:lnTo>
                  <a:lnTo>
                    <a:pt x="473608" y="1755381"/>
                  </a:lnTo>
                  <a:lnTo>
                    <a:pt x="470877" y="1758099"/>
                  </a:lnTo>
                  <a:lnTo>
                    <a:pt x="470877" y="1764830"/>
                  </a:lnTo>
                  <a:lnTo>
                    <a:pt x="473608" y="1767560"/>
                  </a:lnTo>
                  <a:lnTo>
                    <a:pt x="480314" y="1767560"/>
                  </a:lnTo>
                  <a:lnTo>
                    <a:pt x="483057" y="1764830"/>
                  </a:lnTo>
                  <a:lnTo>
                    <a:pt x="483057" y="1758099"/>
                  </a:lnTo>
                  <a:close/>
                </a:path>
                <a:path w="3319780" h="1786254">
                  <a:moveTo>
                    <a:pt x="501065" y="1776272"/>
                  </a:moveTo>
                  <a:lnTo>
                    <a:pt x="498322" y="1773542"/>
                  </a:lnTo>
                  <a:lnTo>
                    <a:pt x="491604" y="1773542"/>
                  </a:lnTo>
                  <a:lnTo>
                    <a:pt x="488886" y="1776272"/>
                  </a:lnTo>
                  <a:lnTo>
                    <a:pt x="488886" y="1783003"/>
                  </a:lnTo>
                  <a:lnTo>
                    <a:pt x="491604" y="1785721"/>
                  </a:lnTo>
                  <a:lnTo>
                    <a:pt x="498322" y="1785721"/>
                  </a:lnTo>
                  <a:lnTo>
                    <a:pt x="501065" y="1783003"/>
                  </a:lnTo>
                  <a:lnTo>
                    <a:pt x="501065" y="1776272"/>
                  </a:lnTo>
                  <a:close/>
                </a:path>
                <a:path w="3319780" h="1786254">
                  <a:moveTo>
                    <a:pt x="3176359" y="2730"/>
                  </a:moveTo>
                  <a:lnTo>
                    <a:pt x="3173641" y="0"/>
                  </a:lnTo>
                  <a:lnTo>
                    <a:pt x="3166922" y="0"/>
                  </a:lnTo>
                  <a:lnTo>
                    <a:pt x="3164179" y="2730"/>
                  </a:lnTo>
                  <a:lnTo>
                    <a:pt x="3164179" y="9461"/>
                  </a:lnTo>
                  <a:lnTo>
                    <a:pt x="3166922" y="12179"/>
                  </a:lnTo>
                  <a:lnTo>
                    <a:pt x="3173641" y="12179"/>
                  </a:lnTo>
                  <a:lnTo>
                    <a:pt x="3176359" y="9461"/>
                  </a:lnTo>
                  <a:lnTo>
                    <a:pt x="3176359" y="2730"/>
                  </a:lnTo>
                  <a:close/>
                </a:path>
                <a:path w="3319780" h="1786254">
                  <a:moveTo>
                    <a:pt x="3185579" y="26581"/>
                  </a:moveTo>
                  <a:lnTo>
                    <a:pt x="3182848" y="23850"/>
                  </a:lnTo>
                  <a:lnTo>
                    <a:pt x="3176130" y="23850"/>
                  </a:lnTo>
                  <a:lnTo>
                    <a:pt x="3173412" y="26581"/>
                  </a:lnTo>
                  <a:lnTo>
                    <a:pt x="3173412" y="33312"/>
                  </a:lnTo>
                  <a:lnTo>
                    <a:pt x="3176130" y="36029"/>
                  </a:lnTo>
                  <a:lnTo>
                    <a:pt x="3182848" y="36029"/>
                  </a:lnTo>
                  <a:lnTo>
                    <a:pt x="3185579" y="33312"/>
                  </a:lnTo>
                  <a:lnTo>
                    <a:pt x="3185579" y="26581"/>
                  </a:lnTo>
                  <a:close/>
                </a:path>
                <a:path w="3319780" h="1786254">
                  <a:moveTo>
                    <a:pt x="3194481" y="50584"/>
                  </a:moveTo>
                  <a:lnTo>
                    <a:pt x="3191751" y="47853"/>
                  </a:lnTo>
                  <a:lnTo>
                    <a:pt x="3185045" y="47853"/>
                  </a:lnTo>
                  <a:lnTo>
                    <a:pt x="3182315" y="50584"/>
                  </a:lnTo>
                  <a:lnTo>
                    <a:pt x="3182315" y="57302"/>
                  </a:lnTo>
                  <a:lnTo>
                    <a:pt x="3185045" y="60032"/>
                  </a:lnTo>
                  <a:lnTo>
                    <a:pt x="3191751" y="60032"/>
                  </a:lnTo>
                  <a:lnTo>
                    <a:pt x="3194481" y="57302"/>
                  </a:lnTo>
                  <a:lnTo>
                    <a:pt x="3194481" y="50584"/>
                  </a:lnTo>
                  <a:close/>
                </a:path>
                <a:path w="3319780" h="1786254">
                  <a:moveTo>
                    <a:pt x="3202952" y="74714"/>
                  </a:moveTo>
                  <a:lnTo>
                    <a:pt x="3200222" y="71996"/>
                  </a:lnTo>
                  <a:lnTo>
                    <a:pt x="3193516" y="71996"/>
                  </a:lnTo>
                  <a:lnTo>
                    <a:pt x="3190786" y="74714"/>
                  </a:lnTo>
                  <a:lnTo>
                    <a:pt x="3190786" y="81457"/>
                  </a:lnTo>
                  <a:lnTo>
                    <a:pt x="3193516" y="84175"/>
                  </a:lnTo>
                  <a:lnTo>
                    <a:pt x="3200222" y="84175"/>
                  </a:lnTo>
                  <a:lnTo>
                    <a:pt x="3202952" y="81457"/>
                  </a:lnTo>
                  <a:lnTo>
                    <a:pt x="3202952" y="74714"/>
                  </a:lnTo>
                  <a:close/>
                </a:path>
                <a:path w="3319780" h="1786254">
                  <a:moveTo>
                    <a:pt x="3211118" y="98996"/>
                  </a:moveTo>
                  <a:lnTo>
                    <a:pt x="3208388" y="96266"/>
                  </a:lnTo>
                  <a:lnTo>
                    <a:pt x="3201682" y="96266"/>
                  </a:lnTo>
                  <a:lnTo>
                    <a:pt x="3198952" y="98996"/>
                  </a:lnTo>
                  <a:lnTo>
                    <a:pt x="3198952" y="105727"/>
                  </a:lnTo>
                  <a:lnTo>
                    <a:pt x="3201682" y="108445"/>
                  </a:lnTo>
                  <a:lnTo>
                    <a:pt x="3208388" y="108445"/>
                  </a:lnTo>
                  <a:lnTo>
                    <a:pt x="3211118" y="105727"/>
                  </a:lnTo>
                  <a:lnTo>
                    <a:pt x="3211118" y="98996"/>
                  </a:lnTo>
                  <a:close/>
                </a:path>
                <a:path w="3319780" h="1786254">
                  <a:moveTo>
                    <a:pt x="3218878" y="123393"/>
                  </a:moveTo>
                  <a:lnTo>
                    <a:pt x="3216148" y="120650"/>
                  </a:lnTo>
                  <a:lnTo>
                    <a:pt x="3209429" y="120650"/>
                  </a:lnTo>
                  <a:lnTo>
                    <a:pt x="3206712" y="123393"/>
                  </a:lnTo>
                  <a:lnTo>
                    <a:pt x="3206712" y="130111"/>
                  </a:lnTo>
                  <a:lnTo>
                    <a:pt x="3209429" y="132829"/>
                  </a:lnTo>
                  <a:lnTo>
                    <a:pt x="3216148" y="132829"/>
                  </a:lnTo>
                  <a:lnTo>
                    <a:pt x="3218878" y="130111"/>
                  </a:lnTo>
                  <a:lnTo>
                    <a:pt x="3218878" y="123393"/>
                  </a:lnTo>
                  <a:close/>
                </a:path>
                <a:path w="3319780" h="1786254">
                  <a:moveTo>
                    <a:pt x="3226206" y="147904"/>
                  </a:moveTo>
                  <a:lnTo>
                    <a:pt x="3223476" y="145173"/>
                  </a:lnTo>
                  <a:lnTo>
                    <a:pt x="3216757" y="145173"/>
                  </a:lnTo>
                  <a:lnTo>
                    <a:pt x="3214039" y="147904"/>
                  </a:lnTo>
                  <a:lnTo>
                    <a:pt x="3214039" y="154635"/>
                  </a:lnTo>
                  <a:lnTo>
                    <a:pt x="3216757" y="157353"/>
                  </a:lnTo>
                  <a:lnTo>
                    <a:pt x="3223476" y="157353"/>
                  </a:lnTo>
                  <a:lnTo>
                    <a:pt x="3226206" y="154635"/>
                  </a:lnTo>
                  <a:lnTo>
                    <a:pt x="3226206" y="147904"/>
                  </a:lnTo>
                  <a:close/>
                </a:path>
                <a:path w="3319780" h="1786254">
                  <a:moveTo>
                    <a:pt x="3233013" y="1130452"/>
                  </a:moveTo>
                  <a:lnTo>
                    <a:pt x="3230270" y="1127721"/>
                  </a:lnTo>
                  <a:lnTo>
                    <a:pt x="3223564" y="1127721"/>
                  </a:lnTo>
                  <a:lnTo>
                    <a:pt x="3220834" y="1130452"/>
                  </a:lnTo>
                  <a:lnTo>
                    <a:pt x="3220834" y="1137183"/>
                  </a:lnTo>
                  <a:lnTo>
                    <a:pt x="3223564" y="1139901"/>
                  </a:lnTo>
                  <a:lnTo>
                    <a:pt x="3230270" y="1139901"/>
                  </a:lnTo>
                  <a:lnTo>
                    <a:pt x="3233013" y="1137183"/>
                  </a:lnTo>
                  <a:lnTo>
                    <a:pt x="3233013" y="1130452"/>
                  </a:lnTo>
                  <a:close/>
                </a:path>
                <a:path w="3319780" h="1786254">
                  <a:moveTo>
                    <a:pt x="3233216" y="172529"/>
                  </a:moveTo>
                  <a:lnTo>
                    <a:pt x="3230499" y="169799"/>
                  </a:lnTo>
                  <a:lnTo>
                    <a:pt x="3223768" y="169799"/>
                  </a:lnTo>
                  <a:lnTo>
                    <a:pt x="3221050" y="172529"/>
                  </a:lnTo>
                  <a:lnTo>
                    <a:pt x="3221050" y="179247"/>
                  </a:lnTo>
                  <a:lnTo>
                    <a:pt x="3223768" y="181978"/>
                  </a:lnTo>
                  <a:lnTo>
                    <a:pt x="3230499" y="181978"/>
                  </a:lnTo>
                  <a:lnTo>
                    <a:pt x="3233216" y="179247"/>
                  </a:lnTo>
                  <a:lnTo>
                    <a:pt x="3233216" y="172529"/>
                  </a:lnTo>
                  <a:close/>
                </a:path>
                <a:path w="3319780" h="1786254">
                  <a:moveTo>
                    <a:pt x="3239706" y="197269"/>
                  </a:moveTo>
                  <a:lnTo>
                    <a:pt x="3236988" y="194538"/>
                  </a:lnTo>
                  <a:lnTo>
                    <a:pt x="3230270" y="194538"/>
                  </a:lnTo>
                  <a:lnTo>
                    <a:pt x="3227540" y="197269"/>
                  </a:lnTo>
                  <a:lnTo>
                    <a:pt x="3227540" y="204000"/>
                  </a:lnTo>
                  <a:lnTo>
                    <a:pt x="3230270" y="206717"/>
                  </a:lnTo>
                  <a:lnTo>
                    <a:pt x="3236988" y="206717"/>
                  </a:lnTo>
                  <a:lnTo>
                    <a:pt x="3239706" y="204000"/>
                  </a:lnTo>
                  <a:lnTo>
                    <a:pt x="3239706" y="197269"/>
                  </a:lnTo>
                  <a:close/>
                </a:path>
                <a:path w="3319780" h="1786254">
                  <a:moveTo>
                    <a:pt x="3240976" y="1106131"/>
                  </a:moveTo>
                  <a:lnTo>
                    <a:pt x="3238246" y="1103401"/>
                  </a:lnTo>
                  <a:lnTo>
                    <a:pt x="3231527" y="1103401"/>
                  </a:lnTo>
                  <a:lnTo>
                    <a:pt x="3228797" y="1106131"/>
                  </a:lnTo>
                  <a:lnTo>
                    <a:pt x="3228797" y="1112850"/>
                  </a:lnTo>
                  <a:lnTo>
                    <a:pt x="3231527" y="1115580"/>
                  </a:lnTo>
                  <a:lnTo>
                    <a:pt x="3238246" y="1115580"/>
                  </a:lnTo>
                  <a:lnTo>
                    <a:pt x="3240976" y="1112850"/>
                  </a:lnTo>
                  <a:lnTo>
                    <a:pt x="3240976" y="1106131"/>
                  </a:lnTo>
                  <a:close/>
                </a:path>
                <a:path w="3319780" h="1786254">
                  <a:moveTo>
                    <a:pt x="3245891" y="222097"/>
                  </a:moveTo>
                  <a:lnTo>
                    <a:pt x="3243161" y="219367"/>
                  </a:lnTo>
                  <a:lnTo>
                    <a:pt x="3236442" y="219367"/>
                  </a:lnTo>
                  <a:lnTo>
                    <a:pt x="3233712" y="222097"/>
                  </a:lnTo>
                  <a:lnTo>
                    <a:pt x="3233712" y="228815"/>
                  </a:lnTo>
                  <a:lnTo>
                    <a:pt x="3236442" y="231546"/>
                  </a:lnTo>
                  <a:lnTo>
                    <a:pt x="3243161" y="231546"/>
                  </a:lnTo>
                  <a:lnTo>
                    <a:pt x="3245891" y="228815"/>
                  </a:lnTo>
                  <a:lnTo>
                    <a:pt x="3245891" y="222097"/>
                  </a:lnTo>
                  <a:close/>
                </a:path>
                <a:path w="3319780" h="1786254">
                  <a:moveTo>
                    <a:pt x="3251758" y="247027"/>
                  </a:moveTo>
                  <a:lnTo>
                    <a:pt x="3249028" y="244297"/>
                  </a:lnTo>
                  <a:lnTo>
                    <a:pt x="3242310" y="244297"/>
                  </a:lnTo>
                  <a:lnTo>
                    <a:pt x="3239579" y="247027"/>
                  </a:lnTo>
                  <a:lnTo>
                    <a:pt x="3239579" y="253746"/>
                  </a:lnTo>
                  <a:lnTo>
                    <a:pt x="3242310" y="256476"/>
                  </a:lnTo>
                  <a:lnTo>
                    <a:pt x="3249028" y="256476"/>
                  </a:lnTo>
                  <a:lnTo>
                    <a:pt x="3251758" y="253746"/>
                  </a:lnTo>
                  <a:lnTo>
                    <a:pt x="3251758" y="247027"/>
                  </a:lnTo>
                  <a:close/>
                </a:path>
                <a:path w="3319780" h="1786254">
                  <a:moveTo>
                    <a:pt x="3255848" y="1057148"/>
                  </a:moveTo>
                  <a:lnTo>
                    <a:pt x="3253117" y="1054417"/>
                  </a:lnTo>
                  <a:lnTo>
                    <a:pt x="3246386" y="1054417"/>
                  </a:lnTo>
                  <a:lnTo>
                    <a:pt x="3243669" y="1057148"/>
                  </a:lnTo>
                  <a:lnTo>
                    <a:pt x="3243669" y="1063879"/>
                  </a:lnTo>
                  <a:lnTo>
                    <a:pt x="3246386" y="1066596"/>
                  </a:lnTo>
                  <a:lnTo>
                    <a:pt x="3253117" y="1066596"/>
                  </a:lnTo>
                  <a:lnTo>
                    <a:pt x="3255848" y="1063879"/>
                  </a:lnTo>
                  <a:lnTo>
                    <a:pt x="3255848" y="1057148"/>
                  </a:lnTo>
                  <a:close/>
                </a:path>
                <a:path w="3319780" h="1786254">
                  <a:moveTo>
                    <a:pt x="3257105" y="272034"/>
                  </a:moveTo>
                  <a:lnTo>
                    <a:pt x="3254375" y="269316"/>
                  </a:lnTo>
                  <a:lnTo>
                    <a:pt x="3247656" y="269316"/>
                  </a:lnTo>
                  <a:lnTo>
                    <a:pt x="3244926" y="272034"/>
                  </a:lnTo>
                  <a:lnTo>
                    <a:pt x="3244926" y="278765"/>
                  </a:lnTo>
                  <a:lnTo>
                    <a:pt x="3247656" y="281482"/>
                  </a:lnTo>
                  <a:lnTo>
                    <a:pt x="3254375" y="281482"/>
                  </a:lnTo>
                  <a:lnTo>
                    <a:pt x="3257105" y="278765"/>
                  </a:lnTo>
                  <a:lnTo>
                    <a:pt x="3257105" y="272034"/>
                  </a:lnTo>
                  <a:close/>
                </a:path>
                <a:path w="3319780" h="1786254">
                  <a:moveTo>
                    <a:pt x="3262122" y="297129"/>
                  </a:moveTo>
                  <a:lnTo>
                    <a:pt x="3259391" y="294411"/>
                  </a:lnTo>
                  <a:lnTo>
                    <a:pt x="3252673" y="294411"/>
                  </a:lnTo>
                  <a:lnTo>
                    <a:pt x="3249942" y="297129"/>
                  </a:lnTo>
                  <a:lnTo>
                    <a:pt x="3249942" y="303860"/>
                  </a:lnTo>
                  <a:lnTo>
                    <a:pt x="3252673" y="306590"/>
                  </a:lnTo>
                  <a:lnTo>
                    <a:pt x="3259391" y="306590"/>
                  </a:lnTo>
                  <a:lnTo>
                    <a:pt x="3262122" y="303860"/>
                  </a:lnTo>
                  <a:lnTo>
                    <a:pt x="3262122" y="297129"/>
                  </a:lnTo>
                  <a:close/>
                </a:path>
                <a:path w="3319780" h="1786254">
                  <a:moveTo>
                    <a:pt x="3262642" y="1032484"/>
                  </a:moveTo>
                  <a:lnTo>
                    <a:pt x="3259925" y="1029754"/>
                  </a:lnTo>
                  <a:lnTo>
                    <a:pt x="3253194" y="1029754"/>
                  </a:lnTo>
                  <a:lnTo>
                    <a:pt x="3250463" y="1032484"/>
                  </a:lnTo>
                  <a:lnTo>
                    <a:pt x="3250463" y="1039215"/>
                  </a:lnTo>
                  <a:lnTo>
                    <a:pt x="3253194" y="1041933"/>
                  </a:lnTo>
                  <a:lnTo>
                    <a:pt x="3259925" y="1041933"/>
                  </a:lnTo>
                  <a:lnTo>
                    <a:pt x="3262642" y="1039215"/>
                  </a:lnTo>
                  <a:lnTo>
                    <a:pt x="3262642" y="1032484"/>
                  </a:lnTo>
                  <a:close/>
                </a:path>
                <a:path w="3319780" h="1786254">
                  <a:moveTo>
                    <a:pt x="3266719" y="322313"/>
                  </a:moveTo>
                  <a:lnTo>
                    <a:pt x="3263989" y="319582"/>
                  </a:lnTo>
                  <a:lnTo>
                    <a:pt x="3257283" y="319582"/>
                  </a:lnTo>
                  <a:lnTo>
                    <a:pt x="3254552" y="322313"/>
                  </a:lnTo>
                  <a:lnTo>
                    <a:pt x="3254552" y="329031"/>
                  </a:lnTo>
                  <a:lnTo>
                    <a:pt x="3257283" y="331762"/>
                  </a:lnTo>
                  <a:lnTo>
                    <a:pt x="3263989" y="331762"/>
                  </a:lnTo>
                  <a:lnTo>
                    <a:pt x="3266719" y="329031"/>
                  </a:lnTo>
                  <a:lnTo>
                    <a:pt x="3266719" y="322313"/>
                  </a:lnTo>
                  <a:close/>
                </a:path>
                <a:path w="3319780" h="1786254">
                  <a:moveTo>
                    <a:pt x="3269132" y="1007719"/>
                  </a:moveTo>
                  <a:lnTo>
                    <a:pt x="3266414" y="1005001"/>
                  </a:lnTo>
                  <a:lnTo>
                    <a:pt x="3259683" y="1005001"/>
                  </a:lnTo>
                  <a:lnTo>
                    <a:pt x="3256965" y="1007719"/>
                  </a:lnTo>
                  <a:lnTo>
                    <a:pt x="3256965" y="1014437"/>
                  </a:lnTo>
                  <a:lnTo>
                    <a:pt x="3259683" y="1017168"/>
                  </a:lnTo>
                  <a:lnTo>
                    <a:pt x="3266414" y="1017168"/>
                  </a:lnTo>
                  <a:lnTo>
                    <a:pt x="3269132" y="1014437"/>
                  </a:lnTo>
                  <a:lnTo>
                    <a:pt x="3269132" y="1007719"/>
                  </a:lnTo>
                  <a:close/>
                </a:path>
                <a:path w="3319780" h="1786254">
                  <a:moveTo>
                    <a:pt x="3270910" y="347560"/>
                  </a:moveTo>
                  <a:lnTo>
                    <a:pt x="3268180" y="344830"/>
                  </a:lnTo>
                  <a:lnTo>
                    <a:pt x="3261474" y="344830"/>
                  </a:lnTo>
                  <a:lnTo>
                    <a:pt x="3258731" y="347560"/>
                  </a:lnTo>
                  <a:lnTo>
                    <a:pt x="3258731" y="354279"/>
                  </a:lnTo>
                  <a:lnTo>
                    <a:pt x="3261474" y="357009"/>
                  </a:lnTo>
                  <a:lnTo>
                    <a:pt x="3268180" y="357009"/>
                  </a:lnTo>
                  <a:lnTo>
                    <a:pt x="3270910" y="354279"/>
                  </a:lnTo>
                  <a:lnTo>
                    <a:pt x="3270910" y="347560"/>
                  </a:lnTo>
                  <a:close/>
                </a:path>
                <a:path w="3319780" h="1786254">
                  <a:moveTo>
                    <a:pt x="3274784" y="372872"/>
                  </a:moveTo>
                  <a:lnTo>
                    <a:pt x="3272053" y="370141"/>
                  </a:lnTo>
                  <a:lnTo>
                    <a:pt x="3265347" y="370141"/>
                  </a:lnTo>
                  <a:lnTo>
                    <a:pt x="3262604" y="372872"/>
                  </a:lnTo>
                  <a:lnTo>
                    <a:pt x="3262604" y="379590"/>
                  </a:lnTo>
                  <a:lnTo>
                    <a:pt x="3265347" y="382308"/>
                  </a:lnTo>
                  <a:lnTo>
                    <a:pt x="3272053" y="382308"/>
                  </a:lnTo>
                  <a:lnTo>
                    <a:pt x="3274784" y="379590"/>
                  </a:lnTo>
                  <a:lnTo>
                    <a:pt x="3274784" y="372872"/>
                  </a:lnTo>
                  <a:close/>
                </a:path>
                <a:path w="3319780" h="1786254">
                  <a:moveTo>
                    <a:pt x="3275203" y="982865"/>
                  </a:moveTo>
                  <a:lnTo>
                    <a:pt x="3272472" y="980135"/>
                  </a:lnTo>
                  <a:lnTo>
                    <a:pt x="3265767" y="980135"/>
                  </a:lnTo>
                  <a:lnTo>
                    <a:pt x="3263023" y="982865"/>
                  </a:lnTo>
                  <a:lnTo>
                    <a:pt x="3263023" y="989596"/>
                  </a:lnTo>
                  <a:lnTo>
                    <a:pt x="3265767" y="992314"/>
                  </a:lnTo>
                  <a:lnTo>
                    <a:pt x="3272472" y="992314"/>
                  </a:lnTo>
                  <a:lnTo>
                    <a:pt x="3275203" y="989596"/>
                  </a:lnTo>
                  <a:lnTo>
                    <a:pt x="3275203" y="982865"/>
                  </a:lnTo>
                  <a:close/>
                </a:path>
                <a:path w="3319780" h="1786254">
                  <a:moveTo>
                    <a:pt x="3278149" y="398233"/>
                  </a:moveTo>
                  <a:lnTo>
                    <a:pt x="3275419" y="395490"/>
                  </a:lnTo>
                  <a:lnTo>
                    <a:pt x="3268700" y="395490"/>
                  </a:lnTo>
                  <a:lnTo>
                    <a:pt x="3265970" y="398233"/>
                  </a:lnTo>
                  <a:lnTo>
                    <a:pt x="3265970" y="404952"/>
                  </a:lnTo>
                  <a:lnTo>
                    <a:pt x="3268700" y="407670"/>
                  </a:lnTo>
                  <a:lnTo>
                    <a:pt x="3275419" y="407670"/>
                  </a:lnTo>
                  <a:lnTo>
                    <a:pt x="3278149" y="404952"/>
                  </a:lnTo>
                  <a:lnTo>
                    <a:pt x="3278149" y="398233"/>
                  </a:lnTo>
                  <a:close/>
                </a:path>
                <a:path w="3319780" h="1786254">
                  <a:moveTo>
                    <a:pt x="3280867" y="957922"/>
                  </a:moveTo>
                  <a:lnTo>
                    <a:pt x="3278136" y="955179"/>
                  </a:lnTo>
                  <a:lnTo>
                    <a:pt x="3271431" y="955179"/>
                  </a:lnTo>
                  <a:lnTo>
                    <a:pt x="3268688" y="957922"/>
                  </a:lnTo>
                  <a:lnTo>
                    <a:pt x="3268688" y="964641"/>
                  </a:lnTo>
                  <a:lnTo>
                    <a:pt x="3271431" y="967359"/>
                  </a:lnTo>
                  <a:lnTo>
                    <a:pt x="3278136" y="967359"/>
                  </a:lnTo>
                  <a:lnTo>
                    <a:pt x="3280867" y="964641"/>
                  </a:lnTo>
                  <a:lnTo>
                    <a:pt x="3280867" y="957922"/>
                  </a:lnTo>
                  <a:close/>
                </a:path>
                <a:path w="3319780" h="1786254">
                  <a:moveTo>
                    <a:pt x="3281172" y="423633"/>
                  </a:moveTo>
                  <a:lnTo>
                    <a:pt x="3278441" y="420903"/>
                  </a:lnTo>
                  <a:lnTo>
                    <a:pt x="3271736" y="420903"/>
                  </a:lnTo>
                  <a:lnTo>
                    <a:pt x="3268992" y="423633"/>
                  </a:lnTo>
                  <a:lnTo>
                    <a:pt x="3268992" y="430364"/>
                  </a:lnTo>
                  <a:lnTo>
                    <a:pt x="3271736" y="433082"/>
                  </a:lnTo>
                  <a:lnTo>
                    <a:pt x="3278441" y="433082"/>
                  </a:lnTo>
                  <a:lnTo>
                    <a:pt x="3281172" y="430364"/>
                  </a:lnTo>
                  <a:lnTo>
                    <a:pt x="3281172" y="423633"/>
                  </a:lnTo>
                  <a:close/>
                </a:path>
                <a:path w="3319780" h="1786254">
                  <a:moveTo>
                    <a:pt x="3283788" y="449097"/>
                  </a:moveTo>
                  <a:lnTo>
                    <a:pt x="3281070" y="446366"/>
                  </a:lnTo>
                  <a:lnTo>
                    <a:pt x="3274352" y="446366"/>
                  </a:lnTo>
                  <a:lnTo>
                    <a:pt x="3271621" y="449097"/>
                  </a:lnTo>
                  <a:lnTo>
                    <a:pt x="3271621" y="455815"/>
                  </a:lnTo>
                  <a:lnTo>
                    <a:pt x="3274352" y="458546"/>
                  </a:lnTo>
                  <a:lnTo>
                    <a:pt x="3281070" y="458546"/>
                  </a:lnTo>
                  <a:lnTo>
                    <a:pt x="3283788" y="455815"/>
                  </a:lnTo>
                  <a:lnTo>
                    <a:pt x="3283788" y="449097"/>
                  </a:lnTo>
                  <a:close/>
                </a:path>
                <a:path w="3319780" h="1786254">
                  <a:moveTo>
                    <a:pt x="3285998" y="474586"/>
                  </a:moveTo>
                  <a:lnTo>
                    <a:pt x="3283267" y="471855"/>
                  </a:lnTo>
                  <a:lnTo>
                    <a:pt x="3276549" y="471855"/>
                  </a:lnTo>
                  <a:lnTo>
                    <a:pt x="3273818" y="474586"/>
                  </a:lnTo>
                  <a:lnTo>
                    <a:pt x="3273818" y="481317"/>
                  </a:lnTo>
                  <a:lnTo>
                    <a:pt x="3276549" y="484035"/>
                  </a:lnTo>
                  <a:lnTo>
                    <a:pt x="3283267" y="484035"/>
                  </a:lnTo>
                  <a:lnTo>
                    <a:pt x="3285998" y="481317"/>
                  </a:lnTo>
                  <a:lnTo>
                    <a:pt x="3285998" y="474586"/>
                  </a:lnTo>
                  <a:close/>
                </a:path>
                <a:path w="3319780" h="1786254">
                  <a:moveTo>
                    <a:pt x="3287877" y="500113"/>
                  </a:moveTo>
                  <a:lnTo>
                    <a:pt x="3285159" y="497382"/>
                  </a:lnTo>
                  <a:lnTo>
                    <a:pt x="3278428" y="497382"/>
                  </a:lnTo>
                  <a:lnTo>
                    <a:pt x="3275711" y="500113"/>
                  </a:lnTo>
                  <a:lnTo>
                    <a:pt x="3275711" y="506844"/>
                  </a:lnTo>
                  <a:lnTo>
                    <a:pt x="3278428" y="509562"/>
                  </a:lnTo>
                  <a:lnTo>
                    <a:pt x="3285159" y="509562"/>
                  </a:lnTo>
                  <a:lnTo>
                    <a:pt x="3287877" y="506844"/>
                  </a:lnTo>
                  <a:lnTo>
                    <a:pt x="3287877" y="500113"/>
                  </a:lnTo>
                  <a:close/>
                </a:path>
                <a:path w="3319780" h="1786254">
                  <a:moveTo>
                    <a:pt x="3289236" y="525665"/>
                  </a:moveTo>
                  <a:lnTo>
                    <a:pt x="3286518" y="522947"/>
                  </a:lnTo>
                  <a:lnTo>
                    <a:pt x="3279787" y="522947"/>
                  </a:lnTo>
                  <a:lnTo>
                    <a:pt x="3277057" y="525665"/>
                  </a:lnTo>
                  <a:lnTo>
                    <a:pt x="3277057" y="532396"/>
                  </a:lnTo>
                  <a:lnTo>
                    <a:pt x="3279787" y="535127"/>
                  </a:lnTo>
                  <a:lnTo>
                    <a:pt x="3286518" y="535127"/>
                  </a:lnTo>
                  <a:lnTo>
                    <a:pt x="3289236" y="532396"/>
                  </a:lnTo>
                  <a:lnTo>
                    <a:pt x="3289236" y="525665"/>
                  </a:lnTo>
                  <a:close/>
                </a:path>
                <a:path w="3319780" h="1786254">
                  <a:moveTo>
                    <a:pt x="3290290" y="551256"/>
                  </a:moveTo>
                  <a:lnTo>
                    <a:pt x="3287560" y="548513"/>
                  </a:lnTo>
                  <a:lnTo>
                    <a:pt x="3280854" y="548513"/>
                  </a:lnTo>
                  <a:lnTo>
                    <a:pt x="3278124" y="551256"/>
                  </a:lnTo>
                  <a:lnTo>
                    <a:pt x="3278124" y="557974"/>
                  </a:lnTo>
                  <a:lnTo>
                    <a:pt x="3280854" y="560692"/>
                  </a:lnTo>
                  <a:lnTo>
                    <a:pt x="3287560" y="560692"/>
                  </a:lnTo>
                  <a:lnTo>
                    <a:pt x="3290290" y="557974"/>
                  </a:lnTo>
                  <a:lnTo>
                    <a:pt x="3290290" y="551256"/>
                  </a:lnTo>
                  <a:close/>
                </a:path>
                <a:path w="3319780" h="1786254">
                  <a:moveTo>
                    <a:pt x="3290824" y="576834"/>
                  </a:moveTo>
                  <a:lnTo>
                    <a:pt x="3288080" y="574103"/>
                  </a:lnTo>
                  <a:lnTo>
                    <a:pt x="3281375" y="574103"/>
                  </a:lnTo>
                  <a:lnTo>
                    <a:pt x="3278644" y="576834"/>
                  </a:lnTo>
                  <a:lnTo>
                    <a:pt x="3278644" y="583552"/>
                  </a:lnTo>
                  <a:lnTo>
                    <a:pt x="3281375" y="586270"/>
                  </a:lnTo>
                  <a:lnTo>
                    <a:pt x="3288080" y="586270"/>
                  </a:lnTo>
                  <a:lnTo>
                    <a:pt x="3290824" y="583552"/>
                  </a:lnTo>
                  <a:lnTo>
                    <a:pt x="3290824" y="576834"/>
                  </a:lnTo>
                  <a:close/>
                </a:path>
                <a:path w="3319780" h="1786254">
                  <a:moveTo>
                    <a:pt x="3291128" y="907770"/>
                  </a:moveTo>
                  <a:lnTo>
                    <a:pt x="3288385" y="905040"/>
                  </a:lnTo>
                  <a:lnTo>
                    <a:pt x="3281680" y="905040"/>
                  </a:lnTo>
                  <a:lnTo>
                    <a:pt x="3278949" y="907770"/>
                  </a:lnTo>
                  <a:lnTo>
                    <a:pt x="3278949" y="914501"/>
                  </a:lnTo>
                  <a:lnTo>
                    <a:pt x="3281680" y="917219"/>
                  </a:lnTo>
                  <a:lnTo>
                    <a:pt x="3288385" y="917219"/>
                  </a:lnTo>
                  <a:lnTo>
                    <a:pt x="3291128" y="914501"/>
                  </a:lnTo>
                  <a:lnTo>
                    <a:pt x="3291128" y="907770"/>
                  </a:lnTo>
                  <a:close/>
                </a:path>
                <a:path w="3319780" h="1786254">
                  <a:moveTo>
                    <a:pt x="3299815" y="857326"/>
                  </a:moveTo>
                  <a:lnTo>
                    <a:pt x="3297085" y="854595"/>
                  </a:lnTo>
                  <a:lnTo>
                    <a:pt x="3290366" y="854595"/>
                  </a:lnTo>
                  <a:lnTo>
                    <a:pt x="3287636" y="857326"/>
                  </a:lnTo>
                  <a:lnTo>
                    <a:pt x="3287636" y="864044"/>
                  </a:lnTo>
                  <a:lnTo>
                    <a:pt x="3290366" y="866775"/>
                  </a:lnTo>
                  <a:lnTo>
                    <a:pt x="3297085" y="866775"/>
                  </a:lnTo>
                  <a:lnTo>
                    <a:pt x="3299815" y="864044"/>
                  </a:lnTo>
                  <a:lnTo>
                    <a:pt x="3299815" y="857326"/>
                  </a:lnTo>
                  <a:close/>
                </a:path>
                <a:path w="3319780" h="1786254">
                  <a:moveTo>
                    <a:pt x="3303587" y="832002"/>
                  </a:moveTo>
                  <a:lnTo>
                    <a:pt x="3300857" y="829284"/>
                  </a:lnTo>
                  <a:lnTo>
                    <a:pt x="3294138" y="829284"/>
                  </a:lnTo>
                  <a:lnTo>
                    <a:pt x="3291421" y="832002"/>
                  </a:lnTo>
                  <a:lnTo>
                    <a:pt x="3291421" y="838733"/>
                  </a:lnTo>
                  <a:lnTo>
                    <a:pt x="3294138" y="841463"/>
                  </a:lnTo>
                  <a:lnTo>
                    <a:pt x="3300857" y="841463"/>
                  </a:lnTo>
                  <a:lnTo>
                    <a:pt x="3303587" y="838733"/>
                  </a:lnTo>
                  <a:lnTo>
                    <a:pt x="3303587" y="832002"/>
                  </a:lnTo>
                  <a:close/>
                </a:path>
                <a:path w="3319780" h="1786254">
                  <a:moveTo>
                    <a:pt x="3306927" y="806640"/>
                  </a:moveTo>
                  <a:lnTo>
                    <a:pt x="3304197" y="803897"/>
                  </a:lnTo>
                  <a:lnTo>
                    <a:pt x="3297491" y="803897"/>
                  </a:lnTo>
                  <a:lnTo>
                    <a:pt x="3294761" y="806640"/>
                  </a:lnTo>
                  <a:lnTo>
                    <a:pt x="3294761" y="813358"/>
                  </a:lnTo>
                  <a:lnTo>
                    <a:pt x="3297491" y="816076"/>
                  </a:lnTo>
                  <a:lnTo>
                    <a:pt x="3304197" y="816076"/>
                  </a:lnTo>
                  <a:lnTo>
                    <a:pt x="3306927" y="813358"/>
                  </a:lnTo>
                  <a:lnTo>
                    <a:pt x="3306927" y="806640"/>
                  </a:lnTo>
                  <a:close/>
                </a:path>
                <a:path w="3319780" h="1786254">
                  <a:moveTo>
                    <a:pt x="3309874" y="781227"/>
                  </a:moveTo>
                  <a:lnTo>
                    <a:pt x="3307143" y="778484"/>
                  </a:lnTo>
                  <a:lnTo>
                    <a:pt x="3300425" y="778484"/>
                  </a:lnTo>
                  <a:lnTo>
                    <a:pt x="3297694" y="781227"/>
                  </a:lnTo>
                  <a:lnTo>
                    <a:pt x="3297694" y="787946"/>
                  </a:lnTo>
                  <a:lnTo>
                    <a:pt x="3300425" y="790663"/>
                  </a:lnTo>
                  <a:lnTo>
                    <a:pt x="3307143" y="790663"/>
                  </a:lnTo>
                  <a:lnTo>
                    <a:pt x="3309874" y="787946"/>
                  </a:lnTo>
                  <a:lnTo>
                    <a:pt x="3309874" y="781227"/>
                  </a:lnTo>
                  <a:close/>
                </a:path>
                <a:path w="3319780" h="1786254">
                  <a:moveTo>
                    <a:pt x="3312477" y="755751"/>
                  </a:moveTo>
                  <a:lnTo>
                    <a:pt x="3309759" y="753021"/>
                  </a:lnTo>
                  <a:lnTo>
                    <a:pt x="3303041" y="753021"/>
                  </a:lnTo>
                  <a:lnTo>
                    <a:pt x="3300311" y="755751"/>
                  </a:lnTo>
                  <a:lnTo>
                    <a:pt x="3300311" y="762482"/>
                  </a:lnTo>
                  <a:lnTo>
                    <a:pt x="3303041" y="765200"/>
                  </a:lnTo>
                  <a:lnTo>
                    <a:pt x="3309759" y="765200"/>
                  </a:lnTo>
                  <a:lnTo>
                    <a:pt x="3312477" y="762482"/>
                  </a:lnTo>
                  <a:lnTo>
                    <a:pt x="3312477" y="755751"/>
                  </a:lnTo>
                  <a:close/>
                </a:path>
                <a:path w="3319780" h="1786254">
                  <a:moveTo>
                    <a:pt x="3314573" y="730262"/>
                  </a:moveTo>
                  <a:lnTo>
                    <a:pt x="3311842" y="727532"/>
                  </a:lnTo>
                  <a:lnTo>
                    <a:pt x="3305137" y="727532"/>
                  </a:lnTo>
                  <a:lnTo>
                    <a:pt x="3302393" y="730262"/>
                  </a:lnTo>
                  <a:lnTo>
                    <a:pt x="3302393" y="736981"/>
                  </a:lnTo>
                  <a:lnTo>
                    <a:pt x="3305137" y="739711"/>
                  </a:lnTo>
                  <a:lnTo>
                    <a:pt x="3311842" y="739711"/>
                  </a:lnTo>
                  <a:lnTo>
                    <a:pt x="3314573" y="736981"/>
                  </a:lnTo>
                  <a:lnTo>
                    <a:pt x="3314573" y="730262"/>
                  </a:lnTo>
                  <a:close/>
                </a:path>
                <a:path w="3319780" h="1786254">
                  <a:moveTo>
                    <a:pt x="3316363" y="704723"/>
                  </a:moveTo>
                  <a:lnTo>
                    <a:pt x="3313633" y="702005"/>
                  </a:lnTo>
                  <a:lnTo>
                    <a:pt x="3306915" y="702005"/>
                  </a:lnTo>
                  <a:lnTo>
                    <a:pt x="3304184" y="704723"/>
                  </a:lnTo>
                  <a:lnTo>
                    <a:pt x="3304184" y="711441"/>
                  </a:lnTo>
                  <a:lnTo>
                    <a:pt x="3306915" y="714171"/>
                  </a:lnTo>
                  <a:lnTo>
                    <a:pt x="3313633" y="714171"/>
                  </a:lnTo>
                  <a:lnTo>
                    <a:pt x="3316363" y="711441"/>
                  </a:lnTo>
                  <a:lnTo>
                    <a:pt x="3316363" y="704723"/>
                  </a:lnTo>
                  <a:close/>
                </a:path>
                <a:path w="3319780" h="1786254">
                  <a:moveTo>
                    <a:pt x="3318764" y="653592"/>
                  </a:moveTo>
                  <a:lnTo>
                    <a:pt x="3316046" y="650875"/>
                  </a:lnTo>
                  <a:lnTo>
                    <a:pt x="3309315" y="650875"/>
                  </a:lnTo>
                  <a:lnTo>
                    <a:pt x="3306597" y="653592"/>
                  </a:lnTo>
                  <a:lnTo>
                    <a:pt x="3306597" y="660311"/>
                  </a:lnTo>
                  <a:lnTo>
                    <a:pt x="3309315" y="663041"/>
                  </a:lnTo>
                  <a:lnTo>
                    <a:pt x="3316046" y="663041"/>
                  </a:lnTo>
                  <a:lnTo>
                    <a:pt x="3318764" y="660311"/>
                  </a:lnTo>
                  <a:lnTo>
                    <a:pt x="3318764" y="653592"/>
                  </a:lnTo>
                  <a:close/>
                </a:path>
                <a:path w="3319780" h="1786254">
                  <a:moveTo>
                    <a:pt x="3319615" y="602424"/>
                  </a:moveTo>
                  <a:lnTo>
                    <a:pt x="3316884" y="599694"/>
                  </a:lnTo>
                  <a:lnTo>
                    <a:pt x="3310166" y="599694"/>
                  </a:lnTo>
                  <a:lnTo>
                    <a:pt x="3307435" y="602424"/>
                  </a:lnTo>
                  <a:lnTo>
                    <a:pt x="3307435" y="609142"/>
                  </a:lnTo>
                  <a:lnTo>
                    <a:pt x="3310166" y="611860"/>
                  </a:lnTo>
                  <a:lnTo>
                    <a:pt x="3316884" y="611860"/>
                  </a:lnTo>
                  <a:lnTo>
                    <a:pt x="3319615" y="609142"/>
                  </a:lnTo>
                  <a:lnTo>
                    <a:pt x="3319615" y="60242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12094070" y="8326431"/>
              <a:ext cx="3265804" cy="1126490"/>
            </a:xfrm>
            <a:custGeom>
              <a:avLst/>
              <a:gdLst/>
              <a:ahLst/>
              <a:cxnLst/>
              <a:rect l="l" t="t" r="r" b="b"/>
              <a:pathLst>
                <a:path w="3265805" h="1126490">
                  <a:moveTo>
                    <a:pt x="12166" y="915187"/>
                  </a:moveTo>
                  <a:lnTo>
                    <a:pt x="9436" y="912456"/>
                  </a:lnTo>
                  <a:lnTo>
                    <a:pt x="2730" y="912456"/>
                  </a:lnTo>
                  <a:lnTo>
                    <a:pt x="0" y="915187"/>
                  </a:lnTo>
                  <a:lnTo>
                    <a:pt x="0" y="921905"/>
                  </a:lnTo>
                  <a:lnTo>
                    <a:pt x="2730" y="924636"/>
                  </a:lnTo>
                  <a:lnTo>
                    <a:pt x="9436" y="924636"/>
                  </a:lnTo>
                  <a:lnTo>
                    <a:pt x="12166" y="921905"/>
                  </a:lnTo>
                  <a:lnTo>
                    <a:pt x="12166" y="915187"/>
                  </a:lnTo>
                  <a:close/>
                </a:path>
                <a:path w="3265805" h="1126490">
                  <a:moveTo>
                    <a:pt x="18237" y="890333"/>
                  </a:moveTo>
                  <a:lnTo>
                    <a:pt x="15506" y="887603"/>
                  </a:lnTo>
                  <a:lnTo>
                    <a:pt x="8788" y="887603"/>
                  </a:lnTo>
                  <a:lnTo>
                    <a:pt x="6070" y="890333"/>
                  </a:lnTo>
                  <a:lnTo>
                    <a:pt x="6070" y="897051"/>
                  </a:lnTo>
                  <a:lnTo>
                    <a:pt x="8788" y="899782"/>
                  </a:lnTo>
                  <a:lnTo>
                    <a:pt x="15506" y="899782"/>
                  </a:lnTo>
                  <a:lnTo>
                    <a:pt x="18237" y="897051"/>
                  </a:lnTo>
                  <a:lnTo>
                    <a:pt x="18237" y="890333"/>
                  </a:lnTo>
                  <a:close/>
                </a:path>
                <a:path w="3265805" h="1126490">
                  <a:moveTo>
                    <a:pt x="24726" y="865581"/>
                  </a:moveTo>
                  <a:lnTo>
                    <a:pt x="22009" y="862850"/>
                  </a:lnTo>
                  <a:lnTo>
                    <a:pt x="15278" y="862850"/>
                  </a:lnTo>
                  <a:lnTo>
                    <a:pt x="12560" y="865581"/>
                  </a:lnTo>
                  <a:lnTo>
                    <a:pt x="12560" y="872299"/>
                  </a:lnTo>
                  <a:lnTo>
                    <a:pt x="15278" y="875017"/>
                  </a:lnTo>
                  <a:lnTo>
                    <a:pt x="22009" y="875017"/>
                  </a:lnTo>
                  <a:lnTo>
                    <a:pt x="24726" y="872299"/>
                  </a:lnTo>
                  <a:lnTo>
                    <a:pt x="24726" y="865581"/>
                  </a:lnTo>
                  <a:close/>
                </a:path>
                <a:path w="3265805" h="1126490">
                  <a:moveTo>
                    <a:pt x="31534" y="840917"/>
                  </a:moveTo>
                  <a:lnTo>
                    <a:pt x="28816" y="838187"/>
                  </a:lnTo>
                  <a:lnTo>
                    <a:pt x="22085" y="838187"/>
                  </a:lnTo>
                  <a:lnTo>
                    <a:pt x="19354" y="840917"/>
                  </a:lnTo>
                  <a:lnTo>
                    <a:pt x="19354" y="847636"/>
                  </a:lnTo>
                  <a:lnTo>
                    <a:pt x="22085" y="850366"/>
                  </a:lnTo>
                  <a:lnTo>
                    <a:pt x="28816" y="850366"/>
                  </a:lnTo>
                  <a:lnTo>
                    <a:pt x="31534" y="847636"/>
                  </a:lnTo>
                  <a:lnTo>
                    <a:pt x="31534" y="840917"/>
                  </a:lnTo>
                  <a:close/>
                </a:path>
                <a:path w="3265805" h="1126490">
                  <a:moveTo>
                    <a:pt x="38773" y="816368"/>
                  </a:moveTo>
                  <a:lnTo>
                    <a:pt x="36029" y="813638"/>
                  </a:lnTo>
                  <a:lnTo>
                    <a:pt x="29324" y="813638"/>
                  </a:lnTo>
                  <a:lnTo>
                    <a:pt x="26593" y="816368"/>
                  </a:lnTo>
                  <a:lnTo>
                    <a:pt x="26593" y="823087"/>
                  </a:lnTo>
                  <a:lnTo>
                    <a:pt x="29324" y="825804"/>
                  </a:lnTo>
                  <a:lnTo>
                    <a:pt x="36029" y="825804"/>
                  </a:lnTo>
                  <a:lnTo>
                    <a:pt x="38773" y="823087"/>
                  </a:lnTo>
                  <a:lnTo>
                    <a:pt x="38773" y="816368"/>
                  </a:lnTo>
                  <a:close/>
                </a:path>
                <a:path w="3265805" h="1126490">
                  <a:moveTo>
                    <a:pt x="46418" y="791921"/>
                  </a:moveTo>
                  <a:lnTo>
                    <a:pt x="43675" y="789190"/>
                  </a:lnTo>
                  <a:lnTo>
                    <a:pt x="36957" y="789190"/>
                  </a:lnTo>
                  <a:lnTo>
                    <a:pt x="34239" y="791921"/>
                  </a:lnTo>
                  <a:lnTo>
                    <a:pt x="34239" y="798652"/>
                  </a:lnTo>
                  <a:lnTo>
                    <a:pt x="36957" y="801370"/>
                  </a:lnTo>
                  <a:lnTo>
                    <a:pt x="43675" y="801370"/>
                  </a:lnTo>
                  <a:lnTo>
                    <a:pt x="46418" y="798652"/>
                  </a:lnTo>
                  <a:lnTo>
                    <a:pt x="46418" y="791921"/>
                  </a:lnTo>
                  <a:close/>
                </a:path>
                <a:path w="3265805" h="1126490">
                  <a:moveTo>
                    <a:pt x="54356" y="767613"/>
                  </a:moveTo>
                  <a:lnTo>
                    <a:pt x="51638" y="764882"/>
                  </a:lnTo>
                  <a:lnTo>
                    <a:pt x="44919" y="764882"/>
                  </a:lnTo>
                  <a:lnTo>
                    <a:pt x="42189" y="767613"/>
                  </a:lnTo>
                  <a:lnTo>
                    <a:pt x="42189" y="774331"/>
                  </a:lnTo>
                  <a:lnTo>
                    <a:pt x="44919" y="777062"/>
                  </a:lnTo>
                  <a:lnTo>
                    <a:pt x="51638" y="777062"/>
                  </a:lnTo>
                  <a:lnTo>
                    <a:pt x="54356" y="774331"/>
                  </a:lnTo>
                  <a:lnTo>
                    <a:pt x="54356" y="767613"/>
                  </a:lnTo>
                  <a:close/>
                </a:path>
                <a:path w="3265805" h="1126490">
                  <a:moveTo>
                    <a:pt x="62738" y="743419"/>
                  </a:moveTo>
                  <a:lnTo>
                    <a:pt x="60007" y="740689"/>
                  </a:lnTo>
                  <a:lnTo>
                    <a:pt x="53289" y="740689"/>
                  </a:lnTo>
                  <a:lnTo>
                    <a:pt x="50558" y="743419"/>
                  </a:lnTo>
                  <a:lnTo>
                    <a:pt x="50558" y="750150"/>
                  </a:lnTo>
                  <a:lnTo>
                    <a:pt x="53289" y="752868"/>
                  </a:lnTo>
                  <a:lnTo>
                    <a:pt x="60007" y="752868"/>
                  </a:lnTo>
                  <a:lnTo>
                    <a:pt x="62738" y="750150"/>
                  </a:lnTo>
                  <a:lnTo>
                    <a:pt x="62738" y="743419"/>
                  </a:lnTo>
                  <a:close/>
                </a:path>
                <a:path w="3265805" h="1126490">
                  <a:moveTo>
                    <a:pt x="71437" y="719378"/>
                  </a:moveTo>
                  <a:lnTo>
                    <a:pt x="68707" y="716635"/>
                  </a:lnTo>
                  <a:lnTo>
                    <a:pt x="61988" y="716635"/>
                  </a:lnTo>
                  <a:lnTo>
                    <a:pt x="59258" y="719378"/>
                  </a:lnTo>
                  <a:lnTo>
                    <a:pt x="59258" y="726097"/>
                  </a:lnTo>
                  <a:lnTo>
                    <a:pt x="61988" y="728814"/>
                  </a:lnTo>
                  <a:lnTo>
                    <a:pt x="68707" y="728814"/>
                  </a:lnTo>
                  <a:lnTo>
                    <a:pt x="71437" y="726097"/>
                  </a:lnTo>
                  <a:lnTo>
                    <a:pt x="71437" y="719378"/>
                  </a:lnTo>
                  <a:close/>
                </a:path>
                <a:path w="3265805" h="1126490">
                  <a:moveTo>
                    <a:pt x="142849" y="555142"/>
                  </a:moveTo>
                  <a:lnTo>
                    <a:pt x="140119" y="552424"/>
                  </a:lnTo>
                  <a:lnTo>
                    <a:pt x="133400" y="552424"/>
                  </a:lnTo>
                  <a:lnTo>
                    <a:pt x="130670" y="555142"/>
                  </a:lnTo>
                  <a:lnTo>
                    <a:pt x="130670" y="561886"/>
                  </a:lnTo>
                  <a:lnTo>
                    <a:pt x="133400" y="564603"/>
                  </a:lnTo>
                  <a:lnTo>
                    <a:pt x="140119" y="564603"/>
                  </a:lnTo>
                  <a:lnTo>
                    <a:pt x="142849" y="561886"/>
                  </a:lnTo>
                  <a:lnTo>
                    <a:pt x="142849" y="555142"/>
                  </a:lnTo>
                  <a:close/>
                </a:path>
                <a:path w="3265805" h="1126490">
                  <a:moveTo>
                    <a:pt x="154470" y="532358"/>
                  </a:moveTo>
                  <a:lnTo>
                    <a:pt x="151739" y="529628"/>
                  </a:lnTo>
                  <a:lnTo>
                    <a:pt x="145021" y="529628"/>
                  </a:lnTo>
                  <a:lnTo>
                    <a:pt x="142290" y="532358"/>
                  </a:lnTo>
                  <a:lnTo>
                    <a:pt x="142290" y="539089"/>
                  </a:lnTo>
                  <a:lnTo>
                    <a:pt x="145021" y="541807"/>
                  </a:lnTo>
                  <a:lnTo>
                    <a:pt x="151739" y="541807"/>
                  </a:lnTo>
                  <a:lnTo>
                    <a:pt x="154470" y="539089"/>
                  </a:lnTo>
                  <a:lnTo>
                    <a:pt x="154470" y="532358"/>
                  </a:lnTo>
                  <a:close/>
                </a:path>
                <a:path w="3265805" h="1126490">
                  <a:moveTo>
                    <a:pt x="166497" y="509752"/>
                  </a:moveTo>
                  <a:lnTo>
                    <a:pt x="163766" y="507022"/>
                  </a:lnTo>
                  <a:lnTo>
                    <a:pt x="157060" y="507022"/>
                  </a:lnTo>
                  <a:lnTo>
                    <a:pt x="154330" y="509752"/>
                  </a:lnTo>
                  <a:lnTo>
                    <a:pt x="154330" y="516483"/>
                  </a:lnTo>
                  <a:lnTo>
                    <a:pt x="157060" y="519201"/>
                  </a:lnTo>
                  <a:lnTo>
                    <a:pt x="163766" y="519201"/>
                  </a:lnTo>
                  <a:lnTo>
                    <a:pt x="166497" y="516483"/>
                  </a:lnTo>
                  <a:lnTo>
                    <a:pt x="166497" y="509752"/>
                  </a:lnTo>
                  <a:close/>
                </a:path>
                <a:path w="3265805" h="1126490">
                  <a:moveTo>
                    <a:pt x="178752" y="487324"/>
                  </a:moveTo>
                  <a:lnTo>
                    <a:pt x="176034" y="484606"/>
                  </a:lnTo>
                  <a:lnTo>
                    <a:pt x="169303" y="484606"/>
                  </a:lnTo>
                  <a:lnTo>
                    <a:pt x="166585" y="487324"/>
                  </a:lnTo>
                  <a:lnTo>
                    <a:pt x="166585" y="494055"/>
                  </a:lnTo>
                  <a:lnTo>
                    <a:pt x="169303" y="496785"/>
                  </a:lnTo>
                  <a:lnTo>
                    <a:pt x="176034" y="496785"/>
                  </a:lnTo>
                  <a:lnTo>
                    <a:pt x="178752" y="494055"/>
                  </a:lnTo>
                  <a:lnTo>
                    <a:pt x="178752" y="487324"/>
                  </a:lnTo>
                  <a:close/>
                </a:path>
                <a:path w="3265805" h="1126490">
                  <a:moveTo>
                    <a:pt x="191439" y="465112"/>
                  </a:moveTo>
                  <a:lnTo>
                    <a:pt x="188696" y="462381"/>
                  </a:lnTo>
                  <a:lnTo>
                    <a:pt x="181978" y="462381"/>
                  </a:lnTo>
                  <a:lnTo>
                    <a:pt x="179260" y="465112"/>
                  </a:lnTo>
                  <a:lnTo>
                    <a:pt x="179260" y="471830"/>
                  </a:lnTo>
                  <a:lnTo>
                    <a:pt x="181978" y="474548"/>
                  </a:lnTo>
                  <a:lnTo>
                    <a:pt x="188696" y="474548"/>
                  </a:lnTo>
                  <a:lnTo>
                    <a:pt x="191439" y="471830"/>
                  </a:lnTo>
                  <a:lnTo>
                    <a:pt x="191439" y="465112"/>
                  </a:lnTo>
                  <a:close/>
                </a:path>
                <a:path w="3265805" h="1126490">
                  <a:moveTo>
                    <a:pt x="204508" y="443077"/>
                  </a:moveTo>
                  <a:lnTo>
                    <a:pt x="201790" y="440347"/>
                  </a:lnTo>
                  <a:lnTo>
                    <a:pt x="195072" y="440347"/>
                  </a:lnTo>
                  <a:lnTo>
                    <a:pt x="192341" y="443077"/>
                  </a:lnTo>
                  <a:lnTo>
                    <a:pt x="192341" y="449795"/>
                  </a:lnTo>
                  <a:lnTo>
                    <a:pt x="195072" y="452526"/>
                  </a:lnTo>
                  <a:lnTo>
                    <a:pt x="201790" y="452526"/>
                  </a:lnTo>
                  <a:lnTo>
                    <a:pt x="204508" y="449795"/>
                  </a:lnTo>
                  <a:lnTo>
                    <a:pt x="204508" y="443077"/>
                  </a:lnTo>
                  <a:close/>
                </a:path>
                <a:path w="3265805" h="1126490">
                  <a:moveTo>
                    <a:pt x="217919" y="421246"/>
                  </a:moveTo>
                  <a:lnTo>
                    <a:pt x="215188" y="418515"/>
                  </a:lnTo>
                  <a:lnTo>
                    <a:pt x="208470" y="418515"/>
                  </a:lnTo>
                  <a:lnTo>
                    <a:pt x="205740" y="421246"/>
                  </a:lnTo>
                  <a:lnTo>
                    <a:pt x="205740" y="427964"/>
                  </a:lnTo>
                  <a:lnTo>
                    <a:pt x="208470" y="430695"/>
                  </a:lnTo>
                  <a:lnTo>
                    <a:pt x="215188" y="430695"/>
                  </a:lnTo>
                  <a:lnTo>
                    <a:pt x="217919" y="427964"/>
                  </a:lnTo>
                  <a:lnTo>
                    <a:pt x="217919" y="421246"/>
                  </a:lnTo>
                  <a:close/>
                </a:path>
                <a:path w="3265805" h="1126490">
                  <a:moveTo>
                    <a:pt x="231533" y="399630"/>
                  </a:moveTo>
                  <a:lnTo>
                    <a:pt x="228803" y="396900"/>
                  </a:lnTo>
                  <a:lnTo>
                    <a:pt x="222097" y="396900"/>
                  </a:lnTo>
                  <a:lnTo>
                    <a:pt x="219354" y="399630"/>
                  </a:lnTo>
                  <a:lnTo>
                    <a:pt x="219354" y="406361"/>
                  </a:lnTo>
                  <a:lnTo>
                    <a:pt x="222097" y="409079"/>
                  </a:lnTo>
                  <a:lnTo>
                    <a:pt x="228803" y="409079"/>
                  </a:lnTo>
                  <a:lnTo>
                    <a:pt x="231533" y="406361"/>
                  </a:lnTo>
                  <a:lnTo>
                    <a:pt x="231533" y="399630"/>
                  </a:lnTo>
                  <a:close/>
                </a:path>
                <a:path w="3265805" h="1126490">
                  <a:moveTo>
                    <a:pt x="245554" y="378231"/>
                  </a:moveTo>
                  <a:lnTo>
                    <a:pt x="242836" y="375500"/>
                  </a:lnTo>
                  <a:lnTo>
                    <a:pt x="236118" y="375500"/>
                  </a:lnTo>
                  <a:lnTo>
                    <a:pt x="233387" y="378231"/>
                  </a:lnTo>
                  <a:lnTo>
                    <a:pt x="233387" y="384949"/>
                  </a:lnTo>
                  <a:lnTo>
                    <a:pt x="236118" y="387680"/>
                  </a:lnTo>
                  <a:lnTo>
                    <a:pt x="242836" y="387680"/>
                  </a:lnTo>
                  <a:lnTo>
                    <a:pt x="245554" y="384949"/>
                  </a:lnTo>
                  <a:lnTo>
                    <a:pt x="245554" y="378231"/>
                  </a:lnTo>
                  <a:close/>
                </a:path>
                <a:path w="3265805" h="1126490">
                  <a:moveTo>
                    <a:pt x="259918" y="357047"/>
                  </a:moveTo>
                  <a:lnTo>
                    <a:pt x="257175" y="354317"/>
                  </a:lnTo>
                  <a:lnTo>
                    <a:pt x="250469" y="354317"/>
                  </a:lnTo>
                  <a:lnTo>
                    <a:pt x="247738" y="357047"/>
                  </a:lnTo>
                  <a:lnTo>
                    <a:pt x="247738" y="363766"/>
                  </a:lnTo>
                  <a:lnTo>
                    <a:pt x="250469" y="366496"/>
                  </a:lnTo>
                  <a:lnTo>
                    <a:pt x="257175" y="366496"/>
                  </a:lnTo>
                  <a:lnTo>
                    <a:pt x="259918" y="363766"/>
                  </a:lnTo>
                  <a:lnTo>
                    <a:pt x="259918" y="357047"/>
                  </a:lnTo>
                  <a:close/>
                </a:path>
                <a:path w="3265805" h="1126490">
                  <a:moveTo>
                    <a:pt x="274662" y="336080"/>
                  </a:moveTo>
                  <a:lnTo>
                    <a:pt x="271945" y="333349"/>
                  </a:lnTo>
                  <a:lnTo>
                    <a:pt x="265226" y="333349"/>
                  </a:lnTo>
                  <a:lnTo>
                    <a:pt x="262483" y="336080"/>
                  </a:lnTo>
                  <a:lnTo>
                    <a:pt x="262483" y="342811"/>
                  </a:lnTo>
                  <a:lnTo>
                    <a:pt x="265226" y="345528"/>
                  </a:lnTo>
                  <a:lnTo>
                    <a:pt x="271945" y="345528"/>
                  </a:lnTo>
                  <a:lnTo>
                    <a:pt x="274662" y="342811"/>
                  </a:lnTo>
                  <a:lnTo>
                    <a:pt x="274662" y="336080"/>
                  </a:lnTo>
                  <a:close/>
                </a:path>
                <a:path w="3265805" h="1126490">
                  <a:moveTo>
                    <a:pt x="289636" y="315366"/>
                  </a:moveTo>
                  <a:lnTo>
                    <a:pt x="286918" y="312635"/>
                  </a:lnTo>
                  <a:lnTo>
                    <a:pt x="280200" y="312635"/>
                  </a:lnTo>
                  <a:lnTo>
                    <a:pt x="277456" y="315366"/>
                  </a:lnTo>
                  <a:lnTo>
                    <a:pt x="277456" y="322084"/>
                  </a:lnTo>
                  <a:lnTo>
                    <a:pt x="280200" y="324815"/>
                  </a:lnTo>
                  <a:lnTo>
                    <a:pt x="286918" y="324815"/>
                  </a:lnTo>
                  <a:lnTo>
                    <a:pt x="289636" y="322084"/>
                  </a:lnTo>
                  <a:lnTo>
                    <a:pt x="289636" y="315366"/>
                  </a:lnTo>
                  <a:close/>
                </a:path>
                <a:path w="3265805" h="1126490">
                  <a:moveTo>
                    <a:pt x="386283" y="196088"/>
                  </a:moveTo>
                  <a:lnTo>
                    <a:pt x="383552" y="193370"/>
                  </a:lnTo>
                  <a:lnTo>
                    <a:pt x="376847" y="193370"/>
                  </a:lnTo>
                  <a:lnTo>
                    <a:pt x="374103" y="196088"/>
                  </a:lnTo>
                  <a:lnTo>
                    <a:pt x="374103" y="202819"/>
                  </a:lnTo>
                  <a:lnTo>
                    <a:pt x="376847" y="205549"/>
                  </a:lnTo>
                  <a:lnTo>
                    <a:pt x="383552" y="205549"/>
                  </a:lnTo>
                  <a:lnTo>
                    <a:pt x="386283" y="202819"/>
                  </a:lnTo>
                  <a:lnTo>
                    <a:pt x="386283" y="196088"/>
                  </a:lnTo>
                  <a:close/>
                </a:path>
                <a:path w="3265805" h="1126490">
                  <a:moveTo>
                    <a:pt x="403453" y="177114"/>
                  </a:moveTo>
                  <a:lnTo>
                    <a:pt x="400735" y="174383"/>
                  </a:lnTo>
                  <a:lnTo>
                    <a:pt x="394017" y="174383"/>
                  </a:lnTo>
                  <a:lnTo>
                    <a:pt x="391287" y="177114"/>
                  </a:lnTo>
                  <a:lnTo>
                    <a:pt x="391287" y="183845"/>
                  </a:lnTo>
                  <a:lnTo>
                    <a:pt x="394017" y="186563"/>
                  </a:lnTo>
                  <a:lnTo>
                    <a:pt x="400735" y="186563"/>
                  </a:lnTo>
                  <a:lnTo>
                    <a:pt x="403453" y="183845"/>
                  </a:lnTo>
                  <a:lnTo>
                    <a:pt x="403453" y="177114"/>
                  </a:lnTo>
                  <a:close/>
                </a:path>
                <a:path w="3265805" h="1126490">
                  <a:moveTo>
                    <a:pt x="420954" y="158394"/>
                  </a:moveTo>
                  <a:lnTo>
                    <a:pt x="418223" y="155663"/>
                  </a:lnTo>
                  <a:lnTo>
                    <a:pt x="411505" y="155663"/>
                  </a:lnTo>
                  <a:lnTo>
                    <a:pt x="408774" y="158394"/>
                  </a:lnTo>
                  <a:lnTo>
                    <a:pt x="408774" y="165112"/>
                  </a:lnTo>
                  <a:lnTo>
                    <a:pt x="411505" y="167843"/>
                  </a:lnTo>
                  <a:lnTo>
                    <a:pt x="418223" y="167843"/>
                  </a:lnTo>
                  <a:lnTo>
                    <a:pt x="420954" y="165112"/>
                  </a:lnTo>
                  <a:lnTo>
                    <a:pt x="420954" y="158394"/>
                  </a:lnTo>
                  <a:close/>
                </a:path>
                <a:path w="3265805" h="1126490">
                  <a:moveTo>
                    <a:pt x="438658" y="139954"/>
                  </a:moveTo>
                  <a:lnTo>
                    <a:pt x="435914" y="137223"/>
                  </a:lnTo>
                  <a:lnTo>
                    <a:pt x="429209" y="137223"/>
                  </a:lnTo>
                  <a:lnTo>
                    <a:pt x="426478" y="139954"/>
                  </a:lnTo>
                  <a:lnTo>
                    <a:pt x="426478" y="146672"/>
                  </a:lnTo>
                  <a:lnTo>
                    <a:pt x="429209" y="149402"/>
                  </a:lnTo>
                  <a:lnTo>
                    <a:pt x="435914" y="149402"/>
                  </a:lnTo>
                  <a:lnTo>
                    <a:pt x="438658" y="146672"/>
                  </a:lnTo>
                  <a:lnTo>
                    <a:pt x="438658" y="139954"/>
                  </a:lnTo>
                  <a:close/>
                </a:path>
                <a:path w="3265805" h="1126490">
                  <a:moveTo>
                    <a:pt x="456666" y="121793"/>
                  </a:moveTo>
                  <a:lnTo>
                    <a:pt x="453923" y="119062"/>
                  </a:lnTo>
                  <a:lnTo>
                    <a:pt x="447205" y="119062"/>
                  </a:lnTo>
                  <a:lnTo>
                    <a:pt x="444487" y="121793"/>
                  </a:lnTo>
                  <a:lnTo>
                    <a:pt x="444487" y="128511"/>
                  </a:lnTo>
                  <a:lnTo>
                    <a:pt x="447205" y="131229"/>
                  </a:lnTo>
                  <a:lnTo>
                    <a:pt x="453923" y="131229"/>
                  </a:lnTo>
                  <a:lnTo>
                    <a:pt x="456666" y="128511"/>
                  </a:lnTo>
                  <a:lnTo>
                    <a:pt x="456666" y="121793"/>
                  </a:lnTo>
                  <a:close/>
                </a:path>
                <a:path w="3265805" h="1126490">
                  <a:moveTo>
                    <a:pt x="474980" y="103898"/>
                  </a:moveTo>
                  <a:lnTo>
                    <a:pt x="472236" y="101168"/>
                  </a:lnTo>
                  <a:lnTo>
                    <a:pt x="465531" y="101168"/>
                  </a:lnTo>
                  <a:lnTo>
                    <a:pt x="462800" y="103898"/>
                  </a:lnTo>
                  <a:lnTo>
                    <a:pt x="462800" y="110617"/>
                  </a:lnTo>
                  <a:lnTo>
                    <a:pt x="465531" y="113347"/>
                  </a:lnTo>
                  <a:lnTo>
                    <a:pt x="472236" y="113347"/>
                  </a:lnTo>
                  <a:lnTo>
                    <a:pt x="474980" y="110617"/>
                  </a:lnTo>
                  <a:lnTo>
                    <a:pt x="474980" y="103898"/>
                  </a:lnTo>
                  <a:close/>
                </a:path>
                <a:path w="3265805" h="1126490">
                  <a:moveTo>
                    <a:pt x="493522" y="86309"/>
                  </a:moveTo>
                  <a:lnTo>
                    <a:pt x="490791" y="83566"/>
                  </a:lnTo>
                  <a:lnTo>
                    <a:pt x="484073" y="83566"/>
                  </a:lnTo>
                  <a:lnTo>
                    <a:pt x="481342" y="86309"/>
                  </a:lnTo>
                  <a:lnTo>
                    <a:pt x="481342" y="93027"/>
                  </a:lnTo>
                  <a:lnTo>
                    <a:pt x="484073" y="95745"/>
                  </a:lnTo>
                  <a:lnTo>
                    <a:pt x="490791" y="95745"/>
                  </a:lnTo>
                  <a:lnTo>
                    <a:pt x="493522" y="93027"/>
                  </a:lnTo>
                  <a:lnTo>
                    <a:pt x="493522" y="86309"/>
                  </a:lnTo>
                  <a:close/>
                </a:path>
                <a:path w="3265805" h="1126490">
                  <a:moveTo>
                    <a:pt x="512457" y="68986"/>
                  </a:moveTo>
                  <a:lnTo>
                    <a:pt x="509739" y="66255"/>
                  </a:lnTo>
                  <a:lnTo>
                    <a:pt x="503021" y="66255"/>
                  </a:lnTo>
                  <a:lnTo>
                    <a:pt x="500291" y="68986"/>
                  </a:lnTo>
                  <a:lnTo>
                    <a:pt x="500291" y="75717"/>
                  </a:lnTo>
                  <a:lnTo>
                    <a:pt x="503021" y="78435"/>
                  </a:lnTo>
                  <a:lnTo>
                    <a:pt x="509739" y="78435"/>
                  </a:lnTo>
                  <a:lnTo>
                    <a:pt x="512457" y="75717"/>
                  </a:lnTo>
                  <a:lnTo>
                    <a:pt x="512457" y="68986"/>
                  </a:lnTo>
                  <a:close/>
                </a:path>
                <a:path w="3265805" h="1126490">
                  <a:moveTo>
                    <a:pt x="531533" y="51981"/>
                  </a:moveTo>
                  <a:lnTo>
                    <a:pt x="528789" y="49250"/>
                  </a:lnTo>
                  <a:lnTo>
                    <a:pt x="522071" y="49250"/>
                  </a:lnTo>
                  <a:lnTo>
                    <a:pt x="519353" y="51981"/>
                  </a:lnTo>
                  <a:lnTo>
                    <a:pt x="519353" y="58699"/>
                  </a:lnTo>
                  <a:lnTo>
                    <a:pt x="522071" y="61429"/>
                  </a:lnTo>
                  <a:lnTo>
                    <a:pt x="528789" y="61429"/>
                  </a:lnTo>
                  <a:lnTo>
                    <a:pt x="531533" y="58699"/>
                  </a:lnTo>
                  <a:lnTo>
                    <a:pt x="531533" y="51981"/>
                  </a:lnTo>
                  <a:close/>
                </a:path>
                <a:path w="3265805" h="1126490">
                  <a:moveTo>
                    <a:pt x="550887" y="35255"/>
                  </a:moveTo>
                  <a:lnTo>
                    <a:pt x="548170" y="32524"/>
                  </a:lnTo>
                  <a:lnTo>
                    <a:pt x="541439" y="32524"/>
                  </a:lnTo>
                  <a:lnTo>
                    <a:pt x="538721" y="35255"/>
                  </a:lnTo>
                  <a:lnTo>
                    <a:pt x="538721" y="41986"/>
                  </a:lnTo>
                  <a:lnTo>
                    <a:pt x="541439" y="44704"/>
                  </a:lnTo>
                  <a:lnTo>
                    <a:pt x="548170" y="44704"/>
                  </a:lnTo>
                  <a:lnTo>
                    <a:pt x="550887" y="41986"/>
                  </a:lnTo>
                  <a:lnTo>
                    <a:pt x="550887" y="35255"/>
                  </a:lnTo>
                  <a:close/>
                </a:path>
                <a:path w="3265805" h="1126490">
                  <a:moveTo>
                    <a:pt x="590473" y="2730"/>
                  </a:moveTo>
                  <a:lnTo>
                    <a:pt x="587743" y="0"/>
                  </a:lnTo>
                  <a:lnTo>
                    <a:pt x="581025" y="0"/>
                  </a:lnTo>
                  <a:lnTo>
                    <a:pt x="578294" y="2730"/>
                  </a:lnTo>
                  <a:lnTo>
                    <a:pt x="578294" y="9448"/>
                  </a:lnTo>
                  <a:lnTo>
                    <a:pt x="581025" y="12179"/>
                  </a:lnTo>
                  <a:lnTo>
                    <a:pt x="587743" y="12179"/>
                  </a:lnTo>
                  <a:lnTo>
                    <a:pt x="590473" y="9448"/>
                  </a:lnTo>
                  <a:lnTo>
                    <a:pt x="590473" y="2730"/>
                  </a:lnTo>
                  <a:close/>
                </a:path>
                <a:path w="3265805" h="1126490">
                  <a:moveTo>
                    <a:pt x="2890088" y="234848"/>
                  </a:moveTo>
                  <a:lnTo>
                    <a:pt x="2887357" y="232105"/>
                  </a:lnTo>
                  <a:lnTo>
                    <a:pt x="2880639" y="232105"/>
                  </a:lnTo>
                  <a:lnTo>
                    <a:pt x="2877921" y="234848"/>
                  </a:lnTo>
                  <a:lnTo>
                    <a:pt x="2877921" y="241566"/>
                  </a:lnTo>
                  <a:lnTo>
                    <a:pt x="2880639" y="244284"/>
                  </a:lnTo>
                  <a:lnTo>
                    <a:pt x="2887357" y="244284"/>
                  </a:lnTo>
                  <a:lnTo>
                    <a:pt x="2890088" y="241566"/>
                  </a:lnTo>
                  <a:lnTo>
                    <a:pt x="2890088" y="234848"/>
                  </a:lnTo>
                  <a:close/>
                </a:path>
                <a:path w="3265805" h="1126490">
                  <a:moveTo>
                    <a:pt x="2906420" y="254596"/>
                  </a:moveTo>
                  <a:lnTo>
                    <a:pt x="2903690" y="251879"/>
                  </a:lnTo>
                  <a:lnTo>
                    <a:pt x="2896971" y="251879"/>
                  </a:lnTo>
                  <a:lnTo>
                    <a:pt x="2894241" y="254596"/>
                  </a:lnTo>
                  <a:lnTo>
                    <a:pt x="2894241" y="261340"/>
                  </a:lnTo>
                  <a:lnTo>
                    <a:pt x="2896971" y="264058"/>
                  </a:lnTo>
                  <a:lnTo>
                    <a:pt x="2903690" y="264058"/>
                  </a:lnTo>
                  <a:lnTo>
                    <a:pt x="2906420" y="261340"/>
                  </a:lnTo>
                  <a:lnTo>
                    <a:pt x="2906420" y="254596"/>
                  </a:lnTo>
                  <a:close/>
                </a:path>
                <a:path w="3265805" h="1126490">
                  <a:moveTo>
                    <a:pt x="2922333" y="274612"/>
                  </a:moveTo>
                  <a:lnTo>
                    <a:pt x="2919615" y="271881"/>
                  </a:lnTo>
                  <a:lnTo>
                    <a:pt x="2912884" y="271881"/>
                  </a:lnTo>
                  <a:lnTo>
                    <a:pt x="2910167" y="274612"/>
                  </a:lnTo>
                  <a:lnTo>
                    <a:pt x="2910167" y="281330"/>
                  </a:lnTo>
                  <a:lnTo>
                    <a:pt x="2912884" y="284060"/>
                  </a:lnTo>
                  <a:lnTo>
                    <a:pt x="2919615" y="284060"/>
                  </a:lnTo>
                  <a:lnTo>
                    <a:pt x="2922333" y="281330"/>
                  </a:lnTo>
                  <a:lnTo>
                    <a:pt x="2922333" y="274612"/>
                  </a:lnTo>
                  <a:close/>
                </a:path>
                <a:path w="3265805" h="1126490">
                  <a:moveTo>
                    <a:pt x="2937941" y="294868"/>
                  </a:moveTo>
                  <a:lnTo>
                    <a:pt x="2935211" y="292138"/>
                  </a:lnTo>
                  <a:lnTo>
                    <a:pt x="2928493" y="292138"/>
                  </a:lnTo>
                  <a:lnTo>
                    <a:pt x="2925775" y="294868"/>
                  </a:lnTo>
                  <a:lnTo>
                    <a:pt x="2925775" y="301586"/>
                  </a:lnTo>
                  <a:lnTo>
                    <a:pt x="2928493" y="304317"/>
                  </a:lnTo>
                  <a:lnTo>
                    <a:pt x="2935211" y="304317"/>
                  </a:lnTo>
                  <a:lnTo>
                    <a:pt x="2937941" y="301586"/>
                  </a:lnTo>
                  <a:lnTo>
                    <a:pt x="2937941" y="294868"/>
                  </a:lnTo>
                  <a:close/>
                </a:path>
                <a:path w="3265805" h="1126490">
                  <a:moveTo>
                    <a:pt x="2953334" y="315366"/>
                  </a:moveTo>
                  <a:lnTo>
                    <a:pt x="2950603" y="312635"/>
                  </a:lnTo>
                  <a:lnTo>
                    <a:pt x="2943885" y="312635"/>
                  </a:lnTo>
                  <a:lnTo>
                    <a:pt x="2941167" y="315366"/>
                  </a:lnTo>
                  <a:lnTo>
                    <a:pt x="2941167" y="322084"/>
                  </a:lnTo>
                  <a:lnTo>
                    <a:pt x="2943885" y="324815"/>
                  </a:lnTo>
                  <a:lnTo>
                    <a:pt x="2950603" y="324815"/>
                  </a:lnTo>
                  <a:lnTo>
                    <a:pt x="2953334" y="322084"/>
                  </a:lnTo>
                  <a:lnTo>
                    <a:pt x="2953334" y="315366"/>
                  </a:lnTo>
                  <a:close/>
                </a:path>
                <a:path w="3265805" h="1126490">
                  <a:moveTo>
                    <a:pt x="2968307" y="336080"/>
                  </a:moveTo>
                  <a:lnTo>
                    <a:pt x="2965577" y="333349"/>
                  </a:lnTo>
                  <a:lnTo>
                    <a:pt x="2958858" y="333349"/>
                  </a:lnTo>
                  <a:lnTo>
                    <a:pt x="2956141" y="336080"/>
                  </a:lnTo>
                  <a:lnTo>
                    <a:pt x="2956141" y="342811"/>
                  </a:lnTo>
                  <a:lnTo>
                    <a:pt x="2958858" y="345528"/>
                  </a:lnTo>
                  <a:lnTo>
                    <a:pt x="2965577" y="345528"/>
                  </a:lnTo>
                  <a:lnTo>
                    <a:pt x="2968307" y="342811"/>
                  </a:lnTo>
                  <a:lnTo>
                    <a:pt x="2968307" y="336080"/>
                  </a:lnTo>
                  <a:close/>
                </a:path>
                <a:path w="3265805" h="1126490">
                  <a:moveTo>
                    <a:pt x="2982976" y="357047"/>
                  </a:moveTo>
                  <a:lnTo>
                    <a:pt x="2980245" y="354317"/>
                  </a:lnTo>
                  <a:lnTo>
                    <a:pt x="2973527" y="354317"/>
                  </a:lnTo>
                  <a:lnTo>
                    <a:pt x="2970796" y="357047"/>
                  </a:lnTo>
                  <a:lnTo>
                    <a:pt x="2970796" y="363766"/>
                  </a:lnTo>
                  <a:lnTo>
                    <a:pt x="2973527" y="366496"/>
                  </a:lnTo>
                  <a:lnTo>
                    <a:pt x="2980245" y="366496"/>
                  </a:lnTo>
                  <a:lnTo>
                    <a:pt x="2982976" y="363766"/>
                  </a:lnTo>
                  <a:lnTo>
                    <a:pt x="2982976" y="357047"/>
                  </a:lnTo>
                  <a:close/>
                </a:path>
                <a:path w="3265805" h="1126490">
                  <a:moveTo>
                    <a:pt x="2997416" y="378231"/>
                  </a:moveTo>
                  <a:lnTo>
                    <a:pt x="2994685" y="375500"/>
                  </a:lnTo>
                  <a:lnTo>
                    <a:pt x="2987967" y="375500"/>
                  </a:lnTo>
                  <a:lnTo>
                    <a:pt x="2985249" y="378231"/>
                  </a:lnTo>
                  <a:lnTo>
                    <a:pt x="2985249" y="384949"/>
                  </a:lnTo>
                  <a:lnTo>
                    <a:pt x="2987967" y="387680"/>
                  </a:lnTo>
                  <a:lnTo>
                    <a:pt x="2994685" y="387680"/>
                  </a:lnTo>
                  <a:lnTo>
                    <a:pt x="2997416" y="384949"/>
                  </a:lnTo>
                  <a:lnTo>
                    <a:pt x="2997416" y="378231"/>
                  </a:lnTo>
                  <a:close/>
                </a:path>
                <a:path w="3265805" h="1126490">
                  <a:moveTo>
                    <a:pt x="3011449" y="399630"/>
                  </a:moveTo>
                  <a:lnTo>
                    <a:pt x="3008719" y="396900"/>
                  </a:lnTo>
                  <a:lnTo>
                    <a:pt x="3002000" y="396900"/>
                  </a:lnTo>
                  <a:lnTo>
                    <a:pt x="2999270" y="399630"/>
                  </a:lnTo>
                  <a:lnTo>
                    <a:pt x="2999270" y="406361"/>
                  </a:lnTo>
                  <a:lnTo>
                    <a:pt x="3002000" y="409079"/>
                  </a:lnTo>
                  <a:lnTo>
                    <a:pt x="3008719" y="409079"/>
                  </a:lnTo>
                  <a:lnTo>
                    <a:pt x="3011449" y="406361"/>
                  </a:lnTo>
                  <a:lnTo>
                    <a:pt x="3011449" y="399630"/>
                  </a:lnTo>
                  <a:close/>
                </a:path>
                <a:path w="3265805" h="1126490">
                  <a:moveTo>
                    <a:pt x="3025051" y="421246"/>
                  </a:moveTo>
                  <a:lnTo>
                    <a:pt x="3022333" y="418515"/>
                  </a:lnTo>
                  <a:lnTo>
                    <a:pt x="3015615" y="418515"/>
                  </a:lnTo>
                  <a:lnTo>
                    <a:pt x="3012884" y="421246"/>
                  </a:lnTo>
                  <a:lnTo>
                    <a:pt x="3012884" y="427964"/>
                  </a:lnTo>
                  <a:lnTo>
                    <a:pt x="3015615" y="430695"/>
                  </a:lnTo>
                  <a:lnTo>
                    <a:pt x="3022333" y="430695"/>
                  </a:lnTo>
                  <a:lnTo>
                    <a:pt x="3025051" y="427964"/>
                  </a:lnTo>
                  <a:lnTo>
                    <a:pt x="3025051" y="421246"/>
                  </a:lnTo>
                  <a:close/>
                </a:path>
                <a:path w="3265805" h="1126490">
                  <a:moveTo>
                    <a:pt x="3038462" y="443077"/>
                  </a:moveTo>
                  <a:lnTo>
                    <a:pt x="3035731" y="440347"/>
                  </a:lnTo>
                  <a:lnTo>
                    <a:pt x="3029013" y="440347"/>
                  </a:lnTo>
                  <a:lnTo>
                    <a:pt x="3026295" y="443077"/>
                  </a:lnTo>
                  <a:lnTo>
                    <a:pt x="3026295" y="449795"/>
                  </a:lnTo>
                  <a:lnTo>
                    <a:pt x="3029013" y="452526"/>
                  </a:lnTo>
                  <a:lnTo>
                    <a:pt x="3035731" y="452526"/>
                  </a:lnTo>
                  <a:lnTo>
                    <a:pt x="3038462" y="449795"/>
                  </a:lnTo>
                  <a:lnTo>
                    <a:pt x="3038462" y="443077"/>
                  </a:lnTo>
                  <a:close/>
                </a:path>
                <a:path w="3265805" h="1126490">
                  <a:moveTo>
                    <a:pt x="3051441" y="465112"/>
                  </a:moveTo>
                  <a:lnTo>
                    <a:pt x="3048711" y="462381"/>
                  </a:lnTo>
                  <a:lnTo>
                    <a:pt x="3041993" y="462381"/>
                  </a:lnTo>
                  <a:lnTo>
                    <a:pt x="3039262" y="465112"/>
                  </a:lnTo>
                  <a:lnTo>
                    <a:pt x="3039262" y="471830"/>
                  </a:lnTo>
                  <a:lnTo>
                    <a:pt x="3041993" y="474548"/>
                  </a:lnTo>
                  <a:lnTo>
                    <a:pt x="3048711" y="474548"/>
                  </a:lnTo>
                  <a:lnTo>
                    <a:pt x="3051441" y="471830"/>
                  </a:lnTo>
                  <a:lnTo>
                    <a:pt x="3051441" y="465112"/>
                  </a:lnTo>
                  <a:close/>
                </a:path>
                <a:path w="3265805" h="1126490">
                  <a:moveTo>
                    <a:pt x="3064218" y="487324"/>
                  </a:moveTo>
                  <a:lnTo>
                    <a:pt x="3061487" y="484606"/>
                  </a:lnTo>
                  <a:lnTo>
                    <a:pt x="3054769" y="484606"/>
                  </a:lnTo>
                  <a:lnTo>
                    <a:pt x="3052038" y="487324"/>
                  </a:lnTo>
                  <a:lnTo>
                    <a:pt x="3052038" y="494055"/>
                  </a:lnTo>
                  <a:lnTo>
                    <a:pt x="3054769" y="496785"/>
                  </a:lnTo>
                  <a:lnTo>
                    <a:pt x="3061487" y="496785"/>
                  </a:lnTo>
                  <a:lnTo>
                    <a:pt x="3064218" y="494055"/>
                  </a:lnTo>
                  <a:lnTo>
                    <a:pt x="3064218" y="487324"/>
                  </a:lnTo>
                  <a:close/>
                </a:path>
                <a:path w="3265805" h="1126490">
                  <a:moveTo>
                    <a:pt x="3076460" y="509752"/>
                  </a:moveTo>
                  <a:lnTo>
                    <a:pt x="3073743" y="507022"/>
                  </a:lnTo>
                  <a:lnTo>
                    <a:pt x="3067024" y="507022"/>
                  </a:lnTo>
                  <a:lnTo>
                    <a:pt x="3064294" y="509752"/>
                  </a:lnTo>
                  <a:lnTo>
                    <a:pt x="3064294" y="516483"/>
                  </a:lnTo>
                  <a:lnTo>
                    <a:pt x="3067024" y="519201"/>
                  </a:lnTo>
                  <a:lnTo>
                    <a:pt x="3073743" y="519201"/>
                  </a:lnTo>
                  <a:lnTo>
                    <a:pt x="3076460" y="516483"/>
                  </a:lnTo>
                  <a:lnTo>
                    <a:pt x="3076460" y="509752"/>
                  </a:lnTo>
                  <a:close/>
                </a:path>
                <a:path w="3265805" h="1126490">
                  <a:moveTo>
                    <a:pt x="3088513" y="532358"/>
                  </a:moveTo>
                  <a:lnTo>
                    <a:pt x="3085769" y="529628"/>
                  </a:lnTo>
                  <a:lnTo>
                    <a:pt x="3079064" y="529628"/>
                  </a:lnTo>
                  <a:lnTo>
                    <a:pt x="3076333" y="532358"/>
                  </a:lnTo>
                  <a:lnTo>
                    <a:pt x="3076333" y="539089"/>
                  </a:lnTo>
                  <a:lnTo>
                    <a:pt x="3079064" y="541807"/>
                  </a:lnTo>
                  <a:lnTo>
                    <a:pt x="3085769" y="541807"/>
                  </a:lnTo>
                  <a:lnTo>
                    <a:pt x="3088513" y="539089"/>
                  </a:lnTo>
                  <a:lnTo>
                    <a:pt x="3088513" y="532358"/>
                  </a:lnTo>
                  <a:close/>
                </a:path>
                <a:path w="3265805" h="1126490">
                  <a:moveTo>
                    <a:pt x="3100133" y="555142"/>
                  </a:moveTo>
                  <a:lnTo>
                    <a:pt x="3097403" y="552424"/>
                  </a:lnTo>
                  <a:lnTo>
                    <a:pt x="3090684" y="552424"/>
                  </a:lnTo>
                  <a:lnTo>
                    <a:pt x="3087954" y="555142"/>
                  </a:lnTo>
                  <a:lnTo>
                    <a:pt x="3087954" y="561886"/>
                  </a:lnTo>
                  <a:lnTo>
                    <a:pt x="3090684" y="564603"/>
                  </a:lnTo>
                  <a:lnTo>
                    <a:pt x="3097403" y="564603"/>
                  </a:lnTo>
                  <a:lnTo>
                    <a:pt x="3100133" y="561886"/>
                  </a:lnTo>
                  <a:lnTo>
                    <a:pt x="3100133" y="555142"/>
                  </a:lnTo>
                  <a:close/>
                </a:path>
                <a:path w="3265805" h="1126490">
                  <a:moveTo>
                    <a:pt x="3111436" y="578129"/>
                  </a:moveTo>
                  <a:lnTo>
                    <a:pt x="3108718" y="575398"/>
                  </a:lnTo>
                  <a:lnTo>
                    <a:pt x="3102000" y="575398"/>
                  </a:lnTo>
                  <a:lnTo>
                    <a:pt x="3099257" y="578129"/>
                  </a:lnTo>
                  <a:lnTo>
                    <a:pt x="3099257" y="584847"/>
                  </a:lnTo>
                  <a:lnTo>
                    <a:pt x="3102000" y="587578"/>
                  </a:lnTo>
                  <a:lnTo>
                    <a:pt x="3108718" y="587578"/>
                  </a:lnTo>
                  <a:lnTo>
                    <a:pt x="3111436" y="584847"/>
                  </a:lnTo>
                  <a:lnTo>
                    <a:pt x="3111436" y="578129"/>
                  </a:lnTo>
                  <a:close/>
                </a:path>
                <a:path w="3265805" h="1126490">
                  <a:moveTo>
                    <a:pt x="3122345" y="601268"/>
                  </a:moveTo>
                  <a:lnTo>
                    <a:pt x="3119602" y="598538"/>
                  </a:lnTo>
                  <a:lnTo>
                    <a:pt x="3112884" y="598538"/>
                  </a:lnTo>
                  <a:lnTo>
                    <a:pt x="3110166" y="601268"/>
                  </a:lnTo>
                  <a:lnTo>
                    <a:pt x="3110166" y="607999"/>
                  </a:lnTo>
                  <a:lnTo>
                    <a:pt x="3112884" y="610717"/>
                  </a:lnTo>
                  <a:lnTo>
                    <a:pt x="3119602" y="610717"/>
                  </a:lnTo>
                  <a:lnTo>
                    <a:pt x="3122345" y="607999"/>
                  </a:lnTo>
                  <a:lnTo>
                    <a:pt x="3122345" y="601268"/>
                  </a:lnTo>
                  <a:close/>
                </a:path>
                <a:path w="3265805" h="1126490">
                  <a:moveTo>
                    <a:pt x="3132912" y="624586"/>
                  </a:moveTo>
                  <a:lnTo>
                    <a:pt x="3130181" y="621842"/>
                  </a:lnTo>
                  <a:lnTo>
                    <a:pt x="3123476" y="621842"/>
                  </a:lnTo>
                  <a:lnTo>
                    <a:pt x="3120733" y="624586"/>
                  </a:lnTo>
                  <a:lnTo>
                    <a:pt x="3120733" y="631304"/>
                  </a:lnTo>
                  <a:lnTo>
                    <a:pt x="3123476" y="634022"/>
                  </a:lnTo>
                  <a:lnTo>
                    <a:pt x="3130181" y="634022"/>
                  </a:lnTo>
                  <a:lnTo>
                    <a:pt x="3132912" y="631304"/>
                  </a:lnTo>
                  <a:lnTo>
                    <a:pt x="3132912" y="624586"/>
                  </a:lnTo>
                  <a:close/>
                </a:path>
                <a:path w="3265805" h="1126490">
                  <a:moveTo>
                    <a:pt x="3143072" y="648042"/>
                  </a:moveTo>
                  <a:lnTo>
                    <a:pt x="3140341" y="645325"/>
                  </a:lnTo>
                  <a:lnTo>
                    <a:pt x="3133623" y="645325"/>
                  </a:lnTo>
                  <a:lnTo>
                    <a:pt x="3130893" y="648042"/>
                  </a:lnTo>
                  <a:lnTo>
                    <a:pt x="3130893" y="654773"/>
                  </a:lnTo>
                  <a:lnTo>
                    <a:pt x="3133623" y="657504"/>
                  </a:lnTo>
                  <a:lnTo>
                    <a:pt x="3140341" y="657504"/>
                  </a:lnTo>
                  <a:lnTo>
                    <a:pt x="3143072" y="654773"/>
                  </a:lnTo>
                  <a:lnTo>
                    <a:pt x="3143072" y="648042"/>
                  </a:lnTo>
                  <a:close/>
                </a:path>
                <a:path w="3265805" h="1126490">
                  <a:moveTo>
                    <a:pt x="3152902" y="671664"/>
                  </a:moveTo>
                  <a:lnTo>
                    <a:pt x="3150171" y="668947"/>
                  </a:lnTo>
                  <a:lnTo>
                    <a:pt x="3143453" y="668947"/>
                  </a:lnTo>
                  <a:lnTo>
                    <a:pt x="3140722" y="671664"/>
                  </a:lnTo>
                  <a:lnTo>
                    <a:pt x="3140722" y="678395"/>
                  </a:lnTo>
                  <a:lnTo>
                    <a:pt x="3143453" y="681126"/>
                  </a:lnTo>
                  <a:lnTo>
                    <a:pt x="3150171" y="681126"/>
                  </a:lnTo>
                  <a:lnTo>
                    <a:pt x="3152902" y="678395"/>
                  </a:lnTo>
                  <a:lnTo>
                    <a:pt x="3152902" y="671664"/>
                  </a:lnTo>
                  <a:close/>
                </a:path>
                <a:path w="3265805" h="1126490">
                  <a:moveTo>
                    <a:pt x="3162427" y="695452"/>
                  </a:moveTo>
                  <a:lnTo>
                    <a:pt x="3159709" y="692721"/>
                  </a:lnTo>
                  <a:lnTo>
                    <a:pt x="3152991" y="692721"/>
                  </a:lnTo>
                  <a:lnTo>
                    <a:pt x="3150260" y="695452"/>
                  </a:lnTo>
                  <a:lnTo>
                    <a:pt x="3150260" y="702170"/>
                  </a:lnTo>
                  <a:lnTo>
                    <a:pt x="3152991" y="704900"/>
                  </a:lnTo>
                  <a:lnTo>
                    <a:pt x="3159709" y="704900"/>
                  </a:lnTo>
                  <a:lnTo>
                    <a:pt x="3162427" y="702170"/>
                  </a:lnTo>
                  <a:lnTo>
                    <a:pt x="3162427" y="695452"/>
                  </a:lnTo>
                  <a:close/>
                </a:path>
                <a:path w="3265805" h="1126490">
                  <a:moveTo>
                    <a:pt x="3171558" y="719378"/>
                  </a:moveTo>
                  <a:lnTo>
                    <a:pt x="3168815" y="716635"/>
                  </a:lnTo>
                  <a:lnTo>
                    <a:pt x="3162096" y="716635"/>
                  </a:lnTo>
                  <a:lnTo>
                    <a:pt x="3159379" y="719378"/>
                  </a:lnTo>
                  <a:lnTo>
                    <a:pt x="3159379" y="726097"/>
                  </a:lnTo>
                  <a:lnTo>
                    <a:pt x="3162096" y="728814"/>
                  </a:lnTo>
                  <a:lnTo>
                    <a:pt x="3168815" y="728814"/>
                  </a:lnTo>
                  <a:lnTo>
                    <a:pt x="3171558" y="726097"/>
                  </a:lnTo>
                  <a:lnTo>
                    <a:pt x="3171558" y="719378"/>
                  </a:lnTo>
                  <a:close/>
                </a:path>
                <a:path w="3265805" h="1126490">
                  <a:moveTo>
                    <a:pt x="3180245" y="743419"/>
                  </a:moveTo>
                  <a:lnTo>
                    <a:pt x="3177514" y="740689"/>
                  </a:lnTo>
                  <a:lnTo>
                    <a:pt x="3170783" y="740689"/>
                  </a:lnTo>
                  <a:lnTo>
                    <a:pt x="3168065" y="743419"/>
                  </a:lnTo>
                  <a:lnTo>
                    <a:pt x="3168065" y="750150"/>
                  </a:lnTo>
                  <a:lnTo>
                    <a:pt x="3170783" y="752868"/>
                  </a:lnTo>
                  <a:lnTo>
                    <a:pt x="3177514" y="752868"/>
                  </a:lnTo>
                  <a:lnTo>
                    <a:pt x="3180245" y="750150"/>
                  </a:lnTo>
                  <a:lnTo>
                    <a:pt x="3180245" y="743419"/>
                  </a:lnTo>
                  <a:close/>
                </a:path>
                <a:path w="3265805" h="1126490">
                  <a:moveTo>
                    <a:pt x="3188614" y="767613"/>
                  </a:moveTo>
                  <a:lnTo>
                    <a:pt x="3185871" y="764882"/>
                  </a:lnTo>
                  <a:lnTo>
                    <a:pt x="3179165" y="764882"/>
                  </a:lnTo>
                  <a:lnTo>
                    <a:pt x="3176435" y="767613"/>
                  </a:lnTo>
                  <a:lnTo>
                    <a:pt x="3176435" y="774331"/>
                  </a:lnTo>
                  <a:lnTo>
                    <a:pt x="3179165" y="777062"/>
                  </a:lnTo>
                  <a:lnTo>
                    <a:pt x="3185871" y="777062"/>
                  </a:lnTo>
                  <a:lnTo>
                    <a:pt x="3188614" y="774331"/>
                  </a:lnTo>
                  <a:lnTo>
                    <a:pt x="3188614" y="767613"/>
                  </a:lnTo>
                  <a:close/>
                </a:path>
                <a:path w="3265805" h="1126490">
                  <a:moveTo>
                    <a:pt x="3196577" y="791921"/>
                  </a:moveTo>
                  <a:lnTo>
                    <a:pt x="3193846" y="789190"/>
                  </a:lnTo>
                  <a:lnTo>
                    <a:pt x="3187128" y="789190"/>
                  </a:lnTo>
                  <a:lnTo>
                    <a:pt x="3184398" y="791921"/>
                  </a:lnTo>
                  <a:lnTo>
                    <a:pt x="3184398" y="798652"/>
                  </a:lnTo>
                  <a:lnTo>
                    <a:pt x="3187128" y="801370"/>
                  </a:lnTo>
                  <a:lnTo>
                    <a:pt x="3193846" y="801370"/>
                  </a:lnTo>
                  <a:lnTo>
                    <a:pt x="3196577" y="798652"/>
                  </a:lnTo>
                  <a:lnTo>
                    <a:pt x="3196577" y="791921"/>
                  </a:lnTo>
                  <a:close/>
                </a:path>
                <a:path w="3265805" h="1126490">
                  <a:moveTo>
                    <a:pt x="3204222" y="816368"/>
                  </a:moveTo>
                  <a:lnTo>
                    <a:pt x="3201492" y="813638"/>
                  </a:lnTo>
                  <a:lnTo>
                    <a:pt x="3194761" y="813638"/>
                  </a:lnTo>
                  <a:lnTo>
                    <a:pt x="3192043" y="816368"/>
                  </a:lnTo>
                  <a:lnTo>
                    <a:pt x="3192043" y="823087"/>
                  </a:lnTo>
                  <a:lnTo>
                    <a:pt x="3194761" y="825804"/>
                  </a:lnTo>
                  <a:lnTo>
                    <a:pt x="3201492" y="825804"/>
                  </a:lnTo>
                  <a:lnTo>
                    <a:pt x="3204222" y="823087"/>
                  </a:lnTo>
                  <a:lnTo>
                    <a:pt x="3204222" y="816368"/>
                  </a:lnTo>
                  <a:close/>
                </a:path>
                <a:path w="3265805" h="1126490">
                  <a:moveTo>
                    <a:pt x="3211449" y="840917"/>
                  </a:moveTo>
                  <a:lnTo>
                    <a:pt x="3208718" y="838187"/>
                  </a:lnTo>
                  <a:lnTo>
                    <a:pt x="3201987" y="838187"/>
                  </a:lnTo>
                  <a:lnTo>
                    <a:pt x="3199269" y="840917"/>
                  </a:lnTo>
                  <a:lnTo>
                    <a:pt x="3199269" y="847636"/>
                  </a:lnTo>
                  <a:lnTo>
                    <a:pt x="3201987" y="850366"/>
                  </a:lnTo>
                  <a:lnTo>
                    <a:pt x="3208718" y="850366"/>
                  </a:lnTo>
                  <a:lnTo>
                    <a:pt x="3211449" y="847636"/>
                  </a:lnTo>
                  <a:lnTo>
                    <a:pt x="3211449" y="840917"/>
                  </a:lnTo>
                  <a:close/>
                </a:path>
                <a:path w="3265805" h="1126490">
                  <a:moveTo>
                    <a:pt x="3218243" y="865581"/>
                  </a:moveTo>
                  <a:lnTo>
                    <a:pt x="3215525" y="862850"/>
                  </a:lnTo>
                  <a:lnTo>
                    <a:pt x="3208794" y="862850"/>
                  </a:lnTo>
                  <a:lnTo>
                    <a:pt x="3206064" y="865581"/>
                  </a:lnTo>
                  <a:lnTo>
                    <a:pt x="3206064" y="872299"/>
                  </a:lnTo>
                  <a:lnTo>
                    <a:pt x="3208794" y="875017"/>
                  </a:lnTo>
                  <a:lnTo>
                    <a:pt x="3215525" y="875017"/>
                  </a:lnTo>
                  <a:lnTo>
                    <a:pt x="3218243" y="872299"/>
                  </a:lnTo>
                  <a:lnTo>
                    <a:pt x="3218243" y="865581"/>
                  </a:lnTo>
                  <a:close/>
                </a:path>
                <a:path w="3265805" h="1126490">
                  <a:moveTo>
                    <a:pt x="3224733" y="890333"/>
                  </a:moveTo>
                  <a:lnTo>
                    <a:pt x="3222015" y="887603"/>
                  </a:lnTo>
                  <a:lnTo>
                    <a:pt x="3215284" y="887603"/>
                  </a:lnTo>
                  <a:lnTo>
                    <a:pt x="3212566" y="890333"/>
                  </a:lnTo>
                  <a:lnTo>
                    <a:pt x="3212566" y="897051"/>
                  </a:lnTo>
                  <a:lnTo>
                    <a:pt x="3215284" y="899782"/>
                  </a:lnTo>
                  <a:lnTo>
                    <a:pt x="3222015" y="899782"/>
                  </a:lnTo>
                  <a:lnTo>
                    <a:pt x="3224733" y="897051"/>
                  </a:lnTo>
                  <a:lnTo>
                    <a:pt x="3224733" y="890333"/>
                  </a:lnTo>
                  <a:close/>
                </a:path>
                <a:path w="3265805" h="1126490">
                  <a:moveTo>
                    <a:pt x="3230803" y="915187"/>
                  </a:moveTo>
                  <a:lnTo>
                    <a:pt x="3228073" y="912456"/>
                  </a:lnTo>
                  <a:lnTo>
                    <a:pt x="3221367" y="912456"/>
                  </a:lnTo>
                  <a:lnTo>
                    <a:pt x="3218624" y="915187"/>
                  </a:lnTo>
                  <a:lnTo>
                    <a:pt x="3218624" y="921905"/>
                  </a:lnTo>
                  <a:lnTo>
                    <a:pt x="3221367" y="924636"/>
                  </a:lnTo>
                  <a:lnTo>
                    <a:pt x="3228073" y="924636"/>
                  </a:lnTo>
                  <a:lnTo>
                    <a:pt x="3230803" y="921905"/>
                  </a:lnTo>
                  <a:lnTo>
                    <a:pt x="3230803" y="915187"/>
                  </a:lnTo>
                  <a:close/>
                </a:path>
                <a:path w="3265805" h="1126490">
                  <a:moveTo>
                    <a:pt x="3236468" y="940142"/>
                  </a:moveTo>
                  <a:lnTo>
                    <a:pt x="3233737" y="937412"/>
                  </a:lnTo>
                  <a:lnTo>
                    <a:pt x="3227032" y="937412"/>
                  </a:lnTo>
                  <a:lnTo>
                    <a:pt x="3224288" y="940142"/>
                  </a:lnTo>
                  <a:lnTo>
                    <a:pt x="3224288" y="946861"/>
                  </a:lnTo>
                  <a:lnTo>
                    <a:pt x="3227032" y="949591"/>
                  </a:lnTo>
                  <a:lnTo>
                    <a:pt x="3233737" y="949591"/>
                  </a:lnTo>
                  <a:lnTo>
                    <a:pt x="3236468" y="946861"/>
                  </a:lnTo>
                  <a:lnTo>
                    <a:pt x="3236468" y="940142"/>
                  </a:lnTo>
                  <a:close/>
                </a:path>
                <a:path w="3265805" h="1126490">
                  <a:moveTo>
                    <a:pt x="3241802" y="965174"/>
                  </a:moveTo>
                  <a:lnTo>
                    <a:pt x="3239071" y="962444"/>
                  </a:lnTo>
                  <a:lnTo>
                    <a:pt x="3232353" y="962444"/>
                  </a:lnTo>
                  <a:lnTo>
                    <a:pt x="3229622" y="965174"/>
                  </a:lnTo>
                  <a:lnTo>
                    <a:pt x="3229622" y="971905"/>
                  </a:lnTo>
                  <a:lnTo>
                    <a:pt x="3232353" y="974623"/>
                  </a:lnTo>
                  <a:lnTo>
                    <a:pt x="3239071" y="974623"/>
                  </a:lnTo>
                  <a:lnTo>
                    <a:pt x="3241802" y="971905"/>
                  </a:lnTo>
                  <a:lnTo>
                    <a:pt x="3241802" y="965174"/>
                  </a:lnTo>
                  <a:close/>
                </a:path>
                <a:path w="3265805" h="1126490">
                  <a:moveTo>
                    <a:pt x="3246729" y="990295"/>
                  </a:moveTo>
                  <a:lnTo>
                    <a:pt x="3243986" y="987564"/>
                  </a:lnTo>
                  <a:lnTo>
                    <a:pt x="3237280" y="987564"/>
                  </a:lnTo>
                  <a:lnTo>
                    <a:pt x="3234550" y="990295"/>
                  </a:lnTo>
                  <a:lnTo>
                    <a:pt x="3234550" y="997013"/>
                  </a:lnTo>
                  <a:lnTo>
                    <a:pt x="3237280" y="999744"/>
                  </a:lnTo>
                  <a:lnTo>
                    <a:pt x="3243986" y="999744"/>
                  </a:lnTo>
                  <a:lnTo>
                    <a:pt x="3246729" y="997013"/>
                  </a:lnTo>
                  <a:lnTo>
                    <a:pt x="3246729" y="990295"/>
                  </a:lnTo>
                  <a:close/>
                </a:path>
                <a:path w="3265805" h="1126490">
                  <a:moveTo>
                    <a:pt x="3251225" y="1015479"/>
                  </a:moveTo>
                  <a:lnTo>
                    <a:pt x="3248507" y="1012761"/>
                  </a:lnTo>
                  <a:lnTo>
                    <a:pt x="3241776" y="1012761"/>
                  </a:lnTo>
                  <a:lnTo>
                    <a:pt x="3239046" y="1015479"/>
                  </a:lnTo>
                  <a:lnTo>
                    <a:pt x="3239046" y="1022210"/>
                  </a:lnTo>
                  <a:lnTo>
                    <a:pt x="3241776" y="1024940"/>
                  </a:lnTo>
                  <a:lnTo>
                    <a:pt x="3248507" y="1024940"/>
                  </a:lnTo>
                  <a:lnTo>
                    <a:pt x="3251225" y="1022210"/>
                  </a:lnTo>
                  <a:lnTo>
                    <a:pt x="3251225" y="1015479"/>
                  </a:lnTo>
                  <a:close/>
                </a:path>
                <a:path w="3265805" h="1126490">
                  <a:moveTo>
                    <a:pt x="3255416" y="1040739"/>
                  </a:moveTo>
                  <a:lnTo>
                    <a:pt x="3252686" y="1038009"/>
                  </a:lnTo>
                  <a:lnTo>
                    <a:pt x="3245967" y="1038009"/>
                  </a:lnTo>
                  <a:lnTo>
                    <a:pt x="3243237" y="1040739"/>
                  </a:lnTo>
                  <a:lnTo>
                    <a:pt x="3243237" y="1047470"/>
                  </a:lnTo>
                  <a:lnTo>
                    <a:pt x="3245967" y="1050188"/>
                  </a:lnTo>
                  <a:lnTo>
                    <a:pt x="3252686" y="1050188"/>
                  </a:lnTo>
                  <a:lnTo>
                    <a:pt x="3255416" y="1047470"/>
                  </a:lnTo>
                  <a:lnTo>
                    <a:pt x="3255416" y="1040739"/>
                  </a:lnTo>
                  <a:close/>
                </a:path>
                <a:path w="3265805" h="1126490">
                  <a:moveTo>
                    <a:pt x="3259188" y="1066050"/>
                  </a:moveTo>
                  <a:lnTo>
                    <a:pt x="3256457" y="1063320"/>
                  </a:lnTo>
                  <a:lnTo>
                    <a:pt x="3249739" y="1063320"/>
                  </a:lnTo>
                  <a:lnTo>
                    <a:pt x="3247021" y="1066050"/>
                  </a:lnTo>
                  <a:lnTo>
                    <a:pt x="3247021" y="1072781"/>
                  </a:lnTo>
                  <a:lnTo>
                    <a:pt x="3249739" y="1075499"/>
                  </a:lnTo>
                  <a:lnTo>
                    <a:pt x="3256457" y="1075499"/>
                  </a:lnTo>
                  <a:lnTo>
                    <a:pt x="3259188" y="1072781"/>
                  </a:lnTo>
                  <a:lnTo>
                    <a:pt x="3259188" y="1066050"/>
                  </a:lnTo>
                  <a:close/>
                </a:path>
                <a:path w="3265805" h="1126490">
                  <a:moveTo>
                    <a:pt x="3262528" y="1091425"/>
                  </a:moveTo>
                  <a:lnTo>
                    <a:pt x="3259798" y="1088694"/>
                  </a:lnTo>
                  <a:lnTo>
                    <a:pt x="3253092" y="1088694"/>
                  </a:lnTo>
                  <a:lnTo>
                    <a:pt x="3250361" y="1091425"/>
                  </a:lnTo>
                  <a:lnTo>
                    <a:pt x="3250361" y="1098143"/>
                  </a:lnTo>
                  <a:lnTo>
                    <a:pt x="3253092" y="1100874"/>
                  </a:lnTo>
                  <a:lnTo>
                    <a:pt x="3259798" y="1100874"/>
                  </a:lnTo>
                  <a:lnTo>
                    <a:pt x="3262528" y="1098143"/>
                  </a:lnTo>
                  <a:lnTo>
                    <a:pt x="3262528" y="1091425"/>
                  </a:lnTo>
                  <a:close/>
                </a:path>
                <a:path w="3265805" h="1126490">
                  <a:moveTo>
                    <a:pt x="3265474" y="1116850"/>
                  </a:moveTo>
                  <a:lnTo>
                    <a:pt x="3262744" y="1114120"/>
                  </a:lnTo>
                  <a:lnTo>
                    <a:pt x="3256026" y="1114120"/>
                  </a:lnTo>
                  <a:lnTo>
                    <a:pt x="3253295" y="1116850"/>
                  </a:lnTo>
                  <a:lnTo>
                    <a:pt x="3253295" y="1123569"/>
                  </a:lnTo>
                  <a:lnTo>
                    <a:pt x="3256026" y="1126286"/>
                  </a:lnTo>
                  <a:lnTo>
                    <a:pt x="3262744" y="1126286"/>
                  </a:lnTo>
                  <a:lnTo>
                    <a:pt x="3265474" y="1123569"/>
                  </a:lnTo>
                  <a:lnTo>
                    <a:pt x="3265474" y="111685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12021172" y="8626430"/>
              <a:ext cx="3369945" cy="2192655"/>
            </a:xfrm>
            <a:custGeom>
              <a:avLst/>
              <a:gdLst/>
              <a:ahLst/>
              <a:cxnLst/>
              <a:rect l="l" t="t" r="r" b="b"/>
              <a:pathLst>
                <a:path w="3369944" h="2192654">
                  <a:moveTo>
                    <a:pt x="12179" y="1008430"/>
                  </a:moveTo>
                  <a:lnTo>
                    <a:pt x="9461" y="1005713"/>
                  </a:lnTo>
                  <a:lnTo>
                    <a:pt x="2743" y="1005713"/>
                  </a:lnTo>
                  <a:lnTo>
                    <a:pt x="0" y="1008430"/>
                  </a:lnTo>
                  <a:lnTo>
                    <a:pt x="0" y="1015161"/>
                  </a:lnTo>
                  <a:lnTo>
                    <a:pt x="2743" y="1017892"/>
                  </a:lnTo>
                  <a:lnTo>
                    <a:pt x="9461" y="1017892"/>
                  </a:lnTo>
                  <a:lnTo>
                    <a:pt x="12179" y="1015161"/>
                  </a:lnTo>
                  <a:lnTo>
                    <a:pt x="12179" y="1008430"/>
                  </a:lnTo>
                  <a:close/>
                </a:path>
                <a:path w="3369944" h="2192654">
                  <a:moveTo>
                    <a:pt x="12179" y="982840"/>
                  </a:moveTo>
                  <a:lnTo>
                    <a:pt x="9461" y="980109"/>
                  </a:lnTo>
                  <a:lnTo>
                    <a:pt x="2743" y="980109"/>
                  </a:lnTo>
                  <a:lnTo>
                    <a:pt x="0" y="982840"/>
                  </a:lnTo>
                  <a:lnTo>
                    <a:pt x="0" y="989571"/>
                  </a:lnTo>
                  <a:lnTo>
                    <a:pt x="2743" y="992289"/>
                  </a:lnTo>
                  <a:lnTo>
                    <a:pt x="9461" y="992289"/>
                  </a:lnTo>
                  <a:lnTo>
                    <a:pt x="12179" y="989571"/>
                  </a:lnTo>
                  <a:lnTo>
                    <a:pt x="12179" y="982840"/>
                  </a:lnTo>
                  <a:close/>
                </a:path>
                <a:path w="3369944" h="2192654">
                  <a:moveTo>
                    <a:pt x="12598" y="1034021"/>
                  </a:moveTo>
                  <a:lnTo>
                    <a:pt x="9880" y="1031290"/>
                  </a:lnTo>
                  <a:lnTo>
                    <a:pt x="3162" y="1031290"/>
                  </a:lnTo>
                  <a:lnTo>
                    <a:pt x="431" y="1034021"/>
                  </a:lnTo>
                  <a:lnTo>
                    <a:pt x="431" y="1040752"/>
                  </a:lnTo>
                  <a:lnTo>
                    <a:pt x="3162" y="1043470"/>
                  </a:lnTo>
                  <a:lnTo>
                    <a:pt x="9880" y="1043470"/>
                  </a:lnTo>
                  <a:lnTo>
                    <a:pt x="12598" y="1040752"/>
                  </a:lnTo>
                  <a:lnTo>
                    <a:pt x="12598" y="1034021"/>
                  </a:lnTo>
                  <a:close/>
                </a:path>
                <a:path w="3369944" h="2192654">
                  <a:moveTo>
                    <a:pt x="12598" y="957249"/>
                  </a:moveTo>
                  <a:lnTo>
                    <a:pt x="9880" y="954519"/>
                  </a:lnTo>
                  <a:lnTo>
                    <a:pt x="3162" y="954519"/>
                  </a:lnTo>
                  <a:lnTo>
                    <a:pt x="431" y="957249"/>
                  </a:lnTo>
                  <a:lnTo>
                    <a:pt x="431" y="963980"/>
                  </a:lnTo>
                  <a:lnTo>
                    <a:pt x="3162" y="966698"/>
                  </a:lnTo>
                  <a:lnTo>
                    <a:pt x="9880" y="966698"/>
                  </a:lnTo>
                  <a:lnTo>
                    <a:pt x="12598" y="963980"/>
                  </a:lnTo>
                  <a:lnTo>
                    <a:pt x="12598" y="957249"/>
                  </a:lnTo>
                  <a:close/>
                </a:path>
                <a:path w="3369944" h="2192654">
                  <a:moveTo>
                    <a:pt x="13335" y="1059599"/>
                  </a:moveTo>
                  <a:lnTo>
                    <a:pt x="10617" y="1056868"/>
                  </a:lnTo>
                  <a:lnTo>
                    <a:pt x="3886" y="1056868"/>
                  </a:lnTo>
                  <a:lnTo>
                    <a:pt x="1168" y="1059599"/>
                  </a:lnTo>
                  <a:lnTo>
                    <a:pt x="1168" y="1066330"/>
                  </a:lnTo>
                  <a:lnTo>
                    <a:pt x="3886" y="1069047"/>
                  </a:lnTo>
                  <a:lnTo>
                    <a:pt x="10617" y="1069047"/>
                  </a:lnTo>
                  <a:lnTo>
                    <a:pt x="13335" y="1066330"/>
                  </a:lnTo>
                  <a:lnTo>
                    <a:pt x="13335" y="1059599"/>
                  </a:lnTo>
                  <a:close/>
                </a:path>
                <a:path w="3369944" h="2192654">
                  <a:moveTo>
                    <a:pt x="13335" y="931684"/>
                  </a:moveTo>
                  <a:lnTo>
                    <a:pt x="10617" y="928954"/>
                  </a:lnTo>
                  <a:lnTo>
                    <a:pt x="3886" y="928954"/>
                  </a:lnTo>
                  <a:lnTo>
                    <a:pt x="1168" y="931684"/>
                  </a:lnTo>
                  <a:lnTo>
                    <a:pt x="1168" y="938403"/>
                  </a:lnTo>
                  <a:lnTo>
                    <a:pt x="3886" y="941133"/>
                  </a:lnTo>
                  <a:lnTo>
                    <a:pt x="10617" y="941133"/>
                  </a:lnTo>
                  <a:lnTo>
                    <a:pt x="13335" y="938403"/>
                  </a:lnTo>
                  <a:lnTo>
                    <a:pt x="13335" y="931684"/>
                  </a:lnTo>
                  <a:close/>
                </a:path>
                <a:path w="3369944" h="2192654">
                  <a:moveTo>
                    <a:pt x="14605" y="1085176"/>
                  </a:moveTo>
                  <a:lnTo>
                    <a:pt x="11874" y="1082446"/>
                  </a:lnTo>
                  <a:lnTo>
                    <a:pt x="5143" y="1082446"/>
                  </a:lnTo>
                  <a:lnTo>
                    <a:pt x="2425" y="1085176"/>
                  </a:lnTo>
                  <a:lnTo>
                    <a:pt x="2425" y="1091895"/>
                  </a:lnTo>
                  <a:lnTo>
                    <a:pt x="5143" y="1094625"/>
                  </a:lnTo>
                  <a:lnTo>
                    <a:pt x="11874" y="1094625"/>
                  </a:lnTo>
                  <a:lnTo>
                    <a:pt x="14605" y="1091895"/>
                  </a:lnTo>
                  <a:lnTo>
                    <a:pt x="14605" y="1085176"/>
                  </a:lnTo>
                  <a:close/>
                </a:path>
                <a:path w="3369944" h="2192654">
                  <a:moveTo>
                    <a:pt x="14605" y="906106"/>
                  </a:moveTo>
                  <a:lnTo>
                    <a:pt x="11874" y="903376"/>
                  </a:lnTo>
                  <a:lnTo>
                    <a:pt x="5143" y="903376"/>
                  </a:lnTo>
                  <a:lnTo>
                    <a:pt x="2425" y="906106"/>
                  </a:lnTo>
                  <a:lnTo>
                    <a:pt x="2425" y="912837"/>
                  </a:lnTo>
                  <a:lnTo>
                    <a:pt x="5143" y="915555"/>
                  </a:lnTo>
                  <a:lnTo>
                    <a:pt x="11874" y="915555"/>
                  </a:lnTo>
                  <a:lnTo>
                    <a:pt x="14605" y="912837"/>
                  </a:lnTo>
                  <a:lnTo>
                    <a:pt x="14605" y="906106"/>
                  </a:lnTo>
                  <a:close/>
                </a:path>
                <a:path w="3369944" h="2192654">
                  <a:moveTo>
                    <a:pt x="16065" y="1110716"/>
                  </a:moveTo>
                  <a:lnTo>
                    <a:pt x="13335" y="1107986"/>
                  </a:lnTo>
                  <a:lnTo>
                    <a:pt x="6616" y="1107986"/>
                  </a:lnTo>
                  <a:lnTo>
                    <a:pt x="3886" y="1110716"/>
                  </a:lnTo>
                  <a:lnTo>
                    <a:pt x="3886" y="1117434"/>
                  </a:lnTo>
                  <a:lnTo>
                    <a:pt x="6616" y="1120152"/>
                  </a:lnTo>
                  <a:lnTo>
                    <a:pt x="13335" y="1120152"/>
                  </a:lnTo>
                  <a:lnTo>
                    <a:pt x="16065" y="1117434"/>
                  </a:lnTo>
                  <a:lnTo>
                    <a:pt x="16065" y="1110716"/>
                  </a:lnTo>
                  <a:close/>
                </a:path>
                <a:path w="3369944" h="2192654">
                  <a:moveTo>
                    <a:pt x="16065" y="880567"/>
                  </a:moveTo>
                  <a:lnTo>
                    <a:pt x="13335" y="877836"/>
                  </a:lnTo>
                  <a:lnTo>
                    <a:pt x="6616" y="877836"/>
                  </a:lnTo>
                  <a:lnTo>
                    <a:pt x="3886" y="880567"/>
                  </a:lnTo>
                  <a:lnTo>
                    <a:pt x="3886" y="887285"/>
                  </a:lnTo>
                  <a:lnTo>
                    <a:pt x="6616" y="890003"/>
                  </a:lnTo>
                  <a:lnTo>
                    <a:pt x="13335" y="890003"/>
                  </a:lnTo>
                  <a:lnTo>
                    <a:pt x="16065" y="887285"/>
                  </a:lnTo>
                  <a:lnTo>
                    <a:pt x="16065" y="880567"/>
                  </a:lnTo>
                  <a:close/>
                </a:path>
                <a:path w="3369944" h="2192654">
                  <a:moveTo>
                    <a:pt x="18046" y="1136230"/>
                  </a:moveTo>
                  <a:lnTo>
                    <a:pt x="15316" y="1133500"/>
                  </a:lnTo>
                  <a:lnTo>
                    <a:pt x="8597" y="1133500"/>
                  </a:lnTo>
                  <a:lnTo>
                    <a:pt x="5867" y="1136230"/>
                  </a:lnTo>
                  <a:lnTo>
                    <a:pt x="5867" y="1142949"/>
                  </a:lnTo>
                  <a:lnTo>
                    <a:pt x="8597" y="1145679"/>
                  </a:lnTo>
                  <a:lnTo>
                    <a:pt x="15316" y="1145679"/>
                  </a:lnTo>
                  <a:lnTo>
                    <a:pt x="18046" y="1142949"/>
                  </a:lnTo>
                  <a:lnTo>
                    <a:pt x="18046" y="1136230"/>
                  </a:lnTo>
                  <a:close/>
                </a:path>
                <a:path w="3369944" h="2192654">
                  <a:moveTo>
                    <a:pt x="18046" y="855040"/>
                  </a:moveTo>
                  <a:lnTo>
                    <a:pt x="15316" y="852309"/>
                  </a:lnTo>
                  <a:lnTo>
                    <a:pt x="8597" y="852309"/>
                  </a:lnTo>
                  <a:lnTo>
                    <a:pt x="5867" y="855040"/>
                  </a:lnTo>
                  <a:lnTo>
                    <a:pt x="5867" y="861771"/>
                  </a:lnTo>
                  <a:lnTo>
                    <a:pt x="8597" y="864489"/>
                  </a:lnTo>
                  <a:lnTo>
                    <a:pt x="15316" y="864489"/>
                  </a:lnTo>
                  <a:lnTo>
                    <a:pt x="18046" y="861771"/>
                  </a:lnTo>
                  <a:lnTo>
                    <a:pt x="18046" y="855040"/>
                  </a:lnTo>
                  <a:close/>
                </a:path>
                <a:path w="3369944" h="2192654">
                  <a:moveTo>
                    <a:pt x="20345" y="829564"/>
                  </a:moveTo>
                  <a:lnTo>
                    <a:pt x="17627" y="826833"/>
                  </a:lnTo>
                  <a:lnTo>
                    <a:pt x="10909" y="826833"/>
                  </a:lnTo>
                  <a:lnTo>
                    <a:pt x="8166" y="829564"/>
                  </a:lnTo>
                  <a:lnTo>
                    <a:pt x="8166" y="836282"/>
                  </a:lnTo>
                  <a:lnTo>
                    <a:pt x="10909" y="839000"/>
                  </a:lnTo>
                  <a:lnTo>
                    <a:pt x="17627" y="839000"/>
                  </a:lnTo>
                  <a:lnTo>
                    <a:pt x="20345" y="836282"/>
                  </a:lnTo>
                  <a:lnTo>
                    <a:pt x="20345" y="829564"/>
                  </a:lnTo>
                  <a:close/>
                </a:path>
                <a:path w="3369944" h="2192654">
                  <a:moveTo>
                    <a:pt x="23075" y="804113"/>
                  </a:moveTo>
                  <a:lnTo>
                    <a:pt x="20345" y="801382"/>
                  </a:lnTo>
                  <a:lnTo>
                    <a:pt x="13627" y="801382"/>
                  </a:lnTo>
                  <a:lnTo>
                    <a:pt x="10896" y="804113"/>
                  </a:lnTo>
                  <a:lnTo>
                    <a:pt x="10896" y="810844"/>
                  </a:lnTo>
                  <a:lnTo>
                    <a:pt x="13627" y="813562"/>
                  </a:lnTo>
                  <a:lnTo>
                    <a:pt x="20345" y="813562"/>
                  </a:lnTo>
                  <a:lnTo>
                    <a:pt x="23075" y="810844"/>
                  </a:lnTo>
                  <a:lnTo>
                    <a:pt x="23075" y="804113"/>
                  </a:lnTo>
                  <a:close/>
                </a:path>
                <a:path w="3369944" h="2192654">
                  <a:moveTo>
                    <a:pt x="26212" y="778713"/>
                  </a:moveTo>
                  <a:lnTo>
                    <a:pt x="23482" y="775982"/>
                  </a:lnTo>
                  <a:lnTo>
                    <a:pt x="16764" y="775982"/>
                  </a:lnTo>
                  <a:lnTo>
                    <a:pt x="14033" y="778713"/>
                  </a:lnTo>
                  <a:lnTo>
                    <a:pt x="14033" y="785431"/>
                  </a:lnTo>
                  <a:lnTo>
                    <a:pt x="16764" y="788162"/>
                  </a:lnTo>
                  <a:lnTo>
                    <a:pt x="23482" y="788162"/>
                  </a:lnTo>
                  <a:lnTo>
                    <a:pt x="26212" y="785431"/>
                  </a:lnTo>
                  <a:lnTo>
                    <a:pt x="26212" y="778713"/>
                  </a:lnTo>
                  <a:close/>
                </a:path>
                <a:path w="3369944" h="2192654">
                  <a:moveTo>
                    <a:pt x="29679" y="753364"/>
                  </a:moveTo>
                  <a:lnTo>
                    <a:pt x="26949" y="750633"/>
                  </a:lnTo>
                  <a:lnTo>
                    <a:pt x="20231" y="750633"/>
                  </a:lnTo>
                  <a:lnTo>
                    <a:pt x="17500" y="753364"/>
                  </a:lnTo>
                  <a:lnTo>
                    <a:pt x="17500" y="760082"/>
                  </a:lnTo>
                  <a:lnTo>
                    <a:pt x="20231" y="762812"/>
                  </a:lnTo>
                  <a:lnTo>
                    <a:pt x="26949" y="762812"/>
                  </a:lnTo>
                  <a:lnTo>
                    <a:pt x="29679" y="760082"/>
                  </a:lnTo>
                  <a:lnTo>
                    <a:pt x="29679" y="753364"/>
                  </a:lnTo>
                  <a:close/>
                </a:path>
                <a:path w="3369944" h="2192654">
                  <a:moveTo>
                    <a:pt x="33540" y="728065"/>
                  </a:moveTo>
                  <a:lnTo>
                    <a:pt x="30810" y="725335"/>
                  </a:lnTo>
                  <a:lnTo>
                    <a:pt x="24104" y="725335"/>
                  </a:lnTo>
                  <a:lnTo>
                    <a:pt x="21361" y="728065"/>
                  </a:lnTo>
                  <a:lnTo>
                    <a:pt x="21361" y="734783"/>
                  </a:lnTo>
                  <a:lnTo>
                    <a:pt x="24104" y="737514"/>
                  </a:lnTo>
                  <a:lnTo>
                    <a:pt x="30810" y="737514"/>
                  </a:lnTo>
                  <a:lnTo>
                    <a:pt x="33540" y="734783"/>
                  </a:lnTo>
                  <a:lnTo>
                    <a:pt x="33540" y="728065"/>
                  </a:lnTo>
                  <a:close/>
                </a:path>
                <a:path w="3369944" h="2192654">
                  <a:moveTo>
                    <a:pt x="37846" y="702818"/>
                  </a:moveTo>
                  <a:lnTo>
                    <a:pt x="35115" y="700100"/>
                  </a:lnTo>
                  <a:lnTo>
                    <a:pt x="28397" y="700100"/>
                  </a:lnTo>
                  <a:lnTo>
                    <a:pt x="25666" y="702818"/>
                  </a:lnTo>
                  <a:lnTo>
                    <a:pt x="25666" y="709549"/>
                  </a:lnTo>
                  <a:lnTo>
                    <a:pt x="28397" y="712279"/>
                  </a:lnTo>
                  <a:lnTo>
                    <a:pt x="35115" y="712279"/>
                  </a:lnTo>
                  <a:lnTo>
                    <a:pt x="37846" y="709549"/>
                  </a:lnTo>
                  <a:lnTo>
                    <a:pt x="37846" y="702818"/>
                  </a:lnTo>
                  <a:close/>
                </a:path>
                <a:path w="3369944" h="2192654">
                  <a:moveTo>
                    <a:pt x="42545" y="677659"/>
                  </a:moveTo>
                  <a:lnTo>
                    <a:pt x="39827" y="674928"/>
                  </a:lnTo>
                  <a:lnTo>
                    <a:pt x="33108" y="674928"/>
                  </a:lnTo>
                  <a:lnTo>
                    <a:pt x="30365" y="677659"/>
                  </a:lnTo>
                  <a:lnTo>
                    <a:pt x="30365" y="684377"/>
                  </a:lnTo>
                  <a:lnTo>
                    <a:pt x="33108" y="687108"/>
                  </a:lnTo>
                  <a:lnTo>
                    <a:pt x="39827" y="687108"/>
                  </a:lnTo>
                  <a:lnTo>
                    <a:pt x="42545" y="684377"/>
                  </a:lnTo>
                  <a:lnTo>
                    <a:pt x="42545" y="677659"/>
                  </a:lnTo>
                  <a:close/>
                </a:path>
                <a:path w="3369944" h="2192654">
                  <a:moveTo>
                    <a:pt x="47574" y="652576"/>
                  </a:moveTo>
                  <a:lnTo>
                    <a:pt x="44843" y="649833"/>
                  </a:lnTo>
                  <a:lnTo>
                    <a:pt x="38125" y="649833"/>
                  </a:lnTo>
                  <a:lnTo>
                    <a:pt x="35394" y="652576"/>
                  </a:lnTo>
                  <a:lnTo>
                    <a:pt x="35394" y="659295"/>
                  </a:lnTo>
                  <a:lnTo>
                    <a:pt x="38125" y="662012"/>
                  </a:lnTo>
                  <a:lnTo>
                    <a:pt x="44843" y="662012"/>
                  </a:lnTo>
                  <a:lnTo>
                    <a:pt x="47574" y="659295"/>
                  </a:lnTo>
                  <a:lnTo>
                    <a:pt x="47574" y="652576"/>
                  </a:lnTo>
                  <a:close/>
                </a:path>
                <a:path w="3369944" h="2192654">
                  <a:moveTo>
                    <a:pt x="52908" y="627557"/>
                  </a:moveTo>
                  <a:lnTo>
                    <a:pt x="50190" y="624827"/>
                  </a:lnTo>
                  <a:lnTo>
                    <a:pt x="43472" y="624827"/>
                  </a:lnTo>
                  <a:lnTo>
                    <a:pt x="40741" y="627557"/>
                  </a:lnTo>
                  <a:lnTo>
                    <a:pt x="40741" y="634276"/>
                  </a:lnTo>
                  <a:lnTo>
                    <a:pt x="43472" y="637006"/>
                  </a:lnTo>
                  <a:lnTo>
                    <a:pt x="50190" y="637006"/>
                  </a:lnTo>
                  <a:lnTo>
                    <a:pt x="52908" y="634276"/>
                  </a:lnTo>
                  <a:lnTo>
                    <a:pt x="52908" y="627557"/>
                  </a:lnTo>
                  <a:close/>
                </a:path>
                <a:path w="3369944" h="2192654">
                  <a:moveTo>
                    <a:pt x="58775" y="602627"/>
                  </a:moveTo>
                  <a:lnTo>
                    <a:pt x="56057" y="599897"/>
                  </a:lnTo>
                  <a:lnTo>
                    <a:pt x="49339" y="599897"/>
                  </a:lnTo>
                  <a:lnTo>
                    <a:pt x="46596" y="602627"/>
                  </a:lnTo>
                  <a:lnTo>
                    <a:pt x="46596" y="609346"/>
                  </a:lnTo>
                  <a:lnTo>
                    <a:pt x="49339" y="612063"/>
                  </a:lnTo>
                  <a:lnTo>
                    <a:pt x="56057" y="612063"/>
                  </a:lnTo>
                  <a:lnTo>
                    <a:pt x="58775" y="609346"/>
                  </a:lnTo>
                  <a:lnTo>
                    <a:pt x="58775" y="602627"/>
                  </a:lnTo>
                  <a:close/>
                </a:path>
                <a:path w="3369944" h="2192654">
                  <a:moveTo>
                    <a:pt x="64846" y="577786"/>
                  </a:moveTo>
                  <a:lnTo>
                    <a:pt x="62128" y="575056"/>
                  </a:lnTo>
                  <a:lnTo>
                    <a:pt x="55410" y="575056"/>
                  </a:lnTo>
                  <a:lnTo>
                    <a:pt x="52679" y="577786"/>
                  </a:lnTo>
                  <a:lnTo>
                    <a:pt x="52679" y="584504"/>
                  </a:lnTo>
                  <a:lnTo>
                    <a:pt x="55410" y="587235"/>
                  </a:lnTo>
                  <a:lnTo>
                    <a:pt x="62128" y="587235"/>
                  </a:lnTo>
                  <a:lnTo>
                    <a:pt x="64846" y="584504"/>
                  </a:lnTo>
                  <a:lnTo>
                    <a:pt x="64846" y="577786"/>
                  </a:lnTo>
                  <a:close/>
                </a:path>
                <a:path w="3369944" h="2192654">
                  <a:moveTo>
                    <a:pt x="71462" y="553046"/>
                  </a:moveTo>
                  <a:lnTo>
                    <a:pt x="68719" y="550316"/>
                  </a:lnTo>
                  <a:lnTo>
                    <a:pt x="62001" y="550316"/>
                  </a:lnTo>
                  <a:lnTo>
                    <a:pt x="59283" y="553046"/>
                  </a:lnTo>
                  <a:lnTo>
                    <a:pt x="59283" y="559765"/>
                  </a:lnTo>
                  <a:lnTo>
                    <a:pt x="62001" y="562495"/>
                  </a:lnTo>
                  <a:lnTo>
                    <a:pt x="68719" y="562495"/>
                  </a:lnTo>
                  <a:lnTo>
                    <a:pt x="71462" y="559765"/>
                  </a:lnTo>
                  <a:lnTo>
                    <a:pt x="71462" y="553046"/>
                  </a:lnTo>
                  <a:close/>
                </a:path>
                <a:path w="3369944" h="2192654">
                  <a:moveTo>
                    <a:pt x="78359" y="528408"/>
                  </a:moveTo>
                  <a:lnTo>
                    <a:pt x="75641" y="525678"/>
                  </a:lnTo>
                  <a:lnTo>
                    <a:pt x="68910" y="525678"/>
                  </a:lnTo>
                  <a:lnTo>
                    <a:pt x="66192" y="528408"/>
                  </a:lnTo>
                  <a:lnTo>
                    <a:pt x="66192" y="535127"/>
                  </a:lnTo>
                  <a:lnTo>
                    <a:pt x="68910" y="537857"/>
                  </a:lnTo>
                  <a:lnTo>
                    <a:pt x="75641" y="537857"/>
                  </a:lnTo>
                  <a:lnTo>
                    <a:pt x="78359" y="535127"/>
                  </a:lnTo>
                  <a:lnTo>
                    <a:pt x="78359" y="528408"/>
                  </a:lnTo>
                  <a:close/>
                </a:path>
                <a:path w="3369944" h="2192654">
                  <a:moveTo>
                    <a:pt x="85699" y="503885"/>
                  </a:moveTo>
                  <a:lnTo>
                    <a:pt x="82969" y="501154"/>
                  </a:lnTo>
                  <a:lnTo>
                    <a:pt x="76250" y="501154"/>
                  </a:lnTo>
                  <a:lnTo>
                    <a:pt x="73520" y="503885"/>
                  </a:lnTo>
                  <a:lnTo>
                    <a:pt x="73520" y="510603"/>
                  </a:lnTo>
                  <a:lnTo>
                    <a:pt x="76250" y="513334"/>
                  </a:lnTo>
                  <a:lnTo>
                    <a:pt x="82969" y="513334"/>
                  </a:lnTo>
                  <a:lnTo>
                    <a:pt x="85699" y="510603"/>
                  </a:lnTo>
                  <a:lnTo>
                    <a:pt x="85699" y="503885"/>
                  </a:lnTo>
                  <a:close/>
                </a:path>
                <a:path w="3369944" h="2192654">
                  <a:moveTo>
                    <a:pt x="93345" y="479450"/>
                  </a:moveTo>
                  <a:lnTo>
                    <a:pt x="90614" y="476732"/>
                  </a:lnTo>
                  <a:lnTo>
                    <a:pt x="83883" y="476732"/>
                  </a:lnTo>
                  <a:lnTo>
                    <a:pt x="81165" y="479450"/>
                  </a:lnTo>
                  <a:lnTo>
                    <a:pt x="81165" y="486194"/>
                  </a:lnTo>
                  <a:lnTo>
                    <a:pt x="83883" y="488911"/>
                  </a:lnTo>
                  <a:lnTo>
                    <a:pt x="90614" y="488911"/>
                  </a:lnTo>
                  <a:lnTo>
                    <a:pt x="93345" y="486194"/>
                  </a:lnTo>
                  <a:lnTo>
                    <a:pt x="93345" y="479450"/>
                  </a:lnTo>
                  <a:close/>
                </a:path>
                <a:path w="3369944" h="2192654">
                  <a:moveTo>
                    <a:pt x="101409" y="455168"/>
                  </a:moveTo>
                  <a:lnTo>
                    <a:pt x="98666" y="452424"/>
                  </a:lnTo>
                  <a:lnTo>
                    <a:pt x="91960" y="452424"/>
                  </a:lnTo>
                  <a:lnTo>
                    <a:pt x="89230" y="455168"/>
                  </a:lnTo>
                  <a:lnTo>
                    <a:pt x="89230" y="461886"/>
                  </a:lnTo>
                  <a:lnTo>
                    <a:pt x="91960" y="464604"/>
                  </a:lnTo>
                  <a:lnTo>
                    <a:pt x="98666" y="464604"/>
                  </a:lnTo>
                  <a:lnTo>
                    <a:pt x="101409" y="461886"/>
                  </a:lnTo>
                  <a:lnTo>
                    <a:pt x="101409" y="455168"/>
                  </a:lnTo>
                  <a:close/>
                </a:path>
                <a:path w="3369944" h="2192654">
                  <a:moveTo>
                    <a:pt x="109778" y="430987"/>
                  </a:moveTo>
                  <a:lnTo>
                    <a:pt x="107048" y="428269"/>
                  </a:lnTo>
                  <a:lnTo>
                    <a:pt x="100342" y="428269"/>
                  </a:lnTo>
                  <a:lnTo>
                    <a:pt x="97599" y="430987"/>
                  </a:lnTo>
                  <a:lnTo>
                    <a:pt x="97599" y="437705"/>
                  </a:lnTo>
                  <a:lnTo>
                    <a:pt x="100342" y="440436"/>
                  </a:lnTo>
                  <a:lnTo>
                    <a:pt x="107048" y="440436"/>
                  </a:lnTo>
                  <a:lnTo>
                    <a:pt x="109778" y="437705"/>
                  </a:lnTo>
                  <a:lnTo>
                    <a:pt x="109778" y="430987"/>
                  </a:lnTo>
                  <a:close/>
                </a:path>
                <a:path w="3369944" h="2192654">
                  <a:moveTo>
                    <a:pt x="118579" y="406958"/>
                  </a:moveTo>
                  <a:lnTo>
                    <a:pt x="115849" y="404228"/>
                  </a:lnTo>
                  <a:lnTo>
                    <a:pt x="109131" y="404228"/>
                  </a:lnTo>
                  <a:lnTo>
                    <a:pt x="106400" y="406958"/>
                  </a:lnTo>
                  <a:lnTo>
                    <a:pt x="106400" y="413677"/>
                  </a:lnTo>
                  <a:lnTo>
                    <a:pt x="109131" y="416394"/>
                  </a:lnTo>
                  <a:lnTo>
                    <a:pt x="115849" y="416394"/>
                  </a:lnTo>
                  <a:lnTo>
                    <a:pt x="118579" y="413677"/>
                  </a:lnTo>
                  <a:lnTo>
                    <a:pt x="118579" y="406958"/>
                  </a:lnTo>
                  <a:close/>
                </a:path>
                <a:path w="3369944" h="2192654">
                  <a:moveTo>
                    <a:pt x="127673" y="383044"/>
                  </a:moveTo>
                  <a:lnTo>
                    <a:pt x="124955" y="380314"/>
                  </a:lnTo>
                  <a:lnTo>
                    <a:pt x="118237" y="380314"/>
                  </a:lnTo>
                  <a:lnTo>
                    <a:pt x="115506" y="383044"/>
                  </a:lnTo>
                  <a:lnTo>
                    <a:pt x="115506" y="389775"/>
                  </a:lnTo>
                  <a:lnTo>
                    <a:pt x="118237" y="392493"/>
                  </a:lnTo>
                  <a:lnTo>
                    <a:pt x="124955" y="392493"/>
                  </a:lnTo>
                  <a:lnTo>
                    <a:pt x="127673" y="389775"/>
                  </a:lnTo>
                  <a:lnTo>
                    <a:pt x="127673" y="383044"/>
                  </a:lnTo>
                  <a:close/>
                </a:path>
                <a:path w="3369944" h="2192654">
                  <a:moveTo>
                    <a:pt x="190080" y="242798"/>
                  </a:moveTo>
                  <a:lnTo>
                    <a:pt x="187363" y="240055"/>
                  </a:lnTo>
                  <a:lnTo>
                    <a:pt x="180632" y="240055"/>
                  </a:lnTo>
                  <a:lnTo>
                    <a:pt x="177914" y="242798"/>
                  </a:lnTo>
                  <a:lnTo>
                    <a:pt x="177914" y="249516"/>
                  </a:lnTo>
                  <a:lnTo>
                    <a:pt x="180632" y="252234"/>
                  </a:lnTo>
                  <a:lnTo>
                    <a:pt x="187363" y="252234"/>
                  </a:lnTo>
                  <a:lnTo>
                    <a:pt x="190080" y="249516"/>
                  </a:lnTo>
                  <a:lnTo>
                    <a:pt x="190080" y="242798"/>
                  </a:lnTo>
                  <a:close/>
                </a:path>
                <a:path w="3369944" h="2192654">
                  <a:moveTo>
                    <a:pt x="201701" y="219976"/>
                  </a:moveTo>
                  <a:lnTo>
                    <a:pt x="198983" y="217258"/>
                  </a:lnTo>
                  <a:lnTo>
                    <a:pt x="192265" y="217258"/>
                  </a:lnTo>
                  <a:lnTo>
                    <a:pt x="189534" y="219976"/>
                  </a:lnTo>
                  <a:lnTo>
                    <a:pt x="189534" y="226707"/>
                  </a:lnTo>
                  <a:lnTo>
                    <a:pt x="192265" y="229425"/>
                  </a:lnTo>
                  <a:lnTo>
                    <a:pt x="198983" y="229425"/>
                  </a:lnTo>
                  <a:lnTo>
                    <a:pt x="201701" y="226707"/>
                  </a:lnTo>
                  <a:lnTo>
                    <a:pt x="201701" y="219976"/>
                  </a:lnTo>
                  <a:close/>
                </a:path>
                <a:path w="3369944" h="2192654">
                  <a:moveTo>
                    <a:pt x="213639" y="197370"/>
                  </a:moveTo>
                  <a:lnTo>
                    <a:pt x="210921" y="194640"/>
                  </a:lnTo>
                  <a:lnTo>
                    <a:pt x="204203" y="194640"/>
                  </a:lnTo>
                  <a:lnTo>
                    <a:pt x="201460" y="197370"/>
                  </a:lnTo>
                  <a:lnTo>
                    <a:pt x="201460" y="204089"/>
                  </a:lnTo>
                  <a:lnTo>
                    <a:pt x="204203" y="206819"/>
                  </a:lnTo>
                  <a:lnTo>
                    <a:pt x="210921" y="206819"/>
                  </a:lnTo>
                  <a:lnTo>
                    <a:pt x="213639" y="204089"/>
                  </a:lnTo>
                  <a:lnTo>
                    <a:pt x="213639" y="197370"/>
                  </a:lnTo>
                  <a:close/>
                </a:path>
                <a:path w="3369944" h="2192654">
                  <a:moveTo>
                    <a:pt x="225996" y="174942"/>
                  </a:moveTo>
                  <a:lnTo>
                    <a:pt x="223278" y="172212"/>
                  </a:lnTo>
                  <a:lnTo>
                    <a:pt x="216547" y="172212"/>
                  </a:lnTo>
                  <a:lnTo>
                    <a:pt x="213829" y="174942"/>
                  </a:lnTo>
                  <a:lnTo>
                    <a:pt x="213829" y="181660"/>
                  </a:lnTo>
                  <a:lnTo>
                    <a:pt x="216547" y="184391"/>
                  </a:lnTo>
                  <a:lnTo>
                    <a:pt x="223278" y="184391"/>
                  </a:lnTo>
                  <a:lnTo>
                    <a:pt x="225996" y="181660"/>
                  </a:lnTo>
                  <a:lnTo>
                    <a:pt x="225996" y="174942"/>
                  </a:lnTo>
                  <a:close/>
                </a:path>
                <a:path w="3369944" h="2192654">
                  <a:moveTo>
                    <a:pt x="238569" y="152692"/>
                  </a:moveTo>
                  <a:lnTo>
                    <a:pt x="235839" y="149961"/>
                  </a:lnTo>
                  <a:lnTo>
                    <a:pt x="229120" y="149961"/>
                  </a:lnTo>
                  <a:lnTo>
                    <a:pt x="226390" y="152692"/>
                  </a:lnTo>
                  <a:lnTo>
                    <a:pt x="226390" y="159410"/>
                  </a:lnTo>
                  <a:lnTo>
                    <a:pt x="229120" y="162140"/>
                  </a:lnTo>
                  <a:lnTo>
                    <a:pt x="235839" y="162140"/>
                  </a:lnTo>
                  <a:lnTo>
                    <a:pt x="238569" y="159410"/>
                  </a:lnTo>
                  <a:lnTo>
                    <a:pt x="238569" y="152692"/>
                  </a:lnTo>
                  <a:close/>
                </a:path>
                <a:path w="3369944" h="2192654">
                  <a:moveTo>
                    <a:pt x="251561" y="130644"/>
                  </a:moveTo>
                  <a:lnTo>
                    <a:pt x="248831" y="127914"/>
                  </a:lnTo>
                  <a:lnTo>
                    <a:pt x="242112" y="127914"/>
                  </a:lnTo>
                  <a:lnTo>
                    <a:pt x="239382" y="130644"/>
                  </a:lnTo>
                  <a:lnTo>
                    <a:pt x="239382" y="137375"/>
                  </a:lnTo>
                  <a:lnTo>
                    <a:pt x="242112" y="140093"/>
                  </a:lnTo>
                  <a:lnTo>
                    <a:pt x="248831" y="140093"/>
                  </a:lnTo>
                  <a:lnTo>
                    <a:pt x="251561" y="137375"/>
                  </a:lnTo>
                  <a:lnTo>
                    <a:pt x="251561" y="130644"/>
                  </a:lnTo>
                  <a:close/>
                </a:path>
                <a:path w="3369944" h="2192654">
                  <a:moveTo>
                    <a:pt x="264947" y="108800"/>
                  </a:moveTo>
                  <a:lnTo>
                    <a:pt x="262216" y="106057"/>
                  </a:lnTo>
                  <a:lnTo>
                    <a:pt x="255511" y="106057"/>
                  </a:lnTo>
                  <a:lnTo>
                    <a:pt x="252768" y="108800"/>
                  </a:lnTo>
                  <a:lnTo>
                    <a:pt x="252768" y="115519"/>
                  </a:lnTo>
                  <a:lnTo>
                    <a:pt x="255511" y="118237"/>
                  </a:lnTo>
                  <a:lnTo>
                    <a:pt x="262216" y="118237"/>
                  </a:lnTo>
                  <a:lnTo>
                    <a:pt x="264947" y="115519"/>
                  </a:lnTo>
                  <a:lnTo>
                    <a:pt x="264947" y="108800"/>
                  </a:lnTo>
                  <a:close/>
                </a:path>
                <a:path w="3369944" h="2192654">
                  <a:moveTo>
                    <a:pt x="278574" y="87147"/>
                  </a:moveTo>
                  <a:lnTo>
                    <a:pt x="275844" y="84416"/>
                  </a:lnTo>
                  <a:lnTo>
                    <a:pt x="269113" y="84416"/>
                  </a:lnTo>
                  <a:lnTo>
                    <a:pt x="266395" y="87147"/>
                  </a:lnTo>
                  <a:lnTo>
                    <a:pt x="266395" y="93878"/>
                  </a:lnTo>
                  <a:lnTo>
                    <a:pt x="269113" y="96596"/>
                  </a:lnTo>
                  <a:lnTo>
                    <a:pt x="275844" y="96596"/>
                  </a:lnTo>
                  <a:lnTo>
                    <a:pt x="278574" y="93878"/>
                  </a:lnTo>
                  <a:lnTo>
                    <a:pt x="278574" y="87147"/>
                  </a:lnTo>
                  <a:close/>
                </a:path>
                <a:path w="3369944" h="2192654">
                  <a:moveTo>
                    <a:pt x="292595" y="65722"/>
                  </a:moveTo>
                  <a:lnTo>
                    <a:pt x="289864" y="62992"/>
                  </a:lnTo>
                  <a:lnTo>
                    <a:pt x="283146" y="62992"/>
                  </a:lnTo>
                  <a:lnTo>
                    <a:pt x="280416" y="65722"/>
                  </a:lnTo>
                  <a:lnTo>
                    <a:pt x="280416" y="72440"/>
                  </a:lnTo>
                  <a:lnTo>
                    <a:pt x="283146" y="75158"/>
                  </a:lnTo>
                  <a:lnTo>
                    <a:pt x="289864" y="75158"/>
                  </a:lnTo>
                  <a:lnTo>
                    <a:pt x="292595" y="72440"/>
                  </a:lnTo>
                  <a:lnTo>
                    <a:pt x="292595" y="65722"/>
                  </a:lnTo>
                  <a:close/>
                </a:path>
                <a:path w="3369944" h="2192654">
                  <a:moveTo>
                    <a:pt x="306832" y="44500"/>
                  </a:moveTo>
                  <a:lnTo>
                    <a:pt x="304114" y="41770"/>
                  </a:lnTo>
                  <a:lnTo>
                    <a:pt x="297383" y="41770"/>
                  </a:lnTo>
                  <a:lnTo>
                    <a:pt x="294665" y="44500"/>
                  </a:lnTo>
                  <a:lnTo>
                    <a:pt x="294665" y="51231"/>
                  </a:lnTo>
                  <a:lnTo>
                    <a:pt x="297383" y="53949"/>
                  </a:lnTo>
                  <a:lnTo>
                    <a:pt x="304114" y="53949"/>
                  </a:lnTo>
                  <a:lnTo>
                    <a:pt x="306832" y="51231"/>
                  </a:lnTo>
                  <a:lnTo>
                    <a:pt x="306832" y="44500"/>
                  </a:lnTo>
                  <a:close/>
                </a:path>
                <a:path w="3369944" h="2192654">
                  <a:moveTo>
                    <a:pt x="321487" y="23495"/>
                  </a:moveTo>
                  <a:lnTo>
                    <a:pt x="318770" y="20764"/>
                  </a:lnTo>
                  <a:lnTo>
                    <a:pt x="312051" y="20764"/>
                  </a:lnTo>
                  <a:lnTo>
                    <a:pt x="309321" y="23495"/>
                  </a:lnTo>
                  <a:lnTo>
                    <a:pt x="309321" y="30226"/>
                  </a:lnTo>
                  <a:lnTo>
                    <a:pt x="312051" y="32943"/>
                  </a:lnTo>
                  <a:lnTo>
                    <a:pt x="318770" y="32943"/>
                  </a:lnTo>
                  <a:lnTo>
                    <a:pt x="321487" y="30226"/>
                  </a:lnTo>
                  <a:lnTo>
                    <a:pt x="321487" y="23495"/>
                  </a:lnTo>
                  <a:close/>
                </a:path>
                <a:path w="3369944" h="2192654">
                  <a:moveTo>
                    <a:pt x="336461" y="2730"/>
                  </a:moveTo>
                  <a:lnTo>
                    <a:pt x="333743" y="0"/>
                  </a:lnTo>
                  <a:lnTo>
                    <a:pt x="327025" y="0"/>
                  </a:lnTo>
                  <a:lnTo>
                    <a:pt x="324294" y="2730"/>
                  </a:lnTo>
                  <a:lnTo>
                    <a:pt x="324294" y="9448"/>
                  </a:lnTo>
                  <a:lnTo>
                    <a:pt x="327025" y="12166"/>
                  </a:lnTo>
                  <a:lnTo>
                    <a:pt x="333743" y="12166"/>
                  </a:lnTo>
                  <a:lnTo>
                    <a:pt x="336461" y="9448"/>
                  </a:lnTo>
                  <a:lnTo>
                    <a:pt x="336461" y="2730"/>
                  </a:lnTo>
                  <a:close/>
                </a:path>
                <a:path w="3369944" h="2192654">
                  <a:moveTo>
                    <a:pt x="399402" y="2069287"/>
                  </a:moveTo>
                  <a:lnTo>
                    <a:pt x="396671" y="2066569"/>
                  </a:lnTo>
                  <a:lnTo>
                    <a:pt x="389953" y="2066569"/>
                  </a:lnTo>
                  <a:lnTo>
                    <a:pt x="387223" y="2069287"/>
                  </a:lnTo>
                  <a:lnTo>
                    <a:pt x="387223" y="2076030"/>
                  </a:lnTo>
                  <a:lnTo>
                    <a:pt x="389953" y="2078748"/>
                  </a:lnTo>
                  <a:lnTo>
                    <a:pt x="396671" y="2078748"/>
                  </a:lnTo>
                  <a:lnTo>
                    <a:pt x="399402" y="2076030"/>
                  </a:lnTo>
                  <a:lnTo>
                    <a:pt x="399402" y="2069287"/>
                  </a:lnTo>
                  <a:close/>
                </a:path>
                <a:path w="3369944" h="2192654">
                  <a:moveTo>
                    <a:pt x="415836" y="2088870"/>
                  </a:moveTo>
                  <a:lnTo>
                    <a:pt x="413118" y="2086140"/>
                  </a:lnTo>
                  <a:lnTo>
                    <a:pt x="406387" y="2086140"/>
                  </a:lnTo>
                  <a:lnTo>
                    <a:pt x="403669" y="2088870"/>
                  </a:lnTo>
                  <a:lnTo>
                    <a:pt x="403669" y="2095588"/>
                  </a:lnTo>
                  <a:lnTo>
                    <a:pt x="406387" y="2098319"/>
                  </a:lnTo>
                  <a:lnTo>
                    <a:pt x="413118" y="2098319"/>
                  </a:lnTo>
                  <a:lnTo>
                    <a:pt x="415836" y="2095588"/>
                  </a:lnTo>
                  <a:lnTo>
                    <a:pt x="415836" y="2088870"/>
                  </a:lnTo>
                  <a:close/>
                </a:path>
                <a:path w="3369944" h="2192654">
                  <a:moveTo>
                    <a:pt x="432587" y="2108200"/>
                  </a:moveTo>
                  <a:lnTo>
                    <a:pt x="429869" y="2105469"/>
                  </a:lnTo>
                  <a:lnTo>
                    <a:pt x="423138" y="2105469"/>
                  </a:lnTo>
                  <a:lnTo>
                    <a:pt x="420420" y="2108200"/>
                  </a:lnTo>
                  <a:lnTo>
                    <a:pt x="420420" y="2114918"/>
                  </a:lnTo>
                  <a:lnTo>
                    <a:pt x="423138" y="2117648"/>
                  </a:lnTo>
                  <a:lnTo>
                    <a:pt x="429869" y="2117648"/>
                  </a:lnTo>
                  <a:lnTo>
                    <a:pt x="432587" y="2114918"/>
                  </a:lnTo>
                  <a:lnTo>
                    <a:pt x="432587" y="2108200"/>
                  </a:lnTo>
                  <a:close/>
                </a:path>
                <a:path w="3369944" h="2192654">
                  <a:moveTo>
                    <a:pt x="449668" y="2127262"/>
                  </a:moveTo>
                  <a:lnTo>
                    <a:pt x="446938" y="2124532"/>
                  </a:lnTo>
                  <a:lnTo>
                    <a:pt x="440220" y="2124532"/>
                  </a:lnTo>
                  <a:lnTo>
                    <a:pt x="437489" y="2127262"/>
                  </a:lnTo>
                  <a:lnTo>
                    <a:pt x="437489" y="2133993"/>
                  </a:lnTo>
                  <a:lnTo>
                    <a:pt x="440220" y="2136711"/>
                  </a:lnTo>
                  <a:lnTo>
                    <a:pt x="446938" y="2136711"/>
                  </a:lnTo>
                  <a:lnTo>
                    <a:pt x="449668" y="2133993"/>
                  </a:lnTo>
                  <a:lnTo>
                    <a:pt x="449668" y="2127262"/>
                  </a:lnTo>
                  <a:close/>
                </a:path>
                <a:path w="3369944" h="2192654">
                  <a:moveTo>
                    <a:pt x="467042" y="2146071"/>
                  </a:moveTo>
                  <a:lnTo>
                    <a:pt x="464312" y="2143341"/>
                  </a:lnTo>
                  <a:lnTo>
                    <a:pt x="457593" y="2143341"/>
                  </a:lnTo>
                  <a:lnTo>
                    <a:pt x="454875" y="2146071"/>
                  </a:lnTo>
                  <a:lnTo>
                    <a:pt x="454875" y="2152789"/>
                  </a:lnTo>
                  <a:lnTo>
                    <a:pt x="457593" y="2155520"/>
                  </a:lnTo>
                  <a:lnTo>
                    <a:pt x="464312" y="2155520"/>
                  </a:lnTo>
                  <a:lnTo>
                    <a:pt x="467042" y="2152789"/>
                  </a:lnTo>
                  <a:lnTo>
                    <a:pt x="467042" y="2146071"/>
                  </a:lnTo>
                  <a:close/>
                </a:path>
                <a:path w="3369944" h="2192654">
                  <a:moveTo>
                    <a:pt x="484733" y="2164613"/>
                  </a:moveTo>
                  <a:lnTo>
                    <a:pt x="482003" y="2161883"/>
                  </a:lnTo>
                  <a:lnTo>
                    <a:pt x="475284" y="2161883"/>
                  </a:lnTo>
                  <a:lnTo>
                    <a:pt x="472554" y="2164613"/>
                  </a:lnTo>
                  <a:lnTo>
                    <a:pt x="472554" y="2171331"/>
                  </a:lnTo>
                  <a:lnTo>
                    <a:pt x="475284" y="2174049"/>
                  </a:lnTo>
                  <a:lnTo>
                    <a:pt x="482003" y="2174049"/>
                  </a:lnTo>
                  <a:lnTo>
                    <a:pt x="484733" y="2171331"/>
                  </a:lnTo>
                  <a:lnTo>
                    <a:pt x="484733" y="2164613"/>
                  </a:lnTo>
                  <a:close/>
                </a:path>
                <a:path w="3369944" h="2192654">
                  <a:moveTo>
                    <a:pt x="502653" y="2182876"/>
                  </a:moveTo>
                  <a:lnTo>
                    <a:pt x="499922" y="2180145"/>
                  </a:lnTo>
                  <a:lnTo>
                    <a:pt x="493191" y="2180145"/>
                  </a:lnTo>
                  <a:lnTo>
                    <a:pt x="490474" y="2182876"/>
                  </a:lnTo>
                  <a:lnTo>
                    <a:pt x="490474" y="2189594"/>
                  </a:lnTo>
                  <a:lnTo>
                    <a:pt x="493191" y="2192324"/>
                  </a:lnTo>
                  <a:lnTo>
                    <a:pt x="499922" y="2192324"/>
                  </a:lnTo>
                  <a:lnTo>
                    <a:pt x="502653" y="2189594"/>
                  </a:lnTo>
                  <a:lnTo>
                    <a:pt x="502653" y="2182876"/>
                  </a:lnTo>
                  <a:close/>
                </a:path>
                <a:path w="3369944" h="2192654">
                  <a:moveTo>
                    <a:pt x="3215538" y="1713966"/>
                  </a:moveTo>
                  <a:lnTo>
                    <a:pt x="3212820" y="1711236"/>
                  </a:lnTo>
                  <a:lnTo>
                    <a:pt x="3206102" y="1711236"/>
                  </a:lnTo>
                  <a:lnTo>
                    <a:pt x="3203359" y="1713966"/>
                  </a:lnTo>
                  <a:lnTo>
                    <a:pt x="3203359" y="1720697"/>
                  </a:lnTo>
                  <a:lnTo>
                    <a:pt x="3206102" y="1723415"/>
                  </a:lnTo>
                  <a:lnTo>
                    <a:pt x="3212820" y="1723415"/>
                  </a:lnTo>
                  <a:lnTo>
                    <a:pt x="3215538" y="1720697"/>
                  </a:lnTo>
                  <a:lnTo>
                    <a:pt x="3215538" y="1713966"/>
                  </a:lnTo>
                  <a:close/>
                </a:path>
                <a:path w="3369944" h="2192654">
                  <a:moveTo>
                    <a:pt x="3226231" y="1690751"/>
                  </a:moveTo>
                  <a:lnTo>
                    <a:pt x="3223501" y="1688020"/>
                  </a:lnTo>
                  <a:lnTo>
                    <a:pt x="3216770" y="1688020"/>
                  </a:lnTo>
                  <a:lnTo>
                    <a:pt x="3214052" y="1690751"/>
                  </a:lnTo>
                  <a:lnTo>
                    <a:pt x="3214052" y="1697469"/>
                  </a:lnTo>
                  <a:lnTo>
                    <a:pt x="3216770" y="1700199"/>
                  </a:lnTo>
                  <a:lnTo>
                    <a:pt x="3223501" y="1700199"/>
                  </a:lnTo>
                  <a:lnTo>
                    <a:pt x="3226231" y="1697469"/>
                  </a:lnTo>
                  <a:lnTo>
                    <a:pt x="3226231" y="1690751"/>
                  </a:lnTo>
                  <a:close/>
                </a:path>
                <a:path w="3369944" h="2192654">
                  <a:moveTo>
                    <a:pt x="3291459" y="1523974"/>
                  </a:moveTo>
                  <a:lnTo>
                    <a:pt x="3288728" y="1521244"/>
                  </a:lnTo>
                  <a:lnTo>
                    <a:pt x="3282010" y="1521244"/>
                  </a:lnTo>
                  <a:lnTo>
                    <a:pt x="3279292" y="1523974"/>
                  </a:lnTo>
                  <a:lnTo>
                    <a:pt x="3279292" y="1530705"/>
                  </a:lnTo>
                  <a:lnTo>
                    <a:pt x="3282010" y="1533423"/>
                  </a:lnTo>
                  <a:lnTo>
                    <a:pt x="3288728" y="1533423"/>
                  </a:lnTo>
                  <a:lnTo>
                    <a:pt x="3291459" y="1530705"/>
                  </a:lnTo>
                  <a:lnTo>
                    <a:pt x="3291459" y="1523974"/>
                  </a:lnTo>
                  <a:close/>
                </a:path>
                <a:path w="3369944" h="2192654">
                  <a:moveTo>
                    <a:pt x="3306851" y="1475155"/>
                  </a:moveTo>
                  <a:lnTo>
                    <a:pt x="3304121" y="1472425"/>
                  </a:lnTo>
                  <a:lnTo>
                    <a:pt x="3297402" y="1472425"/>
                  </a:lnTo>
                  <a:lnTo>
                    <a:pt x="3294672" y="1475155"/>
                  </a:lnTo>
                  <a:lnTo>
                    <a:pt x="3294672" y="1481874"/>
                  </a:lnTo>
                  <a:lnTo>
                    <a:pt x="3297402" y="1484591"/>
                  </a:lnTo>
                  <a:lnTo>
                    <a:pt x="3304121" y="1484591"/>
                  </a:lnTo>
                  <a:lnTo>
                    <a:pt x="3306851" y="1481874"/>
                  </a:lnTo>
                  <a:lnTo>
                    <a:pt x="3306851" y="1475155"/>
                  </a:lnTo>
                  <a:close/>
                </a:path>
                <a:path w="3369944" h="2192654">
                  <a:moveTo>
                    <a:pt x="3313861" y="1450555"/>
                  </a:moveTo>
                  <a:lnTo>
                    <a:pt x="3311144" y="1447838"/>
                  </a:lnTo>
                  <a:lnTo>
                    <a:pt x="3304413" y="1447838"/>
                  </a:lnTo>
                  <a:lnTo>
                    <a:pt x="3301695" y="1450555"/>
                  </a:lnTo>
                  <a:lnTo>
                    <a:pt x="3301695" y="1457286"/>
                  </a:lnTo>
                  <a:lnTo>
                    <a:pt x="3304413" y="1460017"/>
                  </a:lnTo>
                  <a:lnTo>
                    <a:pt x="3311144" y="1460017"/>
                  </a:lnTo>
                  <a:lnTo>
                    <a:pt x="3313861" y="1457286"/>
                  </a:lnTo>
                  <a:lnTo>
                    <a:pt x="3313861" y="1450555"/>
                  </a:lnTo>
                  <a:close/>
                </a:path>
                <a:path w="3369944" h="2192654">
                  <a:moveTo>
                    <a:pt x="3320681" y="1425879"/>
                  </a:moveTo>
                  <a:lnTo>
                    <a:pt x="3317951" y="1423149"/>
                  </a:lnTo>
                  <a:lnTo>
                    <a:pt x="3311233" y="1423149"/>
                  </a:lnTo>
                  <a:lnTo>
                    <a:pt x="3308502" y="1425879"/>
                  </a:lnTo>
                  <a:lnTo>
                    <a:pt x="3308502" y="1432598"/>
                  </a:lnTo>
                  <a:lnTo>
                    <a:pt x="3311233" y="1435315"/>
                  </a:lnTo>
                  <a:lnTo>
                    <a:pt x="3317951" y="1435315"/>
                  </a:lnTo>
                  <a:lnTo>
                    <a:pt x="3320681" y="1432598"/>
                  </a:lnTo>
                  <a:lnTo>
                    <a:pt x="3320681" y="1425879"/>
                  </a:lnTo>
                  <a:close/>
                </a:path>
                <a:path w="3369944" h="2192654">
                  <a:moveTo>
                    <a:pt x="3326955" y="1401076"/>
                  </a:moveTo>
                  <a:lnTo>
                    <a:pt x="3324225" y="1398358"/>
                  </a:lnTo>
                  <a:lnTo>
                    <a:pt x="3317506" y="1398358"/>
                  </a:lnTo>
                  <a:lnTo>
                    <a:pt x="3314789" y="1401076"/>
                  </a:lnTo>
                  <a:lnTo>
                    <a:pt x="3314789" y="1407820"/>
                  </a:lnTo>
                  <a:lnTo>
                    <a:pt x="3317506" y="1410538"/>
                  </a:lnTo>
                  <a:lnTo>
                    <a:pt x="3324225" y="1410538"/>
                  </a:lnTo>
                  <a:lnTo>
                    <a:pt x="3326955" y="1407820"/>
                  </a:lnTo>
                  <a:lnTo>
                    <a:pt x="3326955" y="1401076"/>
                  </a:lnTo>
                  <a:close/>
                </a:path>
                <a:path w="3369944" h="2192654">
                  <a:moveTo>
                    <a:pt x="3333026" y="1376197"/>
                  </a:moveTo>
                  <a:lnTo>
                    <a:pt x="3330295" y="1373466"/>
                  </a:lnTo>
                  <a:lnTo>
                    <a:pt x="3323577" y="1373466"/>
                  </a:lnTo>
                  <a:lnTo>
                    <a:pt x="3320846" y="1376197"/>
                  </a:lnTo>
                  <a:lnTo>
                    <a:pt x="3320846" y="1382928"/>
                  </a:lnTo>
                  <a:lnTo>
                    <a:pt x="3323577" y="1385646"/>
                  </a:lnTo>
                  <a:lnTo>
                    <a:pt x="3330295" y="1385646"/>
                  </a:lnTo>
                  <a:lnTo>
                    <a:pt x="3333026" y="1382928"/>
                  </a:lnTo>
                  <a:lnTo>
                    <a:pt x="3333026" y="1376197"/>
                  </a:lnTo>
                  <a:close/>
                </a:path>
                <a:path w="3369944" h="2192654">
                  <a:moveTo>
                    <a:pt x="3338372" y="816851"/>
                  </a:moveTo>
                  <a:lnTo>
                    <a:pt x="3335642" y="814120"/>
                  </a:lnTo>
                  <a:lnTo>
                    <a:pt x="3328924" y="814120"/>
                  </a:lnTo>
                  <a:lnTo>
                    <a:pt x="3326193" y="816851"/>
                  </a:lnTo>
                  <a:lnTo>
                    <a:pt x="3326193" y="823569"/>
                  </a:lnTo>
                  <a:lnTo>
                    <a:pt x="3328924" y="826287"/>
                  </a:lnTo>
                  <a:lnTo>
                    <a:pt x="3335642" y="826287"/>
                  </a:lnTo>
                  <a:lnTo>
                    <a:pt x="3338372" y="823569"/>
                  </a:lnTo>
                  <a:lnTo>
                    <a:pt x="3338372" y="816851"/>
                  </a:lnTo>
                  <a:close/>
                </a:path>
                <a:path w="3369944" h="2192654">
                  <a:moveTo>
                    <a:pt x="3338588" y="1351229"/>
                  </a:moveTo>
                  <a:lnTo>
                    <a:pt x="3335845" y="1348498"/>
                  </a:lnTo>
                  <a:lnTo>
                    <a:pt x="3329140" y="1348498"/>
                  </a:lnTo>
                  <a:lnTo>
                    <a:pt x="3326409" y="1351229"/>
                  </a:lnTo>
                  <a:lnTo>
                    <a:pt x="3326409" y="1357947"/>
                  </a:lnTo>
                  <a:lnTo>
                    <a:pt x="3329140" y="1360678"/>
                  </a:lnTo>
                  <a:lnTo>
                    <a:pt x="3335845" y="1360678"/>
                  </a:lnTo>
                  <a:lnTo>
                    <a:pt x="3338588" y="1357947"/>
                  </a:lnTo>
                  <a:lnTo>
                    <a:pt x="3338588" y="1351229"/>
                  </a:lnTo>
                  <a:close/>
                </a:path>
                <a:path w="3369944" h="2192654">
                  <a:moveTo>
                    <a:pt x="3343071" y="867803"/>
                  </a:moveTo>
                  <a:lnTo>
                    <a:pt x="3340341" y="865073"/>
                  </a:lnTo>
                  <a:lnTo>
                    <a:pt x="3333635" y="865073"/>
                  </a:lnTo>
                  <a:lnTo>
                    <a:pt x="3330892" y="867803"/>
                  </a:lnTo>
                  <a:lnTo>
                    <a:pt x="3330892" y="874534"/>
                  </a:lnTo>
                  <a:lnTo>
                    <a:pt x="3333635" y="877252"/>
                  </a:lnTo>
                  <a:lnTo>
                    <a:pt x="3340341" y="877252"/>
                  </a:lnTo>
                  <a:lnTo>
                    <a:pt x="3343071" y="874534"/>
                  </a:lnTo>
                  <a:lnTo>
                    <a:pt x="3343071" y="867803"/>
                  </a:lnTo>
                  <a:close/>
                </a:path>
                <a:path w="3369944" h="2192654">
                  <a:moveTo>
                    <a:pt x="3344862" y="893343"/>
                  </a:moveTo>
                  <a:lnTo>
                    <a:pt x="3342132" y="890600"/>
                  </a:lnTo>
                  <a:lnTo>
                    <a:pt x="3335413" y="890600"/>
                  </a:lnTo>
                  <a:lnTo>
                    <a:pt x="3332683" y="893343"/>
                  </a:lnTo>
                  <a:lnTo>
                    <a:pt x="3332683" y="900061"/>
                  </a:lnTo>
                  <a:lnTo>
                    <a:pt x="3335413" y="902779"/>
                  </a:lnTo>
                  <a:lnTo>
                    <a:pt x="3342132" y="902779"/>
                  </a:lnTo>
                  <a:lnTo>
                    <a:pt x="3344862" y="900061"/>
                  </a:lnTo>
                  <a:lnTo>
                    <a:pt x="3344862" y="893343"/>
                  </a:lnTo>
                  <a:close/>
                </a:path>
                <a:path w="3369944" h="2192654">
                  <a:moveTo>
                    <a:pt x="3346335" y="918883"/>
                  </a:moveTo>
                  <a:lnTo>
                    <a:pt x="3343605" y="916165"/>
                  </a:lnTo>
                  <a:lnTo>
                    <a:pt x="3336874" y="916165"/>
                  </a:lnTo>
                  <a:lnTo>
                    <a:pt x="3334156" y="918883"/>
                  </a:lnTo>
                  <a:lnTo>
                    <a:pt x="3334156" y="925614"/>
                  </a:lnTo>
                  <a:lnTo>
                    <a:pt x="3336874" y="928344"/>
                  </a:lnTo>
                  <a:lnTo>
                    <a:pt x="3343605" y="928344"/>
                  </a:lnTo>
                  <a:lnTo>
                    <a:pt x="3346335" y="925614"/>
                  </a:lnTo>
                  <a:lnTo>
                    <a:pt x="3346335" y="918883"/>
                  </a:lnTo>
                  <a:close/>
                </a:path>
                <a:path w="3369944" h="2192654">
                  <a:moveTo>
                    <a:pt x="3347262" y="944473"/>
                  </a:moveTo>
                  <a:lnTo>
                    <a:pt x="3344545" y="941730"/>
                  </a:lnTo>
                  <a:lnTo>
                    <a:pt x="3337814" y="941730"/>
                  </a:lnTo>
                  <a:lnTo>
                    <a:pt x="3335096" y="944473"/>
                  </a:lnTo>
                  <a:lnTo>
                    <a:pt x="3335096" y="951191"/>
                  </a:lnTo>
                  <a:lnTo>
                    <a:pt x="3337814" y="953909"/>
                  </a:lnTo>
                  <a:lnTo>
                    <a:pt x="3344545" y="953909"/>
                  </a:lnTo>
                  <a:lnTo>
                    <a:pt x="3347262" y="951191"/>
                  </a:lnTo>
                  <a:lnTo>
                    <a:pt x="3347262" y="944473"/>
                  </a:lnTo>
                  <a:close/>
                </a:path>
                <a:path w="3369944" h="2192654">
                  <a:moveTo>
                    <a:pt x="3347897" y="970051"/>
                  </a:moveTo>
                  <a:lnTo>
                    <a:pt x="3345167" y="967320"/>
                  </a:lnTo>
                  <a:lnTo>
                    <a:pt x="3338449" y="967320"/>
                  </a:lnTo>
                  <a:lnTo>
                    <a:pt x="3335731" y="970051"/>
                  </a:lnTo>
                  <a:lnTo>
                    <a:pt x="3335731" y="976769"/>
                  </a:lnTo>
                  <a:lnTo>
                    <a:pt x="3338449" y="979487"/>
                  </a:lnTo>
                  <a:lnTo>
                    <a:pt x="3345167" y="979487"/>
                  </a:lnTo>
                  <a:lnTo>
                    <a:pt x="3347897" y="976769"/>
                  </a:lnTo>
                  <a:lnTo>
                    <a:pt x="3347897" y="970051"/>
                  </a:lnTo>
                  <a:close/>
                </a:path>
                <a:path w="3369944" h="2192654">
                  <a:moveTo>
                    <a:pt x="3353143" y="1275854"/>
                  </a:moveTo>
                  <a:lnTo>
                    <a:pt x="3350399" y="1273111"/>
                  </a:lnTo>
                  <a:lnTo>
                    <a:pt x="3343694" y="1273111"/>
                  </a:lnTo>
                  <a:lnTo>
                    <a:pt x="3340963" y="1275854"/>
                  </a:lnTo>
                  <a:lnTo>
                    <a:pt x="3340963" y="1282573"/>
                  </a:lnTo>
                  <a:lnTo>
                    <a:pt x="3343694" y="1285290"/>
                  </a:lnTo>
                  <a:lnTo>
                    <a:pt x="3350399" y="1285290"/>
                  </a:lnTo>
                  <a:lnTo>
                    <a:pt x="3353143" y="1282573"/>
                  </a:lnTo>
                  <a:lnTo>
                    <a:pt x="3353143" y="1275854"/>
                  </a:lnTo>
                  <a:close/>
                </a:path>
                <a:path w="3369944" h="2192654">
                  <a:moveTo>
                    <a:pt x="3357105" y="1250569"/>
                  </a:moveTo>
                  <a:lnTo>
                    <a:pt x="3354374" y="1247851"/>
                  </a:lnTo>
                  <a:lnTo>
                    <a:pt x="3347656" y="1247851"/>
                  </a:lnTo>
                  <a:lnTo>
                    <a:pt x="3344926" y="1250569"/>
                  </a:lnTo>
                  <a:lnTo>
                    <a:pt x="3344926" y="1257300"/>
                  </a:lnTo>
                  <a:lnTo>
                    <a:pt x="3347656" y="1260030"/>
                  </a:lnTo>
                  <a:lnTo>
                    <a:pt x="3354374" y="1260030"/>
                  </a:lnTo>
                  <a:lnTo>
                    <a:pt x="3357105" y="1257300"/>
                  </a:lnTo>
                  <a:lnTo>
                    <a:pt x="3357105" y="1250569"/>
                  </a:lnTo>
                  <a:close/>
                </a:path>
                <a:path w="3369944" h="2192654">
                  <a:moveTo>
                    <a:pt x="3360877" y="1225257"/>
                  </a:moveTo>
                  <a:lnTo>
                    <a:pt x="3358159" y="1222527"/>
                  </a:lnTo>
                  <a:lnTo>
                    <a:pt x="3351428" y="1222527"/>
                  </a:lnTo>
                  <a:lnTo>
                    <a:pt x="3348710" y="1225257"/>
                  </a:lnTo>
                  <a:lnTo>
                    <a:pt x="3348710" y="1231976"/>
                  </a:lnTo>
                  <a:lnTo>
                    <a:pt x="3351428" y="1234694"/>
                  </a:lnTo>
                  <a:lnTo>
                    <a:pt x="3358159" y="1234694"/>
                  </a:lnTo>
                  <a:lnTo>
                    <a:pt x="3360877" y="1231976"/>
                  </a:lnTo>
                  <a:lnTo>
                    <a:pt x="3360877" y="1225257"/>
                  </a:lnTo>
                  <a:close/>
                </a:path>
                <a:path w="3369944" h="2192654">
                  <a:moveTo>
                    <a:pt x="3364128" y="1199857"/>
                  </a:moveTo>
                  <a:lnTo>
                    <a:pt x="3361398" y="1197140"/>
                  </a:lnTo>
                  <a:lnTo>
                    <a:pt x="3354679" y="1197140"/>
                  </a:lnTo>
                  <a:lnTo>
                    <a:pt x="3351949" y="1199857"/>
                  </a:lnTo>
                  <a:lnTo>
                    <a:pt x="3351949" y="1206601"/>
                  </a:lnTo>
                  <a:lnTo>
                    <a:pt x="3354679" y="1209319"/>
                  </a:lnTo>
                  <a:lnTo>
                    <a:pt x="3361398" y="1209319"/>
                  </a:lnTo>
                  <a:lnTo>
                    <a:pt x="3364128" y="1206601"/>
                  </a:lnTo>
                  <a:lnTo>
                    <a:pt x="3364128" y="1199857"/>
                  </a:lnTo>
                  <a:close/>
                </a:path>
                <a:path w="3369944" h="2192654">
                  <a:moveTo>
                    <a:pt x="3367049" y="1174445"/>
                  </a:moveTo>
                  <a:lnTo>
                    <a:pt x="3364319" y="1171714"/>
                  </a:lnTo>
                  <a:lnTo>
                    <a:pt x="3357613" y="1171714"/>
                  </a:lnTo>
                  <a:lnTo>
                    <a:pt x="3354882" y="1174445"/>
                  </a:lnTo>
                  <a:lnTo>
                    <a:pt x="3354882" y="1181176"/>
                  </a:lnTo>
                  <a:lnTo>
                    <a:pt x="3357613" y="1183894"/>
                  </a:lnTo>
                  <a:lnTo>
                    <a:pt x="3364319" y="1183894"/>
                  </a:lnTo>
                  <a:lnTo>
                    <a:pt x="3367049" y="1181176"/>
                  </a:lnTo>
                  <a:lnTo>
                    <a:pt x="3367049" y="1174445"/>
                  </a:lnTo>
                  <a:close/>
                </a:path>
                <a:path w="3369944" h="2192654">
                  <a:moveTo>
                    <a:pt x="3369564" y="1148969"/>
                  </a:moveTo>
                  <a:lnTo>
                    <a:pt x="3366846" y="1146251"/>
                  </a:lnTo>
                  <a:lnTo>
                    <a:pt x="3360128" y="1146251"/>
                  </a:lnTo>
                  <a:lnTo>
                    <a:pt x="3357384" y="1148969"/>
                  </a:lnTo>
                  <a:lnTo>
                    <a:pt x="3357384" y="1155712"/>
                  </a:lnTo>
                  <a:lnTo>
                    <a:pt x="3360128" y="1158430"/>
                  </a:lnTo>
                  <a:lnTo>
                    <a:pt x="3366846" y="1158430"/>
                  </a:lnTo>
                  <a:lnTo>
                    <a:pt x="3369564" y="1155712"/>
                  </a:lnTo>
                  <a:lnTo>
                    <a:pt x="3369564" y="114896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2345467" y="8328412"/>
              <a:ext cx="3071495" cy="2113915"/>
            </a:xfrm>
            <a:custGeom>
              <a:avLst/>
              <a:gdLst/>
              <a:ahLst/>
              <a:cxnLst/>
              <a:rect l="l" t="t" r="r" b="b"/>
              <a:pathLst>
                <a:path w="3071494" h="2113915">
                  <a:moveTo>
                    <a:pt x="12166" y="300748"/>
                  </a:moveTo>
                  <a:lnTo>
                    <a:pt x="9448" y="298018"/>
                  </a:lnTo>
                  <a:lnTo>
                    <a:pt x="2730" y="298018"/>
                  </a:lnTo>
                  <a:lnTo>
                    <a:pt x="0" y="300748"/>
                  </a:lnTo>
                  <a:lnTo>
                    <a:pt x="0" y="307467"/>
                  </a:lnTo>
                  <a:lnTo>
                    <a:pt x="2730" y="310184"/>
                  </a:lnTo>
                  <a:lnTo>
                    <a:pt x="9448" y="310184"/>
                  </a:lnTo>
                  <a:lnTo>
                    <a:pt x="12166" y="307467"/>
                  </a:lnTo>
                  <a:lnTo>
                    <a:pt x="12166" y="300748"/>
                  </a:lnTo>
                  <a:close/>
                </a:path>
                <a:path w="3071494" h="2113915">
                  <a:moveTo>
                    <a:pt x="27470" y="280200"/>
                  </a:moveTo>
                  <a:lnTo>
                    <a:pt x="24739" y="277469"/>
                  </a:lnTo>
                  <a:lnTo>
                    <a:pt x="18021" y="277469"/>
                  </a:lnTo>
                  <a:lnTo>
                    <a:pt x="15290" y="280200"/>
                  </a:lnTo>
                  <a:lnTo>
                    <a:pt x="15290" y="286918"/>
                  </a:lnTo>
                  <a:lnTo>
                    <a:pt x="18021" y="289648"/>
                  </a:lnTo>
                  <a:lnTo>
                    <a:pt x="24739" y="289648"/>
                  </a:lnTo>
                  <a:lnTo>
                    <a:pt x="27470" y="286918"/>
                  </a:lnTo>
                  <a:lnTo>
                    <a:pt x="27470" y="280200"/>
                  </a:lnTo>
                  <a:close/>
                </a:path>
                <a:path w="3071494" h="2113915">
                  <a:moveTo>
                    <a:pt x="108292" y="181089"/>
                  </a:moveTo>
                  <a:lnTo>
                    <a:pt x="105575" y="178371"/>
                  </a:lnTo>
                  <a:lnTo>
                    <a:pt x="98844" y="178371"/>
                  </a:lnTo>
                  <a:lnTo>
                    <a:pt x="96126" y="181089"/>
                  </a:lnTo>
                  <a:lnTo>
                    <a:pt x="96126" y="187820"/>
                  </a:lnTo>
                  <a:lnTo>
                    <a:pt x="98844" y="190550"/>
                  </a:lnTo>
                  <a:lnTo>
                    <a:pt x="105575" y="190550"/>
                  </a:lnTo>
                  <a:lnTo>
                    <a:pt x="108292" y="187820"/>
                  </a:lnTo>
                  <a:lnTo>
                    <a:pt x="108292" y="181089"/>
                  </a:lnTo>
                  <a:close/>
                </a:path>
                <a:path w="3071494" h="2113915">
                  <a:moveTo>
                    <a:pt x="125374" y="162039"/>
                  </a:moveTo>
                  <a:lnTo>
                    <a:pt x="122643" y="159308"/>
                  </a:lnTo>
                  <a:lnTo>
                    <a:pt x="115925" y="159308"/>
                  </a:lnTo>
                  <a:lnTo>
                    <a:pt x="113195" y="162039"/>
                  </a:lnTo>
                  <a:lnTo>
                    <a:pt x="113195" y="168757"/>
                  </a:lnTo>
                  <a:lnTo>
                    <a:pt x="115925" y="171488"/>
                  </a:lnTo>
                  <a:lnTo>
                    <a:pt x="122643" y="171488"/>
                  </a:lnTo>
                  <a:lnTo>
                    <a:pt x="125374" y="168757"/>
                  </a:lnTo>
                  <a:lnTo>
                    <a:pt x="125374" y="162039"/>
                  </a:lnTo>
                  <a:close/>
                </a:path>
                <a:path w="3071494" h="2113915">
                  <a:moveTo>
                    <a:pt x="142748" y="143230"/>
                  </a:moveTo>
                  <a:lnTo>
                    <a:pt x="140017" y="140500"/>
                  </a:lnTo>
                  <a:lnTo>
                    <a:pt x="133299" y="140500"/>
                  </a:lnTo>
                  <a:lnTo>
                    <a:pt x="130581" y="143230"/>
                  </a:lnTo>
                  <a:lnTo>
                    <a:pt x="130581" y="149948"/>
                  </a:lnTo>
                  <a:lnTo>
                    <a:pt x="133299" y="152679"/>
                  </a:lnTo>
                  <a:lnTo>
                    <a:pt x="140017" y="152679"/>
                  </a:lnTo>
                  <a:lnTo>
                    <a:pt x="142748" y="149948"/>
                  </a:lnTo>
                  <a:lnTo>
                    <a:pt x="142748" y="143230"/>
                  </a:lnTo>
                  <a:close/>
                </a:path>
                <a:path w="3071494" h="2113915">
                  <a:moveTo>
                    <a:pt x="160439" y="124688"/>
                  </a:moveTo>
                  <a:lnTo>
                    <a:pt x="157708" y="121970"/>
                  </a:lnTo>
                  <a:lnTo>
                    <a:pt x="150990" y="121970"/>
                  </a:lnTo>
                  <a:lnTo>
                    <a:pt x="148259" y="124688"/>
                  </a:lnTo>
                  <a:lnTo>
                    <a:pt x="148259" y="131406"/>
                  </a:lnTo>
                  <a:lnTo>
                    <a:pt x="150990" y="134137"/>
                  </a:lnTo>
                  <a:lnTo>
                    <a:pt x="157708" y="134137"/>
                  </a:lnTo>
                  <a:lnTo>
                    <a:pt x="160439" y="131406"/>
                  </a:lnTo>
                  <a:lnTo>
                    <a:pt x="160439" y="124688"/>
                  </a:lnTo>
                  <a:close/>
                </a:path>
                <a:path w="3071494" h="2113915">
                  <a:moveTo>
                    <a:pt x="178358" y="106426"/>
                  </a:moveTo>
                  <a:lnTo>
                    <a:pt x="175628" y="103695"/>
                  </a:lnTo>
                  <a:lnTo>
                    <a:pt x="168897" y="103695"/>
                  </a:lnTo>
                  <a:lnTo>
                    <a:pt x="166179" y="106426"/>
                  </a:lnTo>
                  <a:lnTo>
                    <a:pt x="166179" y="113144"/>
                  </a:lnTo>
                  <a:lnTo>
                    <a:pt x="168897" y="115874"/>
                  </a:lnTo>
                  <a:lnTo>
                    <a:pt x="175628" y="115874"/>
                  </a:lnTo>
                  <a:lnTo>
                    <a:pt x="178358" y="113144"/>
                  </a:lnTo>
                  <a:lnTo>
                    <a:pt x="178358" y="106426"/>
                  </a:lnTo>
                  <a:close/>
                </a:path>
                <a:path w="3071494" h="2113915">
                  <a:moveTo>
                    <a:pt x="196570" y="88430"/>
                  </a:moveTo>
                  <a:lnTo>
                    <a:pt x="193840" y="85699"/>
                  </a:lnTo>
                  <a:lnTo>
                    <a:pt x="187121" y="85699"/>
                  </a:lnTo>
                  <a:lnTo>
                    <a:pt x="184391" y="88430"/>
                  </a:lnTo>
                  <a:lnTo>
                    <a:pt x="184391" y="95148"/>
                  </a:lnTo>
                  <a:lnTo>
                    <a:pt x="187121" y="97866"/>
                  </a:lnTo>
                  <a:lnTo>
                    <a:pt x="193840" y="97866"/>
                  </a:lnTo>
                  <a:lnTo>
                    <a:pt x="196570" y="95148"/>
                  </a:lnTo>
                  <a:lnTo>
                    <a:pt x="196570" y="88430"/>
                  </a:lnTo>
                  <a:close/>
                </a:path>
                <a:path w="3071494" h="2113915">
                  <a:moveTo>
                    <a:pt x="214998" y="70713"/>
                  </a:moveTo>
                  <a:lnTo>
                    <a:pt x="212255" y="67983"/>
                  </a:lnTo>
                  <a:lnTo>
                    <a:pt x="205549" y="67983"/>
                  </a:lnTo>
                  <a:lnTo>
                    <a:pt x="202819" y="70713"/>
                  </a:lnTo>
                  <a:lnTo>
                    <a:pt x="202819" y="77431"/>
                  </a:lnTo>
                  <a:lnTo>
                    <a:pt x="205549" y="80162"/>
                  </a:lnTo>
                  <a:lnTo>
                    <a:pt x="212255" y="80162"/>
                  </a:lnTo>
                  <a:lnTo>
                    <a:pt x="214998" y="77431"/>
                  </a:lnTo>
                  <a:lnTo>
                    <a:pt x="214998" y="70713"/>
                  </a:lnTo>
                  <a:close/>
                </a:path>
                <a:path w="3071494" h="2113915">
                  <a:moveTo>
                    <a:pt x="233730" y="53289"/>
                  </a:moveTo>
                  <a:lnTo>
                    <a:pt x="231013" y="50558"/>
                  </a:lnTo>
                  <a:lnTo>
                    <a:pt x="224294" y="50558"/>
                  </a:lnTo>
                  <a:lnTo>
                    <a:pt x="221564" y="53289"/>
                  </a:lnTo>
                  <a:lnTo>
                    <a:pt x="221564" y="60007"/>
                  </a:lnTo>
                  <a:lnTo>
                    <a:pt x="224294" y="62725"/>
                  </a:lnTo>
                  <a:lnTo>
                    <a:pt x="231013" y="62725"/>
                  </a:lnTo>
                  <a:lnTo>
                    <a:pt x="233730" y="60007"/>
                  </a:lnTo>
                  <a:lnTo>
                    <a:pt x="233730" y="53289"/>
                  </a:lnTo>
                  <a:close/>
                </a:path>
                <a:path w="3071494" h="2113915">
                  <a:moveTo>
                    <a:pt x="252704" y="36144"/>
                  </a:moveTo>
                  <a:lnTo>
                    <a:pt x="249961" y="33413"/>
                  </a:lnTo>
                  <a:lnTo>
                    <a:pt x="243243" y="33413"/>
                  </a:lnTo>
                  <a:lnTo>
                    <a:pt x="240525" y="36144"/>
                  </a:lnTo>
                  <a:lnTo>
                    <a:pt x="240525" y="42862"/>
                  </a:lnTo>
                  <a:lnTo>
                    <a:pt x="243243" y="45593"/>
                  </a:lnTo>
                  <a:lnTo>
                    <a:pt x="249961" y="45593"/>
                  </a:lnTo>
                  <a:lnTo>
                    <a:pt x="252704" y="42862"/>
                  </a:lnTo>
                  <a:lnTo>
                    <a:pt x="252704" y="36144"/>
                  </a:lnTo>
                  <a:close/>
                </a:path>
                <a:path w="3071494" h="2113915">
                  <a:moveTo>
                    <a:pt x="271957" y="19291"/>
                  </a:moveTo>
                  <a:lnTo>
                    <a:pt x="269227" y="16560"/>
                  </a:lnTo>
                  <a:lnTo>
                    <a:pt x="262509" y="16560"/>
                  </a:lnTo>
                  <a:lnTo>
                    <a:pt x="259778" y="19291"/>
                  </a:lnTo>
                  <a:lnTo>
                    <a:pt x="259778" y="26009"/>
                  </a:lnTo>
                  <a:lnTo>
                    <a:pt x="262509" y="28727"/>
                  </a:lnTo>
                  <a:lnTo>
                    <a:pt x="269227" y="28727"/>
                  </a:lnTo>
                  <a:lnTo>
                    <a:pt x="271957" y="26009"/>
                  </a:lnTo>
                  <a:lnTo>
                    <a:pt x="271957" y="19291"/>
                  </a:lnTo>
                  <a:close/>
                </a:path>
                <a:path w="3071494" h="2113915">
                  <a:moveTo>
                    <a:pt x="291541" y="2730"/>
                  </a:moveTo>
                  <a:lnTo>
                    <a:pt x="288810" y="0"/>
                  </a:lnTo>
                  <a:lnTo>
                    <a:pt x="282092" y="0"/>
                  </a:lnTo>
                  <a:lnTo>
                    <a:pt x="279361" y="2730"/>
                  </a:lnTo>
                  <a:lnTo>
                    <a:pt x="279361" y="9461"/>
                  </a:lnTo>
                  <a:lnTo>
                    <a:pt x="282092" y="12179"/>
                  </a:lnTo>
                  <a:lnTo>
                    <a:pt x="288810" y="12179"/>
                  </a:lnTo>
                  <a:lnTo>
                    <a:pt x="291541" y="9461"/>
                  </a:lnTo>
                  <a:lnTo>
                    <a:pt x="291541" y="2730"/>
                  </a:lnTo>
                  <a:close/>
                </a:path>
                <a:path w="3071494" h="2113915">
                  <a:moveTo>
                    <a:pt x="2640253" y="190728"/>
                  </a:moveTo>
                  <a:lnTo>
                    <a:pt x="2637536" y="187998"/>
                  </a:lnTo>
                  <a:lnTo>
                    <a:pt x="2630817" y="187998"/>
                  </a:lnTo>
                  <a:lnTo>
                    <a:pt x="2628087" y="190728"/>
                  </a:lnTo>
                  <a:lnTo>
                    <a:pt x="2628087" y="197446"/>
                  </a:lnTo>
                  <a:lnTo>
                    <a:pt x="2630817" y="200177"/>
                  </a:lnTo>
                  <a:lnTo>
                    <a:pt x="2637536" y="200177"/>
                  </a:lnTo>
                  <a:lnTo>
                    <a:pt x="2640253" y="197446"/>
                  </a:lnTo>
                  <a:lnTo>
                    <a:pt x="2640253" y="190728"/>
                  </a:lnTo>
                  <a:close/>
                </a:path>
                <a:path w="3071494" h="2113915">
                  <a:moveTo>
                    <a:pt x="2656903" y="210185"/>
                  </a:moveTo>
                  <a:lnTo>
                    <a:pt x="2654173" y="207454"/>
                  </a:lnTo>
                  <a:lnTo>
                    <a:pt x="2647467" y="207454"/>
                  </a:lnTo>
                  <a:lnTo>
                    <a:pt x="2644724" y="210185"/>
                  </a:lnTo>
                  <a:lnTo>
                    <a:pt x="2644724" y="216903"/>
                  </a:lnTo>
                  <a:lnTo>
                    <a:pt x="2647467" y="219621"/>
                  </a:lnTo>
                  <a:lnTo>
                    <a:pt x="2654173" y="219621"/>
                  </a:lnTo>
                  <a:lnTo>
                    <a:pt x="2656903" y="216903"/>
                  </a:lnTo>
                  <a:lnTo>
                    <a:pt x="2656903" y="210185"/>
                  </a:lnTo>
                  <a:close/>
                </a:path>
                <a:path w="3071494" h="2113915">
                  <a:moveTo>
                    <a:pt x="2673248" y="229882"/>
                  </a:moveTo>
                  <a:lnTo>
                    <a:pt x="2670518" y="227152"/>
                  </a:lnTo>
                  <a:lnTo>
                    <a:pt x="2663799" y="227152"/>
                  </a:lnTo>
                  <a:lnTo>
                    <a:pt x="2661069" y="229882"/>
                  </a:lnTo>
                  <a:lnTo>
                    <a:pt x="2661069" y="236613"/>
                  </a:lnTo>
                  <a:lnTo>
                    <a:pt x="2663799" y="239331"/>
                  </a:lnTo>
                  <a:lnTo>
                    <a:pt x="2670518" y="239331"/>
                  </a:lnTo>
                  <a:lnTo>
                    <a:pt x="2673248" y="236613"/>
                  </a:lnTo>
                  <a:lnTo>
                    <a:pt x="2673248" y="229882"/>
                  </a:lnTo>
                  <a:close/>
                </a:path>
                <a:path w="3071494" h="2113915">
                  <a:moveTo>
                    <a:pt x="2689263" y="249821"/>
                  </a:moveTo>
                  <a:lnTo>
                    <a:pt x="2686532" y="247091"/>
                  </a:lnTo>
                  <a:lnTo>
                    <a:pt x="2679814" y="247091"/>
                  </a:lnTo>
                  <a:lnTo>
                    <a:pt x="2677083" y="249821"/>
                  </a:lnTo>
                  <a:lnTo>
                    <a:pt x="2677083" y="256552"/>
                  </a:lnTo>
                  <a:lnTo>
                    <a:pt x="2679814" y="259270"/>
                  </a:lnTo>
                  <a:lnTo>
                    <a:pt x="2686532" y="259270"/>
                  </a:lnTo>
                  <a:lnTo>
                    <a:pt x="2689263" y="256552"/>
                  </a:lnTo>
                  <a:lnTo>
                    <a:pt x="2689263" y="249821"/>
                  </a:lnTo>
                  <a:close/>
                </a:path>
                <a:path w="3071494" h="2113915">
                  <a:moveTo>
                    <a:pt x="2704973" y="270027"/>
                  </a:moveTo>
                  <a:lnTo>
                    <a:pt x="2702242" y="267284"/>
                  </a:lnTo>
                  <a:lnTo>
                    <a:pt x="2695524" y="267284"/>
                  </a:lnTo>
                  <a:lnTo>
                    <a:pt x="2692793" y="270027"/>
                  </a:lnTo>
                  <a:lnTo>
                    <a:pt x="2692793" y="276745"/>
                  </a:lnTo>
                  <a:lnTo>
                    <a:pt x="2695524" y="279463"/>
                  </a:lnTo>
                  <a:lnTo>
                    <a:pt x="2702242" y="279463"/>
                  </a:lnTo>
                  <a:lnTo>
                    <a:pt x="2704973" y="276745"/>
                  </a:lnTo>
                  <a:lnTo>
                    <a:pt x="2704973" y="270027"/>
                  </a:lnTo>
                  <a:close/>
                </a:path>
                <a:path w="3071494" h="2113915">
                  <a:moveTo>
                    <a:pt x="2720365" y="290436"/>
                  </a:moveTo>
                  <a:lnTo>
                    <a:pt x="2717622" y="287705"/>
                  </a:lnTo>
                  <a:lnTo>
                    <a:pt x="2710916" y="287705"/>
                  </a:lnTo>
                  <a:lnTo>
                    <a:pt x="2708186" y="290436"/>
                  </a:lnTo>
                  <a:lnTo>
                    <a:pt x="2708186" y="297167"/>
                  </a:lnTo>
                  <a:lnTo>
                    <a:pt x="2710916" y="299885"/>
                  </a:lnTo>
                  <a:lnTo>
                    <a:pt x="2717622" y="299885"/>
                  </a:lnTo>
                  <a:lnTo>
                    <a:pt x="2720365" y="297167"/>
                  </a:lnTo>
                  <a:lnTo>
                    <a:pt x="2720365" y="290436"/>
                  </a:lnTo>
                  <a:close/>
                </a:path>
                <a:path w="3071494" h="2113915">
                  <a:moveTo>
                    <a:pt x="2735542" y="311111"/>
                  </a:moveTo>
                  <a:lnTo>
                    <a:pt x="2732824" y="308381"/>
                  </a:lnTo>
                  <a:lnTo>
                    <a:pt x="2726093" y="308381"/>
                  </a:lnTo>
                  <a:lnTo>
                    <a:pt x="2723362" y="311111"/>
                  </a:lnTo>
                  <a:lnTo>
                    <a:pt x="2723362" y="317830"/>
                  </a:lnTo>
                  <a:lnTo>
                    <a:pt x="2726093" y="320560"/>
                  </a:lnTo>
                  <a:lnTo>
                    <a:pt x="2732824" y="320560"/>
                  </a:lnTo>
                  <a:lnTo>
                    <a:pt x="2735542" y="317830"/>
                  </a:lnTo>
                  <a:lnTo>
                    <a:pt x="2735542" y="311111"/>
                  </a:lnTo>
                  <a:close/>
                </a:path>
                <a:path w="3071494" h="2113915">
                  <a:moveTo>
                    <a:pt x="2750324" y="331990"/>
                  </a:moveTo>
                  <a:lnTo>
                    <a:pt x="2747581" y="329260"/>
                  </a:lnTo>
                  <a:lnTo>
                    <a:pt x="2740863" y="329260"/>
                  </a:lnTo>
                  <a:lnTo>
                    <a:pt x="2738145" y="331990"/>
                  </a:lnTo>
                  <a:lnTo>
                    <a:pt x="2738145" y="338709"/>
                  </a:lnTo>
                  <a:lnTo>
                    <a:pt x="2740863" y="341439"/>
                  </a:lnTo>
                  <a:lnTo>
                    <a:pt x="2747581" y="341439"/>
                  </a:lnTo>
                  <a:lnTo>
                    <a:pt x="2750324" y="338709"/>
                  </a:lnTo>
                  <a:lnTo>
                    <a:pt x="2750324" y="331990"/>
                  </a:lnTo>
                  <a:close/>
                </a:path>
                <a:path w="3071494" h="2113915">
                  <a:moveTo>
                    <a:pt x="2764764" y="353098"/>
                  </a:moveTo>
                  <a:lnTo>
                    <a:pt x="2762034" y="350367"/>
                  </a:lnTo>
                  <a:lnTo>
                    <a:pt x="2755315" y="350367"/>
                  </a:lnTo>
                  <a:lnTo>
                    <a:pt x="2752585" y="353098"/>
                  </a:lnTo>
                  <a:lnTo>
                    <a:pt x="2752585" y="359816"/>
                  </a:lnTo>
                  <a:lnTo>
                    <a:pt x="2755315" y="362546"/>
                  </a:lnTo>
                  <a:lnTo>
                    <a:pt x="2762034" y="362546"/>
                  </a:lnTo>
                  <a:lnTo>
                    <a:pt x="2764764" y="359816"/>
                  </a:lnTo>
                  <a:lnTo>
                    <a:pt x="2764764" y="353098"/>
                  </a:lnTo>
                  <a:close/>
                </a:path>
                <a:path w="3071494" h="2113915">
                  <a:moveTo>
                    <a:pt x="2778899" y="374434"/>
                  </a:moveTo>
                  <a:lnTo>
                    <a:pt x="2776169" y="371690"/>
                  </a:lnTo>
                  <a:lnTo>
                    <a:pt x="2769451" y="371690"/>
                  </a:lnTo>
                  <a:lnTo>
                    <a:pt x="2766720" y="374434"/>
                  </a:lnTo>
                  <a:lnTo>
                    <a:pt x="2766720" y="381152"/>
                  </a:lnTo>
                  <a:lnTo>
                    <a:pt x="2769451" y="383870"/>
                  </a:lnTo>
                  <a:lnTo>
                    <a:pt x="2776169" y="383870"/>
                  </a:lnTo>
                  <a:lnTo>
                    <a:pt x="2778899" y="381152"/>
                  </a:lnTo>
                  <a:lnTo>
                    <a:pt x="2778899" y="374434"/>
                  </a:lnTo>
                  <a:close/>
                </a:path>
                <a:path w="3071494" h="2113915">
                  <a:moveTo>
                    <a:pt x="2792730" y="395960"/>
                  </a:moveTo>
                  <a:lnTo>
                    <a:pt x="2789986" y="393230"/>
                  </a:lnTo>
                  <a:lnTo>
                    <a:pt x="2783281" y="393230"/>
                  </a:lnTo>
                  <a:lnTo>
                    <a:pt x="2780550" y="395960"/>
                  </a:lnTo>
                  <a:lnTo>
                    <a:pt x="2780550" y="402691"/>
                  </a:lnTo>
                  <a:lnTo>
                    <a:pt x="2783281" y="405409"/>
                  </a:lnTo>
                  <a:lnTo>
                    <a:pt x="2789986" y="405409"/>
                  </a:lnTo>
                  <a:lnTo>
                    <a:pt x="2792730" y="402691"/>
                  </a:lnTo>
                  <a:lnTo>
                    <a:pt x="2792730" y="395960"/>
                  </a:lnTo>
                  <a:close/>
                </a:path>
                <a:path w="3071494" h="2113915">
                  <a:moveTo>
                    <a:pt x="2806217" y="417715"/>
                  </a:moveTo>
                  <a:lnTo>
                    <a:pt x="2803499" y="414985"/>
                  </a:lnTo>
                  <a:lnTo>
                    <a:pt x="2796781" y="414985"/>
                  </a:lnTo>
                  <a:lnTo>
                    <a:pt x="2794050" y="417715"/>
                  </a:lnTo>
                  <a:lnTo>
                    <a:pt x="2794050" y="424434"/>
                  </a:lnTo>
                  <a:lnTo>
                    <a:pt x="2796781" y="427164"/>
                  </a:lnTo>
                  <a:lnTo>
                    <a:pt x="2803499" y="427164"/>
                  </a:lnTo>
                  <a:lnTo>
                    <a:pt x="2806217" y="424434"/>
                  </a:lnTo>
                  <a:lnTo>
                    <a:pt x="2806217" y="417715"/>
                  </a:lnTo>
                  <a:close/>
                </a:path>
                <a:path w="3071494" h="2113915">
                  <a:moveTo>
                    <a:pt x="2819412" y="439661"/>
                  </a:moveTo>
                  <a:lnTo>
                    <a:pt x="2816695" y="436930"/>
                  </a:lnTo>
                  <a:lnTo>
                    <a:pt x="2809976" y="436930"/>
                  </a:lnTo>
                  <a:lnTo>
                    <a:pt x="2807246" y="439661"/>
                  </a:lnTo>
                  <a:lnTo>
                    <a:pt x="2807246" y="446379"/>
                  </a:lnTo>
                  <a:lnTo>
                    <a:pt x="2809976" y="449110"/>
                  </a:lnTo>
                  <a:lnTo>
                    <a:pt x="2816695" y="449110"/>
                  </a:lnTo>
                  <a:lnTo>
                    <a:pt x="2819412" y="446379"/>
                  </a:lnTo>
                  <a:lnTo>
                    <a:pt x="2819412" y="439661"/>
                  </a:lnTo>
                  <a:close/>
                </a:path>
                <a:path w="3071494" h="2113915">
                  <a:moveTo>
                    <a:pt x="2832189" y="461810"/>
                  </a:moveTo>
                  <a:lnTo>
                    <a:pt x="2829471" y="459079"/>
                  </a:lnTo>
                  <a:lnTo>
                    <a:pt x="2822740" y="459079"/>
                  </a:lnTo>
                  <a:lnTo>
                    <a:pt x="2820022" y="461810"/>
                  </a:lnTo>
                  <a:lnTo>
                    <a:pt x="2820022" y="468528"/>
                  </a:lnTo>
                  <a:lnTo>
                    <a:pt x="2822740" y="471258"/>
                  </a:lnTo>
                  <a:lnTo>
                    <a:pt x="2829471" y="471258"/>
                  </a:lnTo>
                  <a:lnTo>
                    <a:pt x="2832189" y="468528"/>
                  </a:lnTo>
                  <a:lnTo>
                    <a:pt x="2832189" y="461810"/>
                  </a:lnTo>
                  <a:close/>
                </a:path>
                <a:path w="3071494" h="2113915">
                  <a:moveTo>
                    <a:pt x="2844749" y="484136"/>
                  </a:moveTo>
                  <a:lnTo>
                    <a:pt x="2842031" y="481406"/>
                  </a:lnTo>
                  <a:lnTo>
                    <a:pt x="2835313" y="481406"/>
                  </a:lnTo>
                  <a:lnTo>
                    <a:pt x="2832582" y="484136"/>
                  </a:lnTo>
                  <a:lnTo>
                    <a:pt x="2832582" y="490867"/>
                  </a:lnTo>
                  <a:lnTo>
                    <a:pt x="2835313" y="493585"/>
                  </a:lnTo>
                  <a:lnTo>
                    <a:pt x="2842031" y="493585"/>
                  </a:lnTo>
                  <a:lnTo>
                    <a:pt x="2844749" y="490867"/>
                  </a:lnTo>
                  <a:lnTo>
                    <a:pt x="2844749" y="484136"/>
                  </a:lnTo>
                  <a:close/>
                </a:path>
                <a:path w="3071494" h="2113915">
                  <a:moveTo>
                    <a:pt x="2856903" y="506679"/>
                  </a:moveTo>
                  <a:lnTo>
                    <a:pt x="2854172" y="503948"/>
                  </a:lnTo>
                  <a:lnTo>
                    <a:pt x="2847454" y="503948"/>
                  </a:lnTo>
                  <a:lnTo>
                    <a:pt x="2844723" y="506679"/>
                  </a:lnTo>
                  <a:lnTo>
                    <a:pt x="2844723" y="513397"/>
                  </a:lnTo>
                  <a:lnTo>
                    <a:pt x="2847454" y="516115"/>
                  </a:lnTo>
                  <a:lnTo>
                    <a:pt x="2854172" y="516115"/>
                  </a:lnTo>
                  <a:lnTo>
                    <a:pt x="2856903" y="513397"/>
                  </a:lnTo>
                  <a:lnTo>
                    <a:pt x="2856903" y="506679"/>
                  </a:lnTo>
                  <a:close/>
                </a:path>
                <a:path w="3071494" h="2113915">
                  <a:moveTo>
                    <a:pt x="2868625" y="529386"/>
                  </a:moveTo>
                  <a:lnTo>
                    <a:pt x="2865907" y="526656"/>
                  </a:lnTo>
                  <a:lnTo>
                    <a:pt x="2859189" y="526656"/>
                  </a:lnTo>
                  <a:lnTo>
                    <a:pt x="2856446" y="529386"/>
                  </a:lnTo>
                  <a:lnTo>
                    <a:pt x="2856446" y="536105"/>
                  </a:lnTo>
                  <a:lnTo>
                    <a:pt x="2859189" y="538835"/>
                  </a:lnTo>
                  <a:lnTo>
                    <a:pt x="2865907" y="538835"/>
                  </a:lnTo>
                  <a:lnTo>
                    <a:pt x="2868625" y="536105"/>
                  </a:lnTo>
                  <a:lnTo>
                    <a:pt x="2868625" y="529386"/>
                  </a:lnTo>
                  <a:close/>
                </a:path>
                <a:path w="3071494" h="2113915">
                  <a:moveTo>
                    <a:pt x="2876588" y="2104313"/>
                  </a:moveTo>
                  <a:lnTo>
                    <a:pt x="2873857" y="2101583"/>
                  </a:lnTo>
                  <a:lnTo>
                    <a:pt x="2867139" y="2101583"/>
                  </a:lnTo>
                  <a:lnTo>
                    <a:pt x="2864408" y="2104313"/>
                  </a:lnTo>
                  <a:lnTo>
                    <a:pt x="2864408" y="2111044"/>
                  </a:lnTo>
                  <a:lnTo>
                    <a:pt x="2867139" y="2113762"/>
                  </a:lnTo>
                  <a:lnTo>
                    <a:pt x="2873857" y="2113762"/>
                  </a:lnTo>
                  <a:lnTo>
                    <a:pt x="2876588" y="2111044"/>
                  </a:lnTo>
                  <a:lnTo>
                    <a:pt x="2876588" y="2104313"/>
                  </a:lnTo>
                  <a:close/>
                </a:path>
                <a:path w="3071494" h="2113915">
                  <a:moveTo>
                    <a:pt x="2880144" y="552272"/>
                  </a:moveTo>
                  <a:lnTo>
                    <a:pt x="2877426" y="549529"/>
                  </a:lnTo>
                  <a:lnTo>
                    <a:pt x="2870708" y="549529"/>
                  </a:lnTo>
                  <a:lnTo>
                    <a:pt x="2867964" y="552272"/>
                  </a:lnTo>
                  <a:lnTo>
                    <a:pt x="2867964" y="558990"/>
                  </a:lnTo>
                  <a:lnTo>
                    <a:pt x="2870708" y="561708"/>
                  </a:lnTo>
                  <a:lnTo>
                    <a:pt x="2877426" y="561708"/>
                  </a:lnTo>
                  <a:lnTo>
                    <a:pt x="2880144" y="558990"/>
                  </a:lnTo>
                  <a:lnTo>
                    <a:pt x="2880144" y="552272"/>
                  </a:lnTo>
                  <a:close/>
                </a:path>
                <a:path w="3071494" h="2113915">
                  <a:moveTo>
                    <a:pt x="2888538" y="2081682"/>
                  </a:moveTo>
                  <a:lnTo>
                    <a:pt x="2885795" y="2078951"/>
                  </a:lnTo>
                  <a:lnTo>
                    <a:pt x="2879077" y="2078951"/>
                  </a:lnTo>
                  <a:lnTo>
                    <a:pt x="2876359" y="2081682"/>
                  </a:lnTo>
                  <a:lnTo>
                    <a:pt x="2876359" y="2088413"/>
                  </a:lnTo>
                  <a:lnTo>
                    <a:pt x="2879077" y="2091131"/>
                  </a:lnTo>
                  <a:lnTo>
                    <a:pt x="2885795" y="2091131"/>
                  </a:lnTo>
                  <a:lnTo>
                    <a:pt x="2888538" y="2088413"/>
                  </a:lnTo>
                  <a:lnTo>
                    <a:pt x="2888538" y="2081682"/>
                  </a:lnTo>
                  <a:close/>
                </a:path>
                <a:path w="3071494" h="2113915">
                  <a:moveTo>
                    <a:pt x="2891244" y="575322"/>
                  </a:moveTo>
                  <a:lnTo>
                    <a:pt x="2888526" y="572592"/>
                  </a:lnTo>
                  <a:lnTo>
                    <a:pt x="2881807" y="572592"/>
                  </a:lnTo>
                  <a:lnTo>
                    <a:pt x="2879064" y="575322"/>
                  </a:lnTo>
                  <a:lnTo>
                    <a:pt x="2879064" y="582041"/>
                  </a:lnTo>
                  <a:lnTo>
                    <a:pt x="2881807" y="584771"/>
                  </a:lnTo>
                  <a:lnTo>
                    <a:pt x="2888526" y="584771"/>
                  </a:lnTo>
                  <a:lnTo>
                    <a:pt x="2891244" y="582041"/>
                  </a:lnTo>
                  <a:lnTo>
                    <a:pt x="2891244" y="575322"/>
                  </a:lnTo>
                  <a:close/>
                </a:path>
                <a:path w="3071494" h="2113915">
                  <a:moveTo>
                    <a:pt x="2900159" y="2058885"/>
                  </a:moveTo>
                  <a:lnTo>
                    <a:pt x="2897428" y="2056155"/>
                  </a:lnTo>
                  <a:lnTo>
                    <a:pt x="2890710" y="2056155"/>
                  </a:lnTo>
                  <a:lnTo>
                    <a:pt x="2887980" y="2058885"/>
                  </a:lnTo>
                  <a:lnTo>
                    <a:pt x="2887980" y="2065604"/>
                  </a:lnTo>
                  <a:lnTo>
                    <a:pt x="2890710" y="2068334"/>
                  </a:lnTo>
                  <a:lnTo>
                    <a:pt x="2897428" y="2068334"/>
                  </a:lnTo>
                  <a:lnTo>
                    <a:pt x="2900159" y="2065604"/>
                  </a:lnTo>
                  <a:lnTo>
                    <a:pt x="2900159" y="2058885"/>
                  </a:lnTo>
                  <a:close/>
                </a:path>
                <a:path w="3071494" h="2113915">
                  <a:moveTo>
                    <a:pt x="2901937" y="598551"/>
                  </a:moveTo>
                  <a:lnTo>
                    <a:pt x="2899206" y="595820"/>
                  </a:lnTo>
                  <a:lnTo>
                    <a:pt x="2892475" y="595820"/>
                  </a:lnTo>
                  <a:lnTo>
                    <a:pt x="2889758" y="598551"/>
                  </a:lnTo>
                  <a:lnTo>
                    <a:pt x="2889758" y="605269"/>
                  </a:lnTo>
                  <a:lnTo>
                    <a:pt x="2892475" y="607999"/>
                  </a:lnTo>
                  <a:lnTo>
                    <a:pt x="2899206" y="607999"/>
                  </a:lnTo>
                  <a:lnTo>
                    <a:pt x="2901937" y="605269"/>
                  </a:lnTo>
                  <a:lnTo>
                    <a:pt x="2901937" y="598551"/>
                  </a:lnTo>
                  <a:close/>
                </a:path>
                <a:path w="3071494" h="2113915">
                  <a:moveTo>
                    <a:pt x="2911360" y="2035911"/>
                  </a:moveTo>
                  <a:lnTo>
                    <a:pt x="2908630" y="2033181"/>
                  </a:lnTo>
                  <a:lnTo>
                    <a:pt x="2901912" y="2033181"/>
                  </a:lnTo>
                  <a:lnTo>
                    <a:pt x="2899181" y="2035911"/>
                  </a:lnTo>
                  <a:lnTo>
                    <a:pt x="2899181" y="2042629"/>
                  </a:lnTo>
                  <a:lnTo>
                    <a:pt x="2901912" y="2045360"/>
                  </a:lnTo>
                  <a:lnTo>
                    <a:pt x="2908630" y="2045360"/>
                  </a:lnTo>
                  <a:lnTo>
                    <a:pt x="2911360" y="2042629"/>
                  </a:lnTo>
                  <a:lnTo>
                    <a:pt x="2911360" y="2035911"/>
                  </a:lnTo>
                  <a:close/>
                </a:path>
                <a:path w="3071494" h="2113915">
                  <a:moveTo>
                    <a:pt x="2912402" y="621931"/>
                  </a:moveTo>
                  <a:lnTo>
                    <a:pt x="2909671" y="619201"/>
                  </a:lnTo>
                  <a:lnTo>
                    <a:pt x="2902953" y="619201"/>
                  </a:lnTo>
                  <a:lnTo>
                    <a:pt x="2900235" y="621931"/>
                  </a:lnTo>
                  <a:lnTo>
                    <a:pt x="2900235" y="628662"/>
                  </a:lnTo>
                  <a:lnTo>
                    <a:pt x="2902953" y="631380"/>
                  </a:lnTo>
                  <a:lnTo>
                    <a:pt x="2909671" y="631380"/>
                  </a:lnTo>
                  <a:lnTo>
                    <a:pt x="2912402" y="628662"/>
                  </a:lnTo>
                  <a:lnTo>
                    <a:pt x="2912402" y="621931"/>
                  </a:lnTo>
                  <a:close/>
                </a:path>
                <a:path w="3071494" h="2113915">
                  <a:moveTo>
                    <a:pt x="2922346" y="645464"/>
                  </a:moveTo>
                  <a:lnTo>
                    <a:pt x="2919628" y="642747"/>
                  </a:lnTo>
                  <a:lnTo>
                    <a:pt x="2912897" y="642747"/>
                  </a:lnTo>
                  <a:lnTo>
                    <a:pt x="2910167" y="645464"/>
                  </a:lnTo>
                  <a:lnTo>
                    <a:pt x="2910167" y="652195"/>
                  </a:lnTo>
                  <a:lnTo>
                    <a:pt x="2912897" y="654926"/>
                  </a:lnTo>
                  <a:lnTo>
                    <a:pt x="2919628" y="654926"/>
                  </a:lnTo>
                  <a:lnTo>
                    <a:pt x="2922346" y="652195"/>
                  </a:lnTo>
                  <a:lnTo>
                    <a:pt x="2922346" y="645464"/>
                  </a:lnTo>
                  <a:close/>
                </a:path>
                <a:path w="3071494" h="2113915">
                  <a:moveTo>
                    <a:pt x="2922359" y="2012772"/>
                  </a:moveTo>
                  <a:lnTo>
                    <a:pt x="2919628" y="2010041"/>
                  </a:lnTo>
                  <a:lnTo>
                    <a:pt x="2912897" y="2010041"/>
                  </a:lnTo>
                  <a:lnTo>
                    <a:pt x="2910179" y="2012772"/>
                  </a:lnTo>
                  <a:lnTo>
                    <a:pt x="2910179" y="2019490"/>
                  </a:lnTo>
                  <a:lnTo>
                    <a:pt x="2912897" y="2022221"/>
                  </a:lnTo>
                  <a:lnTo>
                    <a:pt x="2919628" y="2022221"/>
                  </a:lnTo>
                  <a:lnTo>
                    <a:pt x="2922359" y="2019490"/>
                  </a:lnTo>
                  <a:lnTo>
                    <a:pt x="2922359" y="2012772"/>
                  </a:lnTo>
                  <a:close/>
                </a:path>
                <a:path w="3071494" h="2113915">
                  <a:moveTo>
                    <a:pt x="2932087" y="669163"/>
                  </a:moveTo>
                  <a:lnTo>
                    <a:pt x="2929344" y="666432"/>
                  </a:lnTo>
                  <a:lnTo>
                    <a:pt x="2922638" y="666432"/>
                  </a:lnTo>
                  <a:lnTo>
                    <a:pt x="2919907" y="669163"/>
                  </a:lnTo>
                  <a:lnTo>
                    <a:pt x="2919907" y="675881"/>
                  </a:lnTo>
                  <a:lnTo>
                    <a:pt x="2922638" y="678611"/>
                  </a:lnTo>
                  <a:lnTo>
                    <a:pt x="2929344" y="678611"/>
                  </a:lnTo>
                  <a:lnTo>
                    <a:pt x="2932087" y="675881"/>
                  </a:lnTo>
                  <a:lnTo>
                    <a:pt x="2932087" y="669163"/>
                  </a:lnTo>
                  <a:close/>
                </a:path>
                <a:path w="3071494" h="2113915">
                  <a:moveTo>
                    <a:pt x="2932925" y="1989467"/>
                  </a:moveTo>
                  <a:lnTo>
                    <a:pt x="2930194" y="1986737"/>
                  </a:lnTo>
                  <a:lnTo>
                    <a:pt x="2923476" y="1986737"/>
                  </a:lnTo>
                  <a:lnTo>
                    <a:pt x="2920758" y="1989467"/>
                  </a:lnTo>
                  <a:lnTo>
                    <a:pt x="2920758" y="1996198"/>
                  </a:lnTo>
                  <a:lnTo>
                    <a:pt x="2923476" y="1998916"/>
                  </a:lnTo>
                  <a:lnTo>
                    <a:pt x="2930194" y="1998916"/>
                  </a:lnTo>
                  <a:lnTo>
                    <a:pt x="2932925" y="1996198"/>
                  </a:lnTo>
                  <a:lnTo>
                    <a:pt x="2932925" y="1989467"/>
                  </a:lnTo>
                  <a:close/>
                </a:path>
                <a:path w="3071494" h="2113915">
                  <a:moveTo>
                    <a:pt x="2941396" y="693000"/>
                  </a:moveTo>
                  <a:lnTo>
                    <a:pt x="2938678" y="690270"/>
                  </a:lnTo>
                  <a:lnTo>
                    <a:pt x="2931960" y="690270"/>
                  </a:lnTo>
                  <a:lnTo>
                    <a:pt x="2929229" y="693000"/>
                  </a:lnTo>
                  <a:lnTo>
                    <a:pt x="2929229" y="699731"/>
                  </a:lnTo>
                  <a:lnTo>
                    <a:pt x="2931960" y="702449"/>
                  </a:lnTo>
                  <a:lnTo>
                    <a:pt x="2938678" y="702449"/>
                  </a:lnTo>
                  <a:lnTo>
                    <a:pt x="2941396" y="699731"/>
                  </a:lnTo>
                  <a:lnTo>
                    <a:pt x="2941396" y="693000"/>
                  </a:lnTo>
                  <a:close/>
                </a:path>
                <a:path w="3071494" h="2113915">
                  <a:moveTo>
                    <a:pt x="2950299" y="716978"/>
                  </a:moveTo>
                  <a:lnTo>
                    <a:pt x="2947581" y="714235"/>
                  </a:lnTo>
                  <a:lnTo>
                    <a:pt x="2940862" y="714235"/>
                  </a:lnTo>
                  <a:lnTo>
                    <a:pt x="2938119" y="716978"/>
                  </a:lnTo>
                  <a:lnTo>
                    <a:pt x="2938119" y="723696"/>
                  </a:lnTo>
                  <a:lnTo>
                    <a:pt x="2940862" y="726414"/>
                  </a:lnTo>
                  <a:lnTo>
                    <a:pt x="2947581" y="726414"/>
                  </a:lnTo>
                  <a:lnTo>
                    <a:pt x="2950299" y="723696"/>
                  </a:lnTo>
                  <a:lnTo>
                    <a:pt x="2950299" y="716978"/>
                  </a:lnTo>
                  <a:close/>
                </a:path>
                <a:path w="3071494" h="2113915">
                  <a:moveTo>
                    <a:pt x="2958998" y="741083"/>
                  </a:moveTo>
                  <a:lnTo>
                    <a:pt x="2956268" y="738352"/>
                  </a:lnTo>
                  <a:lnTo>
                    <a:pt x="2949549" y="738352"/>
                  </a:lnTo>
                  <a:lnTo>
                    <a:pt x="2946831" y="741083"/>
                  </a:lnTo>
                  <a:lnTo>
                    <a:pt x="2946831" y="747814"/>
                  </a:lnTo>
                  <a:lnTo>
                    <a:pt x="2949549" y="750531"/>
                  </a:lnTo>
                  <a:lnTo>
                    <a:pt x="2956268" y="750531"/>
                  </a:lnTo>
                  <a:lnTo>
                    <a:pt x="2958998" y="747814"/>
                  </a:lnTo>
                  <a:lnTo>
                    <a:pt x="2958998" y="741083"/>
                  </a:lnTo>
                  <a:close/>
                </a:path>
                <a:path w="3071494" h="2113915">
                  <a:moveTo>
                    <a:pt x="2967164" y="765314"/>
                  </a:moveTo>
                  <a:lnTo>
                    <a:pt x="2964434" y="762584"/>
                  </a:lnTo>
                  <a:lnTo>
                    <a:pt x="2957715" y="762584"/>
                  </a:lnTo>
                  <a:lnTo>
                    <a:pt x="2954998" y="765314"/>
                  </a:lnTo>
                  <a:lnTo>
                    <a:pt x="2954998" y="772045"/>
                  </a:lnTo>
                  <a:lnTo>
                    <a:pt x="2957715" y="774763"/>
                  </a:lnTo>
                  <a:lnTo>
                    <a:pt x="2964434" y="774763"/>
                  </a:lnTo>
                  <a:lnTo>
                    <a:pt x="2967164" y="772045"/>
                  </a:lnTo>
                  <a:lnTo>
                    <a:pt x="2967164" y="765314"/>
                  </a:lnTo>
                  <a:close/>
                </a:path>
                <a:path w="3071494" h="2113915">
                  <a:moveTo>
                    <a:pt x="2975013" y="789673"/>
                  </a:moveTo>
                  <a:lnTo>
                    <a:pt x="2972295" y="786942"/>
                  </a:lnTo>
                  <a:lnTo>
                    <a:pt x="2965564" y="786942"/>
                  </a:lnTo>
                  <a:lnTo>
                    <a:pt x="2962846" y="789673"/>
                  </a:lnTo>
                  <a:lnTo>
                    <a:pt x="2962846" y="796391"/>
                  </a:lnTo>
                  <a:lnTo>
                    <a:pt x="2965564" y="799122"/>
                  </a:lnTo>
                  <a:lnTo>
                    <a:pt x="2972295" y="799122"/>
                  </a:lnTo>
                  <a:lnTo>
                    <a:pt x="2975013" y="796391"/>
                  </a:lnTo>
                  <a:lnTo>
                    <a:pt x="2975013" y="789673"/>
                  </a:lnTo>
                  <a:close/>
                </a:path>
                <a:path w="3071494" h="2113915">
                  <a:moveTo>
                    <a:pt x="2982557" y="814158"/>
                  </a:moveTo>
                  <a:lnTo>
                    <a:pt x="2979826" y="811415"/>
                  </a:lnTo>
                  <a:lnTo>
                    <a:pt x="2973108" y="811415"/>
                  </a:lnTo>
                  <a:lnTo>
                    <a:pt x="2970377" y="814158"/>
                  </a:lnTo>
                  <a:lnTo>
                    <a:pt x="2970377" y="820877"/>
                  </a:lnTo>
                  <a:lnTo>
                    <a:pt x="2973108" y="823595"/>
                  </a:lnTo>
                  <a:lnTo>
                    <a:pt x="2979826" y="823595"/>
                  </a:lnTo>
                  <a:lnTo>
                    <a:pt x="2982557" y="820877"/>
                  </a:lnTo>
                  <a:lnTo>
                    <a:pt x="2982557" y="814158"/>
                  </a:lnTo>
                  <a:close/>
                </a:path>
                <a:path w="3071494" h="2113915">
                  <a:moveTo>
                    <a:pt x="2989567" y="838733"/>
                  </a:moveTo>
                  <a:lnTo>
                    <a:pt x="2986849" y="836002"/>
                  </a:lnTo>
                  <a:lnTo>
                    <a:pt x="2980118" y="836002"/>
                  </a:lnTo>
                  <a:lnTo>
                    <a:pt x="2977400" y="838733"/>
                  </a:lnTo>
                  <a:lnTo>
                    <a:pt x="2977400" y="845464"/>
                  </a:lnTo>
                  <a:lnTo>
                    <a:pt x="2980118" y="848182"/>
                  </a:lnTo>
                  <a:lnTo>
                    <a:pt x="2986849" y="848182"/>
                  </a:lnTo>
                  <a:lnTo>
                    <a:pt x="2989567" y="845464"/>
                  </a:lnTo>
                  <a:lnTo>
                    <a:pt x="2989567" y="838733"/>
                  </a:lnTo>
                  <a:close/>
                </a:path>
                <a:path w="3071494" h="2113915">
                  <a:moveTo>
                    <a:pt x="2996387" y="863434"/>
                  </a:moveTo>
                  <a:lnTo>
                    <a:pt x="2993656" y="860691"/>
                  </a:lnTo>
                  <a:lnTo>
                    <a:pt x="2986938" y="860691"/>
                  </a:lnTo>
                  <a:lnTo>
                    <a:pt x="2984208" y="863434"/>
                  </a:lnTo>
                  <a:lnTo>
                    <a:pt x="2984208" y="870153"/>
                  </a:lnTo>
                  <a:lnTo>
                    <a:pt x="2986938" y="872871"/>
                  </a:lnTo>
                  <a:lnTo>
                    <a:pt x="2993656" y="872871"/>
                  </a:lnTo>
                  <a:lnTo>
                    <a:pt x="2996387" y="870153"/>
                  </a:lnTo>
                  <a:lnTo>
                    <a:pt x="2996387" y="863434"/>
                  </a:lnTo>
                  <a:close/>
                </a:path>
                <a:path w="3071494" h="2113915">
                  <a:moveTo>
                    <a:pt x="2997111" y="1822284"/>
                  </a:moveTo>
                  <a:lnTo>
                    <a:pt x="2994380" y="1819567"/>
                  </a:lnTo>
                  <a:lnTo>
                    <a:pt x="2987662" y="1819567"/>
                  </a:lnTo>
                  <a:lnTo>
                    <a:pt x="2984944" y="1822284"/>
                  </a:lnTo>
                  <a:lnTo>
                    <a:pt x="2984944" y="1829028"/>
                  </a:lnTo>
                  <a:lnTo>
                    <a:pt x="2987662" y="1831746"/>
                  </a:lnTo>
                  <a:lnTo>
                    <a:pt x="2994380" y="1831746"/>
                  </a:lnTo>
                  <a:lnTo>
                    <a:pt x="2997111" y="1829028"/>
                  </a:lnTo>
                  <a:lnTo>
                    <a:pt x="2997111" y="1822284"/>
                  </a:lnTo>
                  <a:close/>
                </a:path>
                <a:path w="3071494" h="2113915">
                  <a:moveTo>
                    <a:pt x="3002661" y="888212"/>
                  </a:moveTo>
                  <a:lnTo>
                    <a:pt x="2999930" y="885482"/>
                  </a:lnTo>
                  <a:lnTo>
                    <a:pt x="2993212" y="885482"/>
                  </a:lnTo>
                  <a:lnTo>
                    <a:pt x="2990494" y="888212"/>
                  </a:lnTo>
                  <a:lnTo>
                    <a:pt x="2990494" y="894930"/>
                  </a:lnTo>
                  <a:lnTo>
                    <a:pt x="2993212" y="897661"/>
                  </a:lnTo>
                  <a:lnTo>
                    <a:pt x="2999930" y="897661"/>
                  </a:lnTo>
                  <a:lnTo>
                    <a:pt x="3002661" y="894930"/>
                  </a:lnTo>
                  <a:lnTo>
                    <a:pt x="3002661" y="888212"/>
                  </a:lnTo>
                  <a:close/>
                </a:path>
                <a:path w="3071494" h="2113915">
                  <a:moveTo>
                    <a:pt x="3004756" y="1797888"/>
                  </a:moveTo>
                  <a:lnTo>
                    <a:pt x="3002026" y="1795170"/>
                  </a:lnTo>
                  <a:lnTo>
                    <a:pt x="2995320" y="1795170"/>
                  </a:lnTo>
                  <a:lnTo>
                    <a:pt x="2992577" y="1797888"/>
                  </a:lnTo>
                  <a:lnTo>
                    <a:pt x="2992577" y="1804631"/>
                  </a:lnTo>
                  <a:lnTo>
                    <a:pt x="2995320" y="1807349"/>
                  </a:lnTo>
                  <a:lnTo>
                    <a:pt x="3002026" y="1807349"/>
                  </a:lnTo>
                  <a:lnTo>
                    <a:pt x="3004756" y="1804631"/>
                  </a:lnTo>
                  <a:lnTo>
                    <a:pt x="3004756" y="1797888"/>
                  </a:lnTo>
                  <a:close/>
                </a:path>
                <a:path w="3071494" h="2113915">
                  <a:moveTo>
                    <a:pt x="3008731" y="913104"/>
                  </a:moveTo>
                  <a:lnTo>
                    <a:pt x="3006001" y="910374"/>
                  </a:lnTo>
                  <a:lnTo>
                    <a:pt x="2999282" y="910374"/>
                  </a:lnTo>
                  <a:lnTo>
                    <a:pt x="2996552" y="913104"/>
                  </a:lnTo>
                  <a:lnTo>
                    <a:pt x="2996552" y="919822"/>
                  </a:lnTo>
                  <a:lnTo>
                    <a:pt x="2999282" y="922553"/>
                  </a:lnTo>
                  <a:lnTo>
                    <a:pt x="3006001" y="922553"/>
                  </a:lnTo>
                  <a:lnTo>
                    <a:pt x="3008731" y="919822"/>
                  </a:lnTo>
                  <a:lnTo>
                    <a:pt x="3008731" y="913104"/>
                  </a:lnTo>
                  <a:close/>
                </a:path>
                <a:path w="3071494" h="2113915">
                  <a:moveTo>
                    <a:pt x="3014294" y="938060"/>
                  </a:moveTo>
                  <a:lnTo>
                    <a:pt x="3011551" y="935329"/>
                  </a:lnTo>
                  <a:lnTo>
                    <a:pt x="3004845" y="935329"/>
                  </a:lnTo>
                  <a:lnTo>
                    <a:pt x="3002115" y="938060"/>
                  </a:lnTo>
                  <a:lnTo>
                    <a:pt x="3002115" y="944791"/>
                  </a:lnTo>
                  <a:lnTo>
                    <a:pt x="3004845" y="947508"/>
                  </a:lnTo>
                  <a:lnTo>
                    <a:pt x="3011551" y="947508"/>
                  </a:lnTo>
                  <a:lnTo>
                    <a:pt x="3014294" y="944791"/>
                  </a:lnTo>
                  <a:lnTo>
                    <a:pt x="3014294" y="938060"/>
                  </a:lnTo>
                  <a:close/>
                </a:path>
                <a:path w="3071494" h="2113915">
                  <a:moveTo>
                    <a:pt x="3019209" y="1748777"/>
                  </a:moveTo>
                  <a:lnTo>
                    <a:pt x="3016478" y="1746046"/>
                  </a:lnTo>
                  <a:lnTo>
                    <a:pt x="3009760" y="1746046"/>
                  </a:lnTo>
                  <a:lnTo>
                    <a:pt x="3007029" y="1748777"/>
                  </a:lnTo>
                  <a:lnTo>
                    <a:pt x="3007029" y="1755495"/>
                  </a:lnTo>
                  <a:lnTo>
                    <a:pt x="3009760" y="1758213"/>
                  </a:lnTo>
                  <a:lnTo>
                    <a:pt x="3016478" y="1758213"/>
                  </a:lnTo>
                  <a:lnTo>
                    <a:pt x="3019209" y="1755495"/>
                  </a:lnTo>
                  <a:lnTo>
                    <a:pt x="3019209" y="1748777"/>
                  </a:lnTo>
                  <a:close/>
                </a:path>
                <a:path w="3071494" h="2113915">
                  <a:moveTo>
                    <a:pt x="3019514" y="963117"/>
                  </a:moveTo>
                  <a:lnTo>
                    <a:pt x="3016783" y="960386"/>
                  </a:lnTo>
                  <a:lnTo>
                    <a:pt x="3010065" y="960386"/>
                  </a:lnTo>
                  <a:lnTo>
                    <a:pt x="3007334" y="963117"/>
                  </a:lnTo>
                  <a:lnTo>
                    <a:pt x="3007334" y="969848"/>
                  </a:lnTo>
                  <a:lnTo>
                    <a:pt x="3010065" y="972566"/>
                  </a:lnTo>
                  <a:lnTo>
                    <a:pt x="3016783" y="972566"/>
                  </a:lnTo>
                  <a:lnTo>
                    <a:pt x="3019514" y="969848"/>
                  </a:lnTo>
                  <a:lnTo>
                    <a:pt x="3019514" y="963117"/>
                  </a:lnTo>
                  <a:close/>
                </a:path>
                <a:path w="3071494" h="2113915">
                  <a:moveTo>
                    <a:pt x="3024327" y="988250"/>
                  </a:moveTo>
                  <a:lnTo>
                    <a:pt x="3021609" y="985520"/>
                  </a:lnTo>
                  <a:lnTo>
                    <a:pt x="3014891" y="985520"/>
                  </a:lnTo>
                  <a:lnTo>
                    <a:pt x="3012148" y="988250"/>
                  </a:lnTo>
                  <a:lnTo>
                    <a:pt x="3012148" y="994968"/>
                  </a:lnTo>
                  <a:lnTo>
                    <a:pt x="3014891" y="997699"/>
                  </a:lnTo>
                  <a:lnTo>
                    <a:pt x="3021609" y="997699"/>
                  </a:lnTo>
                  <a:lnTo>
                    <a:pt x="3024327" y="994968"/>
                  </a:lnTo>
                  <a:lnTo>
                    <a:pt x="3024327" y="988250"/>
                  </a:lnTo>
                  <a:close/>
                </a:path>
                <a:path w="3071494" h="2113915">
                  <a:moveTo>
                    <a:pt x="3025800" y="1724037"/>
                  </a:moveTo>
                  <a:lnTo>
                    <a:pt x="3023070" y="1721319"/>
                  </a:lnTo>
                  <a:lnTo>
                    <a:pt x="3016351" y="1721319"/>
                  </a:lnTo>
                  <a:lnTo>
                    <a:pt x="3013633" y="1724037"/>
                  </a:lnTo>
                  <a:lnTo>
                    <a:pt x="3013633" y="1730768"/>
                  </a:lnTo>
                  <a:lnTo>
                    <a:pt x="3016351" y="1733499"/>
                  </a:lnTo>
                  <a:lnTo>
                    <a:pt x="3023070" y="1733499"/>
                  </a:lnTo>
                  <a:lnTo>
                    <a:pt x="3025800" y="1730768"/>
                  </a:lnTo>
                  <a:lnTo>
                    <a:pt x="3025800" y="1724037"/>
                  </a:lnTo>
                  <a:close/>
                </a:path>
                <a:path w="3071494" h="2113915">
                  <a:moveTo>
                    <a:pt x="3028848" y="1013460"/>
                  </a:moveTo>
                  <a:lnTo>
                    <a:pt x="3026105" y="1010729"/>
                  </a:lnTo>
                  <a:lnTo>
                    <a:pt x="3019399" y="1010729"/>
                  </a:lnTo>
                  <a:lnTo>
                    <a:pt x="3016669" y="1013460"/>
                  </a:lnTo>
                  <a:lnTo>
                    <a:pt x="3016669" y="1020178"/>
                  </a:lnTo>
                  <a:lnTo>
                    <a:pt x="3019399" y="1022896"/>
                  </a:lnTo>
                  <a:lnTo>
                    <a:pt x="3026105" y="1022896"/>
                  </a:lnTo>
                  <a:lnTo>
                    <a:pt x="3028848" y="1020178"/>
                  </a:lnTo>
                  <a:lnTo>
                    <a:pt x="3028848" y="1013460"/>
                  </a:lnTo>
                  <a:close/>
                </a:path>
                <a:path w="3071494" h="2113915">
                  <a:moveTo>
                    <a:pt x="3031985" y="1699221"/>
                  </a:moveTo>
                  <a:lnTo>
                    <a:pt x="3029254" y="1696504"/>
                  </a:lnTo>
                  <a:lnTo>
                    <a:pt x="3022536" y="1696504"/>
                  </a:lnTo>
                  <a:lnTo>
                    <a:pt x="3019806" y="1699221"/>
                  </a:lnTo>
                  <a:lnTo>
                    <a:pt x="3019806" y="1705952"/>
                  </a:lnTo>
                  <a:lnTo>
                    <a:pt x="3022536" y="1708683"/>
                  </a:lnTo>
                  <a:lnTo>
                    <a:pt x="3029254" y="1708683"/>
                  </a:lnTo>
                  <a:lnTo>
                    <a:pt x="3031985" y="1705952"/>
                  </a:lnTo>
                  <a:lnTo>
                    <a:pt x="3031985" y="1699221"/>
                  </a:lnTo>
                  <a:close/>
                </a:path>
                <a:path w="3071494" h="2113915">
                  <a:moveTo>
                    <a:pt x="3032810" y="1038707"/>
                  </a:moveTo>
                  <a:lnTo>
                    <a:pt x="3030080" y="1035989"/>
                  </a:lnTo>
                  <a:lnTo>
                    <a:pt x="3023362" y="1035989"/>
                  </a:lnTo>
                  <a:lnTo>
                    <a:pt x="3020631" y="1038707"/>
                  </a:lnTo>
                  <a:lnTo>
                    <a:pt x="3020631" y="1045438"/>
                  </a:lnTo>
                  <a:lnTo>
                    <a:pt x="3023362" y="1048169"/>
                  </a:lnTo>
                  <a:lnTo>
                    <a:pt x="3030080" y="1048169"/>
                  </a:lnTo>
                  <a:lnTo>
                    <a:pt x="3032810" y="1045438"/>
                  </a:lnTo>
                  <a:lnTo>
                    <a:pt x="3032810" y="1038707"/>
                  </a:lnTo>
                  <a:close/>
                </a:path>
                <a:path w="3071494" h="2113915">
                  <a:moveTo>
                    <a:pt x="3036582" y="1064056"/>
                  </a:moveTo>
                  <a:lnTo>
                    <a:pt x="3033865" y="1061313"/>
                  </a:lnTo>
                  <a:lnTo>
                    <a:pt x="3027134" y="1061313"/>
                  </a:lnTo>
                  <a:lnTo>
                    <a:pt x="3024416" y="1064056"/>
                  </a:lnTo>
                  <a:lnTo>
                    <a:pt x="3024416" y="1070775"/>
                  </a:lnTo>
                  <a:lnTo>
                    <a:pt x="3027134" y="1073492"/>
                  </a:lnTo>
                  <a:lnTo>
                    <a:pt x="3033865" y="1073492"/>
                  </a:lnTo>
                  <a:lnTo>
                    <a:pt x="3036582" y="1070775"/>
                  </a:lnTo>
                  <a:lnTo>
                    <a:pt x="3036582" y="1064056"/>
                  </a:lnTo>
                  <a:close/>
                </a:path>
                <a:path w="3071494" h="2113915">
                  <a:moveTo>
                    <a:pt x="3037954" y="1674329"/>
                  </a:moveTo>
                  <a:lnTo>
                    <a:pt x="3035223" y="1671599"/>
                  </a:lnTo>
                  <a:lnTo>
                    <a:pt x="3028505" y="1671599"/>
                  </a:lnTo>
                  <a:lnTo>
                    <a:pt x="3025775" y="1674329"/>
                  </a:lnTo>
                  <a:lnTo>
                    <a:pt x="3025775" y="1681048"/>
                  </a:lnTo>
                  <a:lnTo>
                    <a:pt x="3028505" y="1683766"/>
                  </a:lnTo>
                  <a:lnTo>
                    <a:pt x="3035223" y="1683766"/>
                  </a:lnTo>
                  <a:lnTo>
                    <a:pt x="3037954" y="1681048"/>
                  </a:lnTo>
                  <a:lnTo>
                    <a:pt x="3037954" y="1674329"/>
                  </a:lnTo>
                  <a:close/>
                </a:path>
                <a:path w="3071494" h="2113915">
                  <a:moveTo>
                    <a:pt x="3043402" y="1649336"/>
                  </a:moveTo>
                  <a:lnTo>
                    <a:pt x="3040672" y="1646605"/>
                  </a:lnTo>
                  <a:lnTo>
                    <a:pt x="3033941" y="1646605"/>
                  </a:lnTo>
                  <a:lnTo>
                    <a:pt x="3031223" y="1649336"/>
                  </a:lnTo>
                  <a:lnTo>
                    <a:pt x="3031223" y="1656067"/>
                  </a:lnTo>
                  <a:lnTo>
                    <a:pt x="3033941" y="1658785"/>
                  </a:lnTo>
                  <a:lnTo>
                    <a:pt x="3040672" y="1658785"/>
                  </a:lnTo>
                  <a:lnTo>
                    <a:pt x="3043402" y="1656067"/>
                  </a:lnTo>
                  <a:lnTo>
                    <a:pt x="3043402" y="1649336"/>
                  </a:lnTo>
                  <a:close/>
                </a:path>
                <a:path w="3071494" h="2113915">
                  <a:moveTo>
                    <a:pt x="3053346" y="1599120"/>
                  </a:moveTo>
                  <a:lnTo>
                    <a:pt x="3050616" y="1596390"/>
                  </a:lnTo>
                  <a:lnTo>
                    <a:pt x="3043898" y="1596390"/>
                  </a:lnTo>
                  <a:lnTo>
                    <a:pt x="3041167" y="1599120"/>
                  </a:lnTo>
                  <a:lnTo>
                    <a:pt x="3041167" y="1605851"/>
                  </a:lnTo>
                  <a:lnTo>
                    <a:pt x="3043898" y="1608569"/>
                  </a:lnTo>
                  <a:lnTo>
                    <a:pt x="3050616" y="1608569"/>
                  </a:lnTo>
                  <a:lnTo>
                    <a:pt x="3053346" y="1605851"/>
                  </a:lnTo>
                  <a:lnTo>
                    <a:pt x="3053346" y="1599120"/>
                  </a:lnTo>
                  <a:close/>
                </a:path>
                <a:path w="3071494" h="2113915">
                  <a:moveTo>
                    <a:pt x="3057728" y="1573911"/>
                  </a:moveTo>
                  <a:lnTo>
                    <a:pt x="3055010" y="1571180"/>
                  </a:lnTo>
                  <a:lnTo>
                    <a:pt x="3048292" y="1571180"/>
                  </a:lnTo>
                  <a:lnTo>
                    <a:pt x="3045561" y="1573911"/>
                  </a:lnTo>
                  <a:lnTo>
                    <a:pt x="3045561" y="1580629"/>
                  </a:lnTo>
                  <a:lnTo>
                    <a:pt x="3048292" y="1583359"/>
                  </a:lnTo>
                  <a:lnTo>
                    <a:pt x="3055010" y="1583359"/>
                  </a:lnTo>
                  <a:lnTo>
                    <a:pt x="3057728" y="1580629"/>
                  </a:lnTo>
                  <a:lnTo>
                    <a:pt x="3057728" y="1573911"/>
                  </a:lnTo>
                  <a:close/>
                </a:path>
                <a:path w="3071494" h="2113915">
                  <a:moveTo>
                    <a:pt x="3061728" y="1548625"/>
                  </a:moveTo>
                  <a:lnTo>
                    <a:pt x="3058985" y="1545894"/>
                  </a:lnTo>
                  <a:lnTo>
                    <a:pt x="3052280" y="1545894"/>
                  </a:lnTo>
                  <a:lnTo>
                    <a:pt x="3049549" y="1548625"/>
                  </a:lnTo>
                  <a:lnTo>
                    <a:pt x="3049549" y="1555343"/>
                  </a:lnTo>
                  <a:lnTo>
                    <a:pt x="3052280" y="1558074"/>
                  </a:lnTo>
                  <a:lnTo>
                    <a:pt x="3058985" y="1558074"/>
                  </a:lnTo>
                  <a:lnTo>
                    <a:pt x="3061728" y="1555343"/>
                  </a:lnTo>
                  <a:lnTo>
                    <a:pt x="3061728" y="1548625"/>
                  </a:lnTo>
                  <a:close/>
                </a:path>
                <a:path w="3071494" h="2113915">
                  <a:moveTo>
                    <a:pt x="3065272" y="1523288"/>
                  </a:moveTo>
                  <a:lnTo>
                    <a:pt x="3062554" y="1520558"/>
                  </a:lnTo>
                  <a:lnTo>
                    <a:pt x="3055823" y="1520558"/>
                  </a:lnTo>
                  <a:lnTo>
                    <a:pt x="3053105" y="1523288"/>
                  </a:lnTo>
                  <a:lnTo>
                    <a:pt x="3053105" y="1530019"/>
                  </a:lnTo>
                  <a:lnTo>
                    <a:pt x="3055823" y="1532737"/>
                  </a:lnTo>
                  <a:lnTo>
                    <a:pt x="3062554" y="1532737"/>
                  </a:lnTo>
                  <a:lnTo>
                    <a:pt x="3065272" y="1530019"/>
                  </a:lnTo>
                  <a:lnTo>
                    <a:pt x="3065272" y="1523288"/>
                  </a:lnTo>
                  <a:close/>
                </a:path>
                <a:path w="3071494" h="2113915">
                  <a:moveTo>
                    <a:pt x="3068523" y="1497914"/>
                  </a:moveTo>
                  <a:lnTo>
                    <a:pt x="3065792" y="1495183"/>
                  </a:lnTo>
                  <a:lnTo>
                    <a:pt x="3059087" y="1495183"/>
                  </a:lnTo>
                  <a:lnTo>
                    <a:pt x="3056356" y="1497914"/>
                  </a:lnTo>
                  <a:lnTo>
                    <a:pt x="3056356" y="1504632"/>
                  </a:lnTo>
                  <a:lnTo>
                    <a:pt x="3059087" y="1507363"/>
                  </a:lnTo>
                  <a:lnTo>
                    <a:pt x="3065792" y="1507363"/>
                  </a:lnTo>
                  <a:lnTo>
                    <a:pt x="3068523" y="1504632"/>
                  </a:lnTo>
                  <a:lnTo>
                    <a:pt x="3068523" y="1497914"/>
                  </a:lnTo>
                  <a:close/>
                </a:path>
                <a:path w="3071494" h="2113915">
                  <a:moveTo>
                    <a:pt x="3071444" y="1472476"/>
                  </a:moveTo>
                  <a:lnTo>
                    <a:pt x="3068713" y="1469745"/>
                  </a:lnTo>
                  <a:lnTo>
                    <a:pt x="3062008" y="1469745"/>
                  </a:lnTo>
                  <a:lnTo>
                    <a:pt x="3059277" y="1472476"/>
                  </a:lnTo>
                  <a:lnTo>
                    <a:pt x="3059277" y="1479207"/>
                  </a:lnTo>
                  <a:lnTo>
                    <a:pt x="3062008" y="1481924"/>
                  </a:lnTo>
                  <a:lnTo>
                    <a:pt x="3068713" y="1481924"/>
                  </a:lnTo>
                  <a:lnTo>
                    <a:pt x="3071444" y="1479207"/>
                  </a:lnTo>
                  <a:lnTo>
                    <a:pt x="3071444" y="147247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1992699" y="8331054"/>
              <a:ext cx="3229610" cy="2519680"/>
            </a:xfrm>
            <a:custGeom>
              <a:avLst/>
              <a:gdLst/>
              <a:ahLst/>
              <a:cxnLst/>
              <a:rect l="l" t="t" r="r" b="b"/>
              <a:pathLst>
                <a:path w="3229609" h="2519679">
                  <a:moveTo>
                    <a:pt x="12179" y="1291018"/>
                  </a:moveTo>
                  <a:lnTo>
                    <a:pt x="9448" y="1288288"/>
                  </a:lnTo>
                  <a:lnTo>
                    <a:pt x="2730" y="1288288"/>
                  </a:lnTo>
                  <a:lnTo>
                    <a:pt x="0" y="1291018"/>
                  </a:lnTo>
                  <a:lnTo>
                    <a:pt x="0" y="1297736"/>
                  </a:lnTo>
                  <a:lnTo>
                    <a:pt x="2730" y="1300454"/>
                  </a:lnTo>
                  <a:lnTo>
                    <a:pt x="9448" y="1300454"/>
                  </a:lnTo>
                  <a:lnTo>
                    <a:pt x="12179" y="1297736"/>
                  </a:lnTo>
                  <a:lnTo>
                    <a:pt x="12179" y="1291018"/>
                  </a:lnTo>
                  <a:close/>
                </a:path>
                <a:path w="3229609" h="2519679">
                  <a:moveTo>
                    <a:pt x="12293" y="1316609"/>
                  </a:moveTo>
                  <a:lnTo>
                    <a:pt x="9563" y="1313878"/>
                  </a:lnTo>
                  <a:lnTo>
                    <a:pt x="2844" y="1313878"/>
                  </a:lnTo>
                  <a:lnTo>
                    <a:pt x="114" y="1316609"/>
                  </a:lnTo>
                  <a:lnTo>
                    <a:pt x="114" y="1323327"/>
                  </a:lnTo>
                  <a:lnTo>
                    <a:pt x="2844" y="1326045"/>
                  </a:lnTo>
                  <a:lnTo>
                    <a:pt x="9563" y="1326045"/>
                  </a:lnTo>
                  <a:lnTo>
                    <a:pt x="12293" y="1323327"/>
                  </a:lnTo>
                  <a:lnTo>
                    <a:pt x="12293" y="1316609"/>
                  </a:lnTo>
                  <a:close/>
                </a:path>
                <a:path w="3229609" h="2519679">
                  <a:moveTo>
                    <a:pt x="12293" y="1265428"/>
                  </a:moveTo>
                  <a:lnTo>
                    <a:pt x="9563" y="1262697"/>
                  </a:lnTo>
                  <a:lnTo>
                    <a:pt x="2844" y="1262697"/>
                  </a:lnTo>
                  <a:lnTo>
                    <a:pt x="114" y="1265428"/>
                  </a:lnTo>
                  <a:lnTo>
                    <a:pt x="114" y="1272146"/>
                  </a:lnTo>
                  <a:lnTo>
                    <a:pt x="2844" y="1274864"/>
                  </a:lnTo>
                  <a:lnTo>
                    <a:pt x="9563" y="1274864"/>
                  </a:lnTo>
                  <a:lnTo>
                    <a:pt x="12293" y="1272146"/>
                  </a:lnTo>
                  <a:lnTo>
                    <a:pt x="12293" y="1265428"/>
                  </a:lnTo>
                  <a:close/>
                </a:path>
                <a:path w="3229609" h="2519679">
                  <a:moveTo>
                    <a:pt x="12903" y="1342186"/>
                  </a:moveTo>
                  <a:lnTo>
                    <a:pt x="10172" y="1339469"/>
                  </a:lnTo>
                  <a:lnTo>
                    <a:pt x="3467" y="1339469"/>
                  </a:lnTo>
                  <a:lnTo>
                    <a:pt x="736" y="1342186"/>
                  </a:lnTo>
                  <a:lnTo>
                    <a:pt x="736" y="1348905"/>
                  </a:lnTo>
                  <a:lnTo>
                    <a:pt x="3467" y="1351635"/>
                  </a:lnTo>
                  <a:lnTo>
                    <a:pt x="10172" y="1351635"/>
                  </a:lnTo>
                  <a:lnTo>
                    <a:pt x="12903" y="1348905"/>
                  </a:lnTo>
                  <a:lnTo>
                    <a:pt x="12903" y="1342186"/>
                  </a:lnTo>
                  <a:close/>
                </a:path>
                <a:path w="3229609" h="2519679">
                  <a:moveTo>
                    <a:pt x="12903" y="1239850"/>
                  </a:moveTo>
                  <a:lnTo>
                    <a:pt x="10172" y="1237107"/>
                  </a:lnTo>
                  <a:lnTo>
                    <a:pt x="3467" y="1237107"/>
                  </a:lnTo>
                  <a:lnTo>
                    <a:pt x="736" y="1239850"/>
                  </a:lnTo>
                  <a:lnTo>
                    <a:pt x="736" y="1246568"/>
                  </a:lnTo>
                  <a:lnTo>
                    <a:pt x="3467" y="1249286"/>
                  </a:lnTo>
                  <a:lnTo>
                    <a:pt x="10172" y="1249286"/>
                  </a:lnTo>
                  <a:lnTo>
                    <a:pt x="12903" y="1246568"/>
                  </a:lnTo>
                  <a:lnTo>
                    <a:pt x="12903" y="1239850"/>
                  </a:lnTo>
                  <a:close/>
                </a:path>
                <a:path w="3229609" h="2519679">
                  <a:moveTo>
                    <a:pt x="13855" y="1367751"/>
                  </a:moveTo>
                  <a:lnTo>
                    <a:pt x="11125" y="1365034"/>
                  </a:lnTo>
                  <a:lnTo>
                    <a:pt x="4406" y="1365034"/>
                  </a:lnTo>
                  <a:lnTo>
                    <a:pt x="1689" y="1367751"/>
                  </a:lnTo>
                  <a:lnTo>
                    <a:pt x="1689" y="1374482"/>
                  </a:lnTo>
                  <a:lnTo>
                    <a:pt x="4406" y="1377213"/>
                  </a:lnTo>
                  <a:lnTo>
                    <a:pt x="11125" y="1377213"/>
                  </a:lnTo>
                  <a:lnTo>
                    <a:pt x="13855" y="1374482"/>
                  </a:lnTo>
                  <a:lnTo>
                    <a:pt x="13855" y="1367751"/>
                  </a:lnTo>
                  <a:close/>
                </a:path>
                <a:path w="3229609" h="2519679">
                  <a:moveTo>
                    <a:pt x="13855" y="1214259"/>
                  </a:moveTo>
                  <a:lnTo>
                    <a:pt x="11125" y="1211529"/>
                  </a:lnTo>
                  <a:lnTo>
                    <a:pt x="4406" y="1211529"/>
                  </a:lnTo>
                  <a:lnTo>
                    <a:pt x="1689" y="1214259"/>
                  </a:lnTo>
                  <a:lnTo>
                    <a:pt x="1689" y="1220990"/>
                  </a:lnTo>
                  <a:lnTo>
                    <a:pt x="4406" y="1223708"/>
                  </a:lnTo>
                  <a:lnTo>
                    <a:pt x="11125" y="1223708"/>
                  </a:lnTo>
                  <a:lnTo>
                    <a:pt x="13855" y="1220990"/>
                  </a:lnTo>
                  <a:lnTo>
                    <a:pt x="13855" y="1214259"/>
                  </a:lnTo>
                  <a:close/>
                </a:path>
                <a:path w="3229609" h="2519679">
                  <a:moveTo>
                    <a:pt x="15214" y="1393329"/>
                  </a:moveTo>
                  <a:lnTo>
                    <a:pt x="12484" y="1390599"/>
                  </a:lnTo>
                  <a:lnTo>
                    <a:pt x="5765" y="1390599"/>
                  </a:lnTo>
                  <a:lnTo>
                    <a:pt x="3048" y="1393329"/>
                  </a:lnTo>
                  <a:lnTo>
                    <a:pt x="3048" y="1400048"/>
                  </a:lnTo>
                  <a:lnTo>
                    <a:pt x="5765" y="1402765"/>
                  </a:lnTo>
                  <a:lnTo>
                    <a:pt x="12484" y="1402765"/>
                  </a:lnTo>
                  <a:lnTo>
                    <a:pt x="15214" y="1400048"/>
                  </a:lnTo>
                  <a:lnTo>
                    <a:pt x="15214" y="1393329"/>
                  </a:lnTo>
                  <a:close/>
                </a:path>
                <a:path w="3229609" h="2519679">
                  <a:moveTo>
                    <a:pt x="15214" y="1188707"/>
                  </a:moveTo>
                  <a:lnTo>
                    <a:pt x="12484" y="1185976"/>
                  </a:lnTo>
                  <a:lnTo>
                    <a:pt x="5765" y="1185976"/>
                  </a:lnTo>
                  <a:lnTo>
                    <a:pt x="3048" y="1188707"/>
                  </a:lnTo>
                  <a:lnTo>
                    <a:pt x="3048" y="1195425"/>
                  </a:lnTo>
                  <a:lnTo>
                    <a:pt x="5765" y="1198156"/>
                  </a:lnTo>
                  <a:lnTo>
                    <a:pt x="12484" y="1198156"/>
                  </a:lnTo>
                  <a:lnTo>
                    <a:pt x="15214" y="1195425"/>
                  </a:lnTo>
                  <a:lnTo>
                    <a:pt x="15214" y="1188707"/>
                  </a:lnTo>
                  <a:close/>
                </a:path>
                <a:path w="3229609" h="2519679">
                  <a:moveTo>
                    <a:pt x="16891" y="1163180"/>
                  </a:moveTo>
                  <a:lnTo>
                    <a:pt x="14160" y="1160449"/>
                  </a:lnTo>
                  <a:lnTo>
                    <a:pt x="7442" y="1160449"/>
                  </a:lnTo>
                  <a:lnTo>
                    <a:pt x="4711" y="1163180"/>
                  </a:lnTo>
                  <a:lnTo>
                    <a:pt x="4711" y="1169898"/>
                  </a:lnTo>
                  <a:lnTo>
                    <a:pt x="7442" y="1172616"/>
                  </a:lnTo>
                  <a:lnTo>
                    <a:pt x="14160" y="1172616"/>
                  </a:lnTo>
                  <a:lnTo>
                    <a:pt x="16891" y="1169898"/>
                  </a:lnTo>
                  <a:lnTo>
                    <a:pt x="16891" y="1163180"/>
                  </a:lnTo>
                  <a:close/>
                </a:path>
                <a:path w="3229609" h="2519679">
                  <a:moveTo>
                    <a:pt x="18986" y="1137653"/>
                  </a:moveTo>
                  <a:lnTo>
                    <a:pt x="16256" y="1134935"/>
                  </a:lnTo>
                  <a:lnTo>
                    <a:pt x="9537" y="1134935"/>
                  </a:lnTo>
                  <a:lnTo>
                    <a:pt x="6819" y="1137653"/>
                  </a:lnTo>
                  <a:lnTo>
                    <a:pt x="6819" y="1144384"/>
                  </a:lnTo>
                  <a:lnTo>
                    <a:pt x="9537" y="1147114"/>
                  </a:lnTo>
                  <a:lnTo>
                    <a:pt x="16256" y="1147114"/>
                  </a:lnTo>
                  <a:lnTo>
                    <a:pt x="18986" y="1144384"/>
                  </a:lnTo>
                  <a:lnTo>
                    <a:pt x="18986" y="1137653"/>
                  </a:lnTo>
                  <a:close/>
                </a:path>
                <a:path w="3229609" h="2519679">
                  <a:moveTo>
                    <a:pt x="21501" y="1112189"/>
                  </a:moveTo>
                  <a:lnTo>
                    <a:pt x="18770" y="1109472"/>
                  </a:lnTo>
                  <a:lnTo>
                    <a:pt x="12052" y="1109472"/>
                  </a:lnTo>
                  <a:lnTo>
                    <a:pt x="9321" y="1112189"/>
                  </a:lnTo>
                  <a:lnTo>
                    <a:pt x="9321" y="1118920"/>
                  </a:lnTo>
                  <a:lnTo>
                    <a:pt x="12052" y="1121651"/>
                  </a:lnTo>
                  <a:lnTo>
                    <a:pt x="18770" y="1121651"/>
                  </a:lnTo>
                  <a:lnTo>
                    <a:pt x="21501" y="1118920"/>
                  </a:lnTo>
                  <a:lnTo>
                    <a:pt x="21501" y="1112189"/>
                  </a:lnTo>
                  <a:close/>
                </a:path>
                <a:path w="3229609" h="2519679">
                  <a:moveTo>
                    <a:pt x="24422" y="1086764"/>
                  </a:moveTo>
                  <a:lnTo>
                    <a:pt x="21691" y="1084033"/>
                  </a:lnTo>
                  <a:lnTo>
                    <a:pt x="14986" y="1084033"/>
                  </a:lnTo>
                  <a:lnTo>
                    <a:pt x="12242" y="1086764"/>
                  </a:lnTo>
                  <a:lnTo>
                    <a:pt x="12242" y="1093482"/>
                  </a:lnTo>
                  <a:lnTo>
                    <a:pt x="14986" y="1096213"/>
                  </a:lnTo>
                  <a:lnTo>
                    <a:pt x="21691" y="1096213"/>
                  </a:lnTo>
                  <a:lnTo>
                    <a:pt x="24422" y="1093482"/>
                  </a:lnTo>
                  <a:lnTo>
                    <a:pt x="24422" y="1086764"/>
                  </a:lnTo>
                  <a:close/>
                </a:path>
                <a:path w="3229609" h="2519679">
                  <a:moveTo>
                    <a:pt x="27571" y="1061377"/>
                  </a:moveTo>
                  <a:lnTo>
                    <a:pt x="24841" y="1058646"/>
                  </a:lnTo>
                  <a:lnTo>
                    <a:pt x="18122" y="1058646"/>
                  </a:lnTo>
                  <a:lnTo>
                    <a:pt x="15392" y="1061377"/>
                  </a:lnTo>
                  <a:lnTo>
                    <a:pt x="15392" y="1068095"/>
                  </a:lnTo>
                  <a:lnTo>
                    <a:pt x="18122" y="1070825"/>
                  </a:lnTo>
                  <a:lnTo>
                    <a:pt x="24841" y="1070825"/>
                  </a:lnTo>
                  <a:lnTo>
                    <a:pt x="27571" y="1068095"/>
                  </a:lnTo>
                  <a:lnTo>
                    <a:pt x="27571" y="1061377"/>
                  </a:lnTo>
                  <a:close/>
                </a:path>
                <a:path w="3229609" h="2519679">
                  <a:moveTo>
                    <a:pt x="31242" y="1036053"/>
                  </a:moveTo>
                  <a:lnTo>
                    <a:pt x="28511" y="1033322"/>
                  </a:lnTo>
                  <a:lnTo>
                    <a:pt x="21793" y="1033322"/>
                  </a:lnTo>
                  <a:lnTo>
                    <a:pt x="19062" y="1036053"/>
                  </a:lnTo>
                  <a:lnTo>
                    <a:pt x="19062" y="1042771"/>
                  </a:lnTo>
                  <a:lnTo>
                    <a:pt x="21793" y="1045489"/>
                  </a:lnTo>
                  <a:lnTo>
                    <a:pt x="28511" y="1045489"/>
                  </a:lnTo>
                  <a:lnTo>
                    <a:pt x="31242" y="1042771"/>
                  </a:lnTo>
                  <a:lnTo>
                    <a:pt x="31242" y="1036053"/>
                  </a:lnTo>
                  <a:close/>
                </a:path>
                <a:path w="3229609" h="2519679">
                  <a:moveTo>
                    <a:pt x="35217" y="1010767"/>
                  </a:moveTo>
                  <a:lnTo>
                    <a:pt x="32486" y="1008037"/>
                  </a:lnTo>
                  <a:lnTo>
                    <a:pt x="25768" y="1008037"/>
                  </a:lnTo>
                  <a:lnTo>
                    <a:pt x="23037" y="1010767"/>
                  </a:lnTo>
                  <a:lnTo>
                    <a:pt x="23037" y="1017498"/>
                  </a:lnTo>
                  <a:lnTo>
                    <a:pt x="25768" y="1020216"/>
                  </a:lnTo>
                  <a:lnTo>
                    <a:pt x="32486" y="1020216"/>
                  </a:lnTo>
                  <a:lnTo>
                    <a:pt x="35217" y="1017498"/>
                  </a:lnTo>
                  <a:lnTo>
                    <a:pt x="35217" y="1010767"/>
                  </a:lnTo>
                  <a:close/>
                </a:path>
                <a:path w="3229609" h="2519679">
                  <a:moveTo>
                    <a:pt x="39624" y="985545"/>
                  </a:moveTo>
                  <a:lnTo>
                    <a:pt x="36880" y="982827"/>
                  </a:lnTo>
                  <a:lnTo>
                    <a:pt x="30175" y="982827"/>
                  </a:lnTo>
                  <a:lnTo>
                    <a:pt x="27444" y="985545"/>
                  </a:lnTo>
                  <a:lnTo>
                    <a:pt x="27444" y="992276"/>
                  </a:lnTo>
                  <a:lnTo>
                    <a:pt x="30175" y="995006"/>
                  </a:lnTo>
                  <a:lnTo>
                    <a:pt x="36880" y="995006"/>
                  </a:lnTo>
                  <a:lnTo>
                    <a:pt x="39624" y="992276"/>
                  </a:lnTo>
                  <a:lnTo>
                    <a:pt x="39624" y="985545"/>
                  </a:lnTo>
                  <a:close/>
                </a:path>
                <a:path w="3229609" h="2519679">
                  <a:moveTo>
                    <a:pt x="44424" y="960412"/>
                  </a:moveTo>
                  <a:lnTo>
                    <a:pt x="41706" y="957681"/>
                  </a:lnTo>
                  <a:lnTo>
                    <a:pt x="34975" y="957681"/>
                  </a:lnTo>
                  <a:lnTo>
                    <a:pt x="32245" y="960412"/>
                  </a:lnTo>
                  <a:lnTo>
                    <a:pt x="32245" y="967143"/>
                  </a:lnTo>
                  <a:lnTo>
                    <a:pt x="34975" y="969860"/>
                  </a:lnTo>
                  <a:lnTo>
                    <a:pt x="41706" y="969860"/>
                  </a:lnTo>
                  <a:lnTo>
                    <a:pt x="44424" y="967143"/>
                  </a:lnTo>
                  <a:lnTo>
                    <a:pt x="44424" y="960412"/>
                  </a:lnTo>
                  <a:close/>
                </a:path>
                <a:path w="3229609" h="2519679">
                  <a:moveTo>
                    <a:pt x="49555" y="935329"/>
                  </a:moveTo>
                  <a:lnTo>
                    <a:pt x="46824" y="932611"/>
                  </a:lnTo>
                  <a:lnTo>
                    <a:pt x="40106" y="932611"/>
                  </a:lnTo>
                  <a:lnTo>
                    <a:pt x="37376" y="935329"/>
                  </a:lnTo>
                  <a:lnTo>
                    <a:pt x="37376" y="942060"/>
                  </a:lnTo>
                  <a:lnTo>
                    <a:pt x="40106" y="944791"/>
                  </a:lnTo>
                  <a:lnTo>
                    <a:pt x="46824" y="944791"/>
                  </a:lnTo>
                  <a:lnTo>
                    <a:pt x="49555" y="942060"/>
                  </a:lnTo>
                  <a:lnTo>
                    <a:pt x="49555" y="935329"/>
                  </a:lnTo>
                  <a:close/>
                </a:path>
                <a:path w="3229609" h="2519679">
                  <a:moveTo>
                    <a:pt x="55016" y="910348"/>
                  </a:moveTo>
                  <a:lnTo>
                    <a:pt x="52273" y="907618"/>
                  </a:lnTo>
                  <a:lnTo>
                    <a:pt x="45554" y="907618"/>
                  </a:lnTo>
                  <a:lnTo>
                    <a:pt x="42837" y="910348"/>
                  </a:lnTo>
                  <a:lnTo>
                    <a:pt x="42837" y="917067"/>
                  </a:lnTo>
                  <a:lnTo>
                    <a:pt x="45554" y="919797"/>
                  </a:lnTo>
                  <a:lnTo>
                    <a:pt x="52273" y="919797"/>
                  </a:lnTo>
                  <a:lnTo>
                    <a:pt x="55016" y="917067"/>
                  </a:lnTo>
                  <a:lnTo>
                    <a:pt x="55016" y="910348"/>
                  </a:lnTo>
                  <a:close/>
                </a:path>
                <a:path w="3229609" h="2519679">
                  <a:moveTo>
                    <a:pt x="60871" y="885431"/>
                  </a:moveTo>
                  <a:lnTo>
                    <a:pt x="58140" y="882700"/>
                  </a:lnTo>
                  <a:lnTo>
                    <a:pt x="51435" y="882700"/>
                  </a:lnTo>
                  <a:lnTo>
                    <a:pt x="48691" y="885431"/>
                  </a:lnTo>
                  <a:lnTo>
                    <a:pt x="48691" y="892162"/>
                  </a:lnTo>
                  <a:lnTo>
                    <a:pt x="51435" y="894880"/>
                  </a:lnTo>
                  <a:lnTo>
                    <a:pt x="58140" y="894880"/>
                  </a:lnTo>
                  <a:lnTo>
                    <a:pt x="60871" y="892162"/>
                  </a:lnTo>
                  <a:lnTo>
                    <a:pt x="60871" y="885431"/>
                  </a:lnTo>
                  <a:close/>
                </a:path>
                <a:path w="3229609" h="2519679">
                  <a:moveTo>
                    <a:pt x="67144" y="860615"/>
                  </a:moveTo>
                  <a:lnTo>
                    <a:pt x="64427" y="857885"/>
                  </a:lnTo>
                  <a:lnTo>
                    <a:pt x="57708" y="857885"/>
                  </a:lnTo>
                  <a:lnTo>
                    <a:pt x="54978" y="860615"/>
                  </a:lnTo>
                  <a:lnTo>
                    <a:pt x="54978" y="867346"/>
                  </a:lnTo>
                  <a:lnTo>
                    <a:pt x="57708" y="870064"/>
                  </a:lnTo>
                  <a:lnTo>
                    <a:pt x="64427" y="870064"/>
                  </a:lnTo>
                  <a:lnTo>
                    <a:pt x="67144" y="867346"/>
                  </a:lnTo>
                  <a:lnTo>
                    <a:pt x="67144" y="860615"/>
                  </a:lnTo>
                  <a:close/>
                </a:path>
                <a:path w="3229609" h="2519679">
                  <a:moveTo>
                    <a:pt x="73748" y="835914"/>
                  </a:moveTo>
                  <a:lnTo>
                    <a:pt x="71018" y="833170"/>
                  </a:lnTo>
                  <a:lnTo>
                    <a:pt x="64300" y="833170"/>
                  </a:lnTo>
                  <a:lnTo>
                    <a:pt x="61569" y="835914"/>
                  </a:lnTo>
                  <a:lnTo>
                    <a:pt x="61569" y="842632"/>
                  </a:lnTo>
                  <a:lnTo>
                    <a:pt x="64300" y="845350"/>
                  </a:lnTo>
                  <a:lnTo>
                    <a:pt x="71018" y="845350"/>
                  </a:lnTo>
                  <a:lnTo>
                    <a:pt x="73748" y="842632"/>
                  </a:lnTo>
                  <a:lnTo>
                    <a:pt x="73748" y="835914"/>
                  </a:lnTo>
                  <a:close/>
                </a:path>
                <a:path w="3229609" h="2519679">
                  <a:moveTo>
                    <a:pt x="80759" y="811288"/>
                  </a:moveTo>
                  <a:lnTo>
                    <a:pt x="78041" y="808558"/>
                  </a:lnTo>
                  <a:lnTo>
                    <a:pt x="71310" y="808558"/>
                  </a:lnTo>
                  <a:lnTo>
                    <a:pt x="68580" y="811288"/>
                  </a:lnTo>
                  <a:lnTo>
                    <a:pt x="68580" y="818019"/>
                  </a:lnTo>
                  <a:lnTo>
                    <a:pt x="71310" y="820737"/>
                  </a:lnTo>
                  <a:lnTo>
                    <a:pt x="78041" y="820737"/>
                  </a:lnTo>
                  <a:lnTo>
                    <a:pt x="80759" y="818019"/>
                  </a:lnTo>
                  <a:lnTo>
                    <a:pt x="80759" y="811288"/>
                  </a:lnTo>
                  <a:close/>
                </a:path>
                <a:path w="3229609" h="2519679">
                  <a:moveTo>
                    <a:pt x="88099" y="786777"/>
                  </a:moveTo>
                  <a:lnTo>
                    <a:pt x="85369" y="784047"/>
                  </a:lnTo>
                  <a:lnTo>
                    <a:pt x="78651" y="784047"/>
                  </a:lnTo>
                  <a:lnTo>
                    <a:pt x="75920" y="786777"/>
                  </a:lnTo>
                  <a:lnTo>
                    <a:pt x="75920" y="793496"/>
                  </a:lnTo>
                  <a:lnTo>
                    <a:pt x="78651" y="796226"/>
                  </a:lnTo>
                  <a:lnTo>
                    <a:pt x="85369" y="796226"/>
                  </a:lnTo>
                  <a:lnTo>
                    <a:pt x="88099" y="793496"/>
                  </a:lnTo>
                  <a:lnTo>
                    <a:pt x="88099" y="786777"/>
                  </a:lnTo>
                  <a:close/>
                </a:path>
                <a:path w="3229609" h="2519679">
                  <a:moveTo>
                    <a:pt x="95834" y="762381"/>
                  </a:moveTo>
                  <a:lnTo>
                    <a:pt x="93116" y="759650"/>
                  </a:lnTo>
                  <a:lnTo>
                    <a:pt x="86398" y="759650"/>
                  </a:lnTo>
                  <a:lnTo>
                    <a:pt x="83667" y="762381"/>
                  </a:lnTo>
                  <a:lnTo>
                    <a:pt x="83667" y="769099"/>
                  </a:lnTo>
                  <a:lnTo>
                    <a:pt x="86398" y="771829"/>
                  </a:lnTo>
                  <a:lnTo>
                    <a:pt x="93116" y="771829"/>
                  </a:lnTo>
                  <a:lnTo>
                    <a:pt x="95834" y="769099"/>
                  </a:lnTo>
                  <a:lnTo>
                    <a:pt x="95834" y="762381"/>
                  </a:lnTo>
                  <a:close/>
                </a:path>
                <a:path w="3229609" h="2519679">
                  <a:moveTo>
                    <a:pt x="103911" y="738098"/>
                  </a:moveTo>
                  <a:lnTo>
                    <a:pt x="101180" y="735368"/>
                  </a:lnTo>
                  <a:lnTo>
                    <a:pt x="94449" y="735368"/>
                  </a:lnTo>
                  <a:lnTo>
                    <a:pt x="91732" y="738098"/>
                  </a:lnTo>
                  <a:lnTo>
                    <a:pt x="91732" y="744816"/>
                  </a:lnTo>
                  <a:lnTo>
                    <a:pt x="94449" y="747547"/>
                  </a:lnTo>
                  <a:lnTo>
                    <a:pt x="101180" y="747547"/>
                  </a:lnTo>
                  <a:lnTo>
                    <a:pt x="103911" y="744816"/>
                  </a:lnTo>
                  <a:lnTo>
                    <a:pt x="103911" y="738098"/>
                  </a:lnTo>
                  <a:close/>
                </a:path>
                <a:path w="3229609" h="2519679">
                  <a:moveTo>
                    <a:pt x="112382" y="713943"/>
                  </a:moveTo>
                  <a:lnTo>
                    <a:pt x="109664" y="711212"/>
                  </a:lnTo>
                  <a:lnTo>
                    <a:pt x="102933" y="711212"/>
                  </a:lnTo>
                  <a:lnTo>
                    <a:pt x="100203" y="713943"/>
                  </a:lnTo>
                  <a:lnTo>
                    <a:pt x="100203" y="720661"/>
                  </a:lnTo>
                  <a:lnTo>
                    <a:pt x="102933" y="723392"/>
                  </a:lnTo>
                  <a:lnTo>
                    <a:pt x="109664" y="723392"/>
                  </a:lnTo>
                  <a:lnTo>
                    <a:pt x="112382" y="720661"/>
                  </a:lnTo>
                  <a:lnTo>
                    <a:pt x="112382" y="713943"/>
                  </a:lnTo>
                  <a:close/>
                </a:path>
                <a:path w="3229609" h="2519679">
                  <a:moveTo>
                    <a:pt x="121183" y="689914"/>
                  </a:moveTo>
                  <a:lnTo>
                    <a:pt x="118440" y="687184"/>
                  </a:lnTo>
                  <a:lnTo>
                    <a:pt x="111734" y="687184"/>
                  </a:lnTo>
                  <a:lnTo>
                    <a:pt x="109004" y="689914"/>
                  </a:lnTo>
                  <a:lnTo>
                    <a:pt x="109004" y="696633"/>
                  </a:lnTo>
                  <a:lnTo>
                    <a:pt x="111734" y="699363"/>
                  </a:lnTo>
                  <a:lnTo>
                    <a:pt x="118440" y="699363"/>
                  </a:lnTo>
                  <a:lnTo>
                    <a:pt x="121183" y="696633"/>
                  </a:lnTo>
                  <a:lnTo>
                    <a:pt x="121183" y="689914"/>
                  </a:lnTo>
                  <a:close/>
                </a:path>
                <a:path w="3229609" h="2519679">
                  <a:moveTo>
                    <a:pt x="130390" y="666013"/>
                  </a:moveTo>
                  <a:lnTo>
                    <a:pt x="127660" y="663282"/>
                  </a:lnTo>
                  <a:lnTo>
                    <a:pt x="120942" y="663282"/>
                  </a:lnTo>
                  <a:lnTo>
                    <a:pt x="118211" y="666013"/>
                  </a:lnTo>
                  <a:lnTo>
                    <a:pt x="118211" y="672744"/>
                  </a:lnTo>
                  <a:lnTo>
                    <a:pt x="120942" y="675462"/>
                  </a:lnTo>
                  <a:lnTo>
                    <a:pt x="127660" y="675462"/>
                  </a:lnTo>
                  <a:lnTo>
                    <a:pt x="130390" y="672744"/>
                  </a:lnTo>
                  <a:lnTo>
                    <a:pt x="130390" y="666013"/>
                  </a:lnTo>
                  <a:close/>
                </a:path>
                <a:path w="3229609" h="2519679">
                  <a:moveTo>
                    <a:pt x="139928" y="642277"/>
                  </a:moveTo>
                  <a:lnTo>
                    <a:pt x="137198" y="639533"/>
                  </a:lnTo>
                  <a:lnTo>
                    <a:pt x="130479" y="639533"/>
                  </a:lnTo>
                  <a:lnTo>
                    <a:pt x="127749" y="642277"/>
                  </a:lnTo>
                  <a:lnTo>
                    <a:pt x="127749" y="648995"/>
                  </a:lnTo>
                  <a:lnTo>
                    <a:pt x="130479" y="651713"/>
                  </a:lnTo>
                  <a:lnTo>
                    <a:pt x="137198" y="651713"/>
                  </a:lnTo>
                  <a:lnTo>
                    <a:pt x="139928" y="648995"/>
                  </a:lnTo>
                  <a:lnTo>
                    <a:pt x="139928" y="642277"/>
                  </a:lnTo>
                  <a:close/>
                </a:path>
                <a:path w="3229609" h="2519679">
                  <a:moveTo>
                    <a:pt x="149758" y="618667"/>
                  </a:moveTo>
                  <a:lnTo>
                    <a:pt x="147040" y="615937"/>
                  </a:lnTo>
                  <a:lnTo>
                    <a:pt x="140322" y="615937"/>
                  </a:lnTo>
                  <a:lnTo>
                    <a:pt x="137579" y="618667"/>
                  </a:lnTo>
                  <a:lnTo>
                    <a:pt x="137579" y="625386"/>
                  </a:lnTo>
                  <a:lnTo>
                    <a:pt x="140322" y="628116"/>
                  </a:lnTo>
                  <a:lnTo>
                    <a:pt x="147040" y="628116"/>
                  </a:lnTo>
                  <a:lnTo>
                    <a:pt x="149758" y="625386"/>
                  </a:lnTo>
                  <a:lnTo>
                    <a:pt x="149758" y="618667"/>
                  </a:lnTo>
                  <a:close/>
                </a:path>
                <a:path w="3229609" h="2519679">
                  <a:moveTo>
                    <a:pt x="160020" y="595198"/>
                  </a:moveTo>
                  <a:lnTo>
                    <a:pt x="157289" y="592467"/>
                  </a:lnTo>
                  <a:lnTo>
                    <a:pt x="150583" y="592467"/>
                  </a:lnTo>
                  <a:lnTo>
                    <a:pt x="147840" y="595198"/>
                  </a:lnTo>
                  <a:lnTo>
                    <a:pt x="147840" y="601929"/>
                  </a:lnTo>
                  <a:lnTo>
                    <a:pt x="150583" y="604647"/>
                  </a:lnTo>
                  <a:lnTo>
                    <a:pt x="157289" y="604647"/>
                  </a:lnTo>
                  <a:lnTo>
                    <a:pt x="160020" y="601929"/>
                  </a:lnTo>
                  <a:lnTo>
                    <a:pt x="160020" y="595198"/>
                  </a:lnTo>
                  <a:close/>
                </a:path>
                <a:path w="3229609" h="2519679">
                  <a:moveTo>
                    <a:pt x="170599" y="571893"/>
                  </a:moveTo>
                  <a:lnTo>
                    <a:pt x="167868" y="569175"/>
                  </a:lnTo>
                  <a:lnTo>
                    <a:pt x="161150" y="569175"/>
                  </a:lnTo>
                  <a:lnTo>
                    <a:pt x="158419" y="571893"/>
                  </a:lnTo>
                  <a:lnTo>
                    <a:pt x="158419" y="578624"/>
                  </a:lnTo>
                  <a:lnTo>
                    <a:pt x="161150" y="581355"/>
                  </a:lnTo>
                  <a:lnTo>
                    <a:pt x="167868" y="581355"/>
                  </a:lnTo>
                  <a:lnTo>
                    <a:pt x="170599" y="578624"/>
                  </a:lnTo>
                  <a:lnTo>
                    <a:pt x="170599" y="571893"/>
                  </a:lnTo>
                  <a:close/>
                </a:path>
                <a:path w="3229609" h="2519679">
                  <a:moveTo>
                    <a:pt x="181597" y="548754"/>
                  </a:moveTo>
                  <a:lnTo>
                    <a:pt x="178866" y="546036"/>
                  </a:lnTo>
                  <a:lnTo>
                    <a:pt x="172148" y="546036"/>
                  </a:lnTo>
                  <a:lnTo>
                    <a:pt x="169418" y="548754"/>
                  </a:lnTo>
                  <a:lnTo>
                    <a:pt x="169418" y="555485"/>
                  </a:lnTo>
                  <a:lnTo>
                    <a:pt x="172148" y="558215"/>
                  </a:lnTo>
                  <a:lnTo>
                    <a:pt x="178866" y="558215"/>
                  </a:lnTo>
                  <a:lnTo>
                    <a:pt x="181597" y="555485"/>
                  </a:lnTo>
                  <a:lnTo>
                    <a:pt x="181597" y="548754"/>
                  </a:lnTo>
                  <a:close/>
                </a:path>
                <a:path w="3229609" h="2519679">
                  <a:moveTo>
                    <a:pt x="192811" y="525792"/>
                  </a:moveTo>
                  <a:lnTo>
                    <a:pt x="190080" y="523062"/>
                  </a:lnTo>
                  <a:lnTo>
                    <a:pt x="183362" y="523062"/>
                  </a:lnTo>
                  <a:lnTo>
                    <a:pt x="180632" y="525792"/>
                  </a:lnTo>
                  <a:lnTo>
                    <a:pt x="180632" y="532511"/>
                  </a:lnTo>
                  <a:lnTo>
                    <a:pt x="183362" y="535241"/>
                  </a:lnTo>
                  <a:lnTo>
                    <a:pt x="190080" y="535241"/>
                  </a:lnTo>
                  <a:lnTo>
                    <a:pt x="192811" y="532511"/>
                  </a:lnTo>
                  <a:lnTo>
                    <a:pt x="192811" y="525792"/>
                  </a:lnTo>
                  <a:close/>
                </a:path>
                <a:path w="3229609" h="2519679">
                  <a:moveTo>
                    <a:pt x="204419" y="502983"/>
                  </a:moveTo>
                  <a:lnTo>
                    <a:pt x="201688" y="500253"/>
                  </a:lnTo>
                  <a:lnTo>
                    <a:pt x="194970" y="500253"/>
                  </a:lnTo>
                  <a:lnTo>
                    <a:pt x="192239" y="502983"/>
                  </a:lnTo>
                  <a:lnTo>
                    <a:pt x="192239" y="509714"/>
                  </a:lnTo>
                  <a:lnTo>
                    <a:pt x="194970" y="512432"/>
                  </a:lnTo>
                  <a:lnTo>
                    <a:pt x="201688" y="512432"/>
                  </a:lnTo>
                  <a:lnTo>
                    <a:pt x="204419" y="509714"/>
                  </a:lnTo>
                  <a:lnTo>
                    <a:pt x="204419" y="502983"/>
                  </a:lnTo>
                  <a:close/>
                </a:path>
                <a:path w="3229609" h="2519679">
                  <a:moveTo>
                    <a:pt x="216357" y="480352"/>
                  </a:moveTo>
                  <a:lnTo>
                    <a:pt x="213639" y="477621"/>
                  </a:lnTo>
                  <a:lnTo>
                    <a:pt x="206908" y="477621"/>
                  </a:lnTo>
                  <a:lnTo>
                    <a:pt x="204190" y="480352"/>
                  </a:lnTo>
                  <a:lnTo>
                    <a:pt x="204190" y="487083"/>
                  </a:lnTo>
                  <a:lnTo>
                    <a:pt x="206908" y="489800"/>
                  </a:lnTo>
                  <a:lnTo>
                    <a:pt x="213639" y="489800"/>
                  </a:lnTo>
                  <a:lnTo>
                    <a:pt x="216357" y="487083"/>
                  </a:lnTo>
                  <a:lnTo>
                    <a:pt x="216357" y="480352"/>
                  </a:lnTo>
                  <a:close/>
                </a:path>
                <a:path w="3229609" h="2519679">
                  <a:moveTo>
                    <a:pt x="228714" y="457911"/>
                  </a:moveTo>
                  <a:lnTo>
                    <a:pt x="225983" y="455193"/>
                  </a:lnTo>
                  <a:lnTo>
                    <a:pt x="219265" y="455193"/>
                  </a:lnTo>
                  <a:lnTo>
                    <a:pt x="216535" y="457911"/>
                  </a:lnTo>
                  <a:lnTo>
                    <a:pt x="216535" y="464629"/>
                  </a:lnTo>
                  <a:lnTo>
                    <a:pt x="219265" y="467360"/>
                  </a:lnTo>
                  <a:lnTo>
                    <a:pt x="225983" y="467360"/>
                  </a:lnTo>
                  <a:lnTo>
                    <a:pt x="228714" y="464629"/>
                  </a:lnTo>
                  <a:lnTo>
                    <a:pt x="228714" y="457911"/>
                  </a:lnTo>
                  <a:close/>
                </a:path>
                <a:path w="3229609" h="2519679">
                  <a:moveTo>
                    <a:pt x="241274" y="435660"/>
                  </a:moveTo>
                  <a:lnTo>
                    <a:pt x="238544" y="432930"/>
                  </a:lnTo>
                  <a:lnTo>
                    <a:pt x="231838" y="432930"/>
                  </a:lnTo>
                  <a:lnTo>
                    <a:pt x="229095" y="435660"/>
                  </a:lnTo>
                  <a:lnTo>
                    <a:pt x="229095" y="442379"/>
                  </a:lnTo>
                  <a:lnTo>
                    <a:pt x="231838" y="445109"/>
                  </a:lnTo>
                  <a:lnTo>
                    <a:pt x="238544" y="445109"/>
                  </a:lnTo>
                  <a:lnTo>
                    <a:pt x="241274" y="442379"/>
                  </a:lnTo>
                  <a:lnTo>
                    <a:pt x="241274" y="435660"/>
                  </a:lnTo>
                  <a:close/>
                </a:path>
                <a:path w="3229609" h="2519679">
                  <a:moveTo>
                    <a:pt x="254266" y="413600"/>
                  </a:moveTo>
                  <a:lnTo>
                    <a:pt x="251536" y="410870"/>
                  </a:lnTo>
                  <a:lnTo>
                    <a:pt x="244817" y="410870"/>
                  </a:lnTo>
                  <a:lnTo>
                    <a:pt x="242100" y="413600"/>
                  </a:lnTo>
                  <a:lnTo>
                    <a:pt x="242100" y="420319"/>
                  </a:lnTo>
                  <a:lnTo>
                    <a:pt x="244817" y="423037"/>
                  </a:lnTo>
                  <a:lnTo>
                    <a:pt x="251536" y="423037"/>
                  </a:lnTo>
                  <a:lnTo>
                    <a:pt x="254266" y="420319"/>
                  </a:lnTo>
                  <a:lnTo>
                    <a:pt x="254266" y="413600"/>
                  </a:lnTo>
                  <a:close/>
                </a:path>
                <a:path w="3229609" h="2519679">
                  <a:moveTo>
                    <a:pt x="267563" y="391718"/>
                  </a:moveTo>
                  <a:lnTo>
                    <a:pt x="264833" y="388988"/>
                  </a:lnTo>
                  <a:lnTo>
                    <a:pt x="258114" y="388988"/>
                  </a:lnTo>
                  <a:lnTo>
                    <a:pt x="255397" y="391718"/>
                  </a:lnTo>
                  <a:lnTo>
                    <a:pt x="255397" y="398449"/>
                  </a:lnTo>
                  <a:lnTo>
                    <a:pt x="258114" y="401167"/>
                  </a:lnTo>
                  <a:lnTo>
                    <a:pt x="264833" y="401167"/>
                  </a:lnTo>
                  <a:lnTo>
                    <a:pt x="267563" y="398449"/>
                  </a:lnTo>
                  <a:lnTo>
                    <a:pt x="267563" y="391718"/>
                  </a:lnTo>
                  <a:close/>
                </a:path>
                <a:path w="3229609" h="2519679">
                  <a:moveTo>
                    <a:pt x="281178" y="370052"/>
                  </a:moveTo>
                  <a:lnTo>
                    <a:pt x="278447" y="367322"/>
                  </a:lnTo>
                  <a:lnTo>
                    <a:pt x="271741" y="367322"/>
                  </a:lnTo>
                  <a:lnTo>
                    <a:pt x="269011" y="370052"/>
                  </a:lnTo>
                  <a:lnTo>
                    <a:pt x="269011" y="376770"/>
                  </a:lnTo>
                  <a:lnTo>
                    <a:pt x="271741" y="379488"/>
                  </a:lnTo>
                  <a:lnTo>
                    <a:pt x="278447" y="379488"/>
                  </a:lnTo>
                  <a:lnTo>
                    <a:pt x="281178" y="376770"/>
                  </a:lnTo>
                  <a:lnTo>
                    <a:pt x="281178" y="370052"/>
                  </a:lnTo>
                  <a:close/>
                </a:path>
                <a:path w="3229609" h="2519679">
                  <a:moveTo>
                    <a:pt x="295097" y="348589"/>
                  </a:moveTo>
                  <a:lnTo>
                    <a:pt x="292366" y="345859"/>
                  </a:lnTo>
                  <a:lnTo>
                    <a:pt x="285648" y="345859"/>
                  </a:lnTo>
                  <a:lnTo>
                    <a:pt x="282917" y="348589"/>
                  </a:lnTo>
                  <a:lnTo>
                    <a:pt x="282917" y="355320"/>
                  </a:lnTo>
                  <a:lnTo>
                    <a:pt x="285648" y="358038"/>
                  </a:lnTo>
                  <a:lnTo>
                    <a:pt x="292366" y="358038"/>
                  </a:lnTo>
                  <a:lnTo>
                    <a:pt x="295097" y="355320"/>
                  </a:lnTo>
                  <a:lnTo>
                    <a:pt x="295097" y="348589"/>
                  </a:lnTo>
                  <a:close/>
                </a:path>
                <a:path w="3229609" h="2519679">
                  <a:moveTo>
                    <a:pt x="309333" y="327342"/>
                  </a:moveTo>
                  <a:lnTo>
                    <a:pt x="306616" y="324599"/>
                  </a:lnTo>
                  <a:lnTo>
                    <a:pt x="299897" y="324599"/>
                  </a:lnTo>
                  <a:lnTo>
                    <a:pt x="297167" y="327342"/>
                  </a:lnTo>
                  <a:lnTo>
                    <a:pt x="297167" y="334060"/>
                  </a:lnTo>
                  <a:lnTo>
                    <a:pt x="299897" y="336778"/>
                  </a:lnTo>
                  <a:lnTo>
                    <a:pt x="306616" y="336778"/>
                  </a:lnTo>
                  <a:lnTo>
                    <a:pt x="309333" y="334060"/>
                  </a:lnTo>
                  <a:lnTo>
                    <a:pt x="309333" y="327342"/>
                  </a:lnTo>
                  <a:close/>
                </a:path>
                <a:path w="3229609" h="2519679">
                  <a:moveTo>
                    <a:pt x="324015" y="306285"/>
                  </a:moveTo>
                  <a:lnTo>
                    <a:pt x="321271" y="303568"/>
                  </a:lnTo>
                  <a:lnTo>
                    <a:pt x="314553" y="303568"/>
                  </a:lnTo>
                  <a:lnTo>
                    <a:pt x="311835" y="306285"/>
                  </a:lnTo>
                  <a:lnTo>
                    <a:pt x="311835" y="313029"/>
                  </a:lnTo>
                  <a:lnTo>
                    <a:pt x="314553" y="315747"/>
                  </a:lnTo>
                  <a:lnTo>
                    <a:pt x="321271" y="315747"/>
                  </a:lnTo>
                  <a:lnTo>
                    <a:pt x="324015" y="313029"/>
                  </a:lnTo>
                  <a:lnTo>
                    <a:pt x="324015" y="306285"/>
                  </a:lnTo>
                  <a:close/>
                </a:path>
                <a:path w="3229609" h="2519679">
                  <a:moveTo>
                    <a:pt x="338874" y="285483"/>
                  </a:moveTo>
                  <a:lnTo>
                    <a:pt x="336143" y="282752"/>
                  </a:lnTo>
                  <a:lnTo>
                    <a:pt x="329425" y="282752"/>
                  </a:lnTo>
                  <a:lnTo>
                    <a:pt x="326694" y="285483"/>
                  </a:lnTo>
                  <a:lnTo>
                    <a:pt x="326694" y="292214"/>
                  </a:lnTo>
                  <a:lnTo>
                    <a:pt x="329425" y="294932"/>
                  </a:lnTo>
                  <a:lnTo>
                    <a:pt x="336143" y="294932"/>
                  </a:lnTo>
                  <a:lnTo>
                    <a:pt x="338874" y="292214"/>
                  </a:lnTo>
                  <a:lnTo>
                    <a:pt x="338874" y="285483"/>
                  </a:lnTo>
                  <a:close/>
                </a:path>
                <a:path w="3229609" h="2519679">
                  <a:moveTo>
                    <a:pt x="354063" y="264883"/>
                  </a:moveTo>
                  <a:lnTo>
                    <a:pt x="351332" y="262153"/>
                  </a:lnTo>
                  <a:lnTo>
                    <a:pt x="344614" y="262153"/>
                  </a:lnTo>
                  <a:lnTo>
                    <a:pt x="341884" y="264883"/>
                  </a:lnTo>
                  <a:lnTo>
                    <a:pt x="341884" y="271614"/>
                  </a:lnTo>
                  <a:lnTo>
                    <a:pt x="344614" y="274332"/>
                  </a:lnTo>
                  <a:lnTo>
                    <a:pt x="351332" y="274332"/>
                  </a:lnTo>
                  <a:lnTo>
                    <a:pt x="354063" y="271614"/>
                  </a:lnTo>
                  <a:lnTo>
                    <a:pt x="354063" y="264883"/>
                  </a:lnTo>
                  <a:close/>
                </a:path>
                <a:path w="3229609" h="2519679">
                  <a:moveTo>
                    <a:pt x="417830" y="2397163"/>
                  </a:moveTo>
                  <a:lnTo>
                    <a:pt x="415099" y="2394432"/>
                  </a:lnTo>
                  <a:lnTo>
                    <a:pt x="408381" y="2394432"/>
                  </a:lnTo>
                  <a:lnTo>
                    <a:pt x="405650" y="2397163"/>
                  </a:lnTo>
                  <a:lnTo>
                    <a:pt x="405650" y="2403894"/>
                  </a:lnTo>
                  <a:lnTo>
                    <a:pt x="408381" y="2406612"/>
                  </a:lnTo>
                  <a:lnTo>
                    <a:pt x="415099" y="2406612"/>
                  </a:lnTo>
                  <a:lnTo>
                    <a:pt x="417830" y="2403894"/>
                  </a:lnTo>
                  <a:lnTo>
                    <a:pt x="417830" y="2397163"/>
                  </a:lnTo>
                  <a:close/>
                </a:path>
                <a:path w="3229609" h="2519679">
                  <a:moveTo>
                    <a:pt x="434568" y="2416556"/>
                  </a:moveTo>
                  <a:lnTo>
                    <a:pt x="431850" y="2413838"/>
                  </a:lnTo>
                  <a:lnTo>
                    <a:pt x="425119" y="2413838"/>
                  </a:lnTo>
                  <a:lnTo>
                    <a:pt x="422402" y="2416556"/>
                  </a:lnTo>
                  <a:lnTo>
                    <a:pt x="422402" y="2423274"/>
                  </a:lnTo>
                  <a:lnTo>
                    <a:pt x="425119" y="2426017"/>
                  </a:lnTo>
                  <a:lnTo>
                    <a:pt x="431850" y="2426017"/>
                  </a:lnTo>
                  <a:lnTo>
                    <a:pt x="434568" y="2423274"/>
                  </a:lnTo>
                  <a:lnTo>
                    <a:pt x="434568" y="2416556"/>
                  </a:lnTo>
                  <a:close/>
                </a:path>
                <a:path w="3229609" h="2519679">
                  <a:moveTo>
                    <a:pt x="451535" y="2435707"/>
                  </a:moveTo>
                  <a:lnTo>
                    <a:pt x="448805" y="2432977"/>
                  </a:lnTo>
                  <a:lnTo>
                    <a:pt x="442087" y="2432977"/>
                  </a:lnTo>
                  <a:lnTo>
                    <a:pt x="439356" y="2435707"/>
                  </a:lnTo>
                  <a:lnTo>
                    <a:pt x="439356" y="2442426"/>
                  </a:lnTo>
                  <a:lnTo>
                    <a:pt x="442087" y="2445156"/>
                  </a:lnTo>
                  <a:lnTo>
                    <a:pt x="448805" y="2445156"/>
                  </a:lnTo>
                  <a:lnTo>
                    <a:pt x="451535" y="2442426"/>
                  </a:lnTo>
                  <a:lnTo>
                    <a:pt x="451535" y="2435707"/>
                  </a:lnTo>
                  <a:close/>
                </a:path>
                <a:path w="3229609" h="2519679">
                  <a:moveTo>
                    <a:pt x="451535" y="146329"/>
                  </a:moveTo>
                  <a:lnTo>
                    <a:pt x="448805" y="143598"/>
                  </a:lnTo>
                  <a:lnTo>
                    <a:pt x="442087" y="143598"/>
                  </a:lnTo>
                  <a:lnTo>
                    <a:pt x="439356" y="146329"/>
                  </a:lnTo>
                  <a:lnTo>
                    <a:pt x="439356" y="153047"/>
                  </a:lnTo>
                  <a:lnTo>
                    <a:pt x="442087" y="155778"/>
                  </a:lnTo>
                  <a:lnTo>
                    <a:pt x="448805" y="155778"/>
                  </a:lnTo>
                  <a:lnTo>
                    <a:pt x="451535" y="153047"/>
                  </a:lnTo>
                  <a:lnTo>
                    <a:pt x="451535" y="146329"/>
                  </a:lnTo>
                  <a:close/>
                </a:path>
                <a:path w="3229609" h="2519679">
                  <a:moveTo>
                    <a:pt x="468807" y="2454605"/>
                  </a:moveTo>
                  <a:lnTo>
                    <a:pt x="466090" y="2451874"/>
                  </a:lnTo>
                  <a:lnTo>
                    <a:pt x="459371" y="2451874"/>
                  </a:lnTo>
                  <a:lnTo>
                    <a:pt x="456641" y="2454605"/>
                  </a:lnTo>
                  <a:lnTo>
                    <a:pt x="456641" y="2461323"/>
                  </a:lnTo>
                  <a:lnTo>
                    <a:pt x="459371" y="2464041"/>
                  </a:lnTo>
                  <a:lnTo>
                    <a:pt x="466090" y="2464041"/>
                  </a:lnTo>
                  <a:lnTo>
                    <a:pt x="468807" y="2461323"/>
                  </a:lnTo>
                  <a:lnTo>
                    <a:pt x="468807" y="2454605"/>
                  </a:lnTo>
                  <a:close/>
                </a:path>
                <a:path w="3229609" h="2519679">
                  <a:moveTo>
                    <a:pt x="486397" y="2473236"/>
                  </a:moveTo>
                  <a:lnTo>
                    <a:pt x="483679" y="2470505"/>
                  </a:lnTo>
                  <a:lnTo>
                    <a:pt x="476961" y="2470505"/>
                  </a:lnTo>
                  <a:lnTo>
                    <a:pt x="474230" y="2473236"/>
                  </a:lnTo>
                  <a:lnTo>
                    <a:pt x="474230" y="2479954"/>
                  </a:lnTo>
                  <a:lnTo>
                    <a:pt x="476961" y="2482672"/>
                  </a:lnTo>
                  <a:lnTo>
                    <a:pt x="483679" y="2482672"/>
                  </a:lnTo>
                  <a:lnTo>
                    <a:pt x="486397" y="2479954"/>
                  </a:lnTo>
                  <a:lnTo>
                    <a:pt x="486397" y="2473236"/>
                  </a:lnTo>
                  <a:close/>
                </a:path>
                <a:path w="3229609" h="2519679">
                  <a:moveTo>
                    <a:pt x="504215" y="2491600"/>
                  </a:moveTo>
                  <a:lnTo>
                    <a:pt x="501484" y="2488869"/>
                  </a:lnTo>
                  <a:lnTo>
                    <a:pt x="494753" y="2488869"/>
                  </a:lnTo>
                  <a:lnTo>
                    <a:pt x="492036" y="2491600"/>
                  </a:lnTo>
                  <a:lnTo>
                    <a:pt x="492036" y="2498318"/>
                  </a:lnTo>
                  <a:lnTo>
                    <a:pt x="494753" y="2501036"/>
                  </a:lnTo>
                  <a:lnTo>
                    <a:pt x="501484" y="2501036"/>
                  </a:lnTo>
                  <a:lnTo>
                    <a:pt x="504215" y="2498318"/>
                  </a:lnTo>
                  <a:lnTo>
                    <a:pt x="504215" y="2491600"/>
                  </a:lnTo>
                  <a:close/>
                </a:path>
                <a:path w="3229609" h="2519679">
                  <a:moveTo>
                    <a:pt x="504215" y="90436"/>
                  </a:moveTo>
                  <a:lnTo>
                    <a:pt x="501484" y="87706"/>
                  </a:lnTo>
                  <a:lnTo>
                    <a:pt x="494753" y="87706"/>
                  </a:lnTo>
                  <a:lnTo>
                    <a:pt x="492036" y="90436"/>
                  </a:lnTo>
                  <a:lnTo>
                    <a:pt x="492036" y="97155"/>
                  </a:lnTo>
                  <a:lnTo>
                    <a:pt x="494753" y="99885"/>
                  </a:lnTo>
                  <a:lnTo>
                    <a:pt x="501484" y="99885"/>
                  </a:lnTo>
                  <a:lnTo>
                    <a:pt x="504215" y="97155"/>
                  </a:lnTo>
                  <a:lnTo>
                    <a:pt x="504215" y="90436"/>
                  </a:lnTo>
                  <a:close/>
                </a:path>
                <a:path w="3229609" h="2519679">
                  <a:moveTo>
                    <a:pt x="522312" y="2509685"/>
                  </a:moveTo>
                  <a:lnTo>
                    <a:pt x="519595" y="2506967"/>
                  </a:lnTo>
                  <a:lnTo>
                    <a:pt x="512876" y="2506967"/>
                  </a:lnTo>
                  <a:lnTo>
                    <a:pt x="510133" y="2509685"/>
                  </a:lnTo>
                  <a:lnTo>
                    <a:pt x="510133" y="2516403"/>
                  </a:lnTo>
                  <a:lnTo>
                    <a:pt x="512876" y="2519146"/>
                  </a:lnTo>
                  <a:lnTo>
                    <a:pt x="519595" y="2519146"/>
                  </a:lnTo>
                  <a:lnTo>
                    <a:pt x="522312" y="2516403"/>
                  </a:lnTo>
                  <a:lnTo>
                    <a:pt x="522312" y="2509685"/>
                  </a:lnTo>
                  <a:close/>
                </a:path>
                <a:path w="3229609" h="2519679">
                  <a:moveTo>
                    <a:pt x="522312" y="72339"/>
                  </a:moveTo>
                  <a:lnTo>
                    <a:pt x="519595" y="69608"/>
                  </a:lnTo>
                  <a:lnTo>
                    <a:pt x="512876" y="69608"/>
                  </a:lnTo>
                  <a:lnTo>
                    <a:pt x="510133" y="72339"/>
                  </a:lnTo>
                  <a:lnTo>
                    <a:pt x="510133" y="79057"/>
                  </a:lnTo>
                  <a:lnTo>
                    <a:pt x="512876" y="81788"/>
                  </a:lnTo>
                  <a:lnTo>
                    <a:pt x="519595" y="81788"/>
                  </a:lnTo>
                  <a:lnTo>
                    <a:pt x="522312" y="79057"/>
                  </a:lnTo>
                  <a:lnTo>
                    <a:pt x="522312" y="72339"/>
                  </a:lnTo>
                  <a:close/>
                </a:path>
                <a:path w="3229609" h="2519679">
                  <a:moveTo>
                    <a:pt x="540639" y="54521"/>
                  </a:moveTo>
                  <a:lnTo>
                    <a:pt x="537921" y="51790"/>
                  </a:lnTo>
                  <a:lnTo>
                    <a:pt x="531190" y="51790"/>
                  </a:lnTo>
                  <a:lnTo>
                    <a:pt x="528472" y="54521"/>
                  </a:lnTo>
                  <a:lnTo>
                    <a:pt x="528472" y="61239"/>
                  </a:lnTo>
                  <a:lnTo>
                    <a:pt x="531190" y="63969"/>
                  </a:lnTo>
                  <a:lnTo>
                    <a:pt x="537921" y="63969"/>
                  </a:lnTo>
                  <a:lnTo>
                    <a:pt x="540639" y="61239"/>
                  </a:lnTo>
                  <a:lnTo>
                    <a:pt x="540639" y="54521"/>
                  </a:lnTo>
                  <a:close/>
                </a:path>
                <a:path w="3229609" h="2519679">
                  <a:moveTo>
                    <a:pt x="559282" y="36969"/>
                  </a:moveTo>
                  <a:lnTo>
                    <a:pt x="556552" y="34239"/>
                  </a:lnTo>
                  <a:lnTo>
                    <a:pt x="549833" y="34239"/>
                  </a:lnTo>
                  <a:lnTo>
                    <a:pt x="547103" y="36969"/>
                  </a:lnTo>
                  <a:lnTo>
                    <a:pt x="547103" y="43688"/>
                  </a:lnTo>
                  <a:lnTo>
                    <a:pt x="549833" y="46418"/>
                  </a:lnTo>
                  <a:lnTo>
                    <a:pt x="556552" y="46418"/>
                  </a:lnTo>
                  <a:lnTo>
                    <a:pt x="559282" y="43688"/>
                  </a:lnTo>
                  <a:lnTo>
                    <a:pt x="559282" y="36969"/>
                  </a:lnTo>
                  <a:close/>
                </a:path>
                <a:path w="3229609" h="2519679">
                  <a:moveTo>
                    <a:pt x="578142" y="19697"/>
                  </a:moveTo>
                  <a:lnTo>
                    <a:pt x="575398" y="16967"/>
                  </a:lnTo>
                  <a:lnTo>
                    <a:pt x="568680" y="16967"/>
                  </a:lnTo>
                  <a:lnTo>
                    <a:pt x="565962" y="19697"/>
                  </a:lnTo>
                  <a:lnTo>
                    <a:pt x="565962" y="26428"/>
                  </a:lnTo>
                  <a:lnTo>
                    <a:pt x="568680" y="29146"/>
                  </a:lnTo>
                  <a:lnTo>
                    <a:pt x="575398" y="29146"/>
                  </a:lnTo>
                  <a:lnTo>
                    <a:pt x="578142" y="26428"/>
                  </a:lnTo>
                  <a:lnTo>
                    <a:pt x="578142" y="19697"/>
                  </a:lnTo>
                  <a:close/>
                </a:path>
                <a:path w="3229609" h="2519679">
                  <a:moveTo>
                    <a:pt x="597293" y="2717"/>
                  </a:moveTo>
                  <a:lnTo>
                    <a:pt x="594550" y="0"/>
                  </a:lnTo>
                  <a:lnTo>
                    <a:pt x="587844" y="0"/>
                  </a:lnTo>
                  <a:lnTo>
                    <a:pt x="585114" y="2717"/>
                  </a:lnTo>
                  <a:lnTo>
                    <a:pt x="585114" y="9448"/>
                  </a:lnTo>
                  <a:lnTo>
                    <a:pt x="587844" y="12179"/>
                  </a:lnTo>
                  <a:lnTo>
                    <a:pt x="594550" y="12179"/>
                  </a:lnTo>
                  <a:lnTo>
                    <a:pt x="597293" y="9448"/>
                  </a:lnTo>
                  <a:lnTo>
                    <a:pt x="597293" y="2717"/>
                  </a:lnTo>
                  <a:close/>
                </a:path>
                <a:path w="3229609" h="2519679">
                  <a:moveTo>
                    <a:pt x="2905074" y="54521"/>
                  </a:moveTo>
                  <a:lnTo>
                    <a:pt x="2902343" y="51790"/>
                  </a:lnTo>
                  <a:lnTo>
                    <a:pt x="2895625" y="51790"/>
                  </a:lnTo>
                  <a:lnTo>
                    <a:pt x="2892907" y="54521"/>
                  </a:lnTo>
                  <a:lnTo>
                    <a:pt x="2892907" y="61239"/>
                  </a:lnTo>
                  <a:lnTo>
                    <a:pt x="2895625" y="63969"/>
                  </a:lnTo>
                  <a:lnTo>
                    <a:pt x="2902343" y="63969"/>
                  </a:lnTo>
                  <a:lnTo>
                    <a:pt x="2905074" y="61239"/>
                  </a:lnTo>
                  <a:lnTo>
                    <a:pt x="2905074" y="54521"/>
                  </a:lnTo>
                  <a:close/>
                </a:path>
                <a:path w="3229609" h="2519679">
                  <a:moveTo>
                    <a:pt x="2923400" y="72339"/>
                  </a:moveTo>
                  <a:lnTo>
                    <a:pt x="2920669" y="69608"/>
                  </a:lnTo>
                  <a:lnTo>
                    <a:pt x="2913951" y="69608"/>
                  </a:lnTo>
                  <a:lnTo>
                    <a:pt x="2911233" y="72339"/>
                  </a:lnTo>
                  <a:lnTo>
                    <a:pt x="2911233" y="79057"/>
                  </a:lnTo>
                  <a:lnTo>
                    <a:pt x="2913951" y="81788"/>
                  </a:lnTo>
                  <a:lnTo>
                    <a:pt x="2920669" y="81788"/>
                  </a:lnTo>
                  <a:lnTo>
                    <a:pt x="2923400" y="79057"/>
                  </a:lnTo>
                  <a:lnTo>
                    <a:pt x="2923400" y="72339"/>
                  </a:lnTo>
                  <a:close/>
                </a:path>
                <a:path w="3229609" h="2519679">
                  <a:moveTo>
                    <a:pt x="2941510" y="90436"/>
                  </a:moveTo>
                  <a:lnTo>
                    <a:pt x="2938792" y="87706"/>
                  </a:lnTo>
                  <a:lnTo>
                    <a:pt x="2932061" y="87706"/>
                  </a:lnTo>
                  <a:lnTo>
                    <a:pt x="2929331" y="90436"/>
                  </a:lnTo>
                  <a:lnTo>
                    <a:pt x="2929331" y="97155"/>
                  </a:lnTo>
                  <a:lnTo>
                    <a:pt x="2932061" y="99885"/>
                  </a:lnTo>
                  <a:lnTo>
                    <a:pt x="2938792" y="99885"/>
                  </a:lnTo>
                  <a:lnTo>
                    <a:pt x="2941510" y="97155"/>
                  </a:lnTo>
                  <a:lnTo>
                    <a:pt x="2941510" y="90436"/>
                  </a:lnTo>
                  <a:close/>
                </a:path>
                <a:path w="3229609" h="2519679">
                  <a:moveTo>
                    <a:pt x="2959316" y="108800"/>
                  </a:moveTo>
                  <a:lnTo>
                    <a:pt x="2956585" y="106083"/>
                  </a:lnTo>
                  <a:lnTo>
                    <a:pt x="2949867" y="106083"/>
                  </a:lnTo>
                  <a:lnTo>
                    <a:pt x="2947136" y="108800"/>
                  </a:lnTo>
                  <a:lnTo>
                    <a:pt x="2947136" y="115519"/>
                  </a:lnTo>
                  <a:lnTo>
                    <a:pt x="2949867" y="118249"/>
                  </a:lnTo>
                  <a:lnTo>
                    <a:pt x="2956585" y="118249"/>
                  </a:lnTo>
                  <a:lnTo>
                    <a:pt x="2959316" y="115519"/>
                  </a:lnTo>
                  <a:lnTo>
                    <a:pt x="2959316" y="108800"/>
                  </a:lnTo>
                  <a:close/>
                </a:path>
                <a:path w="3229609" h="2519679">
                  <a:moveTo>
                    <a:pt x="2976905" y="127431"/>
                  </a:moveTo>
                  <a:lnTo>
                    <a:pt x="2974175" y="124701"/>
                  </a:lnTo>
                  <a:lnTo>
                    <a:pt x="2967456" y="124701"/>
                  </a:lnTo>
                  <a:lnTo>
                    <a:pt x="2964726" y="127431"/>
                  </a:lnTo>
                  <a:lnTo>
                    <a:pt x="2964726" y="134150"/>
                  </a:lnTo>
                  <a:lnTo>
                    <a:pt x="2967456" y="136867"/>
                  </a:lnTo>
                  <a:lnTo>
                    <a:pt x="2974175" y="136867"/>
                  </a:lnTo>
                  <a:lnTo>
                    <a:pt x="2976905" y="134150"/>
                  </a:lnTo>
                  <a:lnTo>
                    <a:pt x="2976905" y="127431"/>
                  </a:lnTo>
                  <a:close/>
                </a:path>
                <a:path w="3229609" h="2519679">
                  <a:moveTo>
                    <a:pt x="2994190" y="146329"/>
                  </a:moveTo>
                  <a:lnTo>
                    <a:pt x="2991459" y="143598"/>
                  </a:lnTo>
                  <a:lnTo>
                    <a:pt x="2984741" y="143598"/>
                  </a:lnTo>
                  <a:lnTo>
                    <a:pt x="2982010" y="146329"/>
                  </a:lnTo>
                  <a:lnTo>
                    <a:pt x="2982010" y="153047"/>
                  </a:lnTo>
                  <a:lnTo>
                    <a:pt x="2984741" y="155778"/>
                  </a:lnTo>
                  <a:lnTo>
                    <a:pt x="2991459" y="155778"/>
                  </a:lnTo>
                  <a:lnTo>
                    <a:pt x="2994190" y="153047"/>
                  </a:lnTo>
                  <a:lnTo>
                    <a:pt x="2994190" y="146329"/>
                  </a:lnTo>
                  <a:close/>
                </a:path>
                <a:path w="3229609" h="2519679">
                  <a:moveTo>
                    <a:pt x="3027794" y="184873"/>
                  </a:moveTo>
                  <a:lnTo>
                    <a:pt x="3025063" y="182143"/>
                  </a:lnTo>
                  <a:lnTo>
                    <a:pt x="3018345" y="182143"/>
                  </a:lnTo>
                  <a:lnTo>
                    <a:pt x="3015615" y="184873"/>
                  </a:lnTo>
                  <a:lnTo>
                    <a:pt x="3015615" y="191592"/>
                  </a:lnTo>
                  <a:lnTo>
                    <a:pt x="3018345" y="194310"/>
                  </a:lnTo>
                  <a:lnTo>
                    <a:pt x="3025063" y="194310"/>
                  </a:lnTo>
                  <a:lnTo>
                    <a:pt x="3027794" y="191592"/>
                  </a:lnTo>
                  <a:lnTo>
                    <a:pt x="3027794" y="184873"/>
                  </a:lnTo>
                  <a:close/>
                </a:path>
                <a:path w="3229609" h="2519679">
                  <a:moveTo>
                    <a:pt x="3217011" y="2124125"/>
                  </a:moveTo>
                  <a:lnTo>
                    <a:pt x="3214281" y="2121382"/>
                  </a:lnTo>
                  <a:lnTo>
                    <a:pt x="3207562" y="2121382"/>
                  </a:lnTo>
                  <a:lnTo>
                    <a:pt x="3204832" y="2124125"/>
                  </a:lnTo>
                  <a:lnTo>
                    <a:pt x="3204832" y="2130844"/>
                  </a:lnTo>
                  <a:lnTo>
                    <a:pt x="3207562" y="2133562"/>
                  </a:lnTo>
                  <a:lnTo>
                    <a:pt x="3214281" y="2133562"/>
                  </a:lnTo>
                  <a:lnTo>
                    <a:pt x="3217011" y="2130844"/>
                  </a:lnTo>
                  <a:lnTo>
                    <a:pt x="3217011" y="2124125"/>
                  </a:lnTo>
                  <a:close/>
                </a:path>
                <a:path w="3229609" h="2519679">
                  <a:moveTo>
                    <a:pt x="3229356" y="2101672"/>
                  </a:moveTo>
                  <a:lnTo>
                    <a:pt x="3226625" y="2098941"/>
                  </a:lnTo>
                  <a:lnTo>
                    <a:pt x="3219907" y="2098941"/>
                  </a:lnTo>
                  <a:lnTo>
                    <a:pt x="3217176" y="2101672"/>
                  </a:lnTo>
                  <a:lnTo>
                    <a:pt x="3217176" y="2108403"/>
                  </a:lnTo>
                  <a:lnTo>
                    <a:pt x="3219907" y="2111121"/>
                  </a:lnTo>
                  <a:lnTo>
                    <a:pt x="3226625" y="2111121"/>
                  </a:lnTo>
                  <a:lnTo>
                    <a:pt x="3229356" y="2108403"/>
                  </a:lnTo>
                  <a:lnTo>
                    <a:pt x="3229356" y="210167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1964226" y="8513197"/>
              <a:ext cx="3468370" cy="2420620"/>
            </a:xfrm>
            <a:custGeom>
              <a:avLst/>
              <a:gdLst/>
              <a:ahLst/>
              <a:cxnLst/>
              <a:rect l="l" t="t" r="r" b="b"/>
              <a:pathLst>
                <a:path w="3468369" h="2420620">
                  <a:moveTo>
                    <a:pt x="12166" y="1121664"/>
                  </a:moveTo>
                  <a:lnTo>
                    <a:pt x="9448" y="1118946"/>
                  </a:lnTo>
                  <a:lnTo>
                    <a:pt x="2717" y="1118946"/>
                  </a:lnTo>
                  <a:lnTo>
                    <a:pt x="0" y="1121664"/>
                  </a:lnTo>
                  <a:lnTo>
                    <a:pt x="0" y="1128395"/>
                  </a:lnTo>
                  <a:lnTo>
                    <a:pt x="2717" y="1131125"/>
                  </a:lnTo>
                  <a:lnTo>
                    <a:pt x="9448" y="1131125"/>
                  </a:lnTo>
                  <a:lnTo>
                    <a:pt x="12166" y="1128395"/>
                  </a:lnTo>
                  <a:lnTo>
                    <a:pt x="12166" y="1121664"/>
                  </a:lnTo>
                  <a:close/>
                </a:path>
                <a:path w="3468369" h="2420620">
                  <a:moveTo>
                    <a:pt x="12166" y="1096073"/>
                  </a:moveTo>
                  <a:lnTo>
                    <a:pt x="9448" y="1093343"/>
                  </a:lnTo>
                  <a:lnTo>
                    <a:pt x="2717" y="1093343"/>
                  </a:lnTo>
                  <a:lnTo>
                    <a:pt x="0" y="1096073"/>
                  </a:lnTo>
                  <a:lnTo>
                    <a:pt x="0" y="1102804"/>
                  </a:lnTo>
                  <a:lnTo>
                    <a:pt x="2717" y="1105522"/>
                  </a:lnTo>
                  <a:lnTo>
                    <a:pt x="9448" y="1105522"/>
                  </a:lnTo>
                  <a:lnTo>
                    <a:pt x="12166" y="1102804"/>
                  </a:lnTo>
                  <a:lnTo>
                    <a:pt x="12166" y="1096073"/>
                  </a:lnTo>
                  <a:close/>
                </a:path>
                <a:path w="3468369" h="2420620">
                  <a:moveTo>
                    <a:pt x="12484" y="1147254"/>
                  </a:moveTo>
                  <a:lnTo>
                    <a:pt x="9753" y="1144524"/>
                  </a:lnTo>
                  <a:lnTo>
                    <a:pt x="3035" y="1144524"/>
                  </a:lnTo>
                  <a:lnTo>
                    <a:pt x="317" y="1147254"/>
                  </a:lnTo>
                  <a:lnTo>
                    <a:pt x="317" y="1153985"/>
                  </a:lnTo>
                  <a:lnTo>
                    <a:pt x="3035" y="1156703"/>
                  </a:lnTo>
                  <a:lnTo>
                    <a:pt x="9753" y="1156703"/>
                  </a:lnTo>
                  <a:lnTo>
                    <a:pt x="12484" y="1153985"/>
                  </a:lnTo>
                  <a:lnTo>
                    <a:pt x="12484" y="1147254"/>
                  </a:lnTo>
                  <a:close/>
                </a:path>
                <a:path w="3468369" h="2420620">
                  <a:moveTo>
                    <a:pt x="12484" y="1070483"/>
                  </a:moveTo>
                  <a:lnTo>
                    <a:pt x="9753" y="1067752"/>
                  </a:lnTo>
                  <a:lnTo>
                    <a:pt x="3035" y="1067752"/>
                  </a:lnTo>
                  <a:lnTo>
                    <a:pt x="317" y="1070483"/>
                  </a:lnTo>
                  <a:lnTo>
                    <a:pt x="317" y="1077214"/>
                  </a:lnTo>
                  <a:lnTo>
                    <a:pt x="3035" y="1079931"/>
                  </a:lnTo>
                  <a:lnTo>
                    <a:pt x="9753" y="1079931"/>
                  </a:lnTo>
                  <a:lnTo>
                    <a:pt x="12484" y="1077214"/>
                  </a:lnTo>
                  <a:lnTo>
                    <a:pt x="12484" y="1070483"/>
                  </a:lnTo>
                  <a:close/>
                </a:path>
                <a:path w="3468369" h="2420620">
                  <a:moveTo>
                    <a:pt x="13220" y="1172845"/>
                  </a:moveTo>
                  <a:lnTo>
                    <a:pt x="10490" y="1170101"/>
                  </a:lnTo>
                  <a:lnTo>
                    <a:pt x="3784" y="1170101"/>
                  </a:lnTo>
                  <a:lnTo>
                    <a:pt x="1054" y="1172845"/>
                  </a:lnTo>
                  <a:lnTo>
                    <a:pt x="1054" y="1179563"/>
                  </a:lnTo>
                  <a:lnTo>
                    <a:pt x="3784" y="1182281"/>
                  </a:lnTo>
                  <a:lnTo>
                    <a:pt x="10490" y="1182281"/>
                  </a:lnTo>
                  <a:lnTo>
                    <a:pt x="13220" y="1179563"/>
                  </a:lnTo>
                  <a:lnTo>
                    <a:pt x="13220" y="1172845"/>
                  </a:lnTo>
                  <a:close/>
                </a:path>
                <a:path w="3468369" h="2420620">
                  <a:moveTo>
                    <a:pt x="14363" y="1198397"/>
                  </a:moveTo>
                  <a:lnTo>
                    <a:pt x="11645" y="1195679"/>
                  </a:lnTo>
                  <a:lnTo>
                    <a:pt x="4927" y="1195679"/>
                  </a:lnTo>
                  <a:lnTo>
                    <a:pt x="2197" y="1198397"/>
                  </a:lnTo>
                  <a:lnTo>
                    <a:pt x="2197" y="1205128"/>
                  </a:lnTo>
                  <a:lnTo>
                    <a:pt x="4927" y="1207858"/>
                  </a:lnTo>
                  <a:lnTo>
                    <a:pt x="11645" y="1207858"/>
                  </a:lnTo>
                  <a:lnTo>
                    <a:pt x="14363" y="1205128"/>
                  </a:lnTo>
                  <a:lnTo>
                    <a:pt x="14363" y="1198397"/>
                  </a:lnTo>
                  <a:close/>
                </a:path>
                <a:path w="3468369" h="2420620">
                  <a:moveTo>
                    <a:pt x="15951" y="1223949"/>
                  </a:moveTo>
                  <a:lnTo>
                    <a:pt x="13220" y="1221219"/>
                  </a:lnTo>
                  <a:lnTo>
                    <a:pt x="6489" y="1221219"/>
                  </a:lnTo>
                  <a:lnTo>
                    <a:pt x="3771" y="1223949"/>
                  </a:lnTo>
                  <a:lnTo>
                    <a:pt x="3771" y="1230668"/>
                  </a:lnTo>
                  <a:lnTo>
                    <a:pt x="6489" y="1233398"/>
                  </a:lnTo>
                  <a:lnTo>
                    <a:pt x="13220" y="1233398"/>
                  </a:lnTo>
                  <a:lnTo>
                    <a:pt x="15951" y="1230668"/>
                  </a:lnTo>
                  <a:lnTo>
                    <a:pt x="15951" y="1223949"/>
                  </a:lnTo>
                  <a:close/>
                </a:path>
                <a:path w="3468369" h="2420620">
                  <a:moveTo>
                    <a:pt x="436562" y="2247392"/>
                  </a:moveTo>
                  <a:lnTo>
                    <a:pt x="433832" y="2244661"/>
                  </a:lnTo>
                  <a:lnTo>
                    <a:pt x="427113" y="2244661"/>
                  </a:lnTo>
                  <a:lnTo>
                    <a:pt x="424383" y="2247392"/>
                  </a:lnTo>
                  <a:lnTo>
                    <a:pt x="424383" y="2254110"/>
                  </a:lnTo>
                  <a:lnTo>
                    <a:pt x="427113" y="2256840"/>
                  </a:lnTo>
                  <a:lnTo>
                    <a:pt x="433832" y="2256840"/>
                  </a:lnTo>
                  <a:lnTo>
                    <a:pt x="436562" y="2254110"/>
                  </a:lnTo>
                  <a:lnTo>
                    <a:pt x="436562" y="2247392"/>
                  </a:lnTo>
                  <a:close/>
                </a:path>
                <a:path w="3468369" h="2420620">
                  <a:moveTo>
                    <a:pt x="453415" y="2266607"/>
                  </a:moveTo>
                  <a:lnTo>
                    <a:pt x="450684" y="2263876"/>
                  </a:lnTo>
                  <a:lnTo>
                    <a:pt x="443979" y="2263876"/>
                  </a:lnTo>
                  <a:lnTo>
                    <a:pt x="441248" y="2266607"/>
                  </a:lnTo>
                  <a:lnTo>
                    <a:pt x="441248" y="2273325"/>
                  </a:lnTo>
                  <a:lnTo>
                    <a:pt x="443979" y="2276056"/>
                  </a:lnTo>
                  <a:lnTo>
                    <a:pt x="450684" y="2276056"/>
                  </a:lnTo>
                  <a:lnTo>
                    <a:pt x="453415" y="2273325"/>
                  </a:lnTo>
                  <a:lnTo>
                    <a:pt x="453415" y="2266607"/>
                  </a:lnTo>
                  <a:close/>
                </a:path>
                <a:path w="3468369" h="2420620">
                  <a:moveTo>
                    <a:pt x="470598" y="2285581"/>
                  </a:moveTo>
                  <a:lnTo>
                    <a:pt x="467855" y="2282850"/>
                  </a:lnTo>
                  <a:lnTo>
                    <a:pt x="461137" y="2282850"/>
                  </a:lnTo>
                  <a:lnTo>
                    <a:pt x="458419" y="2285581"/>
                  </a:lnTo>
                  <a:lnTo>
                    <a:pt x="458419" y="2292299"/>
                  </a:lnTo>
                  <a:lnTo>
                    <a:pt x="461137" y="2295029"/>
                  </a:lnTo>
                  <a:lnTo>
                    <a:pt x="467855" y="2295029"/>
                  </a:lnTo>
                  <a:lnTo>
                    <a:pt x="470598" y="2292299"/>
                  </a:lnTo>
                  <a:lnTo>
                    <a:pt x="470598" y="2285581"/>
                  </a:lnTo>
                  <a:close/>
                </a:path>
                <a:path w="3468369" h="2420620">
                  <a:moveTo>
                    <a:pt x="488073" y="2304300"/>
                  </a:moveTo>
                  <a:lnTo>
                    <a:pt x="485343" y="2301570"/>
                  </a:lnTo>
                  <a:lnTo>
                    <a:pt x="478624" y="2301570"/>
                  </a:lnTo>
                  <a:lnTo>
                    <a:pt x="475907" y="2304300"/>
                  </a:lnTo>
                  <a:lnTo>
                    <a:pt x="475907" y="2311019"/>
                  </a:lnTo>
                  <a:lnTo>
                    <a:pt x="478624" y="2313749"/>
                  </a:lnTo>
                  <a:lnTo>
                    <a:pt x="485343" y="2313749"/>
                  </a:lnTo>
                  <a:lnTo>
                    <a:pt x="488073" y="2311019"/>
                  </a:lnTo>
                  <a:lnTo>
                    <a:pt x="488073" y="2304300"/>
                  </a:lnTo>
                  <a:close/>
                </a:path>
                <a:path w="3468369" h="2420620">
                  <a:moveTo>
                    <a:pt x="505764" y="2322753"/>
                  </a:moveTo>
                  <a:lnTo>
                    <a:pt x="503034" y="2320036"/>
                  </a:lnTo>
                  <a:lnTo>
                    <a:pt x="496316" y="2320036"/>
                  </a:lnTo>
                  <a:lnTo>
                    <a:pt x="493585" y="2322753"/>
                  </a:lnTo>
                  <a:lnTo>
                    <a:pt x="493585" y="2329472"/>
                  </a:lnTo>
                  <a:lnTo>
                    <a:pt x="496316" y="2332202"/>
                  </a:lnTo>
                  <a:lnTo>
                    <a:pt x="503034" y="2332202"/>
                  </a:lnTo>
                  <a:lnTo>
                    <a:pt x="505764" y="2329472"/>
                  </a:lnTo>
                  <a:lnTo>
                    <a:pt x="505764" y="2322753"/>
                  </a:lnTo>
                  <a:close/>
                </a:path>
                <a:path w="3468369" h="2420620">
                  <a:moveTo>
                    <a:pt x="523773" y="2340953"/>
                  </a:moveTo>
                  <a:lnTo>
                    <a:pt x="521042" y="2338222"/>
                  </a:lnTo>
                  <a:lnTo>
                    <a:pt x="514324" y="2338222"/>
                  </a:lnTo>
                  <a:lnTo>
                    <a:pt x="511594" y="2340953"/>
                  </a:lnTo>
                  <a:lnTo>
                    <a:pt x="511594" y="2347684"/>
                  </a:lnTo>
                  <a:lnTo>
                    <a:pt x="514324" y="2350401"/>
                  </a:lnTo>
                  <a:lnTo>
                    <a:pt x="521042" y="2350401"/>
                  </a:lnTo>
                  <a:lnTo>
                    <a:pt x="523773" y="2347684"/>
                  </a:lnTo>
                  <a:lnTo>
                    <a:pt x="523773" y="2340953"/>
                  </a:lnTo>
                  <a:close/>
                </a:path>
                <a:path w="3468369" h="2420620">
                  <a:moveTo>
                    <a:pt x="542010" y="2358885"/>
                  </a:moveTo>
                  <a:lnTo>
                    <a:pt x="539267" y="2356154"/>
                  </a:lnTo>
                  <a:lnTo>
                    <a:pt x="532561" y="2356154"/>
                  </a:lnTo>
                  <a:lnTo>
                    <a:pt x="529831" y="2358885"/>
                  </a:lnTo>
                  <a:lnTo>
                    <a:pt x="529831" y="2365603"/>
                  </a:lnTo>
                  <a:lnTo>
                    <a:pt x="532561" y="2368334"/>
                  </a:lnTo>
                  <a:lnTo>
                    <a:pt x="539267" y="2368334"/>
                  </a:lnTo>
                  <a:lnTo>
                    <a:pt x="542010" y="2365603"/>
                  </a:lnTo>
                  <a:lnTo>
                    <a:pt x="542010" y="2358885"/>
                  </a:lnTo>
                  <a:close/>
                </a:path>
                <a:path w="3468369" h="2420620">
                  <a:moveTo>
                    <a:pt x="598335" y="2411031"/>
                  </a:moveTo>
                  <a:lnTo>
                    <a:pt x="595604" y="2408301"/>
                  </a:lnTo>
                  <a:lnTo>
                    <a:pt x="588899" y="2408301"/>
                  </a:lnTo>
                  <a:lnTo>
                    <a:pt x="586155" y="2411031"/>
                  </a:lnTo>
                  <a:lnTo>
                    <a:pt x="586155" y="2417762"/>
                  </a:lnTo>
                  <a:lnTo>
                    <a:pt x="588899" y="2420480"/>
                  </a:lnTo>
                  <a:lnTo>
                    <a:pt x="595604" y="2420480"/>
                  </a:lnTo>
                  <a:lnTo>
                    <a:pt x="598335" y="2417762"/>
                  </a:lnTo>
                  <a:lnTo>
                    <a:pt x="598335" y="2411031"/>
                  </a:lnTo>
                  <a:close/>
                </a:path>
                <a:path w="3468369" h="2420620">
                  <a:moveTo>
                    <a:pt x="3056267" y="2730"/>
                  </a:moveTo>
                  <a:lnTo>
                    <a:pt x="3053537" y="0"/>
                  </a:lnTo>
                  <a:lnTo>
                    <a:pt x="3046819" y="0"/>
                  </a:lnTo>
                  <a:lnTo>
                    <a:pt x="3044088" y="2730"/>
                  </a:lnTo>
                  <a:lnTo>
                    <a:pt x="3044088" y="9448"/>
                  </a:lnTo>
                  <a:lnTo>
                    <a:pt x="3046819" y="12166"/>
                  </a:lnTo>
                  <a:lnTo>
                    <a:pt x="3053537" y="12166"/>
                  </a:lnTo>
                  <a:lnTo>
                    <a:pt x="3056267" y="9448"/>
                  </a:lnTo>
                  <a:lnTo>
                    <a:pt x="3056267" y="2730"/>
                  </a:lnTo>
                  <a:close/>
                </a:path>
                <a:path w="3468369" h="2420620">
                  <a:moveTo>
                    <a:pt x="3072714" y="22364"/>
                  </a:moveTo>
                  <a:lnTo>
                    <a:pt x="3069983" y="19634"/>
                  </a:lnTo>
                  <a:lnTo>
                    <a:pt x="3063265" y="19634"/>
                  </a:lnTo>
                  <a:lnTo>
                    <a:pt x="3060535" y="22364"/>
                  </a:lnTo>
                  <a:lnTo>
                    <a:pt x="3060535" y="29095"/>
                  </a:lnTo>
                  <a:lnTo>
                    <a:pt x="3063265" y="31813"/>
                  </a:lnTo>
                  <a:lnTo>
                    <a:pt x="3069983" y="31813"/>
                  </a:lnTo>
                  <a:lnTo>
                    <a:pt x="3072714" y="29095"/>
                  </a:lnTo>
                  <a:lnTo>
                    <a:pt x="3072714" y="22364"/>
                  </a:lnTo>
                  <a:close/>
                </a:path>
                <a:path w="3468369" h="2420620">
                  <a:moveTo>
                    <a:pt x="3088830" y="42252"/>
                  </a:moveTo>
                  <a:lnTo>
                    <a:pt x="3086100" y="39535"/>
                  </a:lnTo>
                  <a:lnTo>
                    <a:pt x="3079381" y="39535"/>
                  </a:lnTo>
                  <a:lnTo>
                    <a:pt x="3076651" y="42252"/>
                  </a:lnTo>
                  <a:lnTo>
                    <a:pt x="3076651" y="48983"/>
                  </a:lnTo>
                  <a:lnTo>
                    <a:pt x="3079381" y="51714"/>
                  </a:lnTo>
                  <a:lnTo>
                    <a:pt x="3086100" y="51714"/>
                  </a:lnTo>
                  <a:lnTo>
                    <a:pt x="3088830" y="48983"/>
                  </a:lnTo>
                  <a:lnTo>
                    <a:pt x="3088830" y="42252"/>
                  </a:lnTo>
                  <a:close/>
                </a:path>
                <a:path w="3468369" h="2420620">
                  <a:moveTo>
                    <a:pt x="3104654" y="62395"/>
                  </a:moveTo>
                  <a:lnTo>
                    <a:pt x="3101911" y="59651"/>
                  </a:lnTo>
                  <a:lnTo>
                    <a:pt x="3095193" y="59651"/>
                  </a:lnTo>
                  <a:lnTo>
                    <a:pt x="3092475" y="62395"/>
                  </a:lnTo>
                  <a:lnTo>
                    <a:pt x="3092475" y="69113"/>
                  </a:lnTo>
                  <a:lnTo>
                    <a:pt x="3095193" y="71831"/>
                  </a:lnTo>
                  <a:lnTo>
                    <a:pt x="3101911" y="71831"/>
                  </a:lnTo>
                  <a:lnTo>
                    <a:pt x="3104654" y="69113"/>
                  </a:lnTo>
                  <a:lnTo>
                    <a:pt x="3104654" y="62395"/>
                  </a:lnTo>
                  <a:close/>
                </a:path>
                <a:path w="3468369" h="2420620">
                  <a:moveTo>
                    <a:pt x="3120148" y="82740"/>
                  </a:moveTo>
                  <a:lnTo>
                    <a:pt x="3117418" y="80010"/>
                  </a:lnTo>
                  <a:lnTo>
                    <a:pt x="3110700" y="80010"/>
                  </a:lnTo>
                  <a:lnTo>
                    <a:pt x="3107969" y="82740"/>
                  </a:lnTo>
                  <a:lnTo>
                    <a:pt x="3107969" y="89471"/>
                  </a:lnTo>
                  <a:lnTo>
                    <a:pt x="3110700" y="92189"/>
                  </a:lnTo>
                  <a:lnTo>
                    <a:pt x="3117418" y="92189"/>
                  </a:lnTo>
                  <a:lnTo>
                    <a:pt x="3120148" y="89471"/>
                  </a:lnTo>
                  <a:lnTo>
                    <a:pt x="3120148" y="82740"/>
                  </a:lnTo>
                  <a:close/>
                </a:path>
                <a:path w="3468369" h="2420620">
                  <a:moveTo>
                    <a:pt x="3135325" y="103339"/>
                  </a:moveTo>
                  <a:lnTo>
                    <a:pt x="3132582" y="100609"/>
                  </a:lnTo>
                  <a:lnTo>
                    <a:pt x="3125876" y="100609"/>
                  </a:lnTo>
                  <a:lnTo>
                    <a:pt x="3123146" y="103339"/>
                  </a:lnTo>
                  <a:lnTo>
                    <a:pt x="3123146" y="110070"/>
                  </a:lnTo>
                  <a:lnTo>
                    <a:pt x="3125876" y="112788"/>
                  </a:lnTo>
                  <a:lnTo>
                    <a:pt x="3132582" y="112788"/>
                  </a:lnTo>
                  <a:lnTo>
                    <a:pt x="3135325" y="110070"/>
                  </a:lnTo>
                  <a:lnTo>
                    <a:pt x="3135325" y="103339"/>
                  </a:lnTo>
                  <a:close/>
                </a:path>
                <a:path w="3468369" h="2420620">
                  <a:moveTo>
                    <a:pt x="3150184" y="124142"/>
                  </a:moveTo>
                  <a:lnTo>
                    <a:pt x="3147453" y="121424"/>
                  </a:lnTo>
                  <a:lnTo>
                    <a:pt x="3140748" y="121424"/>
                  </a:lnTo>
                  <a:lnTo>
                    <a:pt x="3138005" y="124142"/>
                  </a:lnTo>
                  <a:lnTo>
                    <a:pt x="3138005" y="130886"/>
                  </a:lnTo>
                  <a:lnTo>
                    <a:pt x="3140748" y="133604"/>
                  </a:lnTo>
                  <a:lnTo>
                    <a:pt x="3147453" y="133604"/>
                  </a:lnTo>
                  <a:lnTo>
                    <a:pt x="3150184" y="130886"/>
                  </a:lnTo>
                  <a:lnTo>
                    <a:pt x="3150184" y="124142"/>
                  </a:lnTo>
                  <a:close/>
                </a:path>
                <a:path w="3468369" h="2420620">
                  <a:moveTo>
                    <a:pt x="3164738" y="145199"/>
                  </a:moveTo>
                  <a:lnTo>
                    <a:pt x="3162020" y="142455"/>
                  </a:lnTo>
                  <a:lnTo>
                    <a:pt x="3155302" y="142455"/>
                  </a:lnTo>
                  <a:lnTo>
                    <a:pt x="3152571" y="145199"/>
                  </a:lnTo>
                  <a:lnTo>
                    <a:pt x="3152571" y="151917"/>
                  </a:lnTo>
                  <a:lnTo>
                    <a:pt x="3155302" y="154635"/>
                  </a:lnTo>
                  <a:lnTo>
                    <a:pt x="3162020" y="154635"/>
                  </a:lnTo>
                  <a:lnTo>
                    <a:pt x="3164738" y="151917"/>
                  </a:lnTo>
                  <a:lnTo>
                    <a:pt x="3164738" y="145199"/>
                  </a:lnTo>
                  <a:close/>
                </a:path>
                <a:path w="3468369" h="2420620">
                  <a:moveTo>
                    <a:pt x="3179102" y="166446"/>
                  </a:moveTo>
                  <a:lnTo>
                    <a:pt x="3176359" y="163715"/>
                  </a:lnTo>
                  <a:lnTo>
                    <a:pt x="3169640" y="163715"/>
                  </a:lnTo>
                  <a:lnTo>
                    <a:pt x="3166922" y="166446"/>
                  </a:lnTo>
                  <a:lnTo>
                    <a:pt x="3166922" y="173177"/>
                  </a:lnTo>
                  <a:lnTo>
                    <a:pt x="3169640" y="175895"/>
                  </a:lnTo>
                  <a:lnTo>
                    <a:pt x="3176359" y="175895"/>
                  </a:lnTo>
                  <a:lnTo>
                    <a:pt x="3179102" y="173177"/>
                  </a:lnTo>
                  <a:lnTo>
                    <a:pt x="3179102" y="166446"/>
                  </a:lnTo>
                  <a:close/>
                </a:path>
                <a:path w="3468369" h="2420620">
                  <a:moveTo>
                    <a:pt x="3193021" y="187909"/>
                  </a:moveTo>
                  <a:lnTo>
                    <a:pt x="3190290" y="185178"/>
                  </a:lnTo>
                  <a:lnTo>
                    <a:pt x="3183572" y="185178"/>
                  </a:lnTo>
                  <a:lnTo>
                    <a:pt x="3180842" y="187909"/>
                  </a:lnTo>
                  <a:lnTo>
                    <a:pt x="3180842" y="194627"/>
                  </a:lnTo>
                  <a:lnTo>
                    <a:pt x="3183572" y="197345"/>
                  </a:lnTo>
                  <a:lnTo>
                    <a:pt x="3190290" y="197345"/>
                  </a:lnTo>
                  <a:lnTo>
                    <a:pt x="3193021" y="194627"/>
                  </a:lnTo>
                  <a:lnTo>
                    <a:pt x="3193021" y="187909"/>
                  </a:lnTo>
                  <a:close/>
                </a:path>
                <a:path w="3468369" h="2420620">
                  <a:moveTo>
                    <a:pt x="3206623" y="209575"/>
                  </a:moveTo>
                  <a:lnTo>
                    <a:pt x="3203905" y="206844"/>
                  </a:lnTo>
                  <a:lnTo>
                    <a:pt x="3197187" y="206844"/>
                  </a:lnTo>
                  <a:lnTo>
                    <a:pt x="3194456" y="209575"/>
                  </a:lnTo>
                  <a:lnTo>
                    <a:pt x="3194456" y="216306"/>
                  </a:lnTo>
                  <a:lnTo>
                    <a:pt x="3197187" y="219024"/>
                  </a:lnTo>
                  <a:lnTo>
                    <a:pt x="3203905" y="219024"/>
                  </a:lnTo>
                  <a:lnTo>
                    <a:pt x="3206623" y="216306"/>
                  </a:lnTo>
                  <a:lnTo>
                    <a:pt x="3206623" y="209575"/>
                  </a:lnTo>
                  <a:close/>
                </a:path>
                <a:path w="3468369" h="2420620">
                  <a:moveTo>
                    <a:pt x="3219920" y="231457"/>
                  </a:moveTo>
                  <a:lnTo>
                    <a:pt x="3217189" y="228727"/>
                  </a:lnTo>
                  <a:lnTo>
                    <a:pt x="3210483" y="228727"/>
                  </a:lnTo>
                  <a:lnTo>
                    <a:pt x="3207740" y="231457"/>
                  </a:lnTo>
                  <a:lnTo>
                    <a:pt x="3207740" y="238175"/>
                  </a:lnTo>
                  <a:lnTo>
                    <a:pt x="3210483" y="240893"/>
                  </a:lnTo>
                  <a:lnTo>
                    <a:pt x="3217189" y="240893"/>
                  </a:lnTo>
                  <a:lnTo>
                    <a:pt x="3219920" y="238175"/>
                  </a:lnTo>
                  <a:lnTo>
                    <a:pt x="3219920" y="231457"/>
                  </a:lnTo>
                  <a:close/>
                </a:path>
                <a:path w="3468369" h="2420620">
                  <a:moveTo>
                    <a:pt x="3232797" y="253517"/>
                  </a:moveTo>
                  <a:lnTo>
                    <a:pt x="3230080" y="250786"/>
                  </a:lnTo>
                  <a:lnTo>
                    <a:pt x="3223361" y="250786"/>
                  </a:lnTo>
                  <a:lnTo>
                    <a:pt x="3220631" y="253517"/>
                  </a:lnTo>
                  <a:lnTo>
                    <a:pt x="3220631" y="260235"/>
                  </a:lnTo>
                  <a:lnTo>
                    <a:pt x="3223361" y="262966"/>
                  </a:lnTo>
                  <a:lnTo>
                    <a:pt x="3230080" y="262966"/>
                  </a:lnTo>
                  <a:lnTo>
                    <a:pt x="3232797" y="260235"/>
                  </a:lnTo>
                  <a:lnTo>
                    <a:pt x="3232797" y="253517"/>
                  </a:lnTo>
                  <a:close/>
                </a:path>
                <a:path w="3468369" h="2420620">
                  <a:moveTo>
                    <a:pt x="3245485" y="275767"/>
                  </a:moveTo>
                  <a:lnTo>
                    <a:pt x="3242754" y="273050"/>
                  </a:lnTo>
                  <a:lnTo>
                    <a:pt x="3236036" y="273050"/>
                  </a:lnTo>
                  <a:lnTo>
                    <a:pt x="3233305" y="275767"/>
                  </a:lnTo>
                  <a:lnTo>
                    <a:pt x="3233305" y="282486"/>
                  </a:lnTo>
                  <a:lnTo>
                    <a:pt x="3236036" y="285216"/>
                  </a:lnTo>
                  <a:lnTo>
                    <a:pt x="3242754" y="285216"/>
                  </a:lnTo>
                  <a:lnTo>
                    <a:pt x="3245485" y="282486"/>
                  </a:lnTo>
                  <a:lnTo>
                    <a:pt x="3245485" y="275767"/>
                  </a:lnTo>
                  <a:close/>
                </a:path>
                <a:path w="3468369" h="2420620">
                  <a:moveTo>
                    <a:pt x="3257829" y="298208"/>
                  </a:moveTo>
                  <a:lnTo>
                    <a:pt x="3255099" y="295478"/>
                  </a:lnTo>
                  <a:lnTo>
                    <a:pt x="3248380" y="295478"/>
                  </a:lnTo>
                  <a:lnTo>
                    <a:pt x="3245650" y="298208"/>
                  </a:lnTo>
                  <a:lnTo>
                    <a:pt x="3245650" y="304939"/>
                  </a:lnTo>
                  <a:lnTo>
                    <a:pt x="3248380" y="307657"/>
                  </a:lnTo>
                  <a:lnTo>
                    <a:pt x="3255099" y="307657"/>
                  </a:lnTo>
                  <a:lnTo>
                    <a:pt x="3257829" y="304939"/>
                  </a:lnTo>
                  <a:lnTo>
                    <a:pt x="3257829" y="298208"/>
                  </a:lnTo>
                  <a:close/>
                </a:path>
                <a:path w="3468369" h="2420620">
                  <a:moveTo>
                    <a:pt x="3269780" y="320840"/>
                  </a:moveTo>
                  <a:lnTo>
                    <a:pt x="3267037" y="318109"/>
                  </a:lnTo>
                  <a:lnTo>
                    <a:pt x="3260318" y="318109"/>
                  </a:lnTo>
                  <a:lnTo>
                    <a:pt x="3257600" y="320840"/>
                  </a:lnTo>
                  <a:lnTo>
                    <a:pt x="3257600" y="327571"/>
                  </a:lnTo>
                  <a:lnTo>
                    <a:pt x="3260318" y="330288"/>
                  </a:lnTo>
                  <a:lnTo>
                    <a:pt x="3267037" y="330288"/>
                  </a:lnTo>
                  <a:lnTo>
                    <a:pt x="3269780" y="327571"/>
                  </a:lnTo>
                  <a:lnTo>
                    <a:pt x="3269780" y="320840"/>
                  </a:lnTo>
                  <a:close/>
                </a:path>
                <a:path w="3468369" h="2420620">
                  <a:moveTo>
                    <a:pt x="3277425" y="1943150"/>
                  </a:moveTo>
                  <a:lnTo>
                    <a:pt x="3274682" y="1940433"/>
                  </a:lnTo>
                  <a:lnTo>
                    <a:pt x="3267964" y="1940433"/>
                  </a:lnTo>
                  <a:lnTo>
                    <a:pt x="3265246" y="1943150"/>
                  </a:lnTo>
                  <a:lnTo>
                    <a:pt x="3265246" y="1949881"/>
                  </a:lnTo>
                  <a:lnTo>
                    <a:pt x="3267964" y="1952612"/>
                  </a:lnTo>
                  <a:lnTo>
                    <a:pt x="3274682" y="1952612"/>
                  </a:lnTo>
                  <a:lnTo>
                    <a:pt x="3277425" y="1949881"/>
                  </a:lnTo>
                  <a:lnTo>
                    <a:pt x="3277425" y="1943150"/>
                  </a:lnTo>
                  <a:close/>
                </a:path>
                <a:path w="3468369" h="2420620">
                  <a:moveTo>
                    <a:pt x="3281400" y="343649"/>
                  </a:moveTo>
                  <a:lnTo>
                    <a:pt x="3278670" y="340918"/>
                  </a:lnTo>
                  <a:lnTo>
                    <a:pt x="3271951" y="340918"/>
                  </a:lnTo>
                  <a:lnTo>
                    <a:pt x="3269221" y="343649"/>
                  </a:lnTo>
                  <a:lnTo>
                    <a:pt x="3269221" y="350367"/>
                  </a:lnTo>
                  <a:lnTo>
                    <a:pt x="3271951" y="353098"/>
                  </a:lnTo>
                  <a:lnTo>
                    <a:pt x="3278670" y="353098"/>
                  </a:lnTo>
                  <a:lnTo>
                    <a:pt x="3281400" y="350367"/>
                  </a:lnTo>
                  <a:lnTo>
                    <a:pt x="3281400" y="343649"/>
                  </a:lnTo>
                  <a:close/>
                </a:path>
                <a:path w="3468369" h="2420620">
                  <a:moveTo>
                    <a:pt x="3289465" y="1920621"/>
                  </a:moveTo>
                  <a:lnTo>
                    <a:pt x="3286722" y="1917890"/>
                  </a:lnTo>
                  <a:lnTo>
                    <a:pt x="3280016" y="1917890"/>
                  </a:lnTo>
                  <a:lnTo>
                    <a:pt x="3277285" y="1920621"/>
                  </a:lnTo>
                  <a:lnTo>
                    <a:pt x="3277285" y="1927339"/>
                  </a:lnTo>
                  <a:lnTo>
                    <a:pt x="3280016" y="1930069"/>
                  </a:lnTo>
                  <a:lnTo>
                    <a:pt x="3286722" y="1930069"/>
                  </a:lnTo>
                  <a:lnTo>
                    <a:pt x="3289465" y="1927339"/>
                  </a:lnTo>
                  <a:lnTo>
                    <a:pt x="3289465" y="1920621"/>
                  </a:lnTo>
                  <a:close/>
                </a:path>
                <a:path w="3468369" h="2420620">
                  <a:moveTo>
                    <a:pt x="3292602" y="366610"/>
                  </a:moveTo>
                  <a:lnTo>
                    <a:pt x="3289871" y="363893"/>
                  </a:lnTo>
                  <a:lnTo>
                    <a:pt x="3283153" y="363893"/>
                  </a:lnTo>
                  <a:lnTo>
                    <a:pt x="3280422" y="366610"/>
                  </a:lnTo>
                  <a:lnTo>
                    <a:pt x="3280422" y="373341"/>
                  </a:lnTo>
                  <a:lnTo>
                    <a:pt x="3283153" y="376072"/>
                  </a:lnTo>
                  <a:lnTo>
                    <a:pt x="3289871" y="376072"/>
                  </a:lnTo>
                  <a:lnTo>
                    <a:pt x="3292602" y="373341"/>
                  </a:lnTo>
                  <a:lnTo>
                    <a:pt x="3292602" y="366610"/>
                  </a:lnTo>
                  <a:close/>
                </a:path>
                <a:path w="3468369" h="2420620">
                  <a:moveTo>
                    <a:pt x="3301288" y="1897900"/>
                  </a:moveTo>
                  <a:lnTo>
                    <a:pt x="3298558" y="1895170"/>
                  </a:lnTo>
                  <a:lnTo>
                    <a:pt x="3291852" y="1895170"/>
                  </a:lnTo>
                  <a:lnTo>
                    <a:pt x="3289109" y="1897900"/>
                  </a:lnTo>
                  <a:lnTo>
                    <a:pt x="3289109" y="1904619"/>
                  </a:lnTo>
                  <a:lnTo>
                    <a:pt x="3291852" y="1907349"/>
                  </a:lnTo>
                  <a:lnTo>
                    <a:pt x="3298558" y="1907349"/>
                  </a:lnTo>
                  <a:lnTo>
                    <a:pt x="3301288" y="1904619"/>
                  </a:lnTo>
                  <a:lnTo>
                    <a:pt x="3301288" y="1897900"/>
                  </a:lnTo>
                  <a:close/>
                </a:path>
                <a:path w="3468369" h="2420620">
                  <a:moveTo>
                    <a:pt x="3303600" y="389750"/>
                  </a:moveTo>
                  <a:lnTo>
                    <a:pt x="3300869" y="387032"/>
                  </a:lnTo>
                  <a:lnTo>
                    <a:pt x="3294138" y="387032"/>
                  </a:lnTo>
                  <a:lnTo>
                    <a:pt x="3291421" y="389750"/>
                  </a:lnTo>
                  <a:lnTo>
                    <a:pt x="3291421" y="396481"/>
                  </a:lnTo>
                  <a:lnTo>
                    <a:pt x="3294138" y="399211"/>
                  </a:lnTo>
                  <a:lnTo>
                    <a:pt x="3300869" y="399211"/>
                  </a:lnTo>
                  <a:lnTo>
                    <a:pt x="3303600" y="396481"/>
                  </a:lnTo>
                  <a:lnTo>
                    <a:pt x="3303600" y="389750"/>
                  </a:lnTo>
                  <a:close/>
                </a:path>
                <a:path w="3468369" h="2420620">
                  <a:moveTo>
                    <a:pt x="3312706" y="1875002"/>
                  </a:moveTo>
                  <a:lnTo>
                    <a:pt x="3309975" y="1872272"/>
                  </a:lnTo>
                  <a:lnTo>
                    <a:pt x="3303257" y="1872272"/>
                  </a:lnTo>
                  <a:lnTo>
                    <a:pt x="3300526" y="1875002"/>
                  </a:lnTo>
                  <a:lnTo>
                    <a:pt x="3300526" y="1881720"/>
                  </a:lnTo>
                  <a:lnTo>
                    <a:pt x="3303257" y="1884451"/>
                  </a:lnTo>
                  <a:lnTo>
                    <a:pt x="3309975" y="1884451"/>
                  </a:lnTo>
                  <a:lnTo>
                    <a:pt x="3312706" y="1881720"/>
                  </a:lnTo>
                  <a:lnTo>
                    <a:pt x="3312706" y="1875002"/>
                  </a:lnTo>
                  <a:close/>
                </a:path>
                <a:path w="3468369" h="2420620">
                  <a:moveTo>
                    <a:pt x="3314166" y="413054"/>
                  </a:moveTo>
                  <a:lnTo>
                    <a:pt x="3311436" y="410324"/>
                  </a:lnTo>
                  <a:lnTo>
                    <a:pt x="3304717" y="410324"/>
                  </a:lnTo>
                  <a:lnTo>
                    <a:pt x="3302000" y="413054"/>
                  </a:lnTo>
                  <a:lnTo>
                    <a:pt x="3302000" y="419785"/>
                  </a:lnTo>
                  <a:lnTo>
                    <a:pt x="3304717" y="422503"/>
                  </a:lnTo>
                  <a:lnTo>
                    <a:pt x="3311436" y="422503"/>
                  </a:lnTo>
                  <a:lnTo>
                    <a:pt x="3314166" y="419785"/>
                  </a:lnTo>
                  <a:lnTo>
                    <a:pt x="3314166" y="413054"/>
                  </a:lnTo>
                  <a:close/>
                </a:path>
                <a:path w="3468369" h="2420620">
                  <a:moveTo>
                    <a:pt x="3323806" y="1851952"/>
                  </a:moveTo>
                  <a:lnTo>
                    <a:pt x="3321075" y="1849221"/>
                  </a:lnTo>
                  <a:lnTo>
                    <a:pt x="3314344" y="1849221"/>
                  </a:lnTo>
                  <a:lnTo>
                    <a:pt x="3311626" y="1851952"/>
                  </a:lnTo>
                  <a:lnTo>
                    <a:pt x="3311626" y="1858670"/>
                  </a:lnTo>
                  <a:lnTo>
                    <a:pt x="3314344" y="1861400"/>
                  </a:lnTo>
                  <a:lnTo>
                    <a:pt x="3321075" y="1861400"/>
                  </a:lnTo>
                  <a:lnTo>
                    <a:pt x="3323806" y="1858670"/>
                  </a:lnTo>
                  <a:lnTo>
                    <a:pt x="3323806" y="1851952"/>
                  </a:lnTo>
                  <a:close/>
                </a:path>
                <a:path w="3468369" h="2420620">
                  <a:moveTo>
                    <a:pt x="3324428" y="436524"/>
                  </a:moveTo>
                  <a:lnTo>
                    <a:pt x="3321697" y="433793"/>
                  </a:lnTo>
                  <a:lnTo>
                    <a:pt x="3314979" y="433793"/>
                  </a:lnTo>
                  <a:lnTo>
                    <a:pt x="3312261" y="436524"/>
                  </a:lnTo>
                  <a:lnTo>
                    <a:pt x="3312261" y="443242"/>
                  </a:lnTo>
                  <a:lnTo>
                    <a:pt x="3314979" y="445973"/>
                  </a:lnTo>
                  <a:lnTo>
                    <a:pt x="3321697" y="445973"/>
                  </a:lnTo>
                  <a:lnTo>
                    <a:pt x="3324428" y="443242"/>
                  </a:lnTo>
                  <a:lnTo>
                    <a:pt x="3324428" y="436524"/>
                  </a:lnTo>
                  <a:close/>
                </a:path>
                <a:path w="3468369" h="2420620">
                  <a:moveTo>
                    <a:pt x="3334270" y="460133"/>
                  </a:moveTo>
                  <a:lnTo>
                    <a:pt x="3331540" y="457390"/>
                  </a:lnTo>
                  <a:lnTo>
                    <a:pt x="3324834" y="457390"/>
                  </a:lnTo>
                  <a:lnTo>
                    <a:pt x="3322104" y="460133"/>
                  </a:lnTo>
                  <a:lnTo>
                    <a:pt x="3322104" y="466852"/>
                  </a:lnTo>
                  <a:lnTo>
                    <a:pt x="3324834" y="469569"/>
                  </a:lnTo>
                  <a:lnTo>
                    <a:pt x="3331540" y="469569"/>
                  </a:lnTo>
                  <a:lnTo>
                    <a:pt x="3334270" y="466852"/>
                  </a:lnTo>
                  <a:lnTo>
                    <a:pt x="3334270" y="460133"/>
                  </a:lnTo>
                  <a:close/>
                </a:path>
                <a:path w="3468369" h="2420620">
                  <a:moveTo>
                    <a:pt x="3334575" y="1828723"/>
                  </a:moveTo>
                  <a:lnTo>
                    <a:pt x="3331857" y="1825993"/>
                  </a:lnTo>
                  <a:lnTo>
                    <a:pt x="3325139" y="1825993"/>
                  </a:lnTo>
                  <a:lnTo>
                    <a:pt x="3322396" y="1828723"/>
                  </a:lnTo>
                  <a:lnTo>
                    <a:pt x="3322396" y="1835454"/>
                  </a:lnTo>
                  <a:lnTo>
                    <a:pt x="3325139" y="1838172"/>
                  </a:lnTo>
                  <a:lnTo>
                    <a:pt x="3331857" y="1838172"/>
                  </a:lnTo>
                  <a:lnTo>
                    <a:pt x="3334575" y="1835454"/>
                  </a:lnTo>
                  <a:lnTo>
                    <a:pt x="3334575" y="1828723"/>
                  </a:lnTo>
                  <a:close/>
                </a:path>
                <a:path w="3468369" h="2420620">
                  <a:moveTo>
                    <a:pt x="3343808" y="483870"/>
                  </a:moveTo>
                  <a:lnTo>
                    <a:pt x="3341078" y="481139"/>
                  </a:lnTo>
                  <a:lnTo>
                    <a:pt x="3334347" y="481139"/>
                  </a:lnTo>
                  <a:lnTo>
                    <a:pt x="3331629" y="483870"/>
                  </a:lnTo>
                  <a:lnTo>
                    <a:pt x="3331629" y="490601"/>
                  </a:lnTo>
                  <a:lnTo>
                    <a:pt x="3334347" y="493318"/>
                  </a:lnTo>
                  <a:lnTo>
                    <a:pt x="3341078" y="493318"/>
                  </a:lnTo>
                  <a:lnTo>
                    <a:pt x="3343808" y="490601"/>
                  </a:lnTo>
                  <a:lnTo>
                    <a:pt x="3343808" y="483870"/>
                  </a:lnTo>
                  <a:close/>
                </a:path>
                <a:path w="3468369" h="2420620">
                  <a:moveTo>
                    <a:pt x="3345053" y="1805355"/>
                  </a:moveTo>
                  <a:lnTo>
                    <a:pt x="3342322" y="1802625"/>
                  </a:lnTo>
                  <a:lnTo>
                    <a:pt x="3335604" y="1802625"/>
                  </a:lnTo>
                  <a:lnTo>
                    <a:pt x="3332886" y="1805355"/>
                  </a:lnTo>
                  <a:lnTo>
                    <a:pt x="3332886" y="1812074"/>
                  </a:lnTo>
                  <a:lnTo>
                    <a:pt x="3335604" y="1814791"/>
                  </a:lnTo>
                  <a:lnTo>
                    <a:pt x="3342322" y="1814791"/>
                  </a:lnTo>
                  <a:lnTo>
                    <a:pt x="3345053" y="1812074"/>
                  </a:lnTo>
                  <a:lnTo>
                    <a:pt x="3345053" y="1805355"/>
                  </a:lnTo>
                  <a:close/>
                </a:path>
                <a:path w="3468369" h="2420620">
                  <a:moveTo>
                    <a:pt x="3352901" y="507771"/>
                  </a:moveTo>
                  <a:lnTo>
                    <a:pt x="3350183" y="505040"/>
                  </a:lnTo>
                  <a:lnTo>
                    <a:pt x="3343465" y="505040"/>
                  </a:lnTo>
                  <a:lnTo>
                    <a:pt x="3340735" y="507771"/>
                  </a:lnTo>
                  <a:lnTo>
                    <a:pt x="3340735" y="514489"/>
                  </a:lnTo>
                  <a:lnTo>
                    <a:pt x="3343465" y="517220"/>
                  </a:lnTo>
                  <a:lnTo>
                    <a:pt x="3350183" y="517220"/>
                  </a:lnTo>
                  <a:lnTo>
                    <a:pt x="3352901" y="514489"/>
                  </a:lnTo>
                  <a:lnTo>
                    <a:pt x="3352901" y="507771"/>
                  </a:lnTo>
                  <a:close/>
                </a:path>
                <a:path w="3468369" h="2420620">
                  <a:moveTo>
                    <a:pt x="3355111" y="1781835"/>
                  </a:moveTo>
                  <a:lnTo>
                    <a:pt x="3352381" y="1779092"/>
                  </a:lnTo>
                  <a:lnTo>
                    <a:pt x="3345662" y="1779092"/>
                  </a:lnTo>
                  <a:lnTo>
                    <a:pt x="3342932" y="1781835"/>
                  </a:lnTo>
                  <a:lnTo>
                    <a:pt x="3342932" y="1788553"/>
                  </a:lnTo>
                  <a:lnTo>
                    <a:pt x="3345662" y="1791271"/>
                  </a:lnTo>
                  <a:lnTo>
                    <a:pt x="3352381" y="1791271"/>
                  </a:lnTo>
                  <a:lnTo>
                    <a:pt x="3355111" y="1788553"/>
                  </a:lnTo>
                  <a:lnTo>
                    <a:pt x="3355111" y="1781835"/>
                  </a:lnTo>
                  <a:close/>
                </a:path>
                <a:path w="3468369" h="2420620">
                  <a:moveTo>
                    <a:pt x="3361804" y="531799"/>
                  </a:moveTo>
                  <a:lnTo>
                    <a:pt x="3359086" y="529069"/>
                  </a:lnTo>
                  <a:lnTo>
                    <a:pt x="3352355" y="529069"/>
                  </a:lnTo>
                  <a:lnTo>
                    <a:pt x="3349637" y="531799"/>
                  </a:lnTo>
                  <a:lnTo>
                    <a:pt x="3349637" y="538518"/>
                  </a:lnTo>
                  <a:lnTo>
                    <a:pt x="3352355" y="541248"/>
                  </a:lnTo>
                  <a:lnTo>
                    <a:pt x="3359086" y="541248"/>
                  </a:lnTo>
                  <a:lnTo>
                    <a:pt x="3361804" y="538518"/>
                  </a:lnTo>
                  <a:lnTo>
                    <a:pt x="3361804" y="531799"/>
                  </a:lnTo>
                  <a:close/>
                </a:path>
                <a:path w="3468369" h="2420620">
                  <a:moveTo>
                    <a:pt x="3370186" y="555955"/>
                  </a:moveTo>
                  <a:lnTo>
                    <a:pt x="3367455" y="553224"/>
                  </a:lnTo>
                  <a:lnTo>
                    <a:pt x="3360737" y="553224"/>
                  </a:lnTo>
                  <a:lnTo>
                    <a:pt x="3358007" y="555955"/>
                  </a:lnTo>
                  <a:lnTo>
                    <a:pt x="3358007" y="562673"/>
                  </a:lnTo>
                  <a:lnTo>
                    <a:pt x="3360737" y="565404"/>
                  </a:lnTo>
                  <a:lnTo>
                    <a:pt x="3367455" y="565404"/>
                  </a:lnTo>
                  <a:lnTo>
                    <a:pt x="3370186" y="562673"/>
                  </a:lnTo>
                  <a:lnTo>
                    <a:pt x="3370186" y="555955"/>
                  </a:lnTo>
                  <a:close/>
                </a:path>
                <a:path w="3468369" h="2420620">
                  <a:moveTo>
                    <a:pt x="3378352" y="580237"/>
                  </a:moveTo>
                  <a:lnTo>
                    <a:pt x="3375622" y="577507"/>
                  </a:lnTo>
                  <a:lnTo>
                    <a:pt x="3368903" y="577507"/>
                  </a:lnTo>
                  <a:lnTo>
                    <a:pt x="3366185" y="580237"/>
                  </a:lnTo>
                  <a:lnTo>
                    <a:pt x="3366185" y="586955"/>
                  </a:lnTo>
                  <a:lnTo>
                    <a:pt x="3368903" y="589686"/>
                  </a:lnTo>
                  <a:lnTo>
                    <a:pt x="3375622" y="589686"/>
                  </a:lnTo>
                  <a:lnTo>
                    <a:pt x="3378352" y="586955"/>
                  </a:lnTo>
                  <a:lnTo>
                    <a:pt x="3378352" y="580237"/>
                  </a:lnTo>
                  <a:close/>
                </a:path>
                <a:path w="3468369" h="2420620">
                  <a:moveTo>
                    <a:pt x="3385997" y="604634"/>
                  </a:moveTo>
                  <a:lnTo>
                    <a:pt x="3383267" y="601903"/>
                  </a:lnTo>
                  <a:lnTo>
                    <a:pt x="3376561" y="601903"/>
                  </a:lnTo>
                  <a:lnTo>
                    <a:pt x="3373818" y="604634"/>
                  </a:lnTo>
                  <a:lnTo>
                    <a:pt x="3373818" y="611352"/>
                  </a:lnTo>
                  <a:lnTo>
                    <a:pt x="3376561" y="614083"/>
                  </a:lnTo>
                  <a:lnTo>
                    <a:pt x="3383267" y="614083"/>
                  </a:lnTo>
                  <a:lnTo>
                    <a:pt x="3385997" y="611352"/>
                  </a:lnTo>
                  <a:lnTo>
                    <a:pt x="3385997" y="604634"/>
                  </a:lnTo>
                  <a:close/>
                </a:path>
                <a:path w="3468369" h="2420620">
                  <a:moveTo>
                    <a:pt x="3393440" y="629145"/>
                  </a:moveTo>
                  <a:lnTo>
                    <a:pt x="3390709" y="626414"/>
                  </a:lnTo>
                  <a:lnTo>
                    <a:pt x="3383978" y="626414"/>
                  </a:lnTo>
                  <a:lnTo>
                    <a:pt x="3381260" y="629145"/>
                  </a:lnTo>
                  <a:lnTo>
                    <a:pt x="3381260" y="635876"/>
                  </a:lnTo>
                  <a:lnTo>
                    <a:pt x="3383978" y="638594"/>
                  </a:lnTo>
                  <a:lnTo>
                    <a:pt x="3390709" y="638594"/>
                  </a:lnTo>
                  <a:lnTo>
                    <a:pt x="3393440" y="635876"/>
                  </a:lnTo>
                  <a:lnTo>
                    <a:pt x="3393440" y="629145"/>
                  </a:lnTo>
                  <a:close/>
                </a:path>
                <a:path w="3468369" h="2420620">
                  <a:moveTo>
                    <a:pt x="3400450" y="653770"/>
                  </a:moveTo>
                  <a:lnTo>
                    <a:pt x="3397720" y="651027"/>
                  </a:lnTo>
                  <a:lnTo>
                    <a:pt x="3391001" y="651027"/>
                  </a:lnTo>
                  <a:lnTo>
                    <a:pt x="3388271" y="653770"/>
                  </a:lnTo>
                  <a:lnTo>
                    <a:pt x="3388271" y="660488"/>
                  </a:lnTo>
                  <a:lnTo>
                    <a:pt x="3391001" y="663206"/>
                  </a:lnTo>
                  <a:lnTo>
                    <a:pt x="3397720" y="663206"/>
                  </a:lnTo>
                  <a:lnTo>
                    <a:pt x="3400450" y="660488"/>
                  </a:lnTo>
                  <a:lnTo>
                    <a:pt x="3400450" y="653770"/>
                  </a:lnTo>
                  <a:close/>
                </a:path>
                <a:path w="3468369" h="2420620">
                  <a:moveTo>
                    <a:pt x="3407041" y="678472"/>
                  </a:moveTo>
                  <a:lnTo>
                    <a:pt x="3404311" y="675741"/>
                  </a:lnTo>
                  <a:lnTo>
                    <a:pt x="3397593" y="675741"/>
                  </a:lnTo>
                  <a:lnTo>
                    <a:pt x="3394875" y="678472"/>
                  </a:lnTo>
                  <a:lnTo>
                    <a:pt x="3394875" y="685203"/>
                  </a:lnTo>
                  <a:lnTo>
                    <a:pt x="3397593" y="687920"/>
                  </a:lnTo>
                  <a:lnTo>
                    <a:pt x="3404311" y="687920"/>
                  </a:lnTo>
                  <a:lnTo>
                    <a:pt x="3407041" y="685203"/>
                  </a:lnTo>
                  <a:lnTo>
                    <a:pt x="3407041" y="678472"/>
                  </a:lnTo>
                  <a:close/>
                </a:path>
                <a:path w="3468369" h="2420620">
                  <a:moveTo>
                    <a:pt x="3408197" y="1637804"/>
                  </a:moveTo>
                  <a:lnTo>
                    <a:pt x="3405467" y="1635061"/>
                  </a:lnTo>
                  <a:lnTo>
                    <a:pt x="3398748" y="1635061"/>
                  </a:lnTo>
                  <a:lnTo>
                    <a:pt x="3396018" y="1637804"/>
                  </a:lnTo>
                  <a:lnTo>
                    <a:pt x="3396018" y="1644523"/>
                  </a:lnTo>
                  <a:lnTo>
                    <a:pt x="3398748" y="1647240"/>
                  </a:lnTo>
                  <a:lnTo>
                    <a:pt x="3405467" y="1647240"/>
                  </a:lnTo>
                  <a:lnTo>
                    <a:pt x="3408197" y="1644523"/>
                  </a:lnTo>
                  <a:lnTo>
                    <a:pt x="3408197" y="1637804"/>
                  </a:lnTo>
                  <a:close/>
                </a:path>
                <a:path w="3468369" h="2420620">
                  <a:moveTo>
                    <a:pt x="3413226" y="703287"/>
                  </a:moveTo>
                  <a:lnTo>
                    <a:pt x="3410496" y="700557"/>
                  </a:lnTo>
                  <a:lnTo>
                    <a:pt x="3403777" y="700557"/>
                  </a:lnTo>
                  <a:lnTo>
                    <a:pt x="3401047" y="703287"/>
                  </a:lnTo>
                  <a:lnTo>
                    <a:pt x="3401047" y="710018"/>
                  </a:lnTo>
                  <a:lnTo>
                    <a:pt x="3403777" y="712736"/>
                  </a:lnTo>
                  <a:lnTo>
                    <a:pt x="3410496" y="712736"/>
                  </a:lnTo>
                  <a:lnTo>
                    <a:pt x="3413226" y="710018"/>
                  </a:lnTo>
                  <a:lnTo>
                    <a:pt x="3413226" y="703287"/>
                  </a:lnTo>
                  <a:close/>
                </a:path>
                <a:path w="3468369" h="2420620">
                  <a:moveTo>
                    <a:pt x="3415728" y="1613357"/>
                  </a:moveTo>
                  <a:lnTo>
                    <a:pt x="3413010" y="1610639"/>
                  </a:lnTo>
                  <a:lnTo>
                    <a:pt x="3406279" y="1610639"/>
                  </a:lnTo>
                  <a:lnTo>
                    <a:pt x="3403549" y="1613357"/>
                  </a:lnTo>
                  <a:lnTo>
                    <a:pt x="3403549" y="1620088"/>
                  </a:lnTo>
                  <a:lnTo>
                    <a:pt x="3406279" y="1622818"/>
                  </a:lnTo>
                  <a:lnTo>
                    <a:pt x="3413010" y="1622818"/>
                  </a:lnTo>
                  <a:lnTo>
                    <a:pt x="3415728" y="1620088"/>
                  </a:lnTo>
                  <a:lnTo>
                    <a:pt x="3415728" y="1613357"/>
                  </a:lnTo>
                  <a:close/>
                </a:path>
                <a:path w="3468369" h="2420620">
                  <a:moveTo>
                    <a:pt x="3419195" y="728205"/>
                  </a:moveTo>
                  <a:lnTo>
                    <a:pt x="3416465" y="725474"/>
                  </a:lnTo>
                  <a:lnTo>
                    <a:pt x="3409746" y="725474"/>
                  </a:lnTo>
                  <a:lnTo>
                    <a:pt x="3407016" y="728205"/>
                  </a:lnTo>
                  <a:lnTo>
                    <a:pt x="3407016" y="734923"/>
                  </a:lnTo>
                  <a:lnTo>
                    <a:pt x="3409746" y="737654"/>
                  </a:lnTo>
                  <a:lnTo>
                    <a:pt x="3416465" y="737654"/>
                  </a:lnTo>
                  <a:lnTo>
                    <a:pt x="3419195" y="734923"/>
                  </a:lnTo>
                  <a:lnTo>
                    <a:pt x="3419195" y="728205"/>
                  </a:lnTo>
                  <a:close/>
                </a:path>
                <a:path w="3468369" h="2420620">
                  <a:moveTo>
                    <a:pt x="3424644" y="753186"/>
                  </a:moveTo>
                  <a:lnTo>
                    <a:pt x="3421913" y="750468"/>
                  </a:lnTo>
                  <a:lnTo>
                    <a:pt x="3415182" y="750468"/>
                  </a:lnTo>
                  <a:lnTo>
                    <a:pt x="3412464" y="753186"/>
                  </a:lnTo>
                  <a:lnTo>
                    <a:pt x="3412464" y="759917"/>
                  </a:lnTo>
                  <a:lnTo>
                    <a:pt x="3415182" y="762647"/>
                  </a:lnTo>
                  <a:lnTo>
                    <a:pt x="3421913" y="762647"/>
                  </a:lnTo>
                  <a:lnTo>
                    <a:pt x="3424644" y="759917"/>
                  </a:lnTo>
                  <a:lnTo>
                    <a:pt x="3424644" y="753186"/>
                  </a:lnTo>
                  <a:close/>
                </a:path>
                <a:path w="3468369" h="2420620">
                  <a:moveTo>
                    <a:pt x="3429774" y="778268"/>
                  </a:moveTo>
                  <a:lnTo>
                    <a:pt x="3427031" y="775538"/>
                  </a:lnTo>
                  <a:lnTo>
                    <a:pt x="3420313" y="775538"/>
                  </a:lnTo>
                  <a:lnTo>
                    <a:pt x="3417595" y="778268"/>
                  </a:lnTo>
                  <a:lnTo>
                    <a:pt x="3417595" y="784999"/>
                  </a:lnTo>
                  <a:lnTo>
                    <a:pt x="3420313" y="787717"/>
                  </a:lnTo>
                  <a:lnTo>
                    <a:pt x="3427031" y="787717"/>
                  </a:lnTo>
                  <a:lnTo>
                    <a:pt x="3429774" y="784999"/>
                  </a:lnTo>
                  <a:lnTo>
                    <a:pt x="3429774" y="778268"/>
                  </a:lnTo>
                  <a:close/>
                </a:path>
                <a:path w="3468369" h="2420620">
                  <a:moveTo>
                    <a:pt x="3434588" y="803402"/>
                  </a:moveTo>
                  <a:lnTo>
                    <a:pt x="3431857" y="800684"/>
                  </a:lnTo>
                  <a:lnTo>
                    <a:pt x="3425139" y="800684"/>
                  </a:lnTo>
                  <a:lnTo>
                    <a:pt x="3422408" y="803402"/>
                  </a:lnTo>
                  <a:lnTo>
                    <a:pt x="3422408" y="810133"/>
                  </a:lnTo>
                  <a:lnTo>
                    <a:pt x="3425139" y="812863"/>
                  </a:lnTo>
                  <a:lnTo>
                    <a:pt x="3431857" y="812863"/>
                  </a:lnTo>
                  <a:lnTo>
                    <a:pt x="3434588" y="810133"/>
                  </a:lnTo>
                  <a:lnTo>
                    <a:pt x="3434588" y="803402"/>
                  </a:lnTo>
                  <a:close/>
                </a:path>
                <a:path w="3468369" h="2420620">
                  <a:moveTo>
                    <a:pt x="3436467" y="1539430"/>
                  </a:moveTo>
                  <a:lnTo>
                    <a:pt x="3433737" y="1536687"/>
                  </a:lnTo>
                  <a:lnTo>
                    <a:pt x="3427031" y="1536687"/>
                  </a:lnTo>
                  <a:lnTo>
                    <a:pt x="3424288" y="1539430"/>
                  </a:lnTo>
                  <a:lnTo>
                    <a:pt x="3424288" y="1546148"/>
                  </a:lnTo>
                  <a:lnTo>
                    <a:pt x="3427031" y="1548866"/>
                  </a:lnTo>
                  <a:lnTo>
                    <a:pt x="3433737" y="1548866"/>
                  </a:lnTo>
                  <a:lnTo>
                    <a:pt x="3436467" y="1546148"/>
                  </a:lnTo>
                  <a:lnTo>
                    <a:pt x="3436467" y="1539430"/>
                  </a:lnTo>
                  <a:close/>
                </a:path>
                <a:path w="3468369" h="2420620">
                  <a:moveTo>
                    <a:pt x="3438969" y="828624"/>
                  </a:moveTo>
                  <a:lnTo>
                    <a:pt x="3436251" y="825893"/>
                  </a:lnTo>
                  <a:lnTo>
                    <a:pt x="3429533" y="825893"/>
                  </a:lnTo>
                  <a:lnTo>
                    <a:pt x="3426803" y="828624"/>
                  </a:lnTo>
                  <a:lnTo>
                    <a:pt x="3426803" y="835355"/>
                  </a:lnTo>
                  <a:lnTo>
                    <a:pt x="3429533" y="838073"/>
                  </a:lnTo>
                  <a:lnTo>
                    <a:pt x="3436251" y="838073"/>
                  </a:lnTo>
                  <a:lnTo>
                    <a:pt x="3438969" y="835355"/>
                  </a:lnTo>
                  <a:lnTo>
                    <a:pt x="3438969" y="828624"/>
                  </a:lnTo>
                  <a:close/>
                </a:path>
                <a:path w="3468369" h="2420620">
                  <a:moveTo>
                    <a:pt x="3442970" y="853909"/>
                  </a:moveTo>
                  <a:lnTo>
                    <a:pt x="3440226" y="851179"/>
                  </a:lnTo>
                  <a:lnTo>
                    <a:pt x="3433521" y="851179"/>
                  </a:lnTo>
                  <a:lnTo>
                    <a:pt x="3430790" y="853909"/>
                  </a:lnTo>
                  <a:lnTo>
                    <a:pt x="3430790" y="860628"/>
                  </a:lnTo>
                  <a:lnTo>
                    <a:pt x="3433521" y="863346"/>
                  </a:lnTo>
                  <a:lnTo>
                    <a:pt x="3440226" y="863346"/>
                  </a:lnTo>
                  <a:lnTo>
                    <a:pt x="3442970" y="860628"/>
                  </a:lnTo>
                  <a:lnTo>
                    <a:pt x="3442970" y="853909"/>
                  </a:lnTo>
                  <a:close/>
                </a:path>
                <a:path w="3468369" h="2420620">
                  <a:moveTo>
                    <a:pt x="3446513" y="879233"/>
                  </a:moveTo>
                  <a:lnTo>
                    <a:pt x="3443795" y="876503"/>
                  </a:lnTo>
                  <a:lnTo>
                    <a:pt x="3437064" y="876503"/>
                  </a:lnTo>
                  <a:lnTo>
                    <a:pt x="3434346" y="879233"/>
                  </a:lnTo>
                  <a:lnTo>
                    <a:pt x="3434346" y="885952"/>
                  </a:lnTo>
                  <a:lnTo>
                    <a:pt x="3437064" y="888682"/>
                  </a:lnTo>
                  <a:lnTo>
                    <a:pt x="3443795" y="888682"/>
                  </a:lnTo>
                  <a:lnTo>
                    <a:pt x="3446513" y="885952"/>
                  </a:lnTo>
                  <a:lnTo>
                    <a:pt x="3446513" y="879233"/>
                  </a:lnTo>
                  <a:close/>
                </a:path>
                <a:path w="3468369" h="2420620">
                  <a:moveTo>
                    <a:pt x="3449764" y="904621"/>
                  </a:moveTo>
                  <a:lnTo>
                    <a:pt x="3447034" y="901890"/>
                  </a:lnTo>
                  <a:lnTo>
                    <a:pt x="3440328" y="901890"/>
                  </a:lnTo>
                  <a:lnTo>
                    <a:pt x="3437598" y="904621"/>
                  </a:lnTo>
                  <a:lnTo>
                    <a:pt x="3437598" y="911339"/>
                  </a:lnTo>
                  <a:lnTo>
                    <a:pt x="3440328" y="914069"/>
                  </a:lnTo>
                  <a:lnTo>
                    <a:pt x="3447034" y="914069"/>
                  </a:lnTo>
                  <a:lnTo>
                    <a:pt x="3449764" y="911339"/>
                  </a:lnTo>
                  <a:lnTo>
                    <a:pt x="3449764" y="904621"/>
                  </a:lnTo>
                  <a:close/>
                </a:path>
                <a:path w="3468369" h="2420620">
                  <a:moveTo>
                    <a:pt x="3452685" y="930046"/>
                  </a:moveTo>
                  <a:lnTo>
                    <a:pt x="3449955" y="927328"/>
                  </a:lnTo>
                  <a:lnTo>
                    <a:pt x="3443249" y="927328"/>
                  </a:lnTo>
                  <a:lnTo>
                    <a:pt x="3440519" y="930046"/>
                  </a:lnTo>
                  <a:lnTo>
                    <a:pt x="3440519" y="936777"/>
                  </a:lnTo>
                  <a:lnTo>
                    <a:pt x="3443249" y="939507"/>
                  </a:lnTo>
                  <a:lnTo>
                    <a:pt x="3449955" y="939507"/>
                  </a:lnTo>
                  <a:lnTo>
                    <a:pt x="3452685" y="936777"/>
                  </a:lnTo>
                  <a:lnTo>
                    <a:pt x="3452685" y="930046"/>
                  </a:lnTo>
                  <a:close/>
                </a:path>
                <a:path w="3468369" h="2420620">
                  <a:moveTo>
                    <a:pt x="3453739" y="1464627"/>
                  </a:moveTo>
                  <a:lnTo>
                    <a:pt x="3451021" y="1461909"/>
                  </a:lnTo>
                  <a:lnTo>
                    <a:pt x="3444290" y="1461909"/>
                  </a:lnTo>
                  <a:lnTo>
                    <a:pt x="3441573" y="1464627"/>
                  </a:lnTo>
                  <a:lnTo>
                    <a:pt x="3441573" y="1471358"/>
                  </a:lnTo>
                  <a:lnTo>
                    <a:pt x="3444290" y="1474089"/>
                  </a:lnTo>
                  <a:lnTo>
                    <a:pt x="3451021" y="1474089"/>
                  </a:lnTo>
                  <a:lnTo>
                    <a:pt x="3453739" y="1471358"/>
                  </a:lnTo>
                  <a:lnTo>
                    <a:pt x="3453739" y="1464627"/>
                  </a:lnTo>
                  <a:close/>
                </a:path>
                <a:path w="3468369" h="2420620">
                  <a:moveTo>
                    <a:pt x="3455200" y="955509"/>
                  </a:moveTo>
                  <a:lnTo>
                    <a:pt x="3452469" y="952792"/>
                  </a:lnTo>
                  <a:lnTo>
                    <a:pt x="3445764" y="952792"/>
                  </a:lnTo>
                  <a:lnTo>
                    <a:pt x="3443020" y="955509"/>
                  </a:lnTo>
                  <a:lnTo>
                    <a:pt x="3443020" y="962240"/>
                  </a:lnTo>
                  <a:lnTo>
                    <a:pt x="3445764" y="964971"/>
                  </a:lnTo>
                  <a:lnTo>
                    <a:pt x="3452469" y="964971"/>
                  </a:lnTo>
                  <a:lnTo>
                    <a:pt x="3455200" y="962240"/>
                  </a:lnTo>
                  <a:lnTo>
                    <a:pt x="3455200" y="955509"/>
                  </a:lnTo>
                  <a:close/>
                </a:path>
                <a:path w="3468369" h="2420620">
                  <a:moveTo>
                    <a:pt x="3463480" y="1414386"/>
                  </a:moveTo>
                  <a:lnTo>
                    <a:pt x="3460737" y="1411655"/>
                  </a:lnTo>
                  <a:lnTo>
                    <a:pt x="3454031" y="1411655"/>
                  </a:lnTo>
                  <a:lnTo>
                    <a:pt x="3451301" y="1414386"/>
                  </a:lnTo>
                  <a:lnTo>
                    <a:pt x="3451301" y="1421117"/>
                  </a:lnTo>
                  <a:lnTo>
                    <a:pt x="3454031" y="1423835"/>
                  </a:lnTo>
                  <a:lnTo>
                    <a:pt x="3460737" y="1423835"/>
                  </a:lnTo>
                  <a:lnTo>
                    <a:pt x="3463480" y="1421117"/>
                  </a:lnTo>
                  <a:lnTo>
                    <a:pt x="3463480" y="1414386"/>
                  </a:lnTo>
                  <a:close/>
                </a:path>
                <a:path w="3468369" h="2420620">
                  <a:moveTo>
                    <a:pt x="3467773" y="1389164"/>
                  </a:moveTo>
                  <a:lnTo>
                    <a:pt x="3465042" y="1386433"/>
                  </a:lnTo>
                  <a:lnTo>
                    <a:pt x="3458324" y="1386433"/>
                  </a:lnTo>
                  <a:lnTo>
                    <a:pt x="3455606" y="1389164"/>
                  </a:lnTo>
                  <a:lnTo>
                    <a:pt x="3455606" y="1395895"/>
                  </a:lnTo>
                  <a:lnTo>
                    <a:pt x="3458324" y="1398612"/>
                  </a:lnTo>
                  <a:lnTo>
                    <a:pt x="3465042" y="1398612"/>
                  </a:lnTo>
                  <a:lnTo>
                    <a:pt x="3467773" y="1395895"/>
                  </a:lnTo>
                  <a:lnTo>
                    <a:pt x="3467773" y="138916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1964543" y="8317185"/>
              <a:ext cx="3183255" cy="1276350"/>
            </a:xfrm>
            <a:custGeom>
              <a:avLst/>
              <a:gdLst/>
              <a:ahLst/>
              <a:cxnLst/>
              <a:rect l="l" t="t" r="r" b="b"/>
              <a:pathLst>
                <a:path w="3183255" h="1276350">
                  <a:moveTo>
                    <a:pt x="12166" y="1266494"/>
                  </a:moveTo>
                  <a:lnTo>
                    <a:pt x="9436" y="1263764"/>
                  </a:lnTo>
                  <a:lnTo>
                    <a:pt x="2717" y="1263764"/>
                  </a:lnTo>
                  <a:lnTo>
                    <a:pt x="0" y="1266494"/>
                  </a:lnTo>
                  <a:lnTo>
                    <a:pt x="0" y="1273225"/>
                  </a:lnTo>
                  <a:lnTo>
                    <a:pt x="2717" y="1275943"/>
                  </a:lnTo>
                  <a:lnTo>
                    <a:pt x="9436" y="1275943"/>
                  </a:lnTo>
                  <a:lnTo>
                    <a:pt x="12166" y="1273225"/>
                  </a:lnTo>
                  <a:lnTo>
                    <a:pt x="12166" y="1266494"/>
                  </a:lnTo>
                  <a:close/>
                </a:path>
                <a:path w="3183255" h="1276350">
                  <a:moveTo>
                    <a:pt x="12903" y="1240917"/>
                  </a:moveTo>
                  <a:lnTo>
                    <a:pt x="10172" y="1238186"/>
                  </a:lnTo>
                  <a:lnTo>
                    <a:pt x="3467" y="1238186"/>
                  </a:lnTo>
                  <a:lnTo>
                    <a:pt x="736" y="1240917"/>
                  </a:lnTo>
                  <a:lnTo>
                    <a:pt x="736" y="1247635"/>
                  </a:lnTo>
                  <a:lnTo>
                    <a:pt x="3467" y="1250365"/>
                  </a:lnTo>
                  <a:lnTo>
                    <a:pt x="10172" y="1250365"/>
                  </a:lnTo>
                  <a:lnTo>
                    <a:pt x="12903" y="1247635"/>
                  </a:lnTo>
                  <a:lnTo>
                    <a:pt x="12903" y="1240917"/>
                  </a:lnTo>
                  <a:close/>
                </a:path>
                <a:path w="3183255" h="1276350">
                  <a:moveTo>
                    <a:pt x="14046" y="1215351"/>
                  </a:moveTo>
                  <a:lnTo>
                    <a:pt x="11328" y="1212621"/>
                  </a:lnTo>
                  <a:lnTo>
                    <a:pt x="4610" y="1212621"/>
                  </a:lnTo>
                  <a:lnTo>
                    <a:pt x="1879" y="1215351"/>
                  </a:lnTo>
                  <a:lnTo>
                    <a:pt x="1879" y="1222082"/>
                  </a:lnTo>
                  <a:lnTo>
                    <a:pt x="4610" y="1224800"/>
                  </a:lnTo>
                  <a:lnTo>
                    <a:pt x="11328" y="1224800"/>
                  </a:lnTo>
                  <a:lnTo>
                    <a:pt x="14046" y="1222082"/>
                  </a:lnTo>
                  <a:lnTo>
                    <a:pt x="14046" y="1215351"/>
                  </a:lnTo>
                  <a:close/>
                </a:path>
                <a:path w="3183255" h="1276350">
                  <a:moveTo>
                    <a:pt x="15633" y="1189812"/>
                  </a:moveTo>
                  <a:lnTo>
                    <a:pt x="12903" y="1187081"/>
                  </a:lnTo>
                  <a:lnTo>
                    <a:pt x="6172" y="1187081"/>
                  </a:lnTo>
                  <a:lnTo>
                    <a:pt x="3454" y="1189812"/>
                  </a:lnTo>
                  <a:lnTo>
                    <a:pt x="3454" y="1196530"/>
                  </a:lnTo>
                  <a:lnTo>
                    <a:pt x="6172" y="1199248"/>
                  </a:lnTo>
                  <a:lnTo>
                    <a:pt x="12903" y="1199248"/>
                  </a:lnTo>
                  <a:lnTo>
                    <a:pt x="15633" y="1196530"/>
                  </a:lnTo>
                  <a:lnTo>
                    <a:pt x="15633" y="1189812"/>
                  </a:lnTo>
                  <a:close/>
                </a:path>
                <a:path w="3183255" h="1276350">
                  <a:moveTo>
                    <a:pt x="17513" y="1164285"/>
                  </a:moveTo>
                  <a:lnTo>
                    <a:pt x="14782" y="1161542"/>
                  </a:lnTo>
                  <a:lnTo>
                    <a:pt x="8064" y="1161542"/>
                  </a:lnTo>
                  <a:lnTo>
                    <a:pt x="5334" y="1164285"/>
                  </a:lnTo>
                  <a:lnTo>
                    <a:pt x="5334" y="1171003"/>
                  </a:lnTo>
                  <a:lnTo>
                    <a:pt x="8064" y="1173721"/>
                  </a:lnTo>
                  <a:lnTo>
                    <a:pt x="14782" y="1173721"/>
                  </a:lnTo>
                  <a:lnTo>
                    <a:pt x="17513" y="1171003"/>
                  </a:lnTo>
                  <a:lnTo>
                    <a:pt x="17513" y="1164285"/>
                  </a:lnTo>
                  <a:close/>
                </a:path>
                <a:path w="3183255" h="1276350">
                  <a:moveTo>
                    <a:pt x="19697" y="1138796"/>
                  </a:moveTo>
                  <a:lnTo>
                    <a:pt x="16979" y="1136065"/>
                  </a:lnTo>
                  <a:lnTo>
                    <a:pt x="10261" y="1136065"/>
                  </a:lnTo>
                  <a:lnTo>
                    <a:pt x="7531" y="1138796"/>
                  </a:lnTo>
                  <a:lnTo>
                    <a:pt x="7531" y="1145514"/>
                  </a:lnTo>
                  <a:lnTo>
                    <a:pt x="10261" y="1148245"/>
                  </a:lnTo>
                  <a:lnTo>
                    <a:pt x="16979" y="1148245"/>
                  </a:lnTo>
                  <a:lnTo>
                    <a:pt x="19697" y="1145514"/>
                  </a:lnTo>
                  <a:lnTo>
                    <a:pt x="19697" y="1138796"/>
                  </a:lnTo>
                  <a:close/>
                </a:path>
                <a:path w="3183255" h="1276350">
                  <a:moveTo>
                    <a:pt x="22326" y="1113345"/>
                  </a:moveTo>
                  <a:lnTo>
                    <a:pt x="19596" y="1110602"/>
                  </a:lnTo>
                  <a:lnTo>
                    <a:pt x="12877" y="1110602"/>
                  </a:lnTo>
                  <a:lnTo>
                    <a:pt x="10160" y="1113345"/>
                  </a:lnTo>
                  <a:lnTo>
                    <a:pt x="10160" y="1120063"/>
                  </a:lnTo>
                  <a:lnTo>
                    <a:pt x="12877" y="1122781"/>
                  </a:lnTo>
                  <a:lnTo>
                    <a:pt x="19596" y="1122781"/>
                  </a:lnTo>
                  <a:lnTo>
                    <a:pt x="22326" y="1120063"/>
                  </a:lnTo>
                  <a:lnTo>
                    <a:pt x="22326" y="1113345"/>
                  </a:lnTo>
                  <a:close/>
                </a:path>
                <a:path w="3183255" h="1276350">
                  <a:moveTo>
                    <a:pt x="25361" y="1087920"/>
                  </a:moveTo>
                  <a:lnTo>
                    <a:pt x="22631" y="1085189"/>
                  </a:lnTo>
                  <a:lnTo>
                    <a:pt x="15913" y="1085189"/>
                  </a:lnTo>
                  <a:lnTo>
                    <a:pt x="13195" y="1087920"/>
                  </a:lnTo>
                  <a:lnTo>
                    <a:pt x="13195" y="1094638"/>
                  </a:lnTo>
                  <a:lnTo>
                    <a:pt x="15913" y="1097356"/>
                  </a:lnTo>
                  <a:lnTo>
                    <a:pt x="22631" y="1097356"/>
                  </a:lnTo>
                  <a:lnTo>
                    <a:pt x="25361" y="1094638"/>
                  </a:lnTo>
                  <a:lnTo>
                    <a:pt x="25361" y="1087920"/>
                  </a:lnTo>
                  <a:close/>
                </a:path>
                <a:path w="3183255" h="1276350">
                  <a:moveTo>
                    <a:pt x="28714" y="1062545"/>
                  </a:moveTo>
                  <a:lnTo>
                    <a:pt x="25971" y="1059815"/>
                  </a:lnTo>
                  <a:lnTo>
                    <a:pt x="19265" y="1059815"/>
                  </a:lnTo>
                  <a:lnTo>
                    <a:pt x="16535" y="1062545"/>
                  </a:lnTo>
                  <a:lnTo>
                    <a:pt x="16535" y="1069263"/>
                  </a:lnTo>
                  <a:lnTo>
                    <a:pt x="19265" y="1071994"/>
                  </a:lnTo>
                  <a:lnTo>
                    <a:pt x="25971" y="1071994"/>
                  </a:lnTo>
                  <a:lnTo>
                    <a:pt x="28714" y="1069263"/>
                  </a:lnTo>
                  <a:lnTo>
                    <a:pt x="28714" y="1062545"/>
                  </a:lnTo>
                  <a:close/>
                </a:path>
                <a:path w="3183255" h="1276350">
                  <a:moveTo>
                    <a:pt x="32473" y="1037234"/>
                  </a:moveTo>
                  <a:lnTo>
                    <a:pt x="29743" y="1034503"/>
                  </a:lnTo>
                  <a:lnTo>
                    <a:pt x="23037" y="1034503"/>
                  </a:lnTo>
                  <a:lnTo>
                    <a:pt x="20294" y="1037234"/>
                  </a:lnTo>
                  <a:lnTo>
                    <a:pt x="20294" y="1043965"/>
                  </a:lnTo>
                  <a:lnTo>
                    <a:pt x="23037" y="1046683"/>
                  </a:lnTo>
                  <a:lnTo>
                    <a:pt x="29743" y="1046683"/>
                  </a:lnTo>
                  <a:lnTo>
                    <a:pt x="32473" y="1043965"/>
                  </a:lnTo>
                  <a:lnTo>
                    <a:pt x="32473" y="1037234"/>
                  </a:lnTo>
                  <a:close/>
                </a:path>
                <a:path w="3183255" h="1276350">
                  <a:moveTo>
                    <a:pt x="36664" y="1011986"/>
                  </a:moveTo>
                  <a:lnTo>
                    <a:pt x="33947" y="1009243"/>
                  </a:lnTo>
                  <a:lnTo>
                    <a:pt x="27216" y="1009243"/>
                  </a:lnTo>
                  <a:lnTo>
                    <a:pt x="24498" y="1011986"/>
                  </a:lnTo>
                  <a:lnTo>
                    <a:pt x="24498" y="1018705"/>
                  </a:lnTo>
                  <a:lnTo>
                    <a:pt x="27216" y="1021422"/>
                  </a:lnTo>
                  <a:lnTo>
                    <a:pt x="33947" y="1021422"/>
                  </a:lnTo>
                  <a:lnTo>
                    <a:pt x="36664" y="1018705"/>
                  </a:lnTo>
                  <a:lnTo>
                    <a:pt x="36664" y="1011986"/>
                  </a:lnTo>
                  <a:close/>
                </a:path>
                <a:path w="3183255" h="1276350">
                  <a:moveTo>
                    <a:pt x="41071" y="986790"/>
                  </a:moveTo>
                  <a:lnTo>
                    <a:pt x="38341" y="984059"/>
                  </a:lnTo>
                  <a:lnTo>
                    <a:pt x="31635" y="984059"/>
                  </a:lnTo>
                  <a:lnTo>
                    <a:pt x="28892" y="986790"/>
                  </a:lnTo>
                  <a:lnTo>
                    <a:pt x="28892" y="993508"/>
                  </a:lnTo>
                  <a:lnTo>
                    <a:pt x="31635" y="996238"/>
                  </a:lnTo>
                  <a:lnTo>
                    <a:pt x="38341" y="996238"/>
                  </a:lnTo>
                  <a:lnTo>
                    <a:pt x="41071" y="993508"/>
                  </a:lnTo>
                  <a:lnTo>
                    <a:pt x="41071" y="986790"/>
                  </a:lnTo>
                  <a:close/>
                </a:path>
                <a:path w="3183255" h="1276350">
                  <a:moveTo>
                    <a:pt x="45999" y="961656"/>
                  </a:moveTo>
                  <a:lnTo>
                    <a:pt x="43268" y="958926"/>
                  </a:lnTo>
                  <a:lnTo>
                    <a:pt x="36550" y="958926"/>
                  </a:lnTo>
                  <a:lnTo>
                    <a:pt x="33820" y="961656"/>
                  </a:lnTo>
                  <a:lnTo>
                    <a:pt x="33820" y="968375"/>
                  </a:lnTo>
                  <a:lnTo>
                    <a:pt x="36550" y="971105"/>
                  </a:lnTo>
                  <a:lnTo>
                    <a:pt x="43268" y="971105"/>
                  </a:lnTo>
                  <a:lnTo>
                    <a:pt x="45999" y="968375"/>
                  </a:lnTo>
                  <a:lnTo>
                    <a:pt x="45999" y="961656"/>
                  </a:lnTo>
                  <a:close/>
                </a:path>
                <a:path w="3183255" h="1276350">
                  <a:moveTo>
                    <a:pt x="51231" y="936599"/>
                  </a:moveTo>
                  <a:lnTo>
                    <a:pt x="48501" y="933869"/>
                  </a:lnTo>
                  <a:lnTo>
                    <a:pt x="41783" y="933869"/>
                  </a:lnTo>
                  <a:lnTo>
                    <a:pt x="39052" y="936599"/>
                  </a:lnTo>
                  <a:lnTo>
                    <a:pt x="39052" y="943317"/>
                  </a:lnTo>
                  <a:lnTo>
                    <a:pt x="41783" y="946048"/>
                  </a:lnTo>
                  <a:lnTo>
                    <a:pt x="48501" y="946048"/>
                  </a:lnTo>
                  <a:lnTo>
                    <a:pt x="51231" y="943317"/>
                  </a:lnTo>
                  <a:lnTo>
                    <a:pt x="51231" y="936599"/>
                  </a:lnTo>
                  <a:close/>
                </a:path>
                <a:path w="3183255" h="1276350">
                  <a:moveTo>
                    <a:pt x="56781" y="911644"/>
                  </a:moveTo>
                  <a:lnTo>
                    <a:pt x="54051" y="908900"/>
                  </a:lnTo>
                  <a:lnTo>
                    <a:pt x="47320" y="908900"/>
                  </a:lnTo>
                  <a:lnTo>
                    <a:pt x="44602" y="911644"/>
                  </a:lnTo>
                  <a:lnTo>
                    <a:pt x="44602" y="918362"/>
                  </a:lnTo>
                  <a:lnTo>
                    <a:pt x="47320" y="921080"/>
                  </a:lnTo>
                  <a:lnTo>
                    <a:pt x="54051" y="921080"/>
                  </a:lnTo>
                  <a:lnTo>
                    <a:pt x="56781" y="918362"/>
                  </a:lnTo>
                  <a:lnTo>
                    <a:pt x="56781" y="911644"/>
                  </a:lnTo>
                  <a:close/>
                </a:path>
                <a:path w="3183255" h="1276350">
                  <a:moveTo>
                    <a:pt x="62738" y="886739"/>
                  </a:moveTo>
                  <a:lnTo>
                    <a:pt x="60020" y="884021"/>
                  </a:lnTo>
                  <a:lnTo>
                    <a:pt x="53289" y="884021"/>
                  </a:lnTo>
                  <a:lnTo>
                    <a:pt x="50571" y="886739"/>
                  </a:lnTo>
                  <a:lnTo>
                    <a:pt x="50571" y="893457"/>
                  </a:lnTo>
                  <a:lnTo>
                    <a:pt x="53289" y="896200"/>
                  </a:lnTo>
                  <a:lnTo>
                    <a:pt x="60020" y="896200"/>
                  </a:lnTo>
                  <a:lnTo>
                    <a:pt x="62738" y="893457"/>
                  </a:lnTo>
                  <a:lnTo>
                    <a:pt x="62738" y="886739"/>
                  </a:lnTo>
                  <a:close/>
                </a:path>
                <a:path w="3183255" h="1276350">
                  <a:moveTo>
                    <a:pt x="69126" y="861949"/>
                  </a:moveTo>
                  <a:lnTo>
                    <a:pt x="66395" y="859218"/>
                  </a:lnTo>
                  <a:lnTo>
                    <a:pt x="59677" y="859218"/>
                  </a:lnTo>
                  <a:lnTo>
                    <a:pt x="56946" y="861949"/>
                  </a:lnTo>
                  <a:lnTo>
                    <a:pt x="56946" y="868680"/>
                  </a:lnTo>
                  <a:lnTo>
                    <a:pt x="59677" y="871397"/>
                  </a:lnTo>
                  <a:lnTo>
                    <a:pt x="66395" y="871397"/>
                  </a:lnTo>
                  <a:lnTo>
                    <a:pt x="69126" y="868680"/>
                  </a:lnTo>
                  <a:lnTo>
                    <a:pt x="69126" y="861949"/>
                  </a:lnTo>
                  <a:close/>
                </a:path>
                <a:path w="3183255" h="1276350">
                  <a:moveTo>
                    <a:pt x="75831" y="837260"/>
                  </a:moveTo>
                  <a:lnTo>
                    <a:pt x="73101" y="834517"/>
                  </a:lnTo>
                  <a:lnTo>
                    <a:pt x="66382" y="834517"/>
                  </a:lnTo>
                  <a:lnTo>
                    <a:pt x="63665" y="837260"/>
                  </a:lnTo>
                  <a:lnTo>
                    <a:pt x="63665" y="843978"/>
                  </a:lnTo>
                  <a:lnTo>
                    <a:pt x="66382" y="846696"/>
                  </a:lnTo>
                  <a:lnTo>
                    <a:pt x="73101" y="846696"/>
                  </a:lnTo>
                  <a:lnTo>
                    <a:pt x="75831" y="843978"/>
                  </a:lnTo>
                  <a:lnTo>
                    <a:pt x="75831" y="837260"/>
                  </a:lnTo>
                  <a:close/>
                </a:path>
                <a:path w="3183255" h="1276350">
                  <a:moveTo>
                    <a:pt x="82842" y="812647"/>
                  </a:moveTo>
                  <a:lnTo>
                    <a:pt x="80111" y="809929"/>
                  </a:lnTo>
                  <a:lnTo>
                    <a:pt x="73393" y="809929"/>
                  </a:lnTo>
                  <a:lnTo>
                    <a:pt x="70662" y="812647"/>
                  </a:lnTo>
                  <a:lnTo>
                    <a:pt x="70662" y="819378"/>
                  </a:lnTo>
                  <a:lnTo>
                    <a:pt x="73393" y="822109"/>
                  </a:lnTo>
                  <a:lnTo>
                    <a:pt x="80111" y="822109"/>
                  </a:lnTo>
                  <a:lnTo>
                    <a:pt x="82842" y="819378"/>
                  </a:lnTo>
                  <a:lnTo>
                    <a:pt x="82842" y="812647"/>
                  </a:lnTo>
                  <a:close/>
                </a:path>
                <a:path w="3183255" h="1276350">
                  <a:moveTo>
                    <a:pt x="90284" y="788162"/>
                  </a:moveTo>
                  <a:lnTo>
                    <a:pt x="87553" y="785431"/>
                  </a:lnTo>
                  <a:lnTo>
                    <a:pt x="80848" y="785431"/>
                  </a:lnTo>
                  <a:lnTo>
                    <a:pt x="78105" y="788162"/>
                  </a:lnTo>
                  <a:lnTo>
                    <a:pt x="78105" y="794893"/>
                  </a:lnTo>
                  <a:lnTo>
                    <a:pt x="80848" y="797610"/>
                  </a:lnTo>
                  <a:lnTo>
                    <a:pt x="87553" y="797610"/>
                  </a:lnTo>
                  <a:lnTo>
                    <a:pt x="90284" y="794893"/>
                  </a:lnTo>
                  <a:lnTo>
                    <a:pt x="90284" y="788162"/>
                  </a:lnTo>
                  <a:close/>
                </a:path>
                <a:path w="3183255" h="1276350">
                  <a:moveTo>
                    <a:pt x="98132" y="763790"/>
                  </a:moveTo>
                  <a:lnTo>
                    <a:pt x="95402" y="761060"/>
                  </a:lnTo>
                  <a:lnTo>
                    <a:pt x="88684" y="761060"/>
                  </a:lnTo>
                  <a:lnTo>
                    <a:pt x="85953" y="763790"/>
                  </a:lnTo>
                  <a:lnTo>
                    <a:pt x="85953" y="770509"/>
                  </a:lnTo>
                  <a:lnTo>
                    <a:pt x="88684" y="773239"/>
                  </a:lnTo>
                  <a:lnTo>
                    <a:pt x="95402" y="773239"/>
                  </a:lnTo>
                  <a:lnTo>
                    <a:pt x="98132" y="770509"/>
                  </a:lnTo>
                  <a:lnTo>
                    <a:pt x="98132" y="763790"/>
                  </a:lnTo>
                  <a:close/>
                </a:path>
                <a:path w="3183255" h="1276350">
                  <a:moveTo>
                    <a:pt x="106197" y="739521"/>
                  </a:moveTo>
                  <a:lnTo>
                    <a:pt x="103466" y="736790"/>
                  </a:lnTo>
                  <a:lnTo>
                    <a:pt x="96748" y="736790"/>
                  </a:lnTo>
                  <a:lnTo>
                    <a:pt x="94018" y="739521"/>
                  </a:lnTo>
                  <a:lnTo>
                    <a:pt x="94018" y="746239"/>
                  </a:lnTo>
                  <a:lnTo>
                    <a:pt x="96748" y="748969"/>
                  </a:lnTo>
                  <a:lnTo>
                    <a:pt x="103466" y="748969"/>
                  </a:lnTo>
                  <a:lnTo>
                    <a:pt x="106197" y="746239"/>
                  </a:lnTo>
                  <a:lnTo>
                    <a:pt x="106197" y="739521"/>
                  </a:lnTo>
                  <a:close/>
                </a:path>
                <a:path w="3183255" h="1276350">
                  <a:moveTo>
                    <a:pt x="114782" y="715378"/>
                  </a:moveTo>
                  <a:lnTo>
                    <a:pt x="112052" y="712647"/>
                  </a:lnTo>
                  <a:lnTo>
                    <a:pt x="105333" y="712647"/>
                  </a:lnTo>
                  <a:lnTo>
                    <a:pt x="102603" y="715378"/>
                  </a:lnTo>
                  <a:lnTo>
                    <a:pt x="102603" y="722109"/>
                  </a:lnTo>
                  <a:lnTo>
                    <a:pt x="105333" y="724827"/>
                  </a:lnTo>
                  <a:lnTo>
                    <a:pt x="112052" y="724827"/>
                  </a:lnTo>
                  <a:lnTo>
                    <a:pt x="114782" y="722109"/>
                  </a:lnTo>
                  <a:lnTo>
                    <a:pt x="114782" y="715378"/>
                  </a:lnTo>
                  <a:close/>
                </a:path>
                <a:path w="3183255" h="1276350">
                  <a:moveTo>
                    <a:pt x="123583" y="691375"/>
                  </a:moveTo>
                  <a:lnTo>
                    <a:pt x="120853" y="688644"/>
                  </a:lnTo>
                  <a:lnTo>
                    <a:pt x="114134" y="688644"/>
                  </a:lnTo>
                  <a:lnTo>
                    <a:pt x="111404" y="691375"/>
                  </a:lnTo>
                  <a:lnTo>
                    <a:pt x="111404" y="698093"/>
                  </a:lnTo>
                  <a:lnTo>
                    <a:pt x="114134" y="700824"/>
                  </a:lnTo>
                  <a:lnTo>
                    <a:pt x="120853" y="700824"/>
                  </a:lnTo>
                  <a:lnTo>
                    <a:pt x="123583" y="698093"/>
                  </a:lnTo>
                  <a:lnTo>
                    <a:pt x="123583" y="691375"/>
                  </a:lnTo>
                  <a:close/>
                </a:path>
                <a:path w="3183255" h="1276350">
                  <a:moveTo>
                    <a:pt x="132803" y="667473"/>
                  </a:moveTo>
                  <a:lnTo>
                    <a:pt x="130060" y="664756"/>
                  </a:lnTo>
                  <a:lnTo>
                    <a:pt x="123342" y="664756"/>
                  </a:lnTo>
                  <a:lnTo>
                    <a:pt x="120624" y="667473"/>
                  </a:lnTo>
                  <a:lnTo>
                    <a:pt x="120624" y="674204"/>
                  </a:lnTo>
                  <a:lnTo>
                    <a:pt x="123342" y="676935"/>
                  </a:lnTo>
                  <a:lnTo>
                    <a:pt x="130060" y="676935"/>
                  </a:lnTo>
                  <a:lnTo>
                    <a:pt x="132803" y="674204"/>
                  </a:lnTo>
                  <a:lnTo>
                    <a:pt x="132803" y="667473"/>
                  </a:lnTo>
                  <a:close/>
                </a:path>
                <a:path w="3183255" h="1276350">
                  <a:moveTo>
                    <a:pt x="142316" y="643737"/>
                  </a:moveTo>
                  <a:lnTo>
                    <a:pt x="139585" y="641019"/>
                  </a:lnTo>
                  <a:lnTo>
                    <a:pt x="132867" y="641019"/>
                  </a:lnTo>
                  <a:lnTo>
                    <a:pt x="130136" y="643737"/>
                  </a:lnTo>
                  <a:lnTo>
                    <a:pt x="130136" y="650468"/>
                  </a:lnTo>
                  <a:lnTo>
                    <a:pt x="132867" y="653199"/>
                  </a:lnTo>
                  <a:lnTo>
                    <a:pt x="139585" y="653199"/>
                  </a:lnTo>
                  <a:lnTo>
                    <a:pt x="142316" y="650468"/>
                  </a:lnTo>
                  <a:lnTo>
                    <a:pt x="142316" y="643737"/>
                  </a:lnTo>
                  <a:close/>
                </a:path>
                <a:path w="3183255" h="1276350">
                  <a:moveTo>
                    <a:pt x="152260" y="620153"/>
                  </a:moveTo>
                  <a:lnTo>
                    <a:pt x="149542" y="617423"/>
                  </a:lnTo>
                  <a:lnTo>
                    <a:pt x="142824" y="617423"/>
                  </a:lnTo>
                  <a:lnTo>
                    <a:pt x="140093" y="620153"/>
                  </a:lnTo>
                  <a:lnTo>
                    <a:pt x="140093" y="626872"/>
                  </a:lnTo>
                  <a:lnTo>
                    <a:pt x="142824" y="629589"/>
                  </a:lnTo>
                  <a:lnTo>
                    <a:pt x="149542" y="629589"/>
                  </a:lnTo>
                  <a:lnTo>
                    <a:pt x="152260" y="626872"/>
                  </a:lnTo>
                  <a:lnTo>
                    <a:pt x="152260" y="620153"/>
                  </a:lnTo>
                  <a:close/>
                </a:path>
                <a:path w="3183255" h="1276350">
                  <a:moveTo>
                    <a:pt x="162534" y="596696"/>
                  </a:moveTo>
                  <a:lnTo>
                    <a:pt x="159804" y="593979"/>
                  </a:lnTo>
                  <a:lnTo>
                    <a:pt x="153085" y="593979"/>
                  </a:lnTo>
                  <a:lnTo>
                    <a:pt x="150355" y="596696"/>
                  </a:lnTo>
                  <a:lnTo>
                    <a:pt x="150355" y="603415"/>
                  </a:lnTo>
                  <a:lnTo>
                    <a:pt x="153085" y="606145"/>
                  </a:lnTo>
                  <a:lnTo>
                    <a:pt x="159804" y="606145"/>
                  </a:lnTo>
                  <a:lnTo>
                    <a:pt x="162534" y="603415"/>
                  </a:lnTo>
                  <a:lnTo>
                    <a:pt x="162534" y="596696"/>
                  </a:lnTo>
                  <a:close/>
                </a:path>
                <a:path w="3183255" h="1276350">
                  <a:moveTo>
                    <a:pt x="173113" y="573392"/>
                  </a:moveTo>
                  <a:lnTo>
                    <a:pt x="170383" y="570674"/>
                  </a:lnTo>
                  <a:lnTo>
                    <a:pt x="163652" y="570674"/>
                  </a:lnTo>
                  <a:lnTo>
                    <a:pt x="160934" y="573392"/>
                  </a:lnTo>
                  <a:lnTo>
                    <a:pt x="160934" y="580136"/>
                  </a:lnTo>
                  <a:lnTo>
                    <a:pt x="163652" y="582853"/>
                  </a:lnTo>
                  <a:lnTo>
                    <a:pt x="170383" y="582853"/>
                  </a:lnTo>
                  <a:lnTo>
                    <a:pt x="173113" y="580136"/>
                  </a:lnTo>
                  <a:lnTo>
                    <a:pt x="173113" y="573392"/>
                  </a:lnTo>
                  <a:close/>
                </a:path>
                <a:path w="3183255" h="1276350">
                  <a:moveTo>
                    <a:pt x="183997" y="550265"/>
                  </a:moveTo>
                  <a:lnTo>
                    <a:pt x="181267" y="547535"/>
                  </a:lnTo>
                  <a:lnTo>
                    <a:pt x="174561" y="547535"/>
                  </a:lnTo>
                  <a:lnTo>
                    <a:pt x="171818" y="550265"/>
                  </a:lnTo>
                  <a:lnTo>
                    <a:pt x="171818" y="556996"/>
                  </a:lnTo>
                  <a:lnTo>
                    <a:pt x="174561" y="559714"/>
                  </a:lnTo>
                  <a:lnTo>
                    <a:pt x="181267" y="559714"/>
                  </a:lnTo>
                  <a:lnTo>
                    <a:pt x="183997" y="556996"/>
                  </a:lnTo>
                  <a:lnTo>
                    <a:pt x="183997" y="550265"/>
                  </a:lnTo>
                  <a:close/>
                </a:path>
                <a:path w="3183255" h="1276350">
                  <a:moveTo>
                    <a:pt x="195300" y="527278"/>
                  </a:moveTo>
                  <a:lnTo>
                    <a:pt x="192582" y="524548"/>
                  </a:lnTo>
                  <a:lnTo>
                    <a:pt x="185851" y="524548"/>
                  </a:lnTo>
                  <a:lnTo>
                    <a:pt x="183121" y="527278"/>
                  </a:lnTo>
                  <a:lnTo>
                    <a:pt x="183121" y="534009"/>
                  </a:lnTo>
                  <a:lnTo>
                    <a:pt x="185851" y="536727"/>
                  </a:lnTo>
                  <a:lnTo>
                    <a:pt x="192582" y="536727"/>
                  </a:lnTo>
                  <a:lnTo>
                    <a:pt x="195300" y="534009"/>
                  </a:lnTo>
                  <a:lnTo>
                    <a:pt x="195300" y="527278"/>
                  </a:lnTo>
                  <a:close/>
                </a:path>
                <a:path w="3183255" h="1276350">
                  <a:moveTo>
                    <a:pt x="206933" y="504482"/>
                  </a:moveTo>
                  <a:lnTo>
                    <a:pt x="204203" y="501751"/>
                  </a:lnTo>
                  <a:lnTo>
                    <a:pt x="197485" y="501751"/>
                  </a:lnTo>
                  <a:lnTo>
                    <a:pt x="194754" y="504482"/>
                  </a:lnTo>
                  <a:lnTo>
                    <a:pt x="194754" y="511200"/>
                  </a:lnTo>
                  <a:lnTo>
                    <a:pt x="197485" y="513918"/>
                  </a:lnTo>
                  <a:lnTo>
                    <a:pt x="204203" y="513918"/>
                  </a:lnTo>
                  <a:lnTo>
                    <a:pt x="206933" y="511200"/>
                  </a:lnTo>
                  <a:lnTo>
                    <a:pt x="206933" y="504482"/>
                  </a:lnTo>
                  <a:close/>
                </a:path>
                <a:path w="3183255" h="1276350">
                  <a:moveTo>
                    <a:pt x="218871" y="481838"/>
                  </a:moveTo>
                  <a:lnTo>
                    <a:pt x="216141" y="479107"/>
                  </a:lnTo>
                  <a:lnTo>
                    <a:pt x="209423" y="479107"/>
                  </a:lnTo>
                  <a:lnTo>
                    <a:pt x="206692" y="481838"/>
                  </a:lnTo>
                  <a:lnTo>
                    <a:pt x="206692" y="488569"/>
                  </a:lnTo>
                  <a:lnTo>
                    <a:pt x="209423" y="491286"/>
                  </a:lnTo>
                  <a:lnTo>
                    <a:pt x="216141" y="491286"/>
                  </a:lnTo>
                  <a:lnTo>
                    <a:pt x="218871" y="488569"/>
                  </a:lnTo>
                  <a:lnTo>
                    <a:pt x="218871" y="481838"/>
                  </a:lnTo>
                  <a:close/>
                </a:path>
                <a:path w="3183255" h="1276350">
                  <a:moveTo>
                    <a:pt x="231114" y="459384"/>
                  </a:moveTo>
                  <a:lnTo>
                    <a:pt x="228384" y="456653"/>
                  </a:lnTo>
                  <a:lnTo>
                    <a:pt x="221665" y="456653"/>
                  </a:lnTo>
                  <a:lnTo>
                    <a:pt x="218948" y="459384"/>
                  </a:lnTo>
                  <a:lnTo>
                    <a:pt x="218948" y="466102"/>
                  </a:lnTo>
                  <a:lnTo>
                    <a:pt x="221665" y="468833"/>
                  </a:lnTo>
                  <a:lnTo>
                    <a:pt x="228384" y="468833"/>
                  </a:lnTo>
                  <a:lnTo>
                    <a:pt x="231114" y="466102"/>
                  </a:lnTo>
                  <a:lnTo>
                    <a:pt x="231114" y="459384"/>
                  </a:lnTo>
                  <a:close/>
                </a:path>
                <a:path w="3183255" h="1276350">
                  <a:moveTo>
                    <a:pt x="243674" y="437121"/>
                  </a:moveTo>
                  <a:lnTo>
                    <a:pt x="240944" y="434390"/>
                  </a:lnTo>
                  <a:lnTo>
                    <a:pt x="234226" y="434390"/>
                  </a:lnTo>
                  <a:lnTo>
                    <a:pt x="231495" y="437121"/>
                  </a:lnTo>
                  <a:lnTo>
                    <a:pt x="231495" y="443839"/>
                  </a:lnTo>
                  <a:lnTo>
                    <a:pt x="234226" y="446570"/>
                  </a:lnTo>
                  <a:lnTo>
                    <a:pt x="240944" y="446570"/>
                  </a:lnTo>
                  <a:lnTo>
                    <a:pt x="243674" y="443839"/>
                  </a:lnTo>
                  <a:lnTo>
                    <a:pt x="243674" y="437121"/>
                  </a:lnTo>
                  <a:close/>
                </a:path>
                <a:path w="3183255" h="1276350">
                  <a:moveTo>
                    <a:pt x="256667" y="415023"/>
                  </a:moveTo>
                  <a:lnTo>
                    <a:pt x="253936" y="412305"/>
                  </a:lnTo>
                  <a:lnTo>
                    <a:pt x="247230" y="412305"/>
                  </a:lnTo>
                  <a:lnTo>
                    <a:pt x="244487" y="415023"/>
                  </a:lnTo>
                  <a:lnTo>
                    <a:pt x="244487" y="421754"/>
                  </a:lnTo>
                  <a:lnTo>
                    <a:pt x="247230" y="424484"/>
                  </a:lnTo>
                  <a:lnTo>
                    <a:pt x="253936" y="424484"/>
                  </a:lnTo>
                  <a:lnTo>
                    <a:pt x="256667" y="421754"/>
                  </a:lnTo>
                  <a:lnTo>
                    <a:pt x="256667" y="415023"/>
                  </a:lnTo>
                  <a:close/>
                </a:path>
                <a:path w="3183255" h="1276350">
                  <a:moveTo>
                    <a:pt x="269963" y="393128"/>
                  </a:moveTo>
                  <a:lnTo>
                    <a:pt x="267220" y="390410"/>
                  </a:lnTo>
                  <a:lnTo>
                    <a:pt x="260515" y="390410"/>
                  </a:lnTo>
                  <a:lnTo>
                    <a:pt x="257784" y="393128"/>
                  </a:lnTo>
                  <a:lnTo>
                    <a:pt x="257784" y="399859"/>
                  </a:lnTo>
                  <a:lnTo>
                    <a:pt x="260515" y="402590"/>
                  </a:lnTo>
                  <a:lnTo>
                    <a:pt x="267220" y="402590"/>
                  </a:lnTo>
                  <a:lnTo>
                    <a:pt x="269963" y="399859"/>
                  </a:lnTo>
                  <a:lnTo>
                    <a:pt x="269963" y="393128"/>
                  </a:lnTo>
                  <a:close/>
                </a:path>
                <a:path w="3183255" h="1276350">
                  <a:moveTo>
                    <a:pt x="283476" y="371436"/>
                  </a:moveTo>
                  <a:lnTo>
                    <a:pt x="280746" y="368719"/>
                  </a:lnTo>
                  <a:lnTo>
                    <a:pt x="274015" y="368719"/>
                  </a:lnTo>
                  <a:lnTo>
                    <a:pt x="271297" y="371436"/>
                  </a:lnTo>
                  <a:lnTo>
                    <a:pt x="271297" y="378167"/>
                  </a:lnTo>
                  <a:lnTo>
                    <a:pt x="274015" y="380885"/>
                  </a:lnTo>
                  <a:lnTo>
                    <a:pt x="280746" y="380885"/>
                  </a:lnTo>
                  <a:lnTo>
                    <a:pt x="283476" y="378167"/>
                  </a:lnTo>
                  <a:lnTo>
                    <a:pt x="283476" y="371436"/>
                  </a:lnTo>
                  <a:close/>
                </a:path>
                <a:path w="3183255" h="1276350">
                  <a:moveTo>
                    <a:pt x="297395" y="349961"/>
                  </a:moveTo>
                  <a:lnTo>
                    <a:pt x="294665" y="347230"/>
                  </a:lnTo>
                  <a:lnTo>
                    <a:pt x="287947" y="347230"/>
                  </a:lnTo>
                  <a:lnTo>
                    <a:pt x="285229" y="349961"/>
                  </a:lnTo>
                  <a:lnTo>
                    <a:pt x="285229" y="356679"/>
                  </a:lnTo>
                  <a:lnTo>
                    <a:pt x="287947" y="359410"/>
                  </a:lnTo>
                  <a:lnTo>
                    <a:pt x="294665" y="359410"/>
                  </a:lnTo>
                  <a:lnTo>
                    <a:pt x="297395" y="356679"/>
                  </a:lnTo>
                  <a:lnTo>
                    <a:pt x="297395" y="349961"/>
                  </a:lnTo>
                  <a:close/>
                </a:path>
                <a:path w="3183255" h="1276350">
                  <a:moveTo>
                    <a:pt x="311632" y="328663"/>
                  </a:moveTo>
                  <a:lnTo>
                    <a:pt x="308902" y="325945"/>
                  </a:lnTo>
                  <a:lnTo>
                    <a:pt x="302183" y="325945"/>
                  </a:lnTo>
                  <a:lnTo>
                    <a:pt x="299453" y="328663"/>
                  </a:lnTo>
                  <a:lnTo>
                    <a:pt x="299453" y="335381"/>
                  </a:lnTo>
                  <a:lnTo>
                    <a:pt x="302183" y="338112"/>
                  </a:lnTo>
                  <a:lnTo>
                    <a:pt x="308902" y="338112"/>
                  </a:lnTo>
                  <a:lnTo>
                    <a:pt x="311632" y="335381"/>
                  </a:lnTo>
                  <a:lnTo>
                    <a:pt x="311632" y="328663"/>
                  </a:lnTo>
                  <a:close/>
                </a:path>
                <a:path w="3183255" h="1276350">
                  <a:moveTo>
                    <a:pt x="326097" y="307594"/>
                  </a:moveTo>
                  <a:lnTo>
                    <a:pt x="323354" y="304863"/>
                  </a:lnTo>
                  <a:lnTo>
                    <a:pt x="316649" y="304863"/>
                  </a:lnTo>
                  <a:lnTo>
                    <a:pt x="313918" y="307594"/>
                  </a:lnTo>
                  <a:lnTo>
                    <a:pt x="313918" y="314312"/>
                  </a:lnTo>
                  <a:lnTo>
                    <a:pt x="316649" y="317042"/>
                  </a:lnTo>
                  <a:lnTo>
                    <a:pt x="323354" y="317042"/>
                  </a:lnTo>
                  <a:lnTo>
                    <a:pt x="326097" y="314312"/>
                  </a:lnTo>
                  <a:lnTo>
                    <a:pt x="326097" y="307594"/>
                  </a:lnTo>
                  <a:close/>
                </a:path>
                <a:path w="3183255" h="1276350">
                  <a:moveTo>
                    <a:pt x="340944" y="286740"/>
                  </a:moveTo>
                  <a:lnTo>
                    <a:pt x="338226" y="284010"/>
                  </a:lnTo>
                  <a:lnTo>
                    <a:pt x="331508" y="284010"/>
                  </a:lnTo>
                  <a:lnTo>
                    <a:pt x="328777" y="286740"/>
                  </a:lnTo>
                  <a:lnTo>
                    <a:pt x="328777" y="293458"/>
                  </a:lnTo>
                  <a:lnTo>
                    <a:pt x="331508" y="296176"/>
                  </a:lnTo>
                  <a:lnTo>
                    <a:pt x="338226" y="296176"/>
                  </a:lnTo>
                  <a:lnTo>
                    <a:pt x="340944" y="293458"/>
                  </a:lnTo>
                  <a:lnTo>
                    <a:pt x="340944" y="286740"/>
                  </a:lnTo>
                  <a:close/>
                </a:path>
                <a:path w="3183255" h="1276350">
                  <a:moveTo>
                    <a:pt x="356031" y="266090"/>
                  </a:moveTo>
                  <a:lnTo>
                    <a:pt x="353301" y="263359"/>
                  </a:lnTo>
                  <a:lnTo>
                    <a:pt x="346583" y="263359"/>
                  </a:lnTo>
                  <a:lnTo>
                    <a:pt x="343852" y="266090"/>
                  </a:lnTo>
                  <a:lnTo>
                    <a:pt x="343852" y="272821"/>
                  </a:lnTo>
                  <a:lnTo>
                    <a:pt x="346583" y="275539"/>
                  </a:lnTo>
                  <a:lnTo>
                    <a:pt x="353301" y="275539"/>
                  </a:lnTo>
                  <a:lnTo>
                    <a:pt x="356031" y="272821"/>
                  </a:lnTo>
                  <a:lnTo>
                    <a:pt x="356031" y="266090"/>
                  </a:lnTo>
                  <a:close/>
                </a:path>
                <a:path w="3183255" h="1276350">
                  <a:moveTo>
                    <a:pt x="371538" y="245694"/>
                  </a:moveTo>
                  <a:lnTo>
                    <a:pt x="368808" y="242963"/>
                  </a:lnTo>
                  <a:lnTo>
                    <a:pt x="362077" y="242963"/>
                  </a:lnTo>
                  <a:lnTo>
                    <a:pt x="359359" y="245694"/>
                  </a:lnTo>
                  <a:lnTo>
                    <a:pt x="359359" y="252412"/>
                  </a:lnTo>
                  <a:lnTo>
                    <a:pt x="362077" y="255130"/>
                  </a:lnTo>
                  <a:lnTo>
                    <a:pt x="368808" y="255130"/>
                  </a:lnTo>
                  <a:lnTo>
                    <a:pt x="371538" y="252412"/>
                  </a:lnTo>
                  <a:lnTo>
                    <a:pt x="371538" y="245694"/>
                  </a:lnTo>
                  <a:close/>
                </a:path>
                <a:path w="3183255" h="1276350">
                  <a:moveTo>
                    <a:pt x="387235" y="225501"/>
                  </a:moveTo>
                  <a:lnTo>
                    <a:pt x="384505" y="222770"/>
                  </a:lnTo>
                  <a:lnTo>
                    <a:pt x="377786" y="222770"/>
                  </a:lnTo>
                  <a:lnTo>
                    <a:pt x="375069" y="225501"/>
                  </a:lnTo>
                  <a:lnTo>
                    <a:pt x="375069" y="232219"/>
                  </a:lnTo>
                  <a:lnTo>
                    <a:pt x="377786" y="234950"/>
                  </a:lnTo>
                  <a:lnTo>
                    <a:pt x="384505" y="234950"/>
                  </a:lnTo>
                  <a:lnTo>
                    <a:pt x="387235" y="232219"/>
                  </a:lnTo>
                  <a:lnTo>
                    <a:pt x="387235" y="225501"/>
                  </a:lnTo>
                  <a:close/>
                </a:path>
                <a:path w="3183255" h="1276350">
                  <a:moveTo>
                    <a:pt x="403250" y="205562"/>
                  </a:moveTo>
                  <a:lnTo>
                    <a:pt x="400532" y="202819"/>
                  </a:lnTo>
                  <a:lnTo>
                    <a:pt x="393801" y="202819"/>
                  </a:lnTo>
                  <a:lnTo>
                    <a:pt x="391071" y="205562"/>
                  </a:lnTo>
                  <a:lnTo>
                    <a:pt x="391071" y="212280"/>
                  </a:lnTo>
                  <a:lnTo>
                    <a:pt x="393801" y="214998"/>
                  </a:lnTo>
                  <a:lnTo>
                    <a:pt x="400532" y="214998"/>
                  </a:lnTo>
                  <a:lnTo>
                    <a:pt x="403250" y="212280"/>
                  </a:lnTo>
                  <a:lnTo>
                    <a:pt x="403250" y="205562"/>
                  </a:lnTo>
                  <a:close/>
                </a:path>
                <a:path w="3183255" h="1276350">
                  <a:moveTo>
                    <a:pt x="419582" y="185839"/>
                  </a:moveTo>
                  <a:lnTo>
                    <a:pt x="416864" y="183108"/>
                  </a:lnTo>
                  <a:lnTo>
                    <a:pt x="410146" y="183108"/>
                  </a:lnTo>
                  <a:lnTo>
                    <a:pt x="407416" y="185839"/>
                  </a:lnTo>
                  <a:lnTo>
                    <a:pt x="407416" y="192557"/>
                  </a:lnTo>
                  <a:lnTo>
                    <a:pt x="410146" y="195287"/>
                  </a:lnTo>
                  <a:lnTo>
                    <a:pt x="416864" y="195287"/>
                  </a:lnTo>
                  <a:lnTo>
                    <a:pt x="419582" y="192557"/>
                  </a:lnTo>
                  <a:lnTo>
                    <a:pt x="419582" y="185839"/>
                  </a:lnTo>
                  <a:close/>
                </a:path>
                <a:path w="3183255" h="1276350">
                  <a:moveTo>
                    <a:pt x="436245" y="166370"/>
                  </a:moveTo>
                  <a:lnTo>
                    <a:pt x="433514" y="163639"/>
                  </a:lnTo>
                  <a:lnTo>
                    <a:pt x="426796" y="163639"/>
                  </a:lnTo>
                  <a:lnTo>
                    <a:pt x="424065" y="166370"/>
                  </a:lnTo>
                  <a:lnTo>
                    <a:pt x="424065" y="173101"/>
                  </a:lnTo>
                  <a:lnTo>
                    <a:pt x="426796" y="175818"/>
                  </a:lnTo>
                  <a:lnTo>
                    <a:pt x="433514" y="175818"/>
                  </a:lnTo>
                  <a:lnTo>
                    <a:pt x="436245" y="173101"/>
                  </a:lnTo>
                  <a:lnTo>
                    <a:pt x="436245" y="166370"/>
                  </a:lnTo>
                  <a:close/>
                </a:path>
                <a:path w="3183255" h="1276350">
                  <a:moveTo>
                    <a:pt x="453097" y="147154"/>
                  </a:moveTo>
                  <a:lnTo>
                    <a:pt x="450367" y="144411"/>
                  </a:lnTo>
                  <a:lnTo>
                    <a:pt x="443661" y="144411"/>
                  </a:lnTo>
                  <a:lnTo>
                    <a:pt x="440931" y="147154"/>
                  </a:lnTo>
                  <a:lnTo>
                    <a:pt x="440931" y="153873"/>
                  </a:lnTo>
                  <a:lnTo>
                    <a:pt x="443661" y="156591"/>
                  </a:lnTo>
                  <a:lnTo>
                    <a:pt x="450367" y="156591"/>
                  </a:lnTo>
                  <a:lnTo>
                    <a:pt x="453097" y="153873"/>
                  </a:lnTo>
                  <a:lnTo>
                    <a:pt x="453097" y="147154"/>
                  </a:lnTo>
                  <a:close/>
                </a:path>
                <a:path w="3183255" h="1276350">
                  <a:moveTo>
                    <a:pt x="470281" y="128181"/>
                  </a:moveTo>
                  <a:lnTo>
                    <a:pt x="467537" y="125437"/>
                  </a:lnTo>
                  <a:lnTo>
                    <a:pt x="460819" y="125437"/>
                  </a:lnTo>
                  <a:lnTo>
                    <a:pt x="458101" y="128181"/>
                  </a:lnTo>
                  <a:lnTo>
                    <a:pt x="458101" y="134899"/>
                  </a:lnTo>
                  <a:lnTo>
                    <a:pt x="460819" y="137617"/>
                  </a:lnTo>
                  <a:lnTo>
                    <a:pt x="467537" y="137617"/>
                  </a:lnTo>
                  <a:lnTo>
                    <a:pt x="470281" y="134899"/>
                  </a:lnTo>
                  <a:lnTo>
                    <a:pt x="470281" y="128181"/>
                  </a:lnTo>
                  <a:close/>
                </a:path>
                <a:path w="3183255" h="1276350">
                  <a:moveTo>
                    <a:pt x="487756" y="109448"/>
                  </a:moveTo>
                  <a:lnTo>
                    <a:pt x="485025" y="106718"/>
                  </a:lnTo>
                  <a:lnTo>
                    <a:pt x="478307" y="106718"/>
                  </a:lnTo>
                  <a:lnTo>
                    <a:pt x="475589" y="109448"/>
                  </a:lnTo>
                  <a:lnTo>
                    <a:pt x="475589" y="116179"/>
                  </a:lnTo>
                  <a:lnTo>
                    <a:pt x="478307" y="118897"/>
                  </a:lnTo>
                  <a:lnTo>
                    <a:pt x="485025" y="118897"/>
                  </a:lnTo>
                  <a:lnTo>
                    <a:pt x="487756" y="116179"/>
                  </a:lnTo>
                  <a:lnTo>
                    <a:pt x="487756" y="109448"/>
                  </a:lnTo>
                  <a:close/>
                </a:path>
                <a:path w="3183255" h="1276350">
                  <a:moveTo>
                    <a:pt x="505447" y="91008"/>
                  </a:moveTo>
                  <a:lnTo>
                    <a:pt x="502716" y="88277"/>
                  </a:lnTo>
                  <a:lnTo>
                    <a:pt x="495998" y="88277"/>
                  </a:lnTo>
                  <a:lnTo>
                    <a:pt x="493268" y="91008"/>
                  </a:lnTo>
                  <a:lnTo>
                    <a:pt x="493268" y="97726"/>
                  </a:lnTo>
                  <a:lnTo>
                    <a:pt x="495998" y="100444"/>
                  </a:lnTo>
                  <a:lnTo>
                    <a:pt x="502716" y="100444"/>
                  </a:lnTo>
                  <a:lnTo>
                    <a:pt x="505447" y="97726"/>
                  </a:lnTo>
                  <a:lnTo>
                    <a:pt x="505447" y="91008"/>
                  </a:lnTo>
                  <a:close/>
                </a:path>
                <a:path w="3183255" h="1276350">
                  <a:moveTo>
                    <a:pt x="523455" y="72809"/>
                  </a:moveTo>
                  <a:lnTo>
                    <a:pt x="520725" y="70078"/>
                  </a:lnTo>
                  <a:lnTo>
                    <a:pt x="514007" y="70078"/>
                  </a:lnTo>
                  <a:lnTo>
                    <a:pt x="511276" y="72809"/>
                  </a:lnTo>
                  <a:lnTo>
                    <a:pt x="511276" y="79527"/>
                  </a:lnTo>
                  <a:lnTo>
                    <a:pt x="514007" y="82245"/>
                  </a:lnTo>
                  <a:lnTo>
                    <a:pt x="520725" y="82245"/>
                  </a:lnTo>
                  <a:lnTo>
                    <a:pt x="523455" y="79527"/>
                  </a:lnTo>
                  <a:lnTo>
                    <a:pt x="523455" y="72809"/>
                  </a:lnTo>
                  <a:close/>
                </a:path>
                <a:path w="3183255" h="1276350">
                  <a:moveTo>
                    <a:pt x="541693" y="54864"/>
                  </a:moveTo>
                  <a:lnTo>
                    <a:pt x="538949" y="52133"/>
                  </a:lnTo>
                  <a:lnTo>
                    <a:pt x="532244" y="52133"/>
                  </a:lnTo>
                  <a:lnTo>
                    <a:pt x="529513" y="54864"/>
                  </a:lnTo>
                  <a:lnTo>
                    <a:pt x="529513" y="61595"/>
                  </a:lnTo>
                  <a:lnTo>
                    <a:pt x="532244" y="64312"/>
                  </a:lnTo>
                  <a:lnTo>
                    <a:pt x="538949" y="64312"/>
                  </a:lnTo>
                  <a:lnTo>
                    <a:pt x="541693" y="61595"/>
                  </a:lnTo>
                  <a:lnTo>
                    <a:pt x="541693" y="54864"/>
                  </a:lnTo>
                  <a:close/>
                </a:path>
                <a:path w="3183255" h="1276350">
                  <a:moveTo>
                    <a:pt x="560209" y="37211"/>
                  </a:moveTo>
                  <a:lnTo>
                    <a:pt x="557491" y="34493"/>
                  </a:lnTo>
                  <a:lnTo>
                    <a:pt x="550760" y="34493"/>
                  </a:lnTo>
                  <a:lnTo>
                    <a:pt x="548043" y="37211"/>
                  </a:lnTo>
                  <a:lnTo>
                    <a:pt x="548043" y="43954"/>
                  </a:lnTo>
                  <a:lnTo>
                    <a:pt x="550760" y="46672"/>
                  </a:lnTo>
                  <a:lnTo>
                    <a:pt x="557491" y="46672"/>
                  </a:lnTo>
                  <a:lnTo>
                    <a:pt x="560209" y="43954"/>
                  </a:lnTo>
                  <a:lnTo>
                    <a:pt x="560209" y="37211"/>
                  </a:lnTo>
                  <a:close/>
                </a:path>
                <a:path w="3183255" h="1276350">
                  <a:moveTo>
                    <a:pt x="579056" y="19837"/>
                  </a:moveTo>
                  <a:lnTo>
                    <a:pt x="576338" y="17106"/>
                  </a:lnTo>
                  <a:lnTo>
                    <a:pt x="569607" y="17106"/>
                  </a:lnTo>
                  <a:lnTo>
                    <a:pt x="566877" y="19837"/>
                  </a:lnTo>
                  <a:lnTo>
                    <a:pt x="566877" y="26555"/>
                  </a:lnTo>
                  <a:lnTo>
                    <a:pt x="569607" y="29273"/>
                  </a:lnTo>
                  <a:lnTo>
                    <a:pt x="576338" y="29273"/>
                  </a:lnTo>
                  <a:lnTo>
                    <a:pt x="579056" y="26555"/>
                  </a:lnTo>
                  <a:lnTo>
                    <a:pt x="579056" y="19837"/>
                  </a:lnTo>
                  <a:close/>
                </a:path>
                <a:path w="3183255" h="1276350">
                  <a:moveTo>
                    <a:pt x="598017" y="2730"/>
                  </a:moveTo>
                  <a:lnTo>
                    <a:pt x="595287" y="0"/>
                  </a:lnTo>
                  <a:lnTo>
                    <a:pt x="588581" y="0"/>
                  </a:lnTo>
                  <a:lnTo>
                    <a:pt x="585838" y="2730"/>
                  </a:lnTo>
                  <a:lnTo>
                    <a:pt x="585838" y="9461"/>
                  </a:lnTo>
                  <a:lnTo>
                    <a:pt x="588581" y="12179"/>
                  </a:lnTo>
                  <a:lnTo>
                    <a:pt x="595287" y="12179"/>
                  </a:lnTo>
                  <a:lnTo>
                    <a:pt x="598017" y="9461"/>
                  </a:lnTo>
                  <a:lnTo>
                    <a:pt x="598017" y="2730"/>
                  </a:lnTo>
                  <a:close/>
                </a:path>
                <a:path w="3183255" h="1276350">
                  <a:moveTo>
                    <a:pt x="2969450" y="63817"/>
                  </a:moveTo>
                  <a:lnTo>
                    <a:pt x="2966720" y="61074"/>
                  </a:lnTo>
                  <a:lnTo>
                    <a:pt x="2960014" y="61074"/>
                  </a:lnTo>
                  <a:lnTo>
                    <a:pt x="2957284" y="63817"/>
                  </a:lnTo>
                  <a:lnTo>
                    <a:pt x="2957284" y="70535"/>
                  </a:lnTo>
                  <a:lnTo>
                    <a:pt x="2960014" y="73253"/>
                  </a:lnTo>
                  <a:lnTo>
                    <a:pt x="2966720" y="73253"/>
                  </a:lnTo>
                  <a:lnTo>
                    <a:pt x="2969450" y="70535"/>
                  </a:lnTo>
                  <a:lnTo>
                    <a:pt x="2969450" y="63817"/>
                  </a:lnTo>
                  <a:close/>
                </a:path>
                <a:path w="3183255" h="1276350">
                  <a:moveTo>
                    <a:pt x="2987573" y="81876"/>
                  </a:moveTo>
                  <a:lnTo>
                    <a:pt x="2984843" y="79146"/>
                  </a:lnTo>
                  <a:lnTo>
                    <a:pt x="2978124" y="79146"/>
                  </a:lnTo>
                  <a:lnTo>
                    <a:pt x="2975394" y="81876"/>
                  </a:lnTo>
                  <a:lnTo>
                    <a:pt x="2975394" y="88595"/>
                  </a:lnTo>
                  <a:lnTo>
                    <a:pt x="2978124" y="91313"/>
                  </a:lnTo>
                  <a:lnTo>
                    <a:pt x="2984843" y="91313"/>
                  </a:lnTo>
                  <a:lnTo>
                    <a:pt x="2987573" y="88595"/>
                  </a:lnTo>
                  <a:lnTo>
                    <a:pt x="2987573" y="81876"/>
                  </a:lnTo>
                  <a:close/>
                </a:path>
                <a:path w="3183255" h="1276350">
                  <a:moveTo>
                    <a:pt x="3005493" y="100203"/>
                  </a:moveTo>
                  <a:lnTo>
                    <a:pt x="3002750" y="97459"/>
                  </a:lnTo>
                  <a:lnTo>
                    <a:pt x="2996044" y="97459"/>
                  </a:lnTo>
                  <a:lnTo>
                    <a:pt x="2993313" y="100203"/>
                  </a:lnTo>
                  <a:lnTo>
                    <a:pt x="2993313" y="106921"/>
                  </a:lnTo>
                  <a:lnTo>
                    <a:pt x="2996044" y="109639"/>
                  </a:lnTo>
                  <a:lnTo>
                    <a:pt x="3002750" y="109639"/>
                  </a:lnTo>
                  <a:lnTo>
                    <a:pt x="3005493" y="106921"/>
                  </a:lnTo>
                  <a:lnTo>
                    <a:pt x="3005493" y="100203"/>
                  </a:lnTo>
                  <a:close/>
                </a:path>
                <a:path w="3183255" h="1276350">
                  <a:moveTo>
                    <a:pt x="3023070" y="118783"/>
                  </a:moveTo>
                  <a:lnTo>
                    <a:pt x="3020339" y="116052"/>
                  </a:lnTo>
                  <a:lnTo>
                    <a:pt x="3013621" y="116052"/>
                  </a:lnTo>
                  <a:lnTo>
                    <a:pt x="3010890" y="118783"/>
                  </a:lnTo>
                  <a:lnTo>
                    <a:pt x="3010890" y="125501"/>
                  </a:lnTo>
                  <a:lnTo>
                    <a:pt x="3013621" y="128231"/>
                  </a:lnTo>
                  <a:lnTo>
                    <a:pt x="3020339" y="128231"/>
                  </a:lnTo>
                  <a:lnTo>
                    <a:pt x="3023070" y="125501"/>
                  </a:lnTo>
                  <a:lnTo>
                    <a:pt x="3023070" y="118783"/>
                  </a:lnTo>
                  <a:close/>
                </a:path>
                <a:path w="3183255" h="1276350">
                  <a:moveTo>
                    <a:pt x="3040342" y="137629"/>
                  </a:moveTo>
                  <a:lnTo>
                    <a:pt x="3037624" y="134899"/>
                  </a:lnTo>
                  <a:lnTo>
                    <a:pt x="3030905" y="134899"/>
                  </a:lnTo>
                  <a:lnTo>
                    <a:pt x="3028175" y="137629"/>
                  </a:lnTo>
                  <a:lnTo>
                    <a:pt x="3028175" y="144348"/>
                  </a:lnTo>
                  <a:lnTo>
                    <a:pt x="3030905" y="147078"/>
                  </a:lnTo>
                  <a:lnTo>
                    <a:pt x="3037624" y="147078"/>
                  </a:lnTo>
                  <a:lnTo>
                    <a:pt x="3040342" y="144348"/>
                  </a:lnTo>
                  <a:lnTo>
                    <a:pt x="3040342" y="137629"/>
                  </a:lnTo>
                  <a:close/>
                </a:path>
                <a:path w="3183255" h="1276350">
                  <a:moveTo>
                    <a:pt x="3057410" y="156730"/>
                  </a:moveTo>
                  <a:lnTo>
                    <a:pt x="3054693" y="154000"/>
                  </a:lnTo>
                  <a:lnTo>
                    <a:pt x="3047962" y="154000"/>
                  </a:lnTo>
                  <a:lnTo>
                    <a:pt x="3045231" y="156730"/>
                  </a:lnTo>
                  <a:lnTo>
                    <a:pt x="3045231" y="163449"/>
                  </a:lnTo>
                  <a:lnTo>
                    <a:pt x="3047962" y="166179"/>
                  </a:lnTo>
                  <a:lnTo>
                    <a:pt x="3054693" y="166179"/>
                  </a:lnTo>
                  <a:lnTo>
                    <a:pt x="3057410" y="163449"/>
                  </a:lnTo>
                  <a:lnTo>
                    <a:pt x="3057410" y="156730"/>
                  </a:lnTo>
                  <a:close/>
                </a:path>
                <a:path w="3183255" h="1276350">
                  <a:moveTo>
                    <a:pt x="3074174" y="176085"/>
                  </a:moveTo>
                  <a:lnTo>
                    <a:pt x="3071444" y="173342"/>
                  </a:lnTo>
                  <a:lnTo>
                    <a:pt x="3064726" y="173342"/>
                  </a:lnTo>
                  <a:lnTo>
                    <a:pt x="3061995" y="176085"/>
                  </a:lnTo>
                  <a:lnTo>
                    <a:pt x="3061995" y="182803"/>
                  </a:lnTo>
                  <a:lnTo>
                    <a:pt x="3064726" y="185521"/>
                  </a:lnTo>
                  <a:lnTo>
                    <a:pt x="3071444" y="185521"/>
                  </a:lnTo>
                  <a:lnTo>
                    <a:pt x="3074174" y="182803"/>
                  </a:lnTo>
                  <a:lnTo>
                    <a:pt x="3074174" y="176085"/>
                  </a:lnTo>
                  <a:close/>
                </a:path>
                <a:path w="3183255" h="1276350">
                  <a:moveTo>
                    <a:pt x="3090608" y="195656"/>
                  </a:moveTo>
                  <a:lnTo>
                    <a:pt x="3087878" y="192938"/>
                  </a:lnTo>
                  <a:lnTo>
                    <a:pt x="3081159" y="192938"/>
                  </a:lnTo>
                  <a:lnTo>
                    <a:pt x="3078429" y="195656"/>
                  </a:lnTo>
                  <a:lnTo>
                    <a:pt x="3078429" y="202399"/>
                  </a:lnTo>
                  <a:lnTo>
                    <a:pt x="3081159" y="205117"/>
                  </a:lnTo>
                  <a:lnTo>
                    <a:pt x="3087878" y="205117"/>
                  </a:lnTo>
                  <a:lnTo>
                    <a:pt x="3090608" y="202399"/>
                  </a:lnTo>
                  <a:lnTo>
                    <a:pt x="3090608" y="195656"/>
                  </a:lnTo>
                  <a:close/>
                </a:path>
                <a:path w="3183255" h="1276350">
                  <a:moveTo>
                    <a:pt x="3106839" y="215493"/>
                  </a:moveTo>
                  <a:lnTo>
                    <a:pt x="3104108" y="212775"/>
                  </a:lnTo>
                  <a:lnTo>
                    <a:pt x="3097403" y="212775"/>
                  </a:lnTo>
                  <a:lnTo>
                    <a:pt x="3094672" y="215493"/>
                  </a:lnTo>
                  <a:lnTo>
                    <a:pt x="3094672" y="222211"/>
                  </a:lnTo>
                  <a:lnTo>
                    <a:pt x="3097403" y="224942"/>
                  </a:lnTo>
                  <a:lnTo>
                    <a:pt x="3104108" y="224942"/>
                  </a:lnTo>
                  <a:lnTo>
                    <a:pt x="3106839" y="222211"/>
                  </a:lnTo>
                  <a:lnTo>
                    <a:pt x="3106839" y="215493"/>
                  </a:lnTo>
                  <a:close/>
                </a:path>
                <a:path w="3183255" h="1276350">
                  <a:moveTo>
                    <a:pt x="3122650" y="235559"/>
                  </a:moveTo>
                  <a:lnTo>
                    <a:pt x="3119920" y="232829"/>
                  </a:lnTo>
                  <a:lnTo>
                    <a:pt x="3113201" y="232829"/>
                  </a:lnTo>
                  <a:lnTo>
                    <a:pt x="3110471" y="235559"/>
                  </a:lnTo>
                  <a:lnTo>
                    <a:pt x="3110471" y="242277"/>
                  </a:lnTo>
                  <a:lnTo>
                    <a:pt x="3113201" y="245008"/>
                  </a:lnTo>
                  <a:lnTo>
                    <a:pt x="3119920" y="245008"/>
                  </a:lnTo>
                  <a:lnTo>
                    <a:pt x="3122650" y="242277"/>
                  </a:lnTo>
                  <a:lnTo>
                    <a:pt x="3122650" y="235559"/>
                  </a:lnTo>
                  <a:close/>
                </a:path>
                <a:path w="3183255" h="1276350">
                  <a:moveTo>
                    <a:pt x="3138246" y="255854"/>
                  </a:moveTo>
                  <a:lnTo>
                    <a:pt x="3135528" y="253136"/>
                  </a:lnTo>
                  <a:lnTo>
                    <a:pt x="3128797" y="253136"/>
                  </a:lnTo>
                  <a:lnTo>
                    <a:pt x="3126079" y="255854"/>
                  </a:lnTo>
                  <a:lnTo>
                    <a:pt x="3126079" y="262585"/>
                  </a:lnTo>
                  <a:lnTo>
                    <a:pt x="3128797" y="265315"/>
                  </a:lnTo>
                  <a:lnTo>
                    <a:pt x="3135528" y="265315"/>
                  </a:lnTo>
                  <a:lnTo>
                    <a:pt x="3138246" y="262585"/>
                  </a:lnTo>
                  <a:lnTo>
                    <a:pt x="3138246" y="255854"/>
                  </a:lnTo>
                  <a:close/>
                </a:path>
                <a:path w="3183255" h="1276350">
                  <a:moveTo>
                    <a:pt x="3153537" y="276390"/>
                  </a:moveTo>
                  <a:lnTo>
                    <a:pt x="3150806" y="273659"/>
                  </a:lnTo>
                  <a:lnTo>
                    <a:pt x="3144088" y="273659"/>
                  </a:lnTo>
                  <a:lnTo>
                    <a:pt x="3141357" y="276390"/>
                  </a:lnTo>
                  <a:lnTo>
                    <a:pt x="3141357" y="283108"/>
                  </a:lnTo>
                  <a:lnTo>
                    <a:pt x="3144088" y="285838"/>
                  </a:lnTo>
                  <a:lnTo>
                    <a:pt x="3150806" y="285838"/>
                  </a:lnTo>
                  <a:lnTo>
                    <a:pt x="3153537" y="283108"/>
                  </a:lnTo>
                  <a:lnTo>
                    <a:pt x="3153537" y="276390"/>
                  </a:lnTo>
                  <a:close/>
                </a:path>
                <a:path w="3183255" h="1276350">
                  <a:moveTo>
                    <a:pt x="3168510" y="297129"/>
                  </a:moveTo>
                  <a:lnTo>
                    <a:pt x="3165779" y="294411"/>
                  </a:lnTo>
                  <a:lnTo>
                    <a:pt x="3159061" y="294411"/>
                  </a:lnTo>
                  <a:lnTo>
                    <a:pt x="3156343" y="297129"/>
                  </a:lnTo>
                  <a:lnTo>
                    <a:pt x="3156343" y="303872"/>
                  </a:lnTo>
                  <a:lnTo>
                    <a:pt x="3159061" y="306590"/>
                  </a:lnTo>
                  <a:lnTo>
                    <a:pt x="3165779" y="306590"/>
                  </a:lnTo>
                  <a:lnTo>
                    <a:pt x="3168510" y="303872"/>
                  </a:lnTo>
                  <a:lnTo>
                    <a:pt x="3168510" y="297129"/>
                  </a:lnTo>
                  <a:close/>
                </a:path>
                <a:path w="3183255" h="1276350">
                  <a:moveTo>
                    <a:pt x="3183166" y="318096"/>
                  </a:moveTo>
                  <a:lnTo>
                    <a:pt x="3180448" y="315379"/>
                  </a:lnTo>
                  <a:lnTo>
                    <a:pt x="3173717" y="315379"/>
                  </a:lnTo>
                  <a:lnTo>
                    <a:pt x="3170999" y="318096"/>
                  </a:lnTo>
                  <a:lnTo>
                    <a:pt x="3170999" y="324827"/>
                  </a:lnTo>
                  <a:lnTo>
                    <a:pt x="3173717" y="327558"/>
                  </a:lnTo>
                  <a:lnTo>
                    <a:pt x="3180448" y="327558"/>
                  </a:lnTo>
                  <a:lnTo>
                    <a:pt x="3183166" y="324827"/>
                  </a:lnTo>
                  <a:lnTo>
                    <a:pt x="3183166" y="31809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1935638" y="8632564"/>
              <a:ext cx="3512820" cy="2315210"/>
            </a:xfrm>
            <a:custGeom>
              <a:avLst/>
              <a:gdLst/>
              <a:ahLst/>
              <a:cxnLst/>
              <a:rect l="l" t="t" r="r" b="b"/>
              <a:pathLst>
                <a:path w="3512819" h="2315209">
                  <a:moveTo>
                    <a:pt x="12179" y="989507"/>
                  </a:moveTo>
                  <a:lnTo>
                    <a:pt x="9448" y="986777"/>
                  </a:lnTo>
                  <a:lnTo>
                    <a:pt x="2730" y="986777"/>
                  </a:lnTo>
                  <a:lnTo>
                    <a:pt x="0" y="989507"/>
                  </a:lnTo>
                  <a:lnTo>
                    <a:pt x="0" y="996226"/>
                  </a:lnTo>
                  <a:lnTo>
                    <a:pt x="2730" y="998943"/>
                  </a:lnTo>
                  <a:lnTo>
                    <a:pt x="9448" y="998943"/>
                  </a:lnTo>
                  <a:lnTo>
                    <a:pt x="12179" y="996226"/>
                  </a:lnTo>
                  <a:lnTo>
                    <a:pt x="12179" y="989507"/>
                  </a:lnTo>
                  <a:close/>
                </a:path>
                <a:path w="3512819" h="2315209">
                  <a:moveTo>
                    <a:pt x="12395" y="1015098"/>
                  </a:moveTo>
                  <a:lnTo>
                    <a:pt x="9652" y="1012367"/>
                  </a:lnTo>
                  <a:lnTo>
                    <a:pt x="2933" y="1012367"/>
                  </a:lnTo>
                  <a:lnTo>
                    <a:pt x="215" y="1015098"/>
                  </a:lnTo>
                  <a:lnTo>
                    <a:pt x="215" y="1021816"/>
                  </a:lnTo>
                  <a:lnTo>
                    <a:pt x="2933" y="1024534"/>
                  </a:lnTo>
                  <a:lnTo>
                    <a:pt x="9652" y="1024534"/>
                  </a:lnTo>
                  <a:lnTo>
                    <a:pt x="12395" y="1021816"/>
                  </a:lnTo>
                  <a:lnTo>
                    <a:pt x="12395" y="1015098"/>
                  </a:lnTo>
                  <a:close/>
                </a:path>
                <a:path w="3512819" h="2315209">
                  <a:moveTo>
                    <a:pt x="12395" y="963917"/>
                  </a:moveTo>
                  <a:lnTo>
                    <a:pt x="9652" y="961186"/>
                  </a:lnTo>
                  <a:lnTo>
                    <a:pt x="2933" y="961186"/>
                  </a:lnTo>
                  <a:lnTo>
                    <a:pt x="215" y="963917"/>
                  </a:lnTo>
                  <a:lnTo>
                    <a:pt x="215" y="970635"/>
                  </a:lnTo>
                  <a:lnTo>
                    <a:pt x="2933" y="973353"/>
                  </a:lnTo>
                  <a:lnTo>
                    <a:pt x="9652" y="973353"/>
                  </a:lnTo>
                  <a:lnTo>
                    <a:pt x="12395" y="970635"/>
                  </a:lnTo>
                  <a:lnTo>
                    <a:pt x="12395" y="963917"/>
                  </a:lnTo>
                  <a:close/>
                </a:path>
                <a:path w="3512819" h="2315209">
                  <a:moveTo>
                    <a:pt x="12903" y="1040676"/>
                  </a:moveTo>
                  <a:lnTo>
                    <a:pt x="10172" y="1037958"/>
                  </a:lnTo>
                  <a:lnTo>
                    <a:pt x="3454" y="1037958"/>
                  </a:lnTo>
                  <a:lnTo>
                    <a:pt x="723" y="1040676"/>
                  </a:lnTo>
                  <a:lnTo>
                    <a:pt x="723" y="1047394"/>
                  </a:lnTo>
                  <a:lnTo>
                    <a:pt x="3454" y="1050124"/>
                  </a:lnTo>
                  <a:lnTo>
                    <a:pt x="10172" y="1050124"/>
                  </a:lnTo>
                  <a:lnTo>
                    <a:pt x="12903" y="1047394"/>
                  </a:lnTo>
                  <a:lnTo>
                    <a:pt x="12903" y="1040676"/>
                  </a:lnTo>
                  <a:close/>
                </a:path>
                <a:path w="3512819" h="2315209">
                  <a:moveTo>
                    <a:pt x="12903" y="938339"/>
                  </a:moveTo>
                  <a:lnTo>
                    <a:pt x="10172" y="935596"/>
                  </a:lnTo>
                  <a:lnTo>
                    <a:pt x="3454" y="935596"/>
                  </a:lnTo>
                  <a:lnTo>
                    <a:pt x="723" y="938339"/>
                  </a:lnTo>
                  <a:lnTo>
                    <a:pt x="723" y="945057"/>
                  </a:lnTo>
                  <a:lnTo>
                    <a:pt x="3454" y="947775"/>
                  </a:lnTo>
                  <a:lnTo>
                    <a:pt x="10172" y="947775"/>
                  </a:lnTo>
                  <a:lnTo>
                    <a:pt x="12903" y="945057"/>
                  </a:lnTo>
                  <a:lnTo>
                    <a:pt x="12903" y="938339"/>
                  </a:lnTo>
                  <a:close/>
                </a:path>
                <a:path w="3512819" h="2315209">
                  <a:moveTo>
                    <a:pt x="13843" y="912749"/>
                  </a:moveTo>
                  <a:lnTo>
                    <a:pt x="11125" y="910018"/>
                  </a:lnTo>
                  <a:lnTo>
                    <a:pt x="4406" y="910018"/>
                  </a:lnTo>
                  <a:lnTo>
                    <a:pt x="1676" y="912749"/>
                  </a:lnTo>
                  <a:lnTo>
                    <a:pt x="1676" y="919480"/>
                  </a:lnTo>
                  <a:lnTo>
                    <a:pt x="4406" y="922197"/>
                  </a:lnTo>
                  <a:lnTo>
                    <a:pt x="11125" y="922197"/>
                  </a:lnTo>
                  <a:lnTo>
                    <a:pt x="13843" y="919480"/>
                  </a:lnTo>
                  <a:lnTo>
                    <a:pt x="13843" y="912749"/>
                  </a:lnTo>
                  <a:close/>
                </a:path>
                <a:path w="3512819" h="2315209">
                  <a:moveTo>
                    <a:pt x="15100" y="887183"/>
                  </a:moveTo>
                  <a:lnTo>
                    <a:pt x="12382" y="884466"/>
                  </a:lnTo>
                  <a:lnTo>
                    <a:pt x="5651" y="884466"/>
                  </a:lnTo>
                  <a:lnTo>
                    <a:pt x="2921" y="887183"/>
                  </a:lnTo>
                  <a:lnTo>
                    <a:pt x="2921" y="893902"/>
                  </a:lnTo>
                  <a:lnTo>
                    <a:pt x="5651" y="896632"/>
                  </a:lnTo>
                  <a:lnTo>
                    <a:pt x="12382" y="896632"/>
                  </a:lnTo>
                  <a:lnTo>
                    <a:pt x="15100" y="893902"/>
                  </a:lnTo>
                  <a:lnTo>
                    <a:pt x="15100" y="887183"/>
                  </a:lnTo>
                  <a:close/>
                </a:path>
                <a:path w="3512819" h="2315209">
                  <a:moveTo>
                    <a:pt x="16776" y="861644"/>
                  </a:moveTo>
                  <a:lnTo>
                    <a:pt x="14058" y="858926"/>
                  </a:lnTo>
                  <a:lnTo>
                    <a:pt x="7327" y="858926"/>
                  </a:lnTo>
                  <a:lnTo>
                    <a:pt x="4610" y="861644"/>
                  </a:lnTo>
                  <a:lnTo>
                    <a:pt x="4610" y="868375"/>
                  </a:lnTo>
                  <a:lnTo>
                    <a:pt x="7327" y="871105"/>
                  </a:lnTo>
                  <a:lnTo>
                    <a:pt x="14058" y="871105"/>
                  </a:lnTo>
                  <a:lnTo>
                    <a:pt x="16776" y="868375"/>
                  </a:lnTo>
                  <a:lnTo>
                    <a:pt x="16776" y="861644"/>
                  </a:lnTo>
                  <a:close/>
                </a:path>
                <a:path w="3512819" h="2315209">
                  <a:moveTo>
                    <a:pt x="18872" y="836142"/>
                  </a:moveTo>
                  <a:lnTo>
                    <a:pt x="16154" y="833412"/>
                  </a:lnTo>
                  <a:lnTo>
                    <a:pt x="9423" y="833412"/>
                  </a:lnTo>
                  <a:lnTo>
                    <a:pt x="6705" y="836142"/>
                  </a:lnTo>
                  <a:lnTo>
                    <a:pt x="6705" y="842873"/>
                  </a:lnTo>
                  <a:lnTo>
                    <a:pt x="9423" y="845591"/>
                  </a:lnTo>
                  <a:lnTo>
                    <a:pt x="16154" y="845591"/>
                  </a:lnTo>
                  <a:lnTo>
                    <a:pt x="18872" y="842873"/>
                  </a:lnTo>
                  <a:lnTo>
                    <a:pt x="18872" y="836142"/>
                  </a:lnTo>
                  <a:close/>
                </a:path>
                <a:path w="3512819" h="2315209">
                  <a:moveTo>
                    <a:pt x="21285" y="810666"/>
                  </a:moveTo>
                  <a:lnTo>
                    <a:pt x="18554" y="807935"/>
                  </a:lnTo>
                  <a:lnTo>
                    <a:pt x="11836" y="807935"/>
                  </a:lnTo>
                  <a:lnTo>
                    <a:pt x="9118" y="810666"/>
                  </a:lnTo>
                  <a:lnTo>
                    <a:pt x="9118" y="817384"/>
                  </a:lnTo>
                  <a:lnTo>
                    <a:pt x="11836" y="820115"/>
                  </a:lnTo>
                  <a:lnTo>
                    <a:pt x="18554" y="820115"/>
                  </a:lnTo>
                  <a:lnTo>
                    <a:pt x="21285" y="817384"/>
                  </a:lnTo>
                  <a:lnTo>
                    <a:pt x="21285" y="810666"/>
                  </a:lnTo>
                  <a:close/>
                </a:path>
                <a:path w="3512819" h="2315209">
                  <a:moveTo>
                    <a:pt x="455396" y="2160257"/>
                  </a:moveTo>
                  <a:lnTo>
                    <a:pt x="452678" y="2157526"/>
                  </a:lnTo>
                  <a:lnTo>
                    <a:pt x="445960" y="2157526"/>
                  </a:lnTo>
                  <a:lnTo>
                    <a:pt x="443230" y="2160257"/>
                  </a:lnTo>
                  <a:lnTo>
                    <a:pt x="443230" y="2166988"/>
                  </a:lnTo>
                  <a:lnTo>
                    <a:pt x="445960" y="2169706"/>
                  </a:lnTo>
                  <a:lnTo>
                    <a:pt x="452678" y="2169706"/>
                  </a:lnTo>
                  <a:lnTo>
                    <a:pt x="455396" y="2166988"/>
                  </a:lnTo>
                  <a:lnTo>
                    <a:pt x="455396" y="2160257"/>
                  </a:lnTo>
                  <a:close/>
                </a:path>
                <a:path w="3512819" h="2315209">
                  <a:moveTo>
                    <a:pt x="472465" y="2179320"/>
                  </a:moveTo>
                  <a:lnTo>
                    <a:pt x="469747" y="2176576"/>
                  </a:lnTo>
                  <a:lnTo>
                    <a:pt x="463029" y="2176576"/>
                  </a:lnTo>
                  <a:lnTo>
                    <a:pt x="460298" y="2179320"/>
                  </a:lnTo>
                  <a:lnTo>
                    <a:pt x="460298" y="2186038"/>
                  </a:lnTo>
                  <a:lnTo>
                    <a:pt x="463029" y="2188756"/>
                  </a:lnTo>
                  <a:lnTo>
                    <a:pt x="469747" y="2188756"/>
                  </a:lnTo>
                  <a:lnTo>
                    <a:pt x="472465" y="2186038"/>
                  </a:lnTo>
                  <a:lnTo>
                    <a:pt x="472465" y="2179320"/>
                  </a:lnTo>
                  <a:close/>
                </a:path>
                <a:path w="3512819" h="2315209">
                  <a:moveTo>
                    <a:pt x="489851" y="2198103"/>
                  </a:moveTo>
                  <a:lnTo>
                    <a:pt x="487133" y="2195385"/>
                  </a:lnTo>
                  <a:lnTo>
                    <a:pt x="480402" y="2195385"/>
                  </a:lnTo>
                  <a:lnTo>
                    <a:pt x="477685" y="2198103"/>
                  </a:lnTo>
                  <a:lnTo>
                    <a:pt x="477685" y="2204834"/>
                  </a:lnTo>
                  <a:lnTo>
                    <a:pt x="480402" y="2207564"/>
                  </a:lnTo>
                  <a:lnTo>
                    <a:pt x="487133" y="2207564"/>
                  </a:lnTo>
                  <a:lnTo>
                    <a:pt x="489851" y="2204834"/>
                  </a:lnTo>
                  <a:lnTo>
                    <a:pt x="489851" y="2198103"/>
                  </a:lnTo>
                  <a:close/>
                </a:path>
                <a:path w="3512819" h="2315209">
                  <a:moveTo>
                    <a:pt x="507555" y="2216658"/>
                  </a:moveTo>
                  <a:lnTo>
                    <a:pt x="504825" y="2213940"/>
                  </a:lnTo>
                  <a:lnTo>
                    <a:pt x="498119" y="2213940"/>
                  </a:lnTo>
                  <a:lnTo>
                    <a:pt x="495376" y="2216658"/>
                  </a:lnTo>
                  <a:lnTo>
                    <a:pt x="495376" y="2223389"/>
                  </a:lnTo>
                  <a:lnTo>
                    <a:pt x="498119" y="2226119"/>
                  </a:lnTo>
                  <a:lnTo>
                    <a:pt x="504825" y="2226119"/>
                  </a:lnTo>
                  <a:lnTo>
                    <a:pt x="507555" y="2223389"/>
                  </a:lnTo>
                  <a:lnTo>
                    <a:pt x="507555" y="2216658"/>
                  </a:lnTo>
                  <a:close/>
                </a:path>
                <a:path w="3512819" h="2315209">
                  <a:moveTo>
                    <a:pt x="525449" y="2234958"/>
                  </a:moveTo>
                  <a:lnTo>
                    <a:pt x="522732" y="2232228"/>
                  </a:lnTo>
                  <a:lnTo>
                    <a:pt x="516013" y="2232228"/>
                  </a:lnTo>
                  <a:lnTo>
                    <a:pt x="513270" y="2234958"/>
                  </a:lnTo>
                  <a:lnTo>
                    <a:pt x="513270" y="2241677"/>
                  </a:lnTo>
                  <a:lnTo>
                    <a:pt x="516013" y="2244394"/>
                  </a:lnTo>
                  <a:lnTo>
                    <a:pt x="522732" y="2244394"/>
                  </a:lnTo>
                  <a:lnTo>
                    <a:pt x="525449" y="2241677"/>
                  </a:lnTo>
                  <a:lnTo>
                    <a:pt x="525449" y="2234958"/>
                  </a:lnTo>
                  <a:close/>
                </a:path>
                <a:path w="3512819" h="2315209">
                  <a:moveTo>
                    <a:pt x="543572" y="2252992"/>
                  </a:moveTo>
                  <a:lnTo>
                    <a:pt x="540842" y="2250262"/>
                  </a:lnTo>
                  <a:lnTo>
                    <a:pt x="534123" y="2250262"/>
                  </a:lnTo>
                  <a:lnTo>
                    <a:pt x="531406" y="2252992"/>
                  </a:lnTo>
                  <a:lnTo>
                    <a:pt x="531406" y="2259711"/>
                  </a:lnTo>
                  <a:lnTo>
                    <a:pt x="534123" y="2262428"/>
                  </a:lnTo>
                  <a:lnTo>
                    <a:pt x="540842" y="2262428"/>
                  </a:lnTo>
                  <a:lnTo>
                    <a:pt x="543572" y="2259711"/>
                  </a:lnTo>
                  <a:lnTo>
                    <a:pt x="543572" y="2252992"/>
                  </a:lnTo>
                  <a:close/>
                </a:path>
                <a:path w="3512819" h="2315209">
                  <a:moveTo>
                    <a:pt x="562013" y="2270747"/>
                  </a:moveTo>
                  <a:lnTo>
                    <a:pt x="559269" y="2268016"/>
                  </a:lnTo>
                  <a:lnTo>
                    <a:pt x="552564" y="2268016"/>
                  </a:lnTo>
                  <a:lnTo>
                    <a:pt x="549833" y="2270747"/>
                  </a:lnTo>
                  <a:lnTo>
                    <a:pt x="549833" y="2277478"/>
                  </a:lnTo>
                  <a:lnTo>
                    <a:pt x="552564" y="2280196"/>
                  </a:lnTo>
                  <a:lnTo>
                    <a:pt x="559269" y="2280196"/>
                  </a:lnTo>
                  <a:lnTo>
                    <a:pt x="562013" y="2277478"/>
                  </a:lnTo>
                  <a:lnTo>
                    <a:pt x="562013" y="2270747"/>
                  </a:lnTo>
                  <a:close/>
                </a:path>
                <a:path w="3512819" h="2315209">
                  <a:moveTo>
                    <a:pt x="580631" y="2288248"/>
                  </a:moveTo>
                  <a:lnTo>
                    <a:pt x="577913" y="2285517"/>
                  </a:lnTo>
                  <a:lnTo>
                    <a:pt x="571195" y="2285517"/>
                  </a:lnTo>
                  <a:lnTo>
                    <a:pt x="568452" y="2288248"/>
                  </a:lnTo>
                  <a:lnTo>
                    <a:pt x="568452" y="2294979"/>
                  </a:lnTo>
                  <a:lnTo>
                    <a:pt x="571195" y="2297696"/>
                  </a:lnTo>
                  <a:lnTo>
                    <a:pt x="577913" y="2297696"/>
                  </a:lnTo>
                  <a:lnTo>
                    <a:pt x="580631" y="2294979"/>
                  </a:lnTo>
                  <a:lnTo>
                    <a:pt x="580631" y="2288248"/>
                  </a:lnTo>
                  <a:close/>
                </a:path>
                <a:path w="3512819" h="2315209">
                  <a:moveTo>
                    <a:pt x="599592" y="2305481"/>
                  </a:moveTo>
                  <a:lnTo>
                    <a:pt x="596861" y="2302738"/>
                  </a:lnTo>
                  <a:lnTo>
                    <a:pt x="590143" y="2302738"/>
                  </a:lnTo>
                  <a:lnTo>
                    <a:pt x="587413" y="2305481"/>
                  </a:lnTo>
                  <a:lnTo>
                    <a:pt x="587413" y="2312200"/>
                  </a:lnTo>
                  <a:lnTo>
                    <a:pt x="590143" y="2314918"/>
                  </a:lnTo>
                  <a:lnTo>
                    <a:pt x="596861" y="2314918"/>
                  </a:lnTo>
                  <a:lnTo>
                    <a:pt x="599592" y="2312200"/>
                  </a:lnTo>
                  <a:lnTo>
                    <a:pt x="599592" y="2305481"/>
                  </a:lnTo>
                  <a:close/>
                </a:path>
                <a:path w="3512819" h="2315209">
                  <a:moveTo>
                    <a:pt x="3212071" y="2717"/>
                  </a:moveTo>
                  <a:lnTo>
                    <a:pt x="3209353" y="0"/>
                  </a:lnTo>
                  <a:lnTo>
                    <a:pt x="3202622" y="0"/>
                  </a:lnTo>
                  <a:lnTo>
                    <a:pt x="3199904" y="2717"/>
                  </a:lnTo>
                  <a:lnTo>
                    <a:pt x="3199904" y="9448"/>
                  </a:lnTo>
                  <a:lnTo>
                    <a:pt x="3202622" y="12179"/>
                  </a:lnTo>
                  <a:lnTo>
                    <a:pt x="3209353" y="12179"/>
                  </a:lnTo>
                  <a:lnTo>
                    <a:pt x="3212071" y="9448"/>
                  </a:lnTo>
                  <a:lnTo>
                    <a:pt x="3212071" y="2717"/>
                  </a:lnTo>
                  <a:close/>
                </a:path>
                <a:path w="3512819" h="2315209">
                  <a:moveTo>
                    <a:pt x="3226524" y="23914"/>
                  </a:moveTo>
                  <a:lnTo>
                    <a:pt x="3223806" y="21183"/>
                  </a:lnTo>
                  <a:lnTo>
                    <a:pt x="3217075" y="21183"/>
                  </a:lnTo>
                  <a:lnTo>
                    <a:pt x="3214344" y="23914"/>
                  </a:lnTo>
                  <a:lnTo>
                    <a:pt x="3214344" y="30632"/>
                  </a:lnTo>
                  <a:lnTo>
                    <a:pt x="3217075" y="33350"/>
                  </a:lnTo>
                  <a:lnTo>
                    <a:pt x="3223806" y="33350"/>
                  </a:lnTo>
                  <a:lnTo>
                    <a:pt x="3226524" y="30632"/>
                  </a:lnTo>
                  <a:lnTo>
                    <a:pt x="3226524" y="23914"/>
                  </a:lnTo>
                  <a:close/>
                </a:path>
                <a:path w="3512819" h="2315209">
                  <a:moveTo>
                    <a:pt x="3240557" y="45300"/>
                  </a:moveTo>
                  <a:lnTo>
                    <a:pt x="3237827" y="42570"/>
                  </a:lnTo>
                  <a:lnTo>
                    <a:pt x="3231108" y="42570"/>
                  </a:lnTo>
                  <a:lnTo>
                    <a:pt x="3228390" y="45300"/>
                  </a:lnTo>
                  <a:lnTo>
                    <a:pt x="3228390" y="52019"/>
                  </a:lnTo>
                  <a:lnTo>
                    <a:pt x="3231108" y="54749"/>
                  </a:lnTo>
                  <a:lnTo>
                    <a:pt x="3237827" y="54749"/>
                  </a:lnTo>
                  <a:lnTo>
                    <a:pt x="3240557" y="52019"/>
                  </a:lnTo>
                  <a:lnTo>
                    <a:pt x="3240557" y="45300"/>
                  </a:lnTo>
                  <a:close/>
                </a:path>
                <a:path w="3512819" h="2315209">
                  <a:moveTo>
                    <a:pt x="3254286" y="66878"/>
                  </a:moveTo>
                  <a:lnTo>
                    <a:pt x="3251543" y="64160"/>
                  </a:lnTo>
                  <a:lnTo>
                    <a:pt x="3244824" y="64160"/>
                  </a:lnTo>
                  <a:lnTo>
                    <a:pt x="3242106" y="66878"/>
                  </a:lnTo>
                  <a:lnTo>
                    <a:pt x="3242106" y="73609"/>
                  </a:lnTo>
                  <a:lnTo>
                    <a:pt x="3244824" y="76339"/>
                  </a:lnTo>
                  <a:lnTo>
                    <a:pt x="3251543" y="76339"/>
                  </a:lnTo>
                  <a:lnTo>
                    <a:pt x="3254286" y="73609"/>
                  </a:lnTo>
                  <a:lnTo>
                    <a:pt x="3254286" y="66878"/>
                  </a:lnTo>
                  <a:close/>
                </a:path>
                <a:path w="3512819" h="2315209">
                  <a:moveTo>
                    <a:pt x="3267684" y="88684"/>
                  </a:moveTo>
                  <a:lnTo>
                    <a:pt x="3264954" y="85953"/>
                  </a:lnTo>
                  <a:lnTo>
                    <a:pt x="3258223" y="85953"/>
                  </a:lnTo>
                  <a:lnTo>
                    <a:pt x="3255505" y="88684"/>
                  </a:lnTo>
                  <a:lnTo>
                    <a:pt x="3255505" y="95402"/>
                  </a:lnTo>
                  <a:lnTo>
                    <a:pt x="3258223" y="98132"/>
                  </a:lnTo>
                  <a:lnTo>
                    <a:pt x="3264954" y="98132"/>
                  </a:lnTo>
                  <a:lnTo>
                    <a:pt x="3267684" y="95402"/>
                  </a:lnTo>
                  <a:lnTo>
                    <a:pt x="3267684" y="88684"/>
                  </a:lnTo>
                  <a:close/>
                </a:path>
                <a:path w="3512819" h="2315209">
                  <a:moveTo>
                    <a:pt x="3280765" y="110667"/>
                  </a:moveTo>
                  <a:lnTo>
                    <a:pt x="3278035" y="107937"/>
                  </a:lnTo>
                  <a:lnTo>
                    <a:pt x="3271316" y="107937"/>
                  </a:lnTo>
                  <a:lnTo>
                    <a:pt x="3268586" y="110667"/>
                  </a:lnTo>
                  <a:lnTo>
                    <a:pt x="3268586" y="117398"/>
                  </a:lnTo>
                  <a:lnTo>
                    <a:pt x="3271316" y="120116"/>
                  </a:lnTo>
                  <a:lnTo>
                    <a:pt x="3278035" y="120116"/>
                  </a:lnTo>
                  <a:lnTo>
                    <a:pt x="3280765" y="117398"/>
                  </a:lnTo>
                  <a:lnTo>
                    <a:pt x="3280765" y="110667"/>
                  </a:lnTo>
                  <a:close/>
                </a:path>
                <a:path w="3512819" h="2315209">
                  <a:moveTo>
                    <a:pt x="3293541" y="132842"/>
                  </a:moveTo>
                  <a:lnTo>
                    <a:pt x="3290798" y="130111"/>
                  </a:lnTo>
                  <a:lnTo>
                    <a:pt x="3284093" y="130111"/>
                  </a:lnTo>
                  <a:lnTo>
                    <a:pt x="3281362" y="132842"/>
                  </a:lnTo>
                  <a:lnTo>
                    <a:pt x="3281362" y="139573"/>
                  </a:lnTo>
                  <a:lnTo>
                    <a:pt x="3284093" y="142290"/>
                  </a:lnTo>
                  <a:lnTo>
                    <a:pt x="3290798" y="142290"/>
                  </a:lnTo>
                  <a:lnTo>
                    <a:pt x="3293541" y="139573"/>
                  </a:lnTo>
                  <a:lnTo>
                    <a:pt x="3293541" y="132842"/>
                  </a:lnTo>
                  <a:close/>
                </a:path>
                <a:path w="3512819" h="2315209">
                  <a:moveTo>
                    <a:pt x="3300031" y="1891779"/>
                  </a:moveTo>
                  <a:lnTo>
                    <a:pt x="3297301" y="1889048"/>
                  </a:lnTo>
                  <a:lnTo>
                    <a:pt x="3290582" y="1889048"/>
                  </a:lnTo>
                  <a:lnTo>
                    <a:pt x="3287865" y="1891779"/>
                  </a:lnTo>
                  <a:lnTo>
                    <a:pt x="3287865" y="1898510"/>
                  </a:lnTo>
                  <a:lnTo>
                    <a:pt x="3290582" y="1901228"/>
                  </a:lnTo>
                  <a:lnTo>
                    <a:pt x="3297301" y="1901228"/>
                  </a:lnTo>
                  <a:lnTo>
                    <a:pt x="3300031" y="1898510"/>
                  </a:lnTo>
                  <a:lnTo>
                    <a:pt x="3300031" y="1891779"/>
                  </a:lnTo>
                  <a:close/>
                </a:path>
                <a:path w="3512819" h="2315209">
                  <a:moveTo>
                    <a:pt x="3306013" y="155219"/>
                  </a:moveTo>
                  <a:lnTo>
                    <a:pt x="3303270" y="152488"/>
                  </a:lnTo>
                  <a:lnTo>
                    <a:pt x="3296551" y="152488"/>
                  </a:lnTo>
                  <a:lnTo>
                    <a:pt x="3293834" y="155219"/>
                  </a:lnTo>
                  <a:lnTo>
                    <a:pt x="3293834" y="161937"/>
                  </a:lnTo>
                  <a:lnTo>
                    <a:pt x="3296551" y="164655"/>
                  </a:lnTo>
                  <a:lnTo>
                    <a:pt x="3303270" y="164655"/>
                  </a:lnTo>
                  <a:lnTo>
                    <a:pt x="3306013" y="161937"/>
                  </a:lnTo>
                  <a:lnTo>
                    <a:pt x="3306013" y="155219"/>
                  </a:lnTo>
                  <a:close/>
                </a:path>
                <a:path w="3512819" h="2315209">
                  <a:moveTo>
                    <a:pt x="3318052" y="177761"/>
                  </a:moveTo>
                  <a:lnTo>
                    <a:pt x="3315309" y="175031"/>
                  </a:lnTo>
                  <a:lnTo>
                    <a:pt x="3308604" y="175031"/>
                  </a:lnTo>
                  <a:lnTo>
                    <a:pt x="3305873" y="177761"/>
                  </a:lnTo>
                  <a:lnTo>
                    <a:pt x="3305873" y="184492"/>
                  </a:lnTo>
                  <a:lnTo>
                    <a:pt x="3308604" y="187210"/>
                  </a:lnTo>
                  <a:lnTo>
                    <a:pt x="3315309" y="187210"/>
                  </a:lnTo>
                  <a:lnTo>
                    <a:pt x="3318052" y="184492"/>
                  </a:lnTo>
                  <a:lnTo>
                    <a:pt x="3318052" y="177761"/>
                  </a:lnTo>
                  <a:close/>
                </a:path>
                <a:path w="3512819" h="2315209">
                  <a:moveTo>
                    <a:pt x="3329876" y="200469"/>
                  </a:moveTo>
                  <a:lnTo>
                    <a:pt x="3327146" y="197751"/>
                  </a:lnTo>
                  <a:lnTo>
                    <a:pt x="3320440" y="197751"/>
                  </a:lnTo>
                  <a:lnTo>
                    <a:pt x="3317697" y="200469"/>
                  </a:lnTo>
                  <a:lnTo>
                    <a:pt x="3317697" y="207187"/>
                  </a:lnTo>
                  <a:lnTo>
                    <a:pt x="3320440" y="209931"/>
                  </a:lnTo>
                  <a:lnTo>
                    <a:pt x="3327146" y="209931"/>
                  </a:lnTo>
                  <a:lnTo>
                    <a:pt x="3329876" y="207187"/>
                  </a:lnTo>
                  <a:lnTo>
                    <a:pt x="3329876" y="200469"/>
                  </a:lnTo>
                  <a:close/>
                </a:path>
                <a:path w="3512819" h="2315209">
                  <a:moveTo>
                    <a:pt x="3337826" y="1824926"/>
                  </a:moveTo>
                  <a:lnTo>
                    <a:pt x="3335109" y="1822196"/>
                  </a:lnTo>
                  <a:lnTo>
                    <a:pt x="3328378" y="1822196"/>
                  </a:lnTo>
                  <a:lnTo>
                    <a:pt x="3325660" y="1824926"/>
                  </a:lnTo>
                  <a:lnTo>
                    <a:pt x="3325660" y="1831657"/>
                  </a:lnTo>
                  <a:lnTo>
                    <a:pt x="3328378" y="1834375"/>
                  </a:lnTo>
                  <a:lnTo>
                    <a:pt x="3335109" y="1834375"/>
                  </a:lnTo>
                  <a:lnTo>
                    <a:pt x="3337826" y="1831657"/>
                  </a:lnTo>
                  <a:lnTo>
                    <a:pt x="3337826" y="1824926"/>
                  </a:lnTo>
                  <a:close/>
                </a:path>
                <a:path w="3512819" h="2315209">
                  <a:moveTo>
                    <a:pt x="3341293" y="223367"/>
                  </a:moveTo>
                  <a:lnTo>
                    <a:pt x="3338563" y="220637"/>
                  </a:lnTo>
                  <a:lnTo>
                    <a:pt x="3331845" y="220637"/>
                  </a:lnTo>
                  <a:lnTo>
                    <a:pt x="3329114" y="223367"/>
                  </a:lnTo>
                  <a:lnTo>
                    <a:pt x="3329114" y="230098"/>
                  </a:lnTo>
                  <a:lnTo>
                    <a:pt x="3331845" y="232816"/>
                  </a:lnTo>
                  <a:lnTo>
                    <a:pt x="3338563" y="232816"/>
                  </a:lnTo>
                  <a:lnTo>
                    <a:pt x="3341293" y="230098"/>
                  </a:lnTo>
                  <a:lnTo>
                    <a:pt x="3341293" y="223367"/>
                  </a:lnTo>
                  <a:close/>
                </a:path>
                <a:path w="3512819" h="2315209">
                  <a:moveTo>
                    <a:pt x="3349764" y="1802295"/>
                  </a:moveTo>
                  <a:lnTo>
                    <a:pt x="3347047" y="1799551"/>
                  </a:lnTo>
                  <a:lnTo>
                    <a:pt x="3340316" y="1799551"/>
                  </a:lnTo>
                  <a:lnTo>
                    <a:pt x="3337585" y="1802295"/>
                  </a:lnTo>
                  <a:lnTo>
                    <a:pt x="3337585" y="1809013"/>
                  </a:lnTo>
                  <a:lnTo>
                    <a:pt x="3340316" y="1811731"/>
                  </a:lnTo>
                  <a:lnTo>
                    <a:pt x="3347047" y="1811731"/>
                  </a:lnTo>
                  <a:lnTo>
                    <a:pt x="3349764" y="1809013"/>
                  </a:lnTo>
                  <a:lnTo>
                    <a:pt x="3349764" y="1802295"/>
                  </a:lnTo>
                  <a:close/>
                </a:path>
                <a:path w="3512819" h="2315209">
                  <a:moveTo>
                    <a:pt x="3352393" y="246443"/>
                  </a:moveTo>
                  <a:lnTo>
                    <a:pt x="3349663" y="243700"/>
                  </a:lnTo>
                  <a:lnTo>
                    <a:pt x="3342932" y="243700"/>
                  </a:lnTo>
                  <a:lnTo>
                    <a:pt x="3340214" y="246443"/>
                  </a:lnTo>
                  <a:lnTo>
                    <a:pt x="3340214" y="253161"/>
                  </a:lnTo>
                  <a:lnTo>
                    <a:pt x="3342932" y="255879"/>
                  </a:lnTo>
                  <a:lnTo>
                    <a:pt x="3349663" y="255879"/>
                  </a:lnTo>
                  <a:lnTo>
                    <a:pt x="3352393" y="253161"/>
                  </a:lnTo>
                  <a:lnTo>
                    <a:pt x="3352393" y="246443"/>
                  </a:lnTo>
                  <a:close/>
                </a:path>
                <a:path w="3512819" h="2315209">
                  <a:moveTo>
                    <a:pt x="3361296" y="1779473"/>
                  </a:moveTo>
                  <a:lnTo>
                    <a:pt x="3358565" y="1776742"/>
                  </a:lnTo>
                  <a:lnTo>
                    <a:pt x="3351847" y="1776742"/>
                  </a:lnTo>
                  <a:lnTo>
                    <a:pt x="3349117" y="1779473"/>
                  </a:lnTo>
                  <a:lnTo>
                    <a:pt x="3349117" y="1786204"/>
                  </a:lnTo>
                  <a:lnTo>
                    <a:pt x="3351847" y="1788922"/>
                  </a:lnTo>
                  <a:lnTo>
                    <a:pt x="3358565" y="1788922"/>
                  </a:lnTo>
                  <a:lnTo>
                    <a:pt x="3361296" y="1786204"/>
                  </a:lnTo>
                  <a:lnTo>
                    <a:pt x="3361296" y="1779473"/>
                  </a:lnTo>
                  <a:close/>
                </a:path>
                <a:path w="3512819" h="2315209">
                  <a:moveTo>
                    <a:pt x="3363163" y="269646"/>
                  </a:moveTo>
                  <a:lnTo>
                    <a:pt x="3360445" y="266915"/>
                  </a:lnTo>
                  <a:lnTo>
                    <a:pt x="3353727" y="266915"/>
                  </a:lnTo>
                  <a:lnTo>
                    <a:pt x="3350984" y="269646"/>
                  </a:lnTo>
                  <a:lnTo>
                    <a:pt x="3350984" y="276377"/>
                  </a:lnTo>
                  <a:lnTo>
                    <a:pt x="3353727" y="279095"/>
                  </a:lnTo>
                  <a:lnTo>
                    <a:pt x="3360445" y="279095"/>
                  </a:lnTo>
                  <a:lnTo>
                    <a:pt x="3363163" y="276377"/>
                  </a:lnTo>
                  <a:lnTo>
                    <a:pt x="3363163" y="269646"/>
                  </a:lnTo>
                  <a:close/>
                </a:path>
                <a:path w="3512819" h="2315209">
                  <a:moveTo>
                    <a:pt x="3372586" y="1756498"/>
                  </a:moveTo>
                  <a:lnTo>
                    <a:pt x="3369856" y="1753768"/>
                  </a:lnTo>
                  <a:lnTo>
                    <a:pt x="3363150" y="1753768"/>
                  </a:lnTo>
                  <a:lnTo>
                    <a:pt x="3360420" y="1756498"/>
                  </a:lnTo>
                  <a:lnTo>
                    <a:pt x="3360420" y="1763229"/>
                  </a:lnTo>
                  <a:lnTo>
                    <a:pt x="3363150" y="1765947"/>
                  </a:lnTo>
                  <a:lnTo>
                    <a:pt x="3369856" y="1765947"/>
                  </a:lnTo>
                  <a:lnTo>
                    <a:pt x="3372586" y="1763229"/>
                  </a:lnTo>
                  <a:lnTo>
                    <a:pt x="3372586" y="1756498"/>
                  </a:lnTo>
                  <a:close/>
                </a:path>
                <a:path w="3512819" h="2315209">
                  <a:moveTo>
                    <a:pt x="3373640" y="293027"/>
                  </a:moveTo>
                  <a:lnTo>
                    <a:pt x="3370910" y="290296"/>
                  </a:lnTo>
                  <a:lnTo>
                    <a:pt x="3364192" y="290296"/>
                  </a:lnTo>
                  <a:lnTo>
                    <a:pt x="3361474" y="293027"/>
                  </a:lnTo>
                  <a:lnTo>
                    <a:pt x="3361474" y="299745"/>
                  </a:lnTo>
                  <a:lnTo>
                    <a:pt x="3364192" y="302463"/>
                  </a:lnTo>
                  <a:lnTo>
                    <a:pt x="3370910" y="302463"/>
                  </a:lnTo>
                  <a:lnTo>
                    <a:pt x="3373640" y="299745"/>
                  </a:lnTo>
                  <a:lnTo>
                    <a:pt x="3373640" y="293027"/>
                  </a:lnTo>
                  <a:close/>
                </a:path>
                <a:path w="3512819" h="2315209">
                  <a:moveTo>
                    <a:pt x="3383496" y="1733359"/>
                  </a:moveTo>
                  <a:lnTo>
                    <a:pt x="3380752" y="1730629"/>
                  </a:lnTo>
                  <a:lnTo>
                    <a:pt x="3374034" y="1730629"/>
                  </a:lnTo>
                  <a:lnTo>
                    <a:pt x="3371316" y="1733359"/>
                  </a:lnTo>
                  <a:lnTo>
                    <a:pt x="3371316" y="1740090"/>
                  </a:lnTo>
                  <a:lnTo>
                    <a:pt x="3374034" y="1742808"/>
                  </a:lnTo>
                  <a:lnTo>
                    <a:pt x="3380752" y="1742808"/>
                  </a:lnTo>
                  <a:lnTo>
                    <a:pt x="3383496" y="1740090"/>
                  </a:lnTo>
                  <a:lnTo>
                    <a:pt x="3383496" y="1733359"/>
                  </a:lnTo>
                  <a:close/>
                </a:path>
                <a:path w="3512819" h="2315209">
                  <a:moveTo>
                    <a:pt x="3383699" y="316547"/>
                  </a:moveTo>
                  <a:lnTo>
                    <a:pt x="3380968" y="313817"/>
                  </a:lnTo>
                  <a:lnTo>
                    <a:pt x="3374250" y="313817"/>
                  </a:lnTo>
                  <a:lnTo>
                    <a:pt x="3371519" y="316547"/>
                  </a:lnTo>
                  <a:lnTo>
                    <a:pt x="3371519" y="323278"/>
                  </a:lnTo>
                  <a:lnTo>
                    <a:pt x="3374250" y="325996"/>
                  </a:lnTo>
                  <a:lnTo>
                    <a:pt x="3380968" y="325996"/>
                  </a:lnTo>
                  <a:lnTo>
                    <a:pt x="3383699" y="323278"/>
                  </a:lnTo>
                  <a:lnTo>
                    <a:pt x="3383699" y="316547"/>
                  </a:lnTo>
                  <a:close/>
                </a:path>
                <a:path w="3512819" h="2315209">
                  <a:moveTo>
                    <a:pt x="3393427" y="340220"/>
                  </a:moveTo>
                  <a:lnTo>
                    <a:pt x="3390696" y="337489"/>
                  </a:lnTo>
                  <a:lnTo>
                    <a:pt x="3383978" y="337489"/>
                  </a:lnTo>
                  <a:lnTo>
                    <a:pt x="3381248" y="340220"/>
                  </a:lnTo>
                  <a:lnTo>
                    <a:pt x="3381248" y="346951"/>
                  </a:lnTo>
                  <a:lnTo>
                    <a:pt x="3383978" y="349669"/>
                  </a:lnTo>
                  <a:lnTo>
                    <a:pt x="3390696" y="349669"/>
                  </a:lnTo>
                  <a:lnTo>
                    <a:pt x="3393427" y="346951"/>
                  </a:lnTo>
                  <a:lnTo>
                    <a:pt x="3393427" y="340220"/>
                  </a:lnTo>
                  <a:close/>
                </a:path>
                <a:path w="3512819" h="2315209">
                  <a:moveTo>
                    <a:pt x="3394164" y="1710067"/>
                  </a:moveTo>
                  <a:lnTo>
                    <a:pt x="3391433" y="1707337"/>
                  </a:lnTo>
                  <a:lnTo>
                    <a:pt x="3384715" y="1707337"/>
                  </a:lnTo>
                  <a:lnTo>
                    <a:pt x="3381984" y="1710067"/>
                  </a:lnTo>
                  <a:lnTo>
                    <a:pt x="3381984" y="1716798"/>
                  </a:lnTo>
                  <a:lnTo>
                    <a:pt x="3384715" y="1719516"/>
                  </a:lnTo>
                  <a:lnTo>
                    <a:pt x="3391433" y="1719516"/>
                  </a:lnTo>
                  <a:lnTo>
                    <a:pt x="3394164" y="1716798"/>
                  </a:lnTo>
                  <a:lnTo>
                    <a:pt x="3394164" y="1710067"/>
                  </a:lnTo>
                  <a:close/>
                </a:path>
                <a:path w="3512819" h="2315209">
                  <a:moveTo>
                    <a:pt x="3402749" y="364032"/>
                  </a:moveTo>
                  <a:lnTo>
                    <a:pt x="3400031" y="361302"/>
                  </a:lnTo>
                  <a:lnTo>
                    <a:pt x="3393300" y="361302"/>
                  </a:lnTo>
                  <a:lnTo>
                    <a:pt x="3390569" y="364032"/>
                  </a:lnTo>
                  <a:lnTo>
                    <a:pt x="3390569" y="370763"/>
                  </a:lnTo>
                  <a:lnTo>
                    <a:pt x="3393300" y="373481"/>
                  </a:lnTo>
                  <a:lnTo>
                    <a:pt x="3400031" y="373481"/>
                  </a:lnTo>
                  <a:lnTo>
                    <a:pt x="3402749" y="370763"/>
                  </a:lnTo>
                  <a:lnTo>
                    <a:pt x="3402749" y="364032"/>
                  </a:lnTo>
                  <a:close/>
                </a:path>
                <a:path w="3512819" h="2315209">
                  <a:moveTo>
                    <a:pt x="3404425" y="1686623"/>
                  </a:moveTo>
                  <a:lnTo>
                    <a:pt x="3401695" y="1683893"/>
                  </a:lnTo>
                  <a:lnTo>
                    <a:pt x="3394976" y="1683893"/>
                  </a:lnTo>
                  <a:lnTo>
                    <a:pt x="3392246" y="1686623"/>
                  </a:lnTo>
                  <a:lnTo>
                    <a:pt x="3392246" y="1693341"/>
                  </a:lnTo>
                  <a:lnTo>
                    <a:pt x="3394976" y="1696072"/>
                  </a:lnTo>
                  <a:lnTo>
                    <a:pt x="3401695" y="1696072"/>
                  </a:lnTo>
                  <a:lnTo>
                    <a:pt x="3404425" y="1693341"/>
                  </a:lnTo>
                  <a:lnTo>
                    <a:pt x="3404425" y="1686623"/>
                  </a:lnTo>
                  <a:close/>
                </a:path>
                <a:path w="3512819" h="2315209">
                  <a:moveTo>
                    <a:pt x="3411855" y="387985"/>
                  </a:moveTo>
                  <a:lnTo>
                    <a:pt x="3409137" y="385254"/>
                  </a:lnTo>
                  <a:lnTo>
                    <a:pt x="3402406" y="385254"/>
                  </a:lnTo>
                  <a:lnTo>
                    <a:pt x="3399675" y="387985"/>
                  </a:lnTo>
                  <a:lnTo>
                    <a:pt x="3399675" y="394703"/>
                  </a:lnTo>
                  <a:lnTo>
                    <a:pt x="3402406" y="397433"/>
                  </a:lnTo>
                  <a:lnTo>
                    <a:pt x="3409137" y="397433"/>
                  </a:lnTo>
                  <a:lnTo>
                    <a:pt x="3411855" y="394703"/>
                  </a:lnTo>
                  <a:lnTo>
                    <a:pt x="3411855" y="387985"/>
                  </a:lnTo>
                  <a:close/>
                </a:path>
                <a:path w="3512819" h="2315209">
                  <a:moveTo>
                    <a:pt x="3414268" y="1663039"/>
                  </a:moveTo>
                  <a:lnTo>
                    <a:pt x="3411537" y="1660296"/>
                  </a:lnTo>
                  <a:lnTo>
                    <a:pt x="3404819" y="1660296"/>
                  </a:lnTo>
                  <a:lnTo>
                    <a:pt x="3402088" y="1663039"/>
                  </a:lnTo>
                  <a:lnTo>
                    <a:pt x="3402088" y="1669757"/>
                  </a:lnTo>
                  <a:lnTo>
                    <a:pt x="3404819" y="1672475"/>
                  </a:lnTo>
                  <a:lnTo>
                    <a:pt x="3411537" y="1672475"/>
                  </a:lnTo>
                  <a:lnTo>
                    <a:pt x="3414268" y="1669757"/>
                  </a:lnTo>
                  <a:lnTo>
                    <a:pt x="3414268" y="1663039"/>
                  </a:lnTo>
                  <a:close/>
                </a:path>
                <a:path w="3512819" h="2315209">
                  <a:moveTo>
                    <a:pt x="3420440" y="412051"/>
                  </a:moveTo>
                  <a:lnTo>
                    <a:pt x="3417722" y="409321"/>
                  </a:lnTo>
                  <a:lnTo>
                    <a:pt x="3411004" y="409321"/>
                  </a:lnTo>
                  <a:lnTo>
                    <a:pt x="3408273" y="412051"/>
                  </a:lnTo>
                  <a:lnTo>
                    <a:pt x="3408273" y="418782"/>
                  </a:lnTo>
                  <a:lnTo>
                    <a:pt x="3411004" y="421500"/>
                  </a:lnTo>
                  <a:lnTo>
                    <a:pt x="3417722" y="421500"/>
                  </a:lnTo>
                  <a:lnTo>
                    <a:pt x="3420440" y="418782"/>
                  </a:lnTo>
                  <a:lnTo>
                    <a:pt x="3420440" y="412051"/>
                  </a:lnTo>
                  <a:close/>
                </a:path>
                <a:path w="3512819" h="2315209">
                  <a:moveTo>
                    <a:pt x="3423894" y="1639303"/>
                  </a:moveTo>
                  <a:lnTo>
                    <a:pt x="3421164" y="1636572"/>
                  </a:lnTo>
                  <a:lnTo>
                    <a:pt x="3414458" y="1636572"/>
                  </a:lnTo>
                  <a:lnTo>
                    <a:pt x="3411715" y="1639303"/>
                  </a:lnTo>
                  <a:lnTo>
                    <a:pt x="3411715" y="1646021"/>
                  </a:lnTo>
                  <a:lnTo>
                    <a:pt x="3414458" y="1648752"/>
                  </a:lnTo>
                  <a:lnTo>
                    <a:pt x="3421164" y="1648752"/>
                  </a:lnTo>
                  <a:lnTo>
                    <a:pt x="3423894" y="1646021"/>
                  </a:lnTo>
                  <a:lnTo>
                    <a:pt x="3423894" y="1639303"/>
                  </a:lnTo>
                  <a:close/>
                </a:path>
                <a:path w="3512819" h="2315209">
                  <a:moveTo>
                    <a:pt x="3428822" y="436270"/>
                  </a:moveTo>
                  <a:lnTo>
                    <a:pt x="3426091" y="433527"/>
                  </a:lnTo>
                  <a:lnTo>
                    <a:pt x="3419373" y="433527"/>
                  </a:lnTo>
                  <a:lnTo>
                    <a:pt x="3416643" y="436270"/>
                  </a:lnTo>
                  <a:lnTo>
                    <a:pt x="3416643" y="442988"/>
                  </a:lnTo>
                  <a:lnTo>
                    <a:pt x="3419373" y="445706"/>
                  </a:lnTo>
                  <a:lnTo>
                    <a:pt x="3426091" y="445706"/>
                  </a:lnTo>
                  <a:lnTo>
                    <a:pt x="3428822" y="442988"/>
                  </a:lnTo>
                  <a:lnTo>
                    <a:pt x="3428822" y="436270"/>
                  </a:lnTo>
                  <a:close/>
                </a:path>
                <a:path w="3512819" h="2315209">
                  <a:moveTo>
                    <a:pt x="3436785" y="460578"/>
                  </a:moveTo>
                  <a:lnTo>
                    <a:pt x="3434054" y="457847"/>
                  </a:lnTo>
                  <a:lnTo>
                    <a:pt x="3427336" y="457847"/>
                  </a:lnTo>
                  <a:lnTo>
                    <a:pt x="3424605" y="460578"/>
                  </a:lnTo>
                  <a:lnTo>
                    <a:pt x="3424605" y="467296"/>
                  </a:lnTo>
                  <a:lnTo>
                    <a:pt x="3427336" y="470027"/>
                  </a:lnTo>
                  <a:lnTo>
                    <a:pt x="3434054" y="470027"/>
                  </a:lnTo>
                  <a:lnTo>
                    <a:pt x="3436785" y="467296"/>
                  </a:lnTo>
                  <a:lnTo>
                    <a:pt x="3436785" y="460578"/>
                  </a:lnTo>
                  <a:close/>
                </a:path>
                <a:path w="3512819" h="2315209">
                  <a:moveTo>
                    <a:pt x="3444316" y="485013"/>
                  </a:moveTo>
                  <a:lnTo>
                    <a:pt x="3441598" y="482282"/>
                  </a:lnTo>
                  <a:lnTo>
                    <a:pt x="3434867" y="482282"/>
                  </a:lnTo>
                  <a:lnTo>
                    <a:pt x="3432137" y="485013"/>
                  </a:lnTo>
                  <a:lnTo>
                    <a:pt x="3432137" y="491744"/>
                  </a:lnTo>
                  <a:lnTo>
                    <a:pt x="3434867" y="494461"/>
                  </a:lnTo>
                  <a:lnTo>
                    <a:pt x="3441598" y="494461"/>
                  </a:lnTo>
                  <a:lnTo>
                    <a:pt x="3444316" y="491744"/>
                  </a:lnTo>
                  <a:lnTo>
                    <a:pt x="3444316" y="485013"/>
                  </a:lnTo>
                  <a:close/>
                </a:path>
                <a:path w="3512819" h="2315209">
                  <a:moveTo>
                    <a:pt x="3451656" y="509562"/>
                  </a:moveTo>
                  <a:lnTo>
                    <a:pt x="3448926" y="506844"/>
                  </a:lnTo>
                  <a:lnTo>
                    <a:pt x="3442208" y="506844"/>
                  </a:lnTo>
                  <a:lnTo>
                    <a:pt x="3439477" y="509562"/>
                  </a:lnTo>
                  <a:lnTo>
                    <a:pt x="3439477" y="516293"/>
                  </a:lnTo>
                  <a:lnTo>
                    <a:pt x="3442208" y="519010"/>
                  </a:lnTo>
                  <a:lnTo>
                    <a:pt x="3448926" y="519010"/>
                  </a:lnTo>
                  <a:lnTo>
                    <a:pt x="3451656" y="516293"/>
                  </a:lnTo>
                  <a:lnTo>
                    <a:pt x="3451656" y="509562"/>
                  </a:lnTo>
                  <a:close/>
                </a:path>
                <a:path w="3512819" h="2315209">
                  <a:moveTo>
                    <a:pt x="3458451" y="534225"/>
                  </a:moveTo>
                  <a:lnTo>
                    <a:pt x="3455733" y="531482"/>
                  </a:lnTo>
                  <a:lnTo>
                    <a:pt x="3449002" y="531482"/>
                  </a:lnTo>
                  <a:lnTo>
                    <a:pt x="3446284" y="534225"/>
                  </a:lnTo>
                  <a:lnTo>
                    <a:pt x="3446284" y="540943"/>
                  </a:lnTo>
                  <a:lnTo>
                    <a:pt x="3449002" y="543661"/>
                  </a:lnTo>
                  <a:lnTo>
                    <a:pt x="3455733" y="543661"/>
                  </a:lnTo>
                  <a:lnTo>
                    <a:pt x="3458451" y="540943"/>
                  </a:lnTo>
                  <a:lnTo>
                    <a:pt x="3458451" y="534225"/>
                  </a:lnTo>
                  <a:close/>
                </a:path>
                <a:path w="3512819" h="2315209">
                  <a:moveTo>
                    <a:pt x="3465055" y="558965"/>
                  </a:moveTo>
                  <a:lnTo>
                    <a:pt x="3462324" y="556234"/>
                  </a:lnTo>
                  <a:lnTo>
                    <a:pt x="3455619" y="556234"/>
                  </a:lnTo>
                  <a:lnTo>
                    <a:pt x="3452876" y="558965"/>
                  </a:lnTo>
                  <a:lnTo>
                    <a:pt x="3452876" y="565683"/>
                  </a:lnTo>
                  <a:lnTo>
                    <a:pt x="3455619" y="568413"/>
                  </a:lnTo>
                  <a:lnTo>
                    <a:pt x="3462324" y="568413"/>
                  </a:lnTo>
                  <a:lnTo>
                    <a:pt x="3465055" y="565683"/>
                  </a:lnTo>
                  <a:lnTo>
                    <a:pt x="3465055" y="558965"/>
                  </a:lnTo>
                  <a:close/>
                </a:path>
                <a:path w="3512819" h="2315209">
                  <a:moveTo>
                    <a:pt x="3466630" y="1518691"/>
                  </a:moveTo>
                  <a:lnTo>
                    <a:pt x="3463899" y="1515973"/>
                  </a:lnTo>
                  <a:lnTo>
                    <a:pt x="3457181" y="1515973"/>
                  </a:lnTo>
                  <a:lnTo>
                    <a:pt x="3454450" y="1518691"/>
                  </a:lnTo>
                  <a:lnTo>
                    <a:pt x="3454450" y="1525409"/>
                  </a:lnTo>
                  <a:lnTo>
                    <a:pt x="3457181" y="1528152"/>
                  </a:lnTo>
                  <a:lnTo>
                    <a:pt x="3463899" y="1528152"/>
                  </a:lnTo>
                  <a:lnTo>
                    <a:pt x="3466630" y="1525409"/>
                  </a:lnTo>
                  <a:lnTo>
                    <a:pt x="3466630" y="1518691"/>
                  </a:lnTo>
                  <a:close/>
                </a:path>
                <a:path w="3512819" h="2315209">
                  <a:moveTo>
                    <a:pt x="3471138" y="583793"/>
                  </a:moveTo>
                  <a:lnTo>
                    <a:pt x="3468395" y="581063"/>
                  </a:lnTo>
                  <a:lnTo>
                    <a:pt x="3461677" y="581063"/>
                  </a:lnTo>
                  <a:lnTo>
                    <a:pt x="3458959" y="583793"/>
                  </a:lnTo>
                  <a:lnTo>
                    <a:pt x="3458959" y="590524"/>
                  </a:lnTo>
                  <a:lnTo>
                    <a:pt x="3461677" y="593242"/>
                  </a:lnTo>
                  <a:lnTo>
                    <a:pt x="3468395" y="593242"/>
                  </a:lnTo>
                  <a:lnTo>
                    <a:pt x="3471138" y="590524"/>
                  </a:lnTo>
                  <a:lnTo>
                    <a:pt x="3471138" y="583793"/>
                  </a:lnTo>
                  <a:close/>
                </a:path>
                <a:path w="3512819" h="2315209">
                  <a:moveTo>
                    <a:pt x="3474059" y="1494218"/>
                  </a:moveTo>
                  <a:lnTo>
                    <a:pt x="3471316" y="1491500"/>
                  </a:lnTo>
                  <a:lnTo>
                    <a:pt x="3464610" y="1491500"/>
                  </a:lnTo>
                  <a:lnTo>
                    <a:pt x="3461880" y="1494218"/>
                  </a:lnTo>
                  <a:lnTo>
                    <a:pt x="3461880" y="1500949"/>
                  </a:lnTo>
                  <a:lnTo>
                    <a:pt x="3464610" y="1503680"/>
                  </a:lnTo>
                  <a:lnTo>
                    <a:pt x="3471316" y="1503680"/>
                  </a:lnTo>
                  <a:lnTo>
                    <a:pt x="3474059" y="1500949"/>
                  </a:lnTo>
                  <a:lnTo>
                    <a:pt x="3474059" y="1494218"/>
                  </a:lnTo>
                  <a:close/>
                </a:path>
                <a:path w="3512819" h="2315209">
                  <a:moveTo>
                    <a:pt x="3476980" y="608736"/>
                  </a:moveTo>
                  <a:lnTo>
                    <a:pt x="3474262" y="605993"/>
                  </a:lnTo>
                  <a:lnTo>
                    <a:pt x="3467544" y="605993"/>
                  </a:lnTo>
                  <a:lnTo>
                    <a:pt x="3464814" y="608736"/>
                  </a:lnTo>
                  <a:lnTo>
                    <a:pt x="3464814" y="615454"/>
                  </a:lnTo>
                  <a:lnTo>
                    <a:pt x="3467544" y="618172"/>
                  </a:lnTo>
                  <a:lnTo>
                    <a:pt x="3474262" y="618172"/>
                  </a:lnTo>
                  <a:lnTo>
                    <a:pt x="3476980" y="615454"/>
                  </a:lnTo>
                  <a:lnTo>
                    <a:pt x="3476980" y="608736"/>
                  </a:lnTo>
                  <a:close/>
                </a:path>
                <a:path w="3512819" h="2315209">
                  <a:moveTo>
                    <a:pt x="3482327" y="633742"/>
                  </a:moveTo>
                  <a:lnTo>
                    <a:pt x="3479609" y="631012"/>
                  </a:lnTo>
                  <a:lnTo>
                    <a:pt x="3472878" y="631012"/>
                  </a:lnTo>
                  <a:lnTo>
                    <a:pt x="3470160" y="633742"/>
                  </a:lnTo>
                  <a:lnTo>
                    <a:pt x="3470160" y="640473"/>
                  </a:lnTo>
                  <a:lnTo>
                    <a:pt x="3472878" y="643191"/>
                  </a:lnTo>
                  <a:lnTo>
                    <a:pt x="3479609" y="643191"/>
                  </a:lnTo>
                  <a:lnTo>
                    <a:pt x="3482327" y="640473"/>
                  </a:lnTo>
                  <a:lnTo>
                    <a:pt x="3482327" y="633742"/>
                  </a:lnTo>
                  <a:close/>
                </a:path>
                <a:path w="3512819" h="2315209">
                  <a:moveTo>
                    <a:pt x="3487458" y="658837"/>
                  </a:moveTo>
                  <a:lnTo>
                    <a:pt x="3484740" y="656107"/>
                  </a:lnTo>
                  <a:lnTo>
                    <a:pt x="3478009" y="656107"/>
                  </a:lnTo>
                  <a:lnTo>
                    <a:pt x="3475291" y="658837"/>
                  </a:lnTo>
                  <a:lnTo>
                    <a:pt x="3475291" y="665556"/>
                  </a:lnTo>
                  <a:lnTo>
                    <a:pt x="3478009" y="668274"/>
                  </a:lnTo>
                  <a:lnTo>
                    <a:pt x="3484740" y="668274"/>
                  </a:lnTo>
                  <a:lnTo>
                    <a:pt x="3487458" y="665556"/>
                  </a:lnTo>
                  <a:lnTo>
                    <a:pt x="3487458" y="658837"/>
                  </a:lnTo>
                  <a:close/>
                </a:path>
                <a:path w="3512819" h="2315209">
                  <a:moveTo>
                    <a:pt x="3487978" y="1444967"/>
                  </a:moveTo>
                  <a:lnTo>
                    <a:pt x="3485261" y="1442237"/>
                  </a:lnTo>
                  <a:lnTo>
                    <a:pt x="3478530" y="1442237"/>
                  </a:lnTo>
                  <a:lnTo>
                    <a:pt x="3475812" y="1444967"/>
                  </a:lnTo>
                  <a:lnTo>
                    <a:pt x="3475812" y="1451686"/>
                  </a:lnTo>
                  <a:lnTo>
                    <a:pt x="3478530" y="1454416"/>
                  </a:lnTo>
                  <a:lnTo>
                    <a:pt x="3485261" y="1454416"/>
                  </a:lnTo>
                  <a:lnTo>
                    <a:pt x="3487978" y="1451686"/>
                  </a:lnTo>
                  <a:lnTo>
                    <a:pt x="3487978" y="1444967"/>
                  </a:lnTo>
                  <a:close/>
                </a:path>
                <a:path w="3512819" h="2315209">
                  <a:moveTo>
                    <a:pt x="3492068" y="683996"/>
                  </a:moveTo>
                  <a:lnTo>
                    <a:pt x="3489325" y="681266"/>
                  </a:lnTo>
                  <a:lnTo>
                    <a:pt x="3482619" y="681266"/>
                  </a:lnTo>
                  <a:lnTo>
                    <a:pt x="3479889" y="683996"/>
                  </a:lnTo>
                  <a:lnTo>
                    <a:pt x="3479889" y="690714"/>
                  </a:lnTo>
                  <a:lnTo>
                    <a:pt x="3482619" y="693445"/>
                  </a:lnTo>
                  <a:lnTo>
                    <a:pt x="3489325" y="693445"/>
                  </a:lnTo>
                  <a:lnTo>
                    <a:pt x="3492068" y="690714"/>
                  </a:lnTo>
                  <a:lnTo>
                    <a:pt x="3492068" y="683996"/>
                  </a:lnTo>
                  <a:close/>
                </a:path>
                <a:path w="3512819" h="2315209">
                  <a:moveTo>
                    <a:pt x="3496360" y="709218"/>
                  </a:moveTo>
                  <a:lnTo>
                    <a:pt x="3493630" y="706488"/>
                  </a:lnTo>
                  <a:lnTo>
                    <a:pt x="3486912" y="706488"/>
                  </a:lnTo>
                  <a:lnTo>
                    <a:pt x="3484194" y="709218"/>
                  </a:lnTo>
                  <a:lnTo>
                    <a:pt x="3484194" y="715937"/>
                  </a:lnTo>
                  <a:lnTo>
                    <a:pt x="3486912" y="718667"/>
                  </a:lnTo>
                  <a:lnTo>
                    <a:pt x="3493630" y="718667"/>
                  </a:lnTo>
                  <a:lnTo>
                    <a:pt x="3496360" y="715937"/>
                  </a:lnTo>
                  <a:lnTo>
                    <a:pt x="3496360" y="709218"/>
                  </a:lnTo>
                  <a:close/>
                </a:path>
                <a:path w="3512819" h="2315209">
                  <a:moveTo>
                    <a:pt x="3500348" y="734504"/>
                  </a:moveTo>
                  <a:lnTo>
                    <a:pt x="3497618" y="731774"/>
                  </a:lnTo>
                  <a:lnTo>
                    <a:pt x="3490887" y="731774"/>
                  </a:lnTo>
                  <a:lnTo>
                    <a:pt x="3488169" y="734504"/>
                  </a:lnTo>
                  <a:lnTo>
                    <a:pt x="3488169" y="741235"/>
                  </a:lnTo>
                  <a:lnTo>
                    <a:pt x="3490887" y="743953"/>
                  </a:lnTo>
                  <a:lnTo>
                    <a:pt x="3497618" y="743953"/>
                  </a:lnTo>
                  <a:lnTo>
                    <a:pt x="3500348" y="741235"/>
                  </a:lnTo>
                  <a:lnTo>
                    <a:pt x="3500348" y="734504"/>
                  </a:lnTo>
                  <a:close/>
                </a:path>
                <a:path w="3512819" h="2315209">
                  <a:moveTo>
                    <a:pt x="3500437" y="1395336"/>
                  </a:moveTo>
                  <a:lnTo>
                    <a:pt x="3497707" y="1392605"/>
                  </a:lnTo>
                  <a:lnTo>
                    <a:pt x="3491001" y="1392605"/>
                  </a:lnTo>
                  <a:lnTo>
                    <a:pt x="3488258" y="1395336"/>
                  </a:lnTo>
                  <a:lnTo>
                    <a:pt x="3488258" y="1402054"/>
                  </a:lnTo>
                  <a:lnTo>
                    <a:pt x="3491001" y="1404785"/>
                  </a:lnTo>
                  <a:lnTo>
                    <a:pt x="3497707" y="1404785"/>
                  </a:lnTo>
                  <a:lnTo>
                    <a:pt x="3500437" y="1402054"/>
                  </a:lnTo>
                  <a:lnTo>
                    <a:pt x="3500437" y="1395336"/>
                  </a:lnTo>
                  <a:close/>
                </a:path>
                <a:path w="3512819" h="2315209">
                  <a:moveTo>
                    <a:pt x="3503892" y="759841"/>
                  </a:moveTo>
                  <a:lnTo>
                    <a:pt x="3501174" y="757110"/>
                  </a:lnTo>
                  <a:lnTo>
                    <a:pt x="3494455" y="757110"/>
                  </a:lnTo>
                  <a:lnTo>
                    <a:pt x="3491725" y="759841"/>
                  </a:lnTo>
                  <a:lnTo>
                    <a:pt x="3491725" y="766572"/>
                  </a:lnTo>
                  <a:lnTo>
                    <a:pt x="3494455" y="769289"/>
                  </a:lnTo>
                  <a:lnTo>
                    <a:pt x="3501174" y="769289"/>
                  </a:lnTo>
                  <a:lnTo>
                    <a:pt x="3503892" y="766572"/>
                  </a:lnTo>
                  <a:lnTo>
                    <a:pt x="3503892" y="759841"/>
                  </a:lnTo>
                  <a:close/>
                </a:path>
                <a:path w="3512819" h="2315209">
                  <a:moveTo>
                    <a:pt x="3506101" y="1370368"/>
                  </a:moveTo>
                  <a:lnTo>
                    <a:pt x="3503371" y="1367650"/>
                  </a:lnTo>
                  <a:lnTo>
                    <a:pt x="3496665" y="1367650"/>
                  </a:lnTo>
                  <a:lnTo>
                    <a:pt x="3493922" y="1370368"/>
                  </a:lnTo>
                  <a:lnTo>
                    <a:pt x="3493922" y="1377111"/>
                  </a:lnTo>
                  <a:lnTo>
                    <a:pt x="3496665" y="1379829"/>
                  </a:lnTo>
                  <a:lnTo>
                    <a:pt x="3503371" y="1379829"/>
                  </a:lnTo>
                  <a:lnTo>
                    <a:pt x="3506101" y="1377111"/>
                  </a:lnTo>
                  <a:lnTo>
                    <a:pt x="3506101" y="1370368"/>
                  </a:lnTo>
                  <a:close/>
                </a:path>
                <a:path w="3512819" h="2315209">
                  <a:moveTo>
                    <a:pt x="3507155" y="785241"/>
                  </a:moveTo>
                  <a:lnTo>
                    <a:pt x="3504425" y="782510"/>
                  </a:lnTo>
                  <a:lnTo>
                    <a:pt x="3497694" y="782510"/>
                  </a:lnTo>
                  <a:lnTo>
                    <a:pt x="3494976" y="785241"/>
                  </a:lnTo>
                  <a:lnTo>
                    <a:pt x="3494976" y="791959"/>
                  </a:lnTo>
                  <a:lnTo>
                    <a:pt x="3497694" y="794689"/>
                  </a:lnTo>
                  <a:lnTo>
                    <a:pt x="3504425" y="794689"/>
                  </a:lnTo>
                  <a:lnTo>
                    <a:pt x="3507155" y="791959"/>
                  </a:lnTo>
                  <a:lnTo>
                    <a:pt x="3507155" y="785241"/>
                  </a:lnTo>
                  <a:close/>
                </a:path>
                <a:path w="3512819" h="2315209">
                  <a:moveTo>
                    <a:pt x="3509975" y="810666"/>
                  </a:moveTo>
                  <a:lnTo>
                    <a:pt x="3507244" y="807948"/>
                  </a:lnTo>
                  <a:lnTo>
                    <a:pt x="3500526" y="807948"/>
                  </a:lnTo>
                  <a:lnTo>
                    <a:pt x="3497796" y="810666"/>
                  </a:lnTo>
                  <a:lnTo>
                    <a:pt x="3497796" y="817410"/>
                  </a:lnTo>
                  <a:lnTo>
                    <a:pt x="3500526" y="820127"/>
                  </a:lnTo>
                  <a:lnTo>
                    <a:pt x="3507244" y="820127"/>
                  </a:lnTo>
                  <a:lnTo>
                    <a:pt x="3509975" y="817410"/>
                  </a:lnTo>
                  <a:lnTo>
                    <a:pt x="3509975" y="810666"/>
                  </a:lnTo>
                  <a:close/>
                </a:path>
                <a:path w="3512819" h="2315209">
                  <a:moveTo>
                    <a:pt x="3511435" y="1345349"/>
                  </a:moveTo>
                  <a:lnTo>
                    <a:pt x="3508718" y="1342618"/>
                  </a:lnTo>
                  <a:lnTo>
                    <a:pt x="3501987" y="1342618"/>
                  </a:lnTo>
                  <a:lnTo>
                    <a:pt x="3499269" y="1345349"/>
                  </a:lnTo>
                  <a:lnTo>
                    <a:pt x="3499269" y="1352067"/>
                  </a:lnTo>
                  <a:lnTo>
                    <a:pt x="3501987" y="1354797"/>
                  </a:lnTo>
                  <a:lnTo>
                    <a:pt x="3508718" y="1354797"/>
                  </a:lnTo>
                  <a:lnTo>
                    <a:pt x="3511435" y="1352067"/>
                  </a:lnTo>
                  <a:lnTo>
                    <a:pt x="3511435" y="1345349"/>
                  </a:lnTo>
                  <a:close/>
                </a:path>
                <a:path w="3512819" h="2315209">
                  <a:moveTo>
                    <a:pt x="3512375" y="836142"/>
                  </a:moveTo>
                  <a:lnTo>
                    <a:pt x="3509657" y="833412"/>
                  </a:lnTo>
                  <a:lnTo>
                    <a:pt x="3502926" y="833412"/>
                  </a:lnTo>
                  <a:lnTo>
                    <a:pt x="3500209" y="836142"/>
                  </a:lnTo>
                  <a:lnTo>
                    <a:pt x="3500209" y="842873"/>
                  </a:lnTo>
                  <a:lnTo>
                    <a:pt x="3502926" y="845591"/>
                  </a:lnTo>
                  <a:lnTo>
                    <a:pt x="3509657" y="845591"/>
                  </a:lnTo>
                  <a:lnTo>
                    <a:pt x="3512375" y="842873"/>
                  </a:lnTo>
                  <a:lnTo>
                    <a:pt x="3512375" y="83614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1944757" y="8269751"/>
              <a:ext cx="3277870" cy="1183005"/>
            </a:xfrm>
            <a:custGeom>
              <a:avLst/>
              <a:gdLst/>
              <a:ahLst/>
              <a:cxnLst/>
              <a:rect l="l" t="t" r="r" b="b"/>
              <a:pathLst>
                <a:path w="3277869" h="1183004">
                  <a:moveTo>
                    <a:pt x="12166" y="1173480"/>
                  </a:moveTo>
                  <a:lnTo>
                    <a:pt x="9436" y="1170749"/>
                  </a:lnTo>
                  <a:lnTo>
                    <a:pt x="2717" y="1170749"/>
                  </a:lnTo>
                  <a:lnTo>
                    <a:pt x="0" y="1173480"/>
                  </a:lnTo>
                  <a:lnTo>
                    <a:pt x="0" y="1180198"/>
                  </a:lnTo>
                  <a:lnTo>
                    <a:pt x="2717" y="1182928"/>
                  </a:lnTo>
                  <a:lnTo>
                    <a:pt x="9436" y="1182928"/>
                  </a:lnTo>
                  <a:lnTo>
                    <a:pt x="12166" y="1180198"/>
                  </a:lnTo>
                  <a:lnTo>
                    <a:pt x="12166" y="1173480"/>
                  </a:lnTo>
                  <a:close/>
                </a:path>
                <a:path w="3277869" h="1183004">
                  <a:moveTo>
                    <a:pt x="14897" y="1148041"/>
                  </a:moveTo>
                  <a:lnTo>
                    <a:pt x="12166" y="1145311"/>
                  </a:lnTo>
                  <a:lnTo>
                    <a:pt x="5435" y="1145311"/>
                  </a:lnTo>
                  <a:lnTo>
                    <a:pt x="2717" y="1148041"/>
                  </a:lnTo>
                  <a:lnTo>
                    <a:pt x="2717" y="1154760"/>
                  </a:lnTo>
                  <a:lnTo>
                    <a:pt x="5435" y="1157490"/>
                  </a:lnTo>
                  <a:lnTo>
                    <a:pt x="12166" y="1157490"/>
                  </a:lnTo>
                  <a:lnTo>
                    <a:pt x="14897" y="1154760"/>
                  </a:lnTo>
                  <a:lnTo>
                    <a:pt x="14897" y="1148041"/>
                  </a:lnTo>
                  <a:close/>
                </a:path>
                <a:path w="3277869" h="1183004">
                  <a:moveTo>
                    <a:pt x="18021" y="1122629"/>
                  </a:moveTo>
                  <a:lnTo>
                    <a:pt x="15290" y="1119911"/>
                  </a:lnTo>
                  <a:lnTo>
                    <a:pt x="8585" y="1119911"/>
                  </a:lnTo>
                  <a:lnTo>
                    <a:pt x="5842" y="1122629"/>
                  </a:lnTo>
                  <a:lnTo>
                    <a:pt x="5842" y="1129360"/>
                  </a:lnTo>
                  <a:lnTo>
                    <a:pt x="8585" y="1132078"/>
                  </a:lnTo>
                  <a:lnTo>
                    <a:pt x="15290" y="1132078"/>
                  </a:lnTo>
                  <a:lnTo>
                    <a:pt x="18021" y="1129360"/>
                  </a:lnTo>
                  <a:lnTo>
                    <a:pt x="18021" y="1122629"/>
                  </a:lnTo>
                  <a:close/>
                </a:path>
                <a:path w="3277869" h="1183004">
                  <a:moveTo>
                    <a:pt x="21590" y="1097280"/>
                  </a:moveTo>
                  <a:lnTo>
                    <a:pt x="18846" y="1094562"/>
                  </a:lnTo>
                  <a:lnTo>
                    <a:pt x="12141" y="1094562"/>
                  </a:lnTo>
                  <a:lnTo>
                    <a:pt x="9410" y="1097280"/>
                  </a:lnTo>
                  <a:lnTo>
                    <a:pt x="9410" y="1103998"/>
                  </a:lnTo>
                  <a:lnTo>
                    <a:pt x="12141" y="1106728"/>
                  </a:lnTo>
                  <a:lnTo>
                    <a:pt x="18846" y="1106728"/>
                  </a:lnTo>
                  <a:lnTo>
                    <a:pt x="21590" y="1103998"/>
                  </a:lnTo>
                  <a:lnTo>
                    <a:pt x="21590" y="1097280"/>
                  </a:lnTo>
                  <a:close/>
                </a:path>
                <a:path w="3277869" h="1183004">
                  <a:moveTo>
                    <a:pt x="25463" y="1071994"/>
                  </a:moveTo>
                  <a:lnTo>
                    <a:pt x="22720" y="1069263"/>
                  </a:lnTo>
                  <a:lnTo>
                    <a:pt x="16014" y="1069263"/>
                  </a:lnTo>
                  <a:lnTo>
                    <a:pt x="13284" y="1071994"/>
                  </a:lnTo>
                  <a:lnTo>
                    <a:pt x="13284" y="1078712"/>
                  </a:lnTo>
                  <a:lnTo>
                    <a:pt x="16014" y="1081430"/>
                  </a:lnTo>
                  <a:lnTo>
                    <a:pt x="22720" y="1081430"/>
                  </a:lnTo>
                  <a:lnTo>
                    <a:pt x="25463" y="1078712"/>
                  </a:lnTo>
                  <a:lnTo>
                    <a:pt x="25463" y="1071994"/>
                  </a:lnTo>
                  <a:close/>
                </a:path>
                <a:path w="3277869" h="1183004">
                  <a:moveTo>
                    <a:pt x="29654" y="1046759"/>
                  </a:moveTo>
                  <a:lnTo>
                    <a:pt x="26924" y="1044028"/>
                  </a:lnTo>
                  <a:lnTo>
                    <a:pt x="20218" y="1044028"/>
                  </a:lnTo>
                  <a:lnTo>
                    <a:pt x="17475" y="1046759"/>
                  </a:lnTo>
                  <a:lnTo>
                    <a:pt x="17475" y="1053477"/>
                  </a:lnTo>
                  <a:lnTo>
                    <a:pt x="20218" y="1056195"/>
                  </a:lnTo>
                  <a:lnTo>
                    <a:pt x="26924" y="1056195"/>
                  </a:lnTo>
                  <a:lnTo>
                    <a:pt x="29654" y="1053477"/>
                  </a:lnTo>
                  <a:lnTo>
                    <a:pt x="29654" y="1046759"/>
                  </a:lnTo>
                  <a:close/>
                </a:path>
                <a:path w="3277869" h="1183004">
                  <a:moveTo>
                    <a:pt x="34251" y="1021575"/>
                  </a:moveTo>
                  <a:lnTo>
                    <a:pt x="31534" y="1018857"/>
                  </a:lnTo>
                  <a:lnTo>
                    <a:pt x="24815" y="1018857"/>
                  </a:lnTo>
                  <a:lnTo>
                    <a:pt x="22072" y="1021575"/>
                  </a:lnTo>
                  <a:lnTo>
                    <a:pt x="22072" y="1028306"/>
                  </a:lnTo>
                  <a:lnTo>
                    <a:pt x="24815" y="1031024"/>
                  </a:lnTo>
                  <a:lnTo>
                    <a:pt x="31534" y="1031024"/>
                  </a:lnTo>
                  <a:lnTo>
                    <a:pt x="34251" y="1028306"/>
                  </a:lnTo>
                  <a:lnTo>
                    <a:pt x="34251" y="1021575"/>
                  </a:lnTo>
                  <a:close/>
                </a:path>
                <a:path w="3277869" h="1183004">
                  <a:moveTo>
                    <a:pt x="39281" y="996480"/>
                  </a:moveTo>
                  <a:lnTo>
                    <a:pt x="36563" y="993736"/>
                  </a:lnTo>
                  <a:lnTo>
                    <a:pt x="29832" y="993736"/>
                  </a:lnTo>
                  <a:lnTo>
                    <a:pt x="27101" y="996480"/>
                  </a:lnTo>
                  <a:lnTo>
                    <a:pt x="27101" y="1003198"/>
                  </a:lnTo>
                  <a:lnTo>
                    <a:pt x="29832" y="1005916"/>
                  </a:lnTo>
                  <a:lnTo>
                    <a:pt x="36563" y="1005916"/>
                  </a:lnTo>
                  <a:lnTo>
                    <a:pt x="39281" y="1003198"/>
                  </a:lnTo>
                  <a:lnTo>
                    <a:pt x="39281" y="996480"/>
                  </a:lnTo>
                  <a:close/>
                </a:path>
                <a:path w="3277869" h="1183004">
                  <a:moveTo>
                    <a:pt x="44526" y="971435"/>
                  </a:moveTo>
                  <a:lnTo>
                    <a:pt x="41795" y="968717"/>
                  </a:lnTo>
                  <a:lnTo>
                    <a:pt x="35077" y="968717"/>
                  </a:lnTo>
                  <a:lnTo>
                    <a:pt x="32346" y="971435"/>
                  </a:lnTo>
                  <a:lnTo>
                    <a:pt x="32346" y="978166"/>
                  </a:lnTo>
                  <a:lnTo>
                    <a:pt x="35077" y="980897"/>
                  </a:lnTo>
                  <a:lnTo>
                    <a:pt x="41795" y="980897"/>
                  </a:lnTo>
                  <a:lnTo>
                    <a:pt x="44526" y="978166"/>
                  </a:lnTo>
                  <a:lnTo>
                    <a:pt x="44526" y="971435"/>
                  </a:lnTo>
                  <a:close/>
                </a:path>
                <a:path w="3277869" h="1183004">
                  <a:moveTo>
                    <a:pt x="50292" y="946492"/>
                  </a:moveTo>
                  <a:lnTo>
                    <a:pt x="47548" y="943762"/>
                  </a:lnTo>
                  <a:lnTo>
                    <a:pt x="40843" y="943762"/>
                  </a:lnTo>
                  <a:lnTo>
                    <a:pt x="38112" y="946492"/>
                  </a:lnTo>
                  <a:lnTo>
                    <a:pt x="38112" y="953211"/>
                  </a:lnTo>
                  <a:lnTo>
                    <a:pt x="40843" y="955941"/>
                  </a:lnTo>
                  <a:lnTo>
                    <a:pt x="47548" y="955941"/>
                  </a:lnTo>
                  <a:lnTo>
                    <a:pt x="50292" y="953211"/>
                  </a:lnTo>
                  <a:lnTo>
                    <a:pt x="50292" y="946492"/>
                  </a:lnTo>
                  <a:close/>
                </a:path>
                <a:path w="3277869" h="1183004">
                  <a:moveTo>
                    <a:pt x="56362" y="921626"/>
                  </a:moveTo>
                  <a:lnTo>
                    <a:pt x="53632" y="918895"/>
                  </a:lnTo>
                  <a:lnTo>
                    <a:pt x="46913" y="918895"/>
                  </a:lnTo>
                  <a:lnTo>
                    <a:pt x="44183" y="921626"/>
                  </a:lnTo>
                  <a:lnTo>
                    <a:pt x="44183" y="928357"/>
                  </a:lnTo>
                  <a:lnTo>
                    <a:pt x="46913" y="931075"/>
                  </a:lnTo>
                  <a:lnTo>
                    <a:pt x="53632" y="931075"/>
                  </a:lnTo>
                  <a:lnTo>
                    <a:pt x="56362" y="928357"/>
                  </a:lnTo>
                  <a:lnTo>
                    <a:pt x="56362" y="921626"/>
                  </a:lnTo>
                  <a:close/>
                </a:path>
                <a:path w="3277869" h="1183004">
                  <a:moveTo>
                    <a:pt x="62738" y="896861"/>
                  </a:moveTo>
                  <a:lnTo>
                    <a:pt x="60007" y="894118"/>
                  </a:lnTo>
                  <a:lnTo>
                    <a:pt x="53289" y="894118"/>
                  </a:lnTo>
                  <a:lnTo>
                    <a:pt x="50571" y="896861"/>
                  </a:lnTo>
                  <a:lnTo>
                    <a:pt x="50571" y="903579"/>
                  </a:lnTo>
                  <a:lnTo>
                    <a:pt x="53289" y="906297"/>
                  </a:lnTo>
                  <a:lnTo>
                    <a:pt x="60007" y="906297"/>
                  </a:lnTo>
                  <a:lnTo>
                    <a:pt x="62738" y="903579"/>
                  </a:lnTo>
                  <a:lnTo>
                    <a:pt x="62738" y="896861"/>
                  </a:lnTo>
                  <a:close/>
                </a:path>
                <a:path w="3277869" h="1183004">
                  <a:moveTo>
                    <a:pt x="69545" y="872172"/>
                  </a:moveTo>
                  <a:lnTo>
                    <a:pt x="66814" y="869442"/>
                  </a:lnTo>
                  <a:lnTo>
                    <a:pt x="60096" y="869442"/>
                  </a:lnTo>
                  <a:lnTo>
                    <a:pt x="57378" y="872172"/>
                  </a:lnTo>
                  <a:lnTo>
                    <a:pt x="57378" y="878903"/>
                  </a:lnTo>
                  <a:lnTo>
                    <a:pt x="60096" y="881621"/>
                  </a:lnTo>
                  <a:lnTo>
                    <a:pt x="66814" y="881621"/>
                  </a:lnTo>
                  <a:lnTo>
                    <a:pt x="69545" y="878903"/>
                  </a:lnTo>
                  <a:lnTo>
                    <a:pt x="69545" y="872172"/>
                  </a:lnTo>
                  <a:close/>
                </a:path>
                <a:path w="3277869" h="1183004">
                  <a:moveTo>
                    <a:pt x="76669" y="847598"/>
                  </a:moveTo>
                  <a:lnTo>
                    <a:pt x="73939" y="844867"/>
                  </a:lnTo>
                  <a:lnTo>
                    <a:pt x="67233" y="844867"/>
                  </a:lnTo>
                  <a:lnTo>
                    <a:pt x="64490" y="847598"/>
                  </a:lnTo>
                  <a:lnTo>
                    <a:pt x="64490" y="854329"/>
                  </a:lnTo>
                  <a:lnTo>
                    <a:pt x="67233" y="857046"/>
                  </a:lnTo>
                  <a:lnTo>
                    <a:pt x="73939" y="857046"/>
                  </a:lnTo>
                  <a:lnTo>
                    <a:pt x="76669" y="854329"/>
                  </a:lnTo>
                  <a:lnTo>
                    <a:pt x="76669" y="847598"/>
                  </a:lnTo>
                  <a:close/>
                </a:path>
                <a:path w="3277869" h="1183004">
                  <a:moveTo>
                    <a:pt x="84112" y="823125"/>
                  </a:moveTo>
                  <a:lnTo>
                    <a:pt x="81368" y="820381"/>
                  </a:lnTo>
                  <a:lnTo>
                    <a:pt x="74663" y="820381"/>
                  </a:lnTo>
                  <a:lnTo>
                    <a:pt x="71932" y="823125"/>
                  </a:lnTo>
                  <a:lnTo>
                    <a:pt x="71932" y="829843"/>
                  </a:lnTo>
                  <a:lnTo>
                    <a:pt x="74663" y="832561"/>
                  </a:lnTo>
                  <a:lnTo>
                    <a:pt x="81368" y="832561"/>
                  </a:lnTo>
                  <a:lnTo>
                    <a:pt x="84112" y="829843"/>
                  </a:lnTo>
                  <a:lnTo>
                    <a:pt x="84112" y="823125"/>
                  </a:lnTo>
                  <a:close/>
                </a:path>
                <a:path w="3277869" h="1183004">
                  <a:moveTo>
                    <a:pt x="91948" y="798766"/>
                  </a:moveTo>
                  <a:lnTo>
                    <a:pt x="89230" y="796036"/>
                  </a:lnTo>
                  <a:lnTo>
                    <a:pt x="82499" y="796036"/>
                  </a:lnTo>
                  <a:lnTo>
                    <a:pt x="79781" y="798766"/>
                  </a:lnTo>
                  <a:lnTo>
                    <a:pt x="79781" y="805484"/>
                  </a:lnTo>
                  <a:lnTo>
                    <a:pt x="82499" y="808215"/>
                  </a:lnTo>
                  <a:lnTo>
                    <a:pt x="89230" y="808215"/>
                  </a:lnTo>
                  <a:lnTo>
                    <a:pt x="91948" y="805484"/>
                  </a:lnTo>
                  <a:lnTo>
                    <a:pt x="91948" y="798766"/>
                  </a:lnTo>
                  <a:close/>
                </a:path>
                <a:path w="3277869" h="1183004">
                  <a:moveTo>
                    <a:pt x="100114" y="774509"/>
                  </a:moveTo>
                  <a:lnTo>
                    <a:pt x="97396" y="771779"/>
                  </a:lnTo>
                  <a:lnTo>
                    <a:pt x="90678" y="771779"/>
                  </a:lnTo>
                  <a:lnTo>
                    <a:pt x="87934" y="774509"/>
                  </a:lnTo>
                  <a:lnTo>
                    <a:pt x="87934" y="781240"/>
                  </a:lnTo>
                  <a:lnTo>
                    <a:pt x="90678" y="783958"/>
                  </a:lnTo>
                  <a:lnTo>
                    <a:pt x="97396" y="783958"/>
                  </a:lnTo>
                  <a:lnTo>
                    <a:pt x="100114" y="781240"/>
                  </a:lnTo>
                  <a:lnTo>
                    <a:pt x="100114" y="774509"/>
                  </a:lnTo>
                  <a:close/>
                </a:path>
                <a:path w="3277869" h="1183004">
                  <a:moveTo>
                    <a:pt x="108699" y="750392"/>
                  </a:moveTo>
                  <a:lnTo>
                    <a:pt x="105981" y="747661"/>
                  </a:lnTo>
                  <a:lnTo>
                    <a:pt x="99263" y="747661"/>
                  </a:lnTo>
                  <a:lnTo>
                    <a:pt x="96520" y="750392"/>
                  </a:lnTo>
                  <a:lnTo>
                    <a:pt x="96520" y="757110"/>
                  </a:lnTo>
                  <a:lnTo>
                    <a:pt x="99263" y="759828"/>
                  </a:lnTo>
                  <a:lnTo>
                    <a:pt x="105981" y="759828"/>
                  </a:lnTo>
                  <a:lnTo>
                    <a:pt x="108699" y="757110"/>
                  </a:lnTo>
                  <a:lnTo>
                    <a:pt x="108699" y="750392"/>
                  </a:lnTo>
                  <a:close/>
                </a:path>
                <a:path w="3277869" h="1183004">
                  <a:moveTo>
                    <a:pt x="117602" y="726389"/>
                  </a:moveTo>
                  <a:lnTo>
                    <a:pt x="114884" y="723658"/>
                  </a:lnTo>
                  <a:lnTo>
                    <a:pt x="108153" y="723658"/>
                  </a:lnTo>
                  <a:lnTo>
                    <a:pt x="105435" y="726389"/>
                  </a:lnTo>
                  <a:lnTo>
                    <a:pt x="105435" y="733107"/>
                  </a:lnTo>
                  <a:lnTo>
                    <a:pt x="108153" y="735838"/>
                  </a:lnTo>
                  <a:lnTo>
                    <a:pt x="114884" y="735838"/>
                  </a:lnTo>
                  <a:lnTo>
                    <a:pt x="117602" y="733107"/>
                  </a:lnTo>
                  <a:lnTo>
                    <a:pt x="117602" y="726389"/>
                  </a:lnTo>
                  <a:close/>
                </a:path>
                <a:path w="3277869" h="1183004">
                  <a:moveTo>
                    <a:pt x="126822" y="702525"/>
                  </a:moveTo>
                  <a:lnTo>
                    <a:pt x="124091" y="699795"/>
                  </a:lnTo>
                  <a:lnTo>
                    <a:pt x="117373" y="699795"/>
                  </a:lnTo>
                  <a:lnTo>
                    <a:pt x="114655" y="702525"/>
                  </a:lnTo>
                  <a:lnTo>
                    <a:pt x="114655" y="709244"/>
                  </a:lnTo>
                  <a:lnTo>
                    <a:pt x="117373" y="711974"/>
                  </a:lnTo>
                  <a:lnTo>
                    <a:pt x="124091" y="711974"/>
                  </a:lnTo>
                  <a:lnTo>
                    <a:pt x="126822" y="709244"/>
                  </a:lnTo>
                  <a:lnTo>
                    <a:pt x="126822" y="702525"/>
                  </a:lnTo>
                  <a:close/>
                </a:path>
                <a:path w="3277869" h="1183004">
                  <a:moveTo>
                    <a:pt x="136347" y="678789"/>
                  </a:moveTo>
                  <a:lnTo>
                    <a:pt x="133629" y="676059"/>
                  </a:lnTo>
                  <a:lnTo>
                    <a:pt x="126898" y="676059"/>
                  </a:lnTo>
                  <a:lnTo>
                    <a:pt x="124180" y="678789"/>
                  </a:lnTo>
                  <a:lnTo>
                    <a:pt x="124180" y="685507"/>
                  </a:lnTo>
                  <a:lnTo>
                    <a:pt x="126898" y="688238"/>
                  </a:lnTo>
                  <a:lnTo>
                    <a:pt x="133629" y="688238"/>
                  </a:lnTo>
                  <a:lnTo>
                    <a:pt x="136347" y="685507"/>
                  </a:lnTo>
                  <a:lnTo>
                    <a:pt x="136347" y="678789"/>
                  </a:lnTo>
                  <a:close/>
                </a:path>
                <a:path w="3277869" h="1183004">
                  <a:moveTo>
                    <a:pt x="146304" y="655193"/>
                  </a:moveTo>
                  <a:lnTo>
                    <a:pt x="143573" y="652462"/>
                  </a:lnTo>
                  <a:lnTo>
                    <a:pt x="136855" y="652462"/>
                  </a:lnTo>
                  <a:lnTo>
                    <a:pt x="134124" y="655193"/>
                  </a:lnTo>
                  <a:lnTo>
                    <a:pt x="134124" y="661924"/>
                  </a:lnTo>
                  <a:lnTo>
                    <a:pt x="136855" y="664641"/>
                  </a:lnTo>
                  <a:lnTo>
                    <a:pt x="143573" y="664641"/>
                  </a:lnTo>
                  <a:lnTo>
                    <a:pt x="146304" y="661924"/>
                  </a:lnTo>
                  <a:lnTo>
                    <a:pt x="146304" y="655193"/>
                  </a:lnTo>
                  <a:close/>
                </a:path>
                <a:path w="3277869" h="1183004">
                  <a:moveTo>
                    <a:pt x="156552" y="631748"/>
                  </a:moveTo>
                  <a:lnTo>
                    <a:pt x="153835" y="629031"/>
                  </a:lnTo>
                  <a:lnTo>
                    <a:pt x="147104" y="629031"/>
                  </a:lnTo>
                  <a:lnTo>
                    <a:pt x="144386" y="631748"/>
                  </a:lnTo>
                  <a:lnTo>
                    <a:pt x="144386" y="638479"/>
                  </a:lnTo>
                  <a:lnTo>
                    <a:pt x="147104" y="641210"/>
                  </a:lnTo>
                  <a:lnTo>
                    <a:pt x="153835" y="641210"/>
                  </a:lnTo>
                  <a:lnTo>
                    <a:pt x="156552" y="638479"/>
                  </a:lnTo>
                  <a:lnTo>
                    <a:pt x="156552" y="631748"/>
                  </a:lnTo>
                  <a:close/>
                </a:path>
                <a:path w="3277869" h="1183004">
                  <a:moveTo>
                    <a:pt x="167132" y="608469"/>
                  </a:moveTo>
                  <a:lnTo>
                    <a:pt x="164414" y="605739"/>
                  </a:lnTo>
                  <a:lnTo>
                    <a:pt x="157683" y="605739"/>
                  </a:lnTo>
                  <a:lnTo>
                    <a:pt x="154952" y="608469"/>
                  </a:lnTo>
                  <a:lnTo>
                    <a:pt x="154952" y="615188"/>
                  </a:lnTo>
                  <a:lnTo>
                    <a:pt x="157683" y="617905"/>
                  </a:lnTo>
                  <a:lnTo>
                    <a:pt x="164414" y="617905"/>
                  </a:lnTo>
                  <a:lnTo>
                    <a:pt x="167132" y="615188"/>
                  </a:lnTo>
                  <a:lnTo>
                    <a:pt x="167132" y="608469"/>
                  </a:lnTo>
                  <a:close/>
                </a:path>
                <a:path w="3277869" h="1183004">
                  <a:moveTo>
                    <a:pt x="178130" y="585330"/>
                  </a:moveTo>
                  <a:lnTo>
                    <a:pt x="175399" y="582587"/>
                  </a:lnTo>
                  <a:lnTo>
                    <a:pt x="168694" y="582587"/>
                  </a:lnTo>
                  <a:lnTo>
                    <a:pt x="165963" y="585330"/>
                  </a:lnTo>
                  <a:lnTo>
                    <a:pt x="165963" y="592048"/>
                  </a:lnTo>
                  <a:lnTo>
                    <a:pt x="168694" y="594766"/>
                  </a:lnTo>
                  <a:lnTo>
                    <a:pt x="175399" y="594766"/>
                  </a:lnTo>
                  <a:lnTo>
                    <a:pt x="178130" y="592048"/>
                  </a:lnTo>
                  <a:lnTo>
                    <a:pt x="178130" y="585330"/>
                  </a:lnTo>
                  <a:close/>
                </a:path>
                <a:path w="3277869" h="1183004">
                  <a:moveTo>
                    <a:pt x="189344" y="562356"/>
                  </a:moveTo>
                  <a:lnTo>
                    <a:pt x="186601" y="559625"/>
                  </a:lnTo>
                  <a:lnTo>
                    <a:pt x="179895" y="559625"/>
                  </a:lnTo>
                  <a:lnTo>
                    <a:pt x="177165" y="562356"/>
                  </a:lnTo>
                  <a:lnTo>
                    <a:pt x="177165" y="569074"/>
                  </a:lnTo>
                  <a:lnTo>
                    <a:pt x="179895" y="571792"/>
                  </a:lnTo>
                  <a:lnTo>
                    <a:pt x="186601" y="571792"/>
                  </a:lnTo>
                  <a:lnTo>
                    <a:pt x="189344" y="569074"/>
                  </a:lnTo>
                  <a:lnTo>
                    <a:pt x="189344" y="562356"/>
                  </a:lnTo>
                  <a:close/>
                </a:path>
                <a:path w="3277869" h="1183004">
                  <a:moveTo>
                    <a:pt x="200952" y="539521"/>
                  </a:moveTo>
                  <a:lnTo>
                    <a:pt x="198234" y="536803"/>
                  </a:lnTo>
                  <a:lnTo>
                    <a:pt x="191503" y="536803"/>
                  </a:lnTo>
                  <a:lnTo>
                    <a:pt x="188785" y="539521"/>
                  </a:lnTo>
                  <a:lnTo>
                    <a:pt x="188785" y="546265"/>
                  </a:lnTo>
                  <a:lnTo>
                    <a:pt x="191503" y="548982"/>
                  </a:lnTo>
                  <a:lnTo>
                    <a:pt x="198234" y="548982"/>
                  </a:lnTo>
                  <a:lnTo>
                    <a:pt x="200952" y="546265"/>
                  </a:lnTo>
                  <a:lnTo>
                    <a:pt x="200952" y="539521"/>
                  </a:lnTo>
                  <a:close/>
                </a:path>
                <a:path w="3277869" h="1183004">
                  <a:moveTo>
                    <a:pt x="212890" y="516902"/>
                  </a:moveTo>
                  <a:lnTo>
                    <a:pt x="210159" y="514172"/>
                  </a:lnTo>
                  <a:lnTo>
                    <a:pt x="203441" y="514172"/>
                  </a:lnTo>
                  <a:lnTo>
                    <a:pt x="200710" y="516902"/>
                  </a:lnTo>
                  <a:lnTo>
                    <a:pt x="200710" y="523621"/>
                  </a:lnTo>
                  <a:lnTo>
                    <a:pt x="203441" y="526338"/>
                  </a:lnTo>
                  <a:lnTo>
                    <a:pt x="210159" y="526338"/>
                  </a:lnTo>
                  <a:lnTo>
                    <a:pt x="212890" y="523621"/>
                  </a:lnTo>
                  <a:lnTo>
                    <a:pt x="212890" y="516902"/>
                  </a:lnTo>
                  <a:close/>
                </a:path>
                <a:path w="3277869" h="1183004">
                  <a:moveTo>
                    <a:pt x="225132" y="494423"/>
                  </a:moveTo>
                  <a:lnTo>
                    <a:pt x="222402" y="491693"/>
                  </a:lnTo>
                  <a:lnTo>
                    <a:pt x="215696" y="491693"/>
                  </a:lnTo>
                  <a:lnTo>
                    <a:pt x="212966" y="494423"/>
                  </a:lnTo>
                  <a:lnTo>
                    <a:pt x="212966" y="501154"/>
                  </a:lnTo>
                  <a:lnTo>
                    <a:pt x="215696" y="503872"/>
                  </a:lnTo>
                  <a:lnTo>
                    <a:pt x="222402" y="503872"/>
                  </a:lnTo>
                  <a:lnTo>
                    <a:pt x="225132" y="501154"/>
                  </a:lnTo>
                  <a:lnTo>
                    <a:pt x="225132" y="494423"/>
                  </a:lnTo>
                  <a:close/>
                </a:path>
                <a:path w="3277869" h="1183004">
                  <a:moveTo>
                    <a:pt x="237705" y="472147"/>
                  </a:moveTo>
                  <a:lnTo>
                    <a:pt x="234975" y="469417"/>
                  </a:lnTo>
                  <a:lnTo>
                    <a:pt x="228257" y="469417"/>
                  </a:lnTo>
                  <a:lnTo>
                    <a:pt x="225539" y="472147"/>
                  </a:lnTo>
                  <a:lnTo>
                    <a:pt x="225539" y="478866"/>
                  </a:lnTo>
                  <a:lnTo>
                    <a:pt x="228257" y="481596"/>
                  </a:lnTo>
                  <a:lnTo>
                    <a:pt x="234975" y="481596"/>
                  </a:lnTo>
                  <a:lnTo>
                    <a:pt x="237705" y="478866"/>
                  </a:lnTo>
                  <a:lnTo>
                    <a:pt x="237705" y="472147"/>
                  </a:lnTo>
                  <a:close/>
                </a:path>
                <a:path w="3277869" h="1183004">
                  <a:moveTo>
                    <a:pt x="250685" y="450037"/>
                  </a:moveTo>
                  <a:lnTo>
                    <a:pt x="247967" y="447306"/>
                  </a:lnTo>
                  <a:lnTo>
                    <a:pt x="241249" y="447306"/>
                  </a:lnTo>
                  <a:lnTo>
                    <a:pt x="238518" y="450037"/>
                  </a:lnTo>
                  <a:lnTo>
                    <a:pt x="238518" y="456755"/>
                  </a:lnTo>
                  <a:lnTo>
                    <a:pt x="241249" y="459486"/>
                  </a:lnTo>
                  <a:lnTo>
                    <a:pt x="247967" y="459486"/>
                  </a:lnTo>
                  <a:lnTo>
                    <a:pt x="250685" y="456755"/>
                  </a:lnTo>
                  <a:lnTo>
                    <a:pt x="250685" y="450037"/>
                  </a:lnTo>
                  <a:close/>
                </a:path>
                <a:path w="3277869" h="1183004">
                  <a:moveTo>
                    <a:pt x="263880" y="428142"/>
                  </a:moveTo>
                  <a:lnTo>
                    <a:pt x="261162" y="425399"/>
                  </a:lnTo>
                  <a:lnTo>
                    <a:pt x="254431" y="425399"/>
                  </a:lnTo>
                  <a:lnTo>
                    <a:pt x="251714" y="428142"/>
                  </a:lnTo>
                  <a:lnTo>
                    <a:pt x="251714" y="434860"/>
                  </a:lnTo>
                  <a:lnTo>
                    <a:pt x="254431" y="437578"/>
                  </a:lnTo>
                  <a:lnTo>
                    <a:pt x="261162" y="437578"/>
                  </a:lnTo>
                  <a:lnTo>
                    <a:pt x="263880" y="434860"/>
                  </a:lnTo>
                  <a:lnTo>
                    <a:pt x="263880" y="428142"/>
                  </a:lnTo>
                  <a:close/>
                </a:path>
                <a:path w="3277869" h="1183004">
                  <a:moveTo>
                    <a:pt x="277393" y="406425"/>
                  </a:moveTo>
                  <a:lnTo>
                    <a:pt x="274662" y="403682"/>
                  </a:lnTo>
                  <a:lnTo>
                    <a:pt x="267944" y="403682"/>
                  </a:lnTo>
                  <a:lnTo>
                    <a:pt x="265214" y="406425"/>
                  </a:lnTo>
                  <a:lnTo>
                    <a:pt x="265214" y="413143"/>
                  </a:lnTo>
                  <a:lnTo>
                    <a:pt x="267944" y="415861"/>
                  </a:lnTo>
                  <a:lnTo>
                    <a:pt x="274662" y="415861"/>
                  </a:lnTo>
                  <a:lnTo>
                    <a:pt x="277393" y="413143"/>
                  </a:lnTo>
                  <a:lnTo>
                    <a:pt x="277393" y="406425"/>
                  </a:lnTo>
                  <a:close/>
                </a:path>
                <a:path w="3277869" h="1183004">
                  <a:moveTo>
                    <a:pt x="291325" y="384886"/>
                  </a:moveTo>
                  <a:lnTo>
                    <a:pt x="288594" y="382155"/>
                  </a:lnTo>
                  <a:lnTo>
                    <a:pt x="281876" y="382155"/>
                  </a:lnTo>
                  <a:lnTo>
                    <a:pt x="279146" y="384886"/>
                  </a:lnTo>
                  <a:lnTo>
                    <a:pt x="279146" y="391617"/>
                  </a:lnTo>
                  <a:lnTo>
                    <a:pt x="281876" y="394335"/>
                  </a:lnTo>
                  <a:lnTo>
                    <a:pt x="288594" y="394335"/>
                  </a:lnTo>
                  <a:lnTo>
                    <a:pt x="291325" y="391617"/>
                  </a:lnTo>
                  <a:lnTo>
                    <a:pt x="291325" y="384886"/>
                  </a:lnTo>
                  <a:close/>
                </a:path>
                <a:path w="3277869" h="1183004">
                  <a:moveTo>
                    <a:pt x="305447" y="363575"/>
                  </a:moveTo>
                  <a:lnTo>
                    <a:pt x="302729" y="360845"/>
                  </a:lnTo>
                  <a:lnTo>
                    <a:pt x="296011" y="360845"/>
                  </a:lnTo>
                  <a:lnTo>
                    <a:pt x="293281" y="363575"/>
                  </a:lnTo>
                  <a:lnTo>
                    <a:pt x="293281" y="370293"/>
                  </a:lnTo>
                  <a:lnTo>
                    <a:pt x="296011" y="373024"/>
                  </a:lnTo>
                  <a:lnTo>
                    <a:pt x="302729" y="373024"/>
                  </a:lnTo>
                  <a:lnTo>
                    <a:pt x="305447" y="370293"/>
                  </a:lnTo>
                  <a:lnTo>
                    <a:pt x="305447" y="363575"/>
                  </a:lnTo>
                  <a:close/>
                </a:path>
                <a:path w="3277869" h="1183004">
                  <a:moveTo>
                    <a:pt x="319900" y="342468"/>
                  </a:moveTo>
                  <a:lnTo>
                    <a:pt x="317182" y="339737"/>
                  </a:lnTo>
                  <a:lnTo>
                    <a:pt x="310451" y="339737"/>
                  </a:lnTo>
                  <a:lnTo>
                    <a:pt x="307721" y="342468"/>
                  </a:lnTo>
                  <a:lnTo>
                    <a:pt x="307721" y="349186"/>
                  </a:lnTo>
                  <a:lnTo>
                    <a:pt x="310451" y="351904"/>
                  </a:lnTo>
                  <a:lnTo>
                    <a:pt x="317182" y="351904"/>
                  </a:lnTo>
                  <a:lnTo>
                    <a:pt x="319900" y="349186"/>
                  </a:lnTo>
                  <a:lnTo>
                    <a:pt x="319900" y="342468"/>
                  </a:lnTo>
                  <a:close/>
                </a:path>
                <a:path w="3277869" h="1183004">
                  <a:moveTo>
                    <a:pt x="334670" y="321564"/>
                  </a:moveTo>
                  <a:lnTo>
                    <a:pt x="331939" y="318833"/>
                  </a:lnTo>
                  <a:lnTo>
                    <a:pt x="325234" y="318833"/>
                  </a:lnTo>
                  <a:lnTo>
                    <a:pt x="322491" y="321564"/>
                  </a:lnTo>
                  <a:lnTo>
                    <a:pt x="322491" y="328282"/>
                  </a:lnTo>
                  <a:lnTo>
                    <a:pt x="325234" y="331012"/>
                  </a:lnTo>
                  <a:lnTo>
                    <a:pt x="331939" y="331012"/>
                  </a:lnTo>
                  <a:lnTo>
                    <a:pt x="334670" y="328282"/>
                  </a:lnTo>
                  <a:lnTo>
                    <a:pt x="334670" y="321564"/>
                  </a:lnTo>
                  <a:close/>
                </a:path>
                <a:path w="3277869" h="1183004">
                  <a:moveTo>
                    <a:pt x="349758" y="300888"/>
                  </a:moveTo>
                  <a:lnTo>
                    <a:pt x="347014" y="298145"/>
                  </a:lnTo>
                  <a:lnTo>
                    <a:pt x="340309" y="298145"/>
                  </a:lnTo>
                  <a:lnTo>
                    <a:pt x="337578" y="300888"/>
                  </a:lnTo>
                  <a:lnTo>
                    <a:pt x="337578" y="307606"/>
                  </a:lnTo>
                  <a:lnTo>
                    <a:pt x="340309" y="310324"/>
                  </a:lnTo>
                  <a:lnTo>
                    <a:pt x="347014" y="310324"/>
                  </a:lnTo>
                  <a:lnTo>
                    <a:pt x="349758" y="307606"/>
                  </a:lnTo>
                  <a:lnTo>
                    <a:pt x="349758" y="300888"/>
                  </a:lnTo>
                  <a:close/>
                </a:path>
                <a:path w="3277869" h="1183004">
                  <a:moveTo>
                    <a:pt x="365137" y="280428"/>
                  </a:moveTo>
                  <a:lnTo>
                    <a:pt x="362407" y="277685"/>
                  </a:lnTo>
                  <a:lnTo>
                    <a:pt x="355688" y="277685"/>
                  </a:lnTo>
                  <a:lnTo>
                    <a:pt x="352958" y="280428"/>
                  </a:lnTo>
                  <a:lnTo>
                    <a:pt x="352958" y="287147"/>
                  </a:lnTo>
                  <a:lnTo>
                    <a:pt x="355688" y="289864"/>
                  </a:lnTo>
                  <a:lnTo>
                    <a:pt x="362407" y="289864"/>
                  </a:lnTo>
                  <a:lnTo>
                    <a:pt x="365137" y="287147"/>
                  </a:lnTo>
                  <a:lnTo>
                    <a:pt x="365137" y="280428"/>
                  </a:lnTo>
                  <a:close/>
                </a:path>
                <a:path w="3277869" h="1183004">
                  <a:moveTo>
                    <a:pt x="380733" y="260184"/>
                  </a:moveTo>
                  <a:lnTo>
                    <a:pt x="378002" y="257454"/>
                  </a:lnTo>
                  <a:lnTo>
                    <a:pt x="371297" y="257454"/>
                  </a:lnTo>
                  <a:lnTo>
                    <a:pt x="368554" y="260184"/>
                  </a:lnTo>
                  <a:lnTo>
                    <a:pt x="368554" y="266903"/>
                  </a:lnTo>
                  <a:lnTo>
                    <a:pt x="371297" y="269633"/>
                  </a:lnTo>
                  <a:lnTo>
                    <a:pt x="378002" y="269633"/>
                  </a:lnTo>
                  <a:lnTo>
                    <a:pt x="380733" y="266903"/>
                  </a:lnTo>
                  <a:lnTo>
                    <a:pt x="380733" y="260184"/>
                  </a:lnTo>
                  <a:close/>
                </a:path>
                <a:path w="3277869" h="1183004">
                  <a:moveTo>
                    <a:pt x="396760" y="240169"/>
                  </a:moveTo>
                  <a:lnTo>
                    <a:pt x="394030" y="237451"/>
                  </a:lnTo>
                  <a:lnTo>
                    <a:pt x="387311" y="237451"/>
                  </a:lnTo>
                  <a:lnTo>
                    <a:pt x="384594" y="240169"/>
                  </a:lnTo>
                  <a:lnTo>
                    <a:pt x="384594" y="246900"/>
                  </a:lnTo>
                  <a:lnTo>
                    <a:pt x="387311" y="249631"/>
                  </a:lnTo>
                  <a:lnTo>
                    <a:pt x="394030" y="249631"/>
                  </a:lnTo>
                  <a:lnTo>
                    <a:pt x="396760" y="246900"/>
                  </a:lnTo>
                  <a:lnTo>
                    <a:pt x="396760" y="240169"/>
                  </a:lnTo>
                  <a:close/>
                </a:path>
                <a:path w="3277869" h="1183004">
                  <a:moveTo>
                    <a:pt x="412991" y="220395"/>
                  </a:moveTo>
                  <a:lnTo>
                    <a:pt x="410248" y="217678"/>
                  </a:lnTo>
                  <a:lnTo>
                    <a:pt x="403542" y="217678"/>
                  </a:lnTo>
                  <a:lnTo>
                    <a:pt x="400812" y="220395"/>
                  </a:lnTo>
                  <a:lnTo>
                    <a:pt x="400812" y="227126"/>
                  </a:lnTo>
                  <a:lnTo>
                    <a:pt x="403542" y="229844"/>
                  </a:lnTo>
                  <a:lnTo>
                    <a:pt x="410248" y="229844"/>
                  </a:lnTo>
                  <a:lnTo>
                    <a:pt x="412991" y="227126"/>
                  </a:lnTo>
                  <a:lnTo>
                    <a:pt x="412991" y="220395"/>
                  </a:lnTo>
                  <a:close/>
                </a:path>
                <a:path w="3277869" h="1183004">
                  <a:moveTo>
                    <a:pt x="429526" y="200863"/>
                  </a:moveTo>
                  <a:lnTo>
                    <a:pt x="426808" y="198132"/>
                  </a:lnTo>
                  <a:lnTo>
                    <a:pt x="420090" y="198132"/>
                  </a:lnTo>
                  <a:lnTo>
                    <a:pt x="417360" y="200863"/>
                  </a:lnTo>
                  <a:lnTo>
                    <a:pt x="417360" y="207594"/>
                  </a:lnTo>
                  <a:lnTo>
                    <a:pt x="420090" y="210312"/>
                  </a:lnTo>
                  <a:lnTo>
                    <a:pt x="426808" y="210312"/>
                  </a:lnTo>
                  <a:lnTo>
                    <a:pt x="429526" y="207594"/>
                  </a:lnTo>
                  <a:lnTo>
                    <a:pt x="429526" y="200863"/>
                  </a:lnTo>
                  <a:close/>
                </a:path>
                <a:path w="3277869" h="1183004">
                  <a:moveTo>
                    <a:pt x="446278" y="181559"/>
                  </a:moveTo>
                  <a:lnTo>
                    <a:pt x="443560" y="178841"/>
                  </a:lnTo>
                  <a:lnTo>
                    <a:pt x="436841" y="178841"/>
                  </a:lnTo>
                  <a:lnTo>
                    <a:pt x="434111" y="181559"/>
                  </a:lnTo>
                  <a:lnTo>
                    <a:pt x="434111" y="188290"/>
                  </a:lnTo>
                  <a:lnTo>
                    <a:pt x="436841" y="191008"/>
                  </a:lnTo>
                  <a:lnTo>
                    <a:pt x="443560" y="191008"/>
                  </a:lnTo>
                  <a:lnTo>
                    <a:pt x="446278" y="188290"/>
                  </a:lnTo>
                  <a:lnTo>
                    <a:pt x="446278" y="181559"/>
                  </a:lnTo>
                  <a:close/>
                </a:path>
                <a:path w="3277869" h="1183004">
                  <a:moveTo>
                    <a:pt x="463346" y="162509"/>
                  </a:moveTo>
                  <a:lnTo>
                    <a:pt x="460629" y="159791"/>
                  </a:lnTo>
                  <a:lnTo>
                    <a:pt x="453910" y="159791"/>
                  </a:lnTo>
                  <a:lnTo>
                    <a:pt x="451180" y="162509"/>
                  </a:lnTo>
                  <a:lnTo>
                    <a:pt x="451180" y="169240"/>
                  </a:lnTo>
                  <a:lnTo>
                    <a:pt x="453910" y="171970"/>
                  </a:lnTo>
                  <a:lnTo>
                    <a:pt x="460629" y="171970"/>
                  </a:lnTo>
                  <a:lnTo>
                    <a:pt x="463346" y="169240"/>
                  </a:lnTo>
                  <a:lnTo>
                    <a:pt x="463346" y="162509"/>
                  </a:lnTo>
                  <a:close/>
                </a:path>
                <a:path w="3277869" h="1183004">
                  <a:moveTo>
                    <a:pt x="480733" y="143713"/>
                  </a:moveTo>
                  <a:lnTo>
                    <a:pt x="478015" y="140982"/>
                  </a:lnTo>
                  <a:lnTo>
                    <a:pt x="471284" y="140982"/>
                  </a:lnTo>
                  <a:lnTo>
                    <a:pt x="468566" y="143713"/>
                  </a:lnTo>
                  <a:lnTo>
                    <a:pt x="468566" y="150444"/>
                  </a:lnTo>
                  <a:lnTo>
                    <a:pt x="471284" y="153162"/>
                  </a:lnTo>
                  <a:lnTo>
                    <a:pt x="478015" y="153162"/>
                  </a:lnTo>
                  <a:lnTo>
                    <a:pt x="480733" y="150444"/>
                  </a:lnTo>
                  <a:lnTo>
                    <a:pt x="480733" y="143713"/>
                  </a:lnTo>
                  <a:close/>
                </a:path>
                <a:path w="3277869" h="1183004">
                  <a:moveTo>
                    <a:pt x="498436" y="125158"/>
                  </a:moveTo>
                  <a:lnTo>
                    <a:pt x="495706" y="122428"/>
                  </a:lnTo>
                  <a:lnTo>
                    <a:pt x="489000" y="122428"/>
                  </a:lnTo>
                  <a:lnTo>
                    <a:pt x="486257" y="125158"/>
                  </a:lnTo>
                  <a:lnTo>
                    <a:pt x="486257" y="131889"/>
                  </a:lnTo>
                  <a:lnTo>
                    <a:pt x="489000" y="134607"/>
                  </a:lnTo>
                  <a:lnTo>
                    <a:pt x="495706" y="134607"/>
                  </a:lnTo>
                  <a:lnTo>
                    <a:pt x="498436" y="131889"/>
                  </a:lnTo>
                  <a:lnTo>
                    <a:pt x="498436" y="125158"/>
                  </a:lnTo>
                  <a:close/>
                </a:path>
                <a:path w="3277869" h="1183004">
                  <a:moveTo>
                    <a:pt x="516331" y="106870"/>
                  </a:moveTo>
                  <a:lnTo>
                    <a:pt x="513613" y="104140"/>
                  </a:lnTo>
                  <a:lnTo>
                    <a:pt x="506895" y="104140"/>
                  </a:lnTo>
                  <a:lnTo>
                    <a:pt x="504151" y="106870"/>
                  </a:lnTo>
                  <a:lnTo>
                    <a:pt x="504151" y="113588"/>
                  </a:lnTo>
                  <a:lnTo>
                    <a:pt x="506895" y="116319"/>
                  </a:lnTo>
                  <a:lnTo>
                    <a:pt x="513613" y="116319"/>
                  </a:lnTo>
                  <a:lnTo>
                    <a:pt x="516331" y="113588"/>
                  </a:lnTo>
                  <a:lnTo>
                    <a:pt x="516331" y="106870"/>
                  </a:lnTo>
                  <a:close/>
                </a:path>
                <a:path w="3277869" h="1183004">
                  <a:moveTo>
                    <a:pt x="534454" y="88823"/>
                  </a:moveTo>
                  <a:lnTo>
                    <a:pt x="531723" y="86106"/>
                  </a:lnTo>
                  <a:lnTo>
                    <a:pt x="525005" y="86106"/>
                  </a:lnTo>
                  <a:lnTo>
                    <a:pt x="522287" y="88823"/>
                  </a:lnTo>
                  <a:lnTo>
                    <a:pt x="522287" y="95554"/>
                  </a:lnTo>
                  <a:lnTo>
                    <a:pt x="525005" y="98285"/>
                  </a:lnTo>
                  <a:lnTo>
                    <a:pt x="531723" y="98285"/>
                  </a:lnTo>
                  <a:lnTo>
                    <a:pt x="534454" y="95554"/>
                  </a:lnTo>
                  <a:lnTo>
                    <a:pt x="534454" y="88823"/>
                  </a:lnTo>
                  <a:close/>
                </a:path>
                <a:path w="3277869" h="1183004">
                  <a:moveTo>
                    <a:pt x="552894" y="71069"/>
                  </a:moveTo>
                  <a:lnTo>
                    <a:pt x="550151" y="68351"/>
                  </a:lnTo>
                  <a:lnTo>
                    <a:pt x="543445" y="68351"/>
                  </a:lnTo>
                  <a:lnTo>
                    <a:pt x="540715" y="71069"/>
                  </a:lnTo>
                  <a:lnTo>
                    <a:pt x="540715" y="77800"/>
                  </a:lnTo>
                  <a:lnTo>
                    <a:pt x="543445" y="80530"/>
                  </a:lnTo>
                  <a:lnTo>
                    <a:pt x="550151" y="80530"/>
                  </a:lnTo>
                  <a:lnTo>
                    <a:pt x="552894" y="77800"/>
                  </a:lnTo>
                  <a:lnTo>
                    <a:pt x="552894" y="71069"/>
                  </a:lnTo>
                  <a:close/>
                </a:path>
                <a:path w="3277869" h="1183004">
                  <a:moveTo>
                    <a:pt x="571512" y="53568"/>
                  </a:moveTo>
                  <a:lnTo>
                    <a:pt x="568794" y="50838"/>
                  </a:lnTo>
                  <a:lnTo>
                    <a:pt x="562076" y="50838"/>
                  </a:lnTo>
                  <a:lnTo>
                    <a:pt x="559333" y="53568"/>
                  </a:lnTo>
                  <a:lnTo>
                    <a:pt x="559333" y="60299"/>
                  </a:lnTo>
                  <a:lnTo>
                    <a:pt x="562076" y="63017"/>
                  </a:lnTo>
                  <a:lnTo>
                    <a:pt x="568794" y="63017"/>
                  </a:lnTo>
                  <a:lnTo>
                    <a:pt x="571512" y="60299"/>
                  </a:lnTo>
                  <a:lnTo>
                    <a:pt x="571512" y="53568"/>
                  </a:lnTo>
                  <a:close/>
                </a:path>
                <a:path w="3277869" h="1183004">
                  <a:moveTo>
                    <a:pt x="590473" y="36347"/>
                  </a:moveTo>
                  <a:lnTo>
                    <a:pt x="587743" y="33629"/>
                  </a:lnTo>
                  <a:lnTo>
                    <a:pt x="581025" y="33629"/>
                  </a:lnTo>
                  <a:lnTo>
                    <a:pt x="578294" y="36347"/>
                  </a:lnTo>
                  <a:lnTo>
                    <a:pt x="578294" y="43065"/>
                  </a:lnTo>
                  <a:lnTo>
                    <a:pt x="581025" y="45808"/>
                  </a:lnTo>
                  <a:lnTo>
                    <a:pt x="587743" y="45808"/>
                  </a:lnTo>
                  <a:lnTo>
                    <a:pt x="590473" y="43065"/>
                  </a:lnTo>
                  <a:lnTo>
                    <a:pt x="590473" y="36347"/>
                  </a:lnTo>
                  <a:close/>
                </a:path>
                <a:path w="3277869" h="1183004">
                  <a:moveTo>
                    <a:pt x="609625" y="19405"/>
                  </a:moveTo>
                  <a:lnTo>
                    <a:pt x="606907" y="16675"/>
                  </a:lnTo>
                  <a:lnTo>
                    <a:pt x="600189" y="16675"/>
                  </a:lnTo>
                  <a:lnTo>
                    <a:pt x="597458" y="19405"/>
                  </a:lnTo>
                  <a:lnTo>
                    <a:pt x="597458" y="26123"/>
                  </a:lnTo>
                  <a:lnTo>
                    <a:pt x="600189" y="28854"/>
                  </a:lnTo>
                  <a:lnTo>
                    <a:pt x="606907" y="28854"/>
                  </a:lnTo>
                  <a:lnTo>
                    <a:pt x="609625" y="26123"/>
                  </a:lnTo>
                  <a:lnTo>
                    <a:pt x="609625" y="19405"/>
                  </a:lnTo>
                  <a:close/>
                </a:path>
                <a:path w="3277869" h="1183004">
                  <a:moveTo>
                    <a:pt x="629107" y="2730"/>
                  </a:moveTo>
                  <a:lnTo>
                    <a:pt x="626389" y="0"/>
                  </a:lnTo>
                  <a:lnTo>
                    <a:pt x="619658" y="0"/>
                  </a:lnTo>
                  <a:lnTo>
                    <a:pt x="616940" y="2730"/>
                  </a:lnTo>
                  <a:lnTo>
                    <a:pt x="616940" y="9461"/>
                  </a:lnTo>
                  <a:lnTo>
                    <a:pt x="619658" y="12179"/>
                  </a:lnTo>
                  <a:lnTo>
                    <a:pt x="626389" y="12179"/>
                  </a:lnTo>
                  <a:lnTo>
                    <a:pt x="629107" y="9461"/>
                  </a:lnTo>
                  <a:lnTo>
                    <a:pt x="629107" y="2730"/>
                  </a:lnTo>
                  <a:close/>
                </a:path>
                <a:path w="3277869" h="1183004">
                  <a:moveTo>
                    <a:pt x="3025267" y="106870"/>
                  </a:moveTo>
                  <a:lnTo>
                    <a:pt x="3022536" y="104140"/>
                  </a:lnTo>
                  <a:lnTo>
                    <a:pt x="3015818" y="104140"/>
                  </a:lnTo>
                  <a:lnTo>
                    <a:pt x="3013100" y="106870"/>
                  </a:lnTo>
                  <a:lnTo>
                    <a:pt x="3013100" y="113588"/>
                  </a:lnTo>
                  <a:lnTo>
                    <a:pt x="3015818" y="116319"/>
                  </a:lnTo>
                  <a:lnTo>
                    <a:pt x="3022536" y="116319"/>
                  </a:lnTo>
                  <a:lnTo>
                    <a:pt x="3025267" y="113588"/>
                  </a:lnTo>
                  <a:lnTo>
                    <a:pt x="3025267" y="106870"/>
                  </a:lnTo>
                  <a:close/>
                </a:path>
                <a:path w="3277869" h="1183004">
                  <a:moveTo>
                    <a:pt x="3043174" y="125158"/>
                  </a:moveTo>
                  <a:lnTo>
                    <a:pt x="3040430" y="122428"/>
                  </a:lnTo>
                  <a:lnTo>
                    <a:pt x="3033725" y="122428"/>
                  </a:lnTo>
                  <a:lnTo>
                    <a:pt x="3030994" y="125158"/>
                  </a:lnTo>
                  <a:lnTo>
                    <a:pt x="3030994" y="131889"/>
                  </a:lnTo>
                  <a:lnTo>
                    <a:pt x="3033725" y="134607"/>
                  </a:lnTo>
                  <a:lnTo>
                    <a:pt x="3040430" y="134607"/>
                  </a:lnTo>
                  <a:lnTo>
                    <a:pt x="3043174" y="131889"/>
                  </a:lnTo>
                  <a:lnTo>
                    <a:pt x="3043174" y="125158"/>
                  </a:lnTo>
                  <a:close/>
                </a:path>
                <a:path w="3277869" h="1183004">
                  <a:moveTo>
                    <a:pt x="3060865" y="143713"/>
                  </a:moveTo>
                  <a:lnTo>
                    <a:pt x="3058147" y="140982"/>
                  </a:lnTo>
                  <a:lnTo>
                    <a:pt x="3051416" y="140982"/>
                  </a:lnTo>
                  <a:lnTo>
                    <a:pt x="3048685" y="143713"/>
                  </a:lnTo>
                  <a:lnTo>
                    <a:pt x="3048685" y="150444"/>
                  </a:lnTo>
                  <a:lnTo>
                    <a:pt x="3051416" y="153162"/>
                  </a:lnTo>
                  <a:lnTo>
                    <a:pt x="3058147" y="153162"/>
                  </a:lnTo>
                  <a:lnTo>
                    <a:pt x="3060865" y="150444"/>
                  </a:lnTo>
                  <a:lnTo>
                    <a:pt x="3060865" y="143713"/>
                  </a:lnTo>
                  <a:close/>
                </a:path>
                <a:path w="3277869" h="1183004">
                  <a:moveTo>
                    <a:pt x="3078137" y="162509"/>
                  </a:moveTo>
                  <a:lnTo>
                    <a:pt x="3075406" y="159791"/>
                  </a:lnTo>
                  <a:lnTo>
                    <a:pt x="3068701" y="159791"/>
                  </a:lnTo>
                  <a:lnTo>
                    <a:pt x="3065957" y="162509"/>
                  </a:lnTo>
                  <a:lnTo>
                    <a:pt x="3065957" y="169240"/>
                  </a:lnTo>
                  <a:lnTo>
                    <a:pt x="3068701" y="171970"/>
                  </a:lnTo>
                  <a:lnTo>
                    <a:pt x="3075406" y="171970"/>
                  </a:lnTo>
                  <a:lnTo>
                    <a:pt x="3078137" y="169240"/>
                  </a:lnTo>
                  <a:lnTo>
                    <a:pt x="3078137" y="162509"/>
                  </a:lnTo>
                  <a:close/>
                </a:path>
                <a:path w="3277869" h="1183004">
                  <a:moveTo>
                    <a:pt x="3095307" y="181559"/>
                  </a:moveTo>
                  <a:lnTo>
                    <a:pt x="3092589" y="178841"/>
                  </a:lnTo>
                  <a:lnTo>
                    <a:pt x="3085871" y="178841"/>
                  </a:lnTo>
                  <a:lnTo>
                    <a:pt x="3083141" y="181559"/>
                  </a:lnTo>
                  <a:lnTo>
                    <a:pt x="3083141" y="188290"/>
                  </a:lnTo>
                  <a:lnTo>
                    <a:pt x="3085871" y="191008"/>
                  </a:lnTo>
                  <a:lnTo>
                    <a:pt x="3092589" y="191008"/>
                  </a:lnTo>
                  <a:lnTo>
                    <a:pt x="3095307" y="188290"/>
                  </a:lnTo>
                  <a:lnTo>
                    <a:pt x="3095307" y="181559"/>
                  </a:lnTo>
                  <a:close/>
                </a:path>
                <a:path w="3277869" h="1183004">
                  <a:moveTo>
                    <a:pt x="3112071" y="200863"/>
                  </a:moveTo>
                  <a:lnTo>
                    <a:pt x="3109328" y="198132"/>
                  </a:lnTo>
                  <a:lnTo>
                    <a:pt x="3102622" y="198132"/>
                  </a:lnTo>
                  <a:lnTo>
                    <a:pt x="3099892" y="200863"/>
                  </a:lnTo>
                  <a:lnTo>
                    <a:pt x="3099892" y="207594"/>
                  </a:lnTo>
                  <a:lnTo>
                    <a:pt x="3102622" y="210312"/>
                  </a:lnTo>
                  <a:lnTo>
                    <a:pt x="3109328" y="210312"/>
                  </a:lnTo>
                  <a:lnTo>
                    <a:pt x="3112071" y="207594"/>
                  </a:lnTo>
                  <a:lnTo>
                    <a:pt x="3112071" y="200863"/>
                  </a:lnTo>
                  <a:close/>
                </a:path>
                <a:path w="3277869" h="1183004">
                  <a:moveTo>
                    <a:pt x="3128607" y="220395"/>
                  </a:moveTo>
                  <a:lnTo>
                    <a:pt x="3125889" y="217678"/>
                  </a:lnTo>
                  <a:lnTo>
                    <a:pt x="3119170" y="217678"/>
                  </a:lnTo>
                  <a:lnTo>
                    <a:pt x="3116440" y="220395"/>
                  </a:lnTo>
                  <a:lnTo>
                    <a:pt x="3116440" y="227126"/>
                  </a:lnTo>
                  <a:lnTo>
                    <a:pt x="3119170" y="229844"/>
                  </a:lnTo>
                  <a:lnTo>
                    <a:pt x="3125889" y="229844"/>
                  </a:lnTo>
                  <a:lnTo>
                    <a:pt x="3128607" y="227126"/>
                  </a:lnTo>
                  <a:lnTo>
                    <a:pt x="3128607" y="220395"/>
                  </a:lnTo>
                  <a:close/>
                </a:path>
                <a:path w="3277869" h="1183004">
                  <a:moveTo>
                    <a:pt x="3144837" y="240169"/>
                  </a:moveTo>
                  <a:lnTo>
                    <a:pt x="3142119" y="237451"/>
                  </a:lnTo>
                  <a:lnTo>
                    <a:pt x="3135401" y="237451"/>
                  </a:lnTo>
                  <a:lnTo>
                    <a:pt x="3132658" y="240169"/>
                  </a:lnTo>
                  <a:lnTo>
                    <a:pt x="3132658" y="246900"/>
                  </a:lnTo>
                  <a:lnTo>
                    <a:pt x="3135401" y="249631"/>
                  </a:lnTo>
                  <a:lnTo>
                    <a:pt x="3142119" y="249631"/>
                  </a:lnTo>
                  <a:lnTo>
                    <a:pt x="3144837" y="246900"/>
                  </a:lnTo>
                  <a:lnTo>
                    <a:pt x="3144837" y="240169"/>
                  </a:lnTo>
                  <a:close/>
                </a:path>
                <a:path w="3277869" h="1183004">
                  <a:moveTo>
                    <a:pt x="3160763" y="260184"/>
                  </a:moveTo>
                  <a:lnTo>
                    <a:pt x="3158032" y="257454"/>
                  </a:lnTo>
                  <a:lnTo>
                    <a:pt x="3151314" y="257454"/>
                  </a:lnTo>
                  <a:lnTo>
                    <a:pt x="3148584" y="260184"/>
                  </a:lnTo>
                  <a:lnTo>
                    <a:pt x="3148584" y="266903"/>
                  </a:lnTo>
                  <a:lnTo>
                    <a:pt x="3151314" y="269633"/>
                  </a:lnTo>
                  <a:lnTo>
                    <a:pt x="3158032" y="269633"/>
                  </a:lnTo>
                  <a:lnTo>
                    <a:pt x="3160763" y="266903"/>
                  </a:lnTo>
                  <a:lnTo>
                    <a:pt x="3160763" y="260184"/>
                  </a:lnTo>
                  <a:close/>
                </a:path>
                <a:path w="3277869" h="1183004">
                  <a:moveTo>
                    <a:pt x="3176460" y="280428"/>
                  </a:moveTo>
                  <a:lnTo>
                    <a:pt x="3173742" y="277685"/>
                  </a:lnTo>
                  <a:lnTo>
                    <a:pt x="3167011" y="277685"/>
                  </a:lnTo>
                  <a:lnTo>
                    <a:pt x="3164294" y="280428"/>
                  </a:lnTo>
                  <a:lnTo>
                    <a:pt x="3164294" y="287147"/>
                  </a:lnTo>
                  <a:lnTo>
                    <a:pt x="3167011" y="289864"/>
                  </a:lnTo>
                  <a:lnTo>
                    <a:pt x="3173742" y="289864"/>
                  </a:lnTo>
                  <a:lnTo>
                    <a:pt x="3176460" y="287147"/>
                  </a:lnTo>
                  <a:lnTo>
                    <a:pt x="3176460" y="280428"/>
                  </a:lnTo>
                  <a:close/>
                </a:path>
                <a:path w="3277869" h="1183004">
                  <a:moveTo>
                    <a:pt x="3191865" y="300888"/>
                  </a:moveTo>
                  <a:lnTo>
                    <a:pt x="3189135" y="298145"/>
                  </a:lnTo>
                  <a:lnTo>
                    <a:pt x="3182416" y="298145"/>
                  </a:lnTo>
                  <a:lnTo>
                    <a:pt x="3179686" y="300888"/>
                  </a:lnTo>
                  <a:lnTo>
                    <a:pt x="3179686" y="307606"/>
                  </a:lnTo>
                  <a:lnTo>
                    <a:pt x="3182416" y="310324"/>
                  </a:lnTo>
                  <a:lnTo>
                    <a:pt x="3189135" y="310324"/>
                  </a:lnTo>
                  <a:lnTo>
                    <a:pt x="3191865" y="307606"/>
                  </a:lnTo>
                  <a:lnTo>
                    <a:pt x="3191865" y="300888"/>
                  </a:lnTo>
                  <a:close/>
                </a:path>
                <a:path w="3277869" h="1183004">
                  <a:moveTo>
                    <a:pt x="3206940" y="321564"/>
                  </a:moveTo>
                  <a:lnTo>
                    <a:pt x="3204210" y="318833"/>
                  </a:lnTo>
                  <a:lnTo>
                    <a:pt x="3197504" y="318833"/>
                  </a:lnTo>
                  <a:lnTo>
                    <a:pt x="3194761" y="321564"/>
                  </a:lnTo>
                  <a:lnTo>
                    <a:pt x="3194761" y="328282"/>
                  </a:lnTo>
                  <a:lnTo>
                    <a:pt x="3197504" y="331012"/>
                  </a:lnTo>
                  <a:lnTo>
                    <a:pt x="3204210" y="331012"/>
                  </a:lnTo>
                  <a:lnTo>
                    <a:pt x="3206940" y="328282"/>
                  </a:lnTo>
                  <a:lnTo>
                    <a:pt x="3206940" y="321564"/>
                  </a:lnTo>
                  <a:close/>
                </a:path>
                <a:path w="3277869" h="1183004">
                  <a:moveTo>
                    <a:pt x="3221698" y="342468"/>
                  </a:moveTo>
                  <a:lnTo>
                    <a:pt x="3218980" y="339737"/>
                  </a:lnTo>
                  <a:lnTo>
                    <a:pt x="3212249" y="339737"/>
                  </a:lnTo>
                  <a:lnTo>
                    <a:pt x="3209531" y="342468"/>
                  </a:lnTo>
                  <a:lnTo>
                    <a:pt x="3209531" y="349186"/>
                  </a:lnTo>
                  <a:lnTo>
                    <a:pt x="3212249" y="351904"/>
                  </a:lnTo>
                  <a:lnTo>
                    <a:pt x="3218980" y="351904"/>
                  </a:lnTo>
                  <a:lnTo>
                    <a:pt x="3221698" y="349186"/>
                  </a:lnTo>
                  <a:lnTo>
                    <a:pt x="3221698" y="342468"/>
                  </a:lnTo>
                  <a:close/>
                </a:path>
                <a:path w="3277869" h="1183004">
                  <a:moveTo>
                    <a:pt x="3236150" y="363575"/>
                  </a:moveTo>
                  <a:lnTo>
                    <a:pt x="3233420" y="360845"/>
                  </a:lnTo>
                  <a:lnTo>
                    <a:pt x="3226701" y="360845"/>
                  </a:lnTo>
                  <a:lnTo>
                    <a:pt x="3223984" y="363575"/>
                  </a:lnTo>
                  <a:lnTo>
                    <a:pt x="3223984" y="370293"/>
                  </a:lnTo>
                  <a:lnTo>
                    <a:pt x="3226701" y="373024"/>
                  </a:lnTo>
                  <a:lnTo>
                    <a:pt x="3233420" y="373024"/>
                  </a:lnTo>
                  <a:lnTo>
                    <a:pt x="3236150" y="370293"/>
                  </a:lnTo>
                  <a:lnTo>
                    <a:pt x="3236150" y="363575"/>
                  </a:lnTo>
                  <a:close/>
                </a:path>
                <a:path w="3277869" h="1183004">
                  <a:moveTo>
                    <a:pt x="3250285" y="384886"/>
                  </a:moveTo>
                  <a:lnTo>
                    <a:pt x="3247555" y="382155"/>
                  </a:lnTo>
                  <a:lnTo>
                    <a:pt x="3240836" y="382155"/>
                  </a:lnTo>
                  <a:lnTo>
                    <a:pt x="3238106" y="384886"/>
                  </a:lnTo>
                  <a:lnTo>
                    <a:pt x="3238106" y="391617"/>
                  </a:lnTo>
                  <a:lnTo>
                    <a:pt x="3240836" y="394335"/>
                  </a:lnTo>
                  <a:lnTo>
                    <a:pt x="3247555" y="394335"/>
                  </a:lnTo>
                  <a:lnTo>
                    <a:pt x="3250285" y="391617"/>
                  </a:lnTo>
                  <a:lnTo>
                    <a:pt x="3250285" y="384886"/>
                  </a:lnTo>
                  <a:close/>
                </a:path>
                <a:path w="3277869" h="1183004">
                  <a:moveTo>
                    <a:pt x="3264204" y="406425"/>
                  </a:moveTo>
                  <a:lnTo>
                    <a:pt x="3261487" y="403682"/>
                  </a:lnTo>
                  <a:lnTo>
                    <a:pt x="3254768" y="403682"/>
                  </a:lnTo>
                  <a:lnTo>
                    <a:pt x="3252038" y="406425"/>
                  </a:lnTo>
                  <a:lnTo>
                    <a:pt x="3252038" y="413143"/>
                  </a:lnTo>
                  <a:lnTo>
                    <a:pt x="3254768" y="415861"/>
                  </a:lnTo>
                  <a:lnTo>
                    <a:pt x="3261487" y="415861"/>
                  </a:lnTo>
                  <a:lnTo>
                    <a:pt x="3264204" y="413143"/>
                  </a:lnTo>
                  <a:lnTo>
                    <a:pt x="3264204" y="406425"/>
                  </a:lnTo>
                  <a:close/>
                </a:path>
                <a:path w="3277869" h="1183004">
                  <a:moveTo>
                    <a:pt x="3277717" y="428142"/>
                  </a:moveTo>
                  <a:lnTo>
                    <a:pt x="3274999" y="425399"/>
                  </a:lnTo>
                  <a:lnTo>
                    <a:pt x="3268268" y="425399"/>
                  </a:lnTo>
                  <a:lnTo>
                    <a:pt x="3265551" y="428142"/>
                  </a:lnTo>
                  <a:lnTo>
                    <a:pt x="3265551" y="434860"/>
                  </a:lnTo>
                  <a:lnTo>
                    <a:pt x="3268268" y="437578"/>
                  </a:lnTo>
                  <a:lnTo>
                    <a:pt x="3274999" y="437578"/>
                  </a:lnTo>
                  <a:lnTo>
                    <a:pt x="3277717" y="434860"/>
                  </a:lnTo>
                  <a:lnTo>
                    <a:pt x="3277717" y="42814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1907165" y="8695150"/>
              <a:ext cx="3571875" cy="2283460"/>
            </a:xfrm>
            <a:custGeom>
              <a:avLst/>
              <a:gdLst/>
              <a:ahLst/>
              <a:cxnLst/>
              <a:rect l="l" t="t" r="r" b="b"/>
              <a:pathLst>
                <a:path w="3571875" h="2283459">
                  <a:moveTo>
                    <a:pt x="12179" y="939711"/>
                  </a:moveTo>
                  <a:lnTo>
                    <a:pt x="9436" y="936993"/>
                  </a:lnTo>
                  <a:lnTo>
                    <a:pt x="2717" y="936993"/>
                  </a:lnTo>
                  <a:lnTo>
                    <a:pt x="0" y="939711"/>
                  </a:lnTo>
                  <a:lnTo>
                    <a:pt x="0" y="946442"/>
                  </a:lnTo>
                  <a:lnTo>
                    <a:pt x="2717" y="949172"/>
                  </a:lnTo>
                  <a:lnTo>
                    <a:pt x="9436" y="949172"/>
                  </a:lnTo>
                  <a:lnTo>
                    <a:pt x="12179" y="946442"/>
                  </a:lnTo>
                  <a:lnTo>
                    <a:pt x="12179" y="939711"/>
                  </a:lnTo>
                  <a:close/>
                </a:path>
                <a:path w="3571875" h="2283459">
                  <a:moveTo>
                    <a:pt x="12179" y="914120"/>
                  </a:moveTo>
                  <a:lnTo>
                    <a:pt x="9436" y="911390"/>
                  </a:lnTo>
                  <a:lnTo>
                    <a:pt x="2717" y="911390"/>
                  </a:lnTo>
                  <a:lnTo>
                    <a:pt x="0" y="914120"/>
                  </a:lnTo>
                  <a:lnTo>
                    <a:pt x="0" y="920851"/>
                  </a:lnTo>
                  <a:lnTo>
                    <a:pt x="2717" y="923569"/>
                  </a:lnTo>
                  <a:lnTo>
                    <a:pt x="9436" y="923569"/>
                  </a:lnTo>
                  <a:lnTo>
                    <a:pt x="12179" y="920851"/>
                  </a:lnTo>
                  <a:lnTo>
                    <a:pt x="12179" y="914120"/>
                  </a:lnTo>
                  <a:close/>
                </a:path>
                <a:path w="3571875" h="2283459">
                  <a:moveTo>
                    <a:pt x="12585" y="888530"/>
                  </a:moveTo>
                  <a:lnTo>
                    <a:pt x="9855" y="885799"/>
                  </a:lnTo>
                  <a:lnTo>
                    <a:pt x="3136" y="885799"/>
                  </a:lnTo>
                  <a:lnTo>
                    <a:pt x="419" y="888530"/>
                  </a:lnTo>
                  <a:lnTo>
                    <a:pt x="419" y="895261"/>
                  </a:lnTo>
                  <a:lnTo>
                    <a:pt x="3136" y="897978"/>
                  </a:lnTo>
                  <a:lnTo>
                    <a:pt x="9855" y="897978"/>
                  </a:lnTo>
                  <a:lnTo>
                    <a:pt x="12585" y="895261"/>
                  </a:lnTo>
                  <a:lnTo>
                    <a:pt x="12585" y="888530"/>
                  </a:lnTo>
                  <a:close/>
                </a:path>
                <a:path w="3571875" h="2283459">
                  <a:moveTo>
                    <a:pt x="13322" y="862952"/>
                  </a:moveTo>
                  <a:lnTo>
                    <a:pt x="10591" y="860221"/>
                  </a:lnTo>
                  <a:lnTo>
                    <a:pt x="3873" y="860221"/>
                  </a:lnTo>
                  <a:lnTo>
                    <a:pt x="1143" y="862952"/>
                  </a:lnTo>
                  <a:lnTo>
                    <a:pt x="1143" y="869670"/>
                  </a:lnTo>
                  <a:lnTo>
                    <a:pt x="3873" y="872401"/>
                  </a:lnTo>
                  <a:lnTo>
                    <a:pt x="10591" y="872401"/>
                  </a:lnTo>
                  <a:lnTo>
                    <a:pt x="13322" y="869670"/>
                  </a:lnTo>
                  <a:lnTo>
                    <a:pt x="13322" y="862952"/>
                  </a:lnTo>
                  <a:close/>
                </a:path>
                <a:path w="3571875" h="2283459">
                  <a:moveTo>
                    <a:pt x="14376" y="837387"/>
                  </a:moveTo>
                  <a:lnTo>
                    <a:pt x="11633" y="834656"/>
                  </a:lnTo>
                  <a:lnTo>
                    <a:pt x="4914" y="834656"/>
                  </a:lnTo>
                  <a:lnTo>
                    <a:pt x="2197" y="837387"/>
                  </a:lnTo>
                  <a:lnTo>
                    <a:pt x="2197" y="844118"/>
                  </a:lnTo>
                  <a:lnTo>
                    <a:pt x="4914" y="846836"/>
                  </a:lnTo>
                  <a:lnTo>
                    <a:pt x="11633" y="846836"/>
                  </a:lnTo>
                  <a:lnTo>
                    <a:pt x="14376" y="844118"/>
                  </a:lnTo>
                  <a:lnTo>
                    <a:pt x="14376" y="837387"/>
                  </a:lnTo>
                  <a:close/>
                </a:path>
                <a:path w="3571875" h="2283459">
                  <a:moveTo>
                    <a:pt x="15824" y="811834"/>
                  </a:moveTo>
                  <a:lnTo>
                    <a:pt x="13106" y="809104"/>
                  </a:lnTo>
                  <a:lnTo>
                    <a:pt x="6388" y="809104"/>
                  </a:lnTo>
                  <a:lnTo>
                    <a:pt x="3644" y="811834"/>
                  </a:lnTo>
                  <a:lnTo>
                    <a:pt x="3644" y="818553"/>
                  </a:lnTo>
                  <a:lnTo>
                    <a:pt x="6388" y="821283"/>
                  </a:lnTo>
                  <a:lnTo>
                    <a:pt x="13106" y="821283"/>
                  </a:lnTo>
                  <a:lnTo>
                    <a:pt x="15824" y="818553"/>
                  </a:lnTo>
                  <a:lnTo>
                    <a:pt x="15824" y="811834"/>
                  </a:lnTo>
                  <a:close/>
                </a:path>
                <a:path w="3571875" h="2283459">
                  <a:moveTo>
                    <a:pt x="17602" y="786307"/>
                  </a:moveTo>
                  <a:lnTo>
                    <a:pt x="14884" y="783577"/>
                  </a:lnTo>
                  <a:lnTo>
                    <a:pt x="8166" y="783577"/>
                  </a:lnTo>
                  <a:lnTo>
                    <a:pt x="5435" y="786307"/>
                  </a:lnTo>
                  <a:lnTo>
                    <a:pt x="5435" y="793026"/>
                  </a:lnTo>
                  <a:lnTo>
                    <a:pt x="8166" y="795756"/>
                  </a:lnTo>
                  <a:lnTo>
                    <a:pt x="14884" y="795756"/>
                  </a:lnTo>
                  <a:lnTo>
                    <a:pt x="17602" y="793026"/>
                  </a:lnTo>
                  <a:lnTo>
                    <a:pt x="17602" y="786307"/>
                  </a:lnTo>
                  <a:close/>
                </a:path>
                <a:path w="3571875" h="2283459">
                  <a:moveTo>
                    <a:pt x="19812" y="760806"/>
                  </a:moveTo>
                  <a:lnTo>
                    <a:pt x="17068" y="758075"/>
                  </a:lnTo>
                  <a:lnTo>
                    <a:pt x="10363" y="758075"/>
                  </a:lnTo>
                  <a:lnTo>
                    <a:pt x="7632" y="760806"/>
                  </a:lnTo>
                  <a:lnTo>
                    <a:pt x="7632" y="767537"/>
                  </a:lnTo>
                  <a:lnTo>
                    <a:pt x="10363" y="770255"/>
                  </a:lnTo>
                  <a:lnTo>
                    <a:pt x="17068" y="770255"/>
                  </a:lnTo>
                  <a:lnTo>
                    <a:pt x="19812" y="767537"/>
                  </a:lnTo>
                  <a:lnTo>
                    <a:pt x="19812" y="760806"/>
                  </a:lnTo>
                  <a:close/>
                </a:path>
                <a:path w="3571875" h="2283459">
                  <a:moveTo>
                    <a:pt x="491629" y="2148687"/>
                  </a:moveTo>
                  <a:lnTo>
                    <a:pt x="488899" y="2145944"/>
                  </a:lnTo>
                  <a:lnTo>
                    <a:pt x="482180" y="2145944"/>
                  </a:lnTo>
                  <a:lnTo>
                    <a:pt x="479463" y="2148687"/>
                  </a:lnTo>
                  <a:lnTo>
                    <a:pt x="479463" y="2155406"/>
                  </a:lnTo>
                  <a:lnTo>
                    <a:pt x="482180" y="2158123"/>
                  </a:lnTo>
                  <a:lnTo>
                    <a:pt x="488899" y="2158123"/>
                  </a:lnTo>
                  <a:lnTo>
                    <a:pt x="491629" y="2155406"/>
                  </a:lnTo>
                  <a:lnTo>
                    <a:pt x="491629" y="2148687"/>
                  </a:lnTo>
                  <a:close/>
                </a:path>
                <a:path w="3571875" h="2283459">
                  <a:moveTo>
                    <a:pt x="509219" y="2167318"/>
                  </a:moveTo>
                  <a:lnTo>
                    <a:pt x="506488" y="2164588"/>
                  </a:lnTo>
                  <a:lnTo>
                    <a:pt x="499770" y="2164588"/>
                  </a:lnTo>
                  <a:lnTo>
                    <a:pt x="497039" y="2167318"/>
                  </a:lnTo>
                  <a:lnTo>
                    <a:pt x="497039" y="2174036"/>
                  </a:lnTo>
                  <a:lnTo>
                    <a:pt x="499770" y="2176767"/>
                  </a:lnTo>
                  <a:lnTo>
                    <a:pt x="506488" y="2176767"/>
                  </a:lnTo>
                  <a:lnTo>
                    <a:pt x="509219" y="2174036"/>
                  </a:lnTo>
                  <a:lnTo>
                    <a:pt x="509219" y="2167318"/>
                  </a:lnTo>
                  <a:close/>
                </a:path>
                <a:path w="3571875" h="2283459">
                  <a:moveTo>
                    <a:pt x="527011" y="2185708"/>
                  </a:moveTo>
                  <a:lnTo>
                    <a:pt x="524281" y="2182977"/>
                  </a:lnTo>
                  <a:lnTo>
                    <a:pt x="517575" y="2182977"/>
                  </a:lnTo>
                  <a:lnTo>
                    <a:pt x="514832" y="2185708"/>
                  </a:lnTo>
                  <a:lnTo>
                    <a:pt x="514832" y="2192426"/>
                  </a:lnTo>
                  <a:lnTo>
                    <a:pt x="517575" y="2195144"/>
                  </a:lnTo>
                  <a:lnTo>
                    <a:pt x="524281" y="2195144"/>
                  </a:lnTo>
                  <a:lnTo>
                    <a:pt x="527011" y="2192426"/>
                  </a:lnTo>
                  <a:lnTo>
                    <a:pt x="527011" y="2185708"/>
                  </a:lnTo>
                  <a:close/>
                </a:path>
                <a:path w="3571875" h="2283459">
                  <a:moveTo>
                    <a:pt x="545033" y="2203818"/>
                  </a:moveTo>
                  <a:lnTo>
                    <a:pt x="542302" y="2201100"/>
                  </a:lnTo>
                  <a:lnTo>
                    <a:pt x="535584" y="2201100"/>
                  </a:lnTo>
                  <a:lnTo>
                    <a:pt x="532853" y="2203818"/>
                  </a:lnTo>
                  <a:lnTo>
                    <a:pt x="532853" y="2210562"/>
                  </a:lnTo>
                  <a:lnTo>
                    <a:pt x="535584" y="2213279"/>
                  </a:lnTo>
                  <a:lnTo>
                    <a:pt x="542302" y="2213279"/>
                  </a:lnTo>
                  <a:lnTo>
                    <a:pt x="545033" y="2210562"/>
                  </a:lnTo>
                  <a:lnTo>
                    <a:pt x="545033" y="2203818"/>
                  </a:lnTo>
                  <a:close/>
                </a:path>
                <a:path w="3571875" h="2283459">
                  <a:moveTo>
                    <a:pt x="563346" y="2221700"/>
                  </a:moveTo>
                  <a:lnTo>
                    <a:pt x="560628" y="2218969"/>
                  </a:lnTo>
                  <a:lnTo>
                    <a:pt x="553910" y="2218969"/>
                  </a:lnTo>
                  <a:lnTo>
                    <a:pt x="551167" y="2221700"/>
                  </a:lnTo>
                  <a:lnTo>
                    <a:pt x="551167" y="2228431"/>
                  </a:lnTo>
                  <a:lnTo>
                    <a:pt x="553910" y="2231148"/>
                  </a:lnTo>
                  <a:lnTo>
                    <a:pt x="560628" y="2231148"/>
                  </a:lnTo>
                  <a:lnTo>
                    <a:pt x="563346" y="2228431"/>
                  </a:lnTo>
                  <a:lnTo>
                    <a:pt x="563346" y="2221700"/>
                  </a:lnTo>
                  <a:close/>
                </a:path>
                <a:path w="3571875" h="2283459">
                  <a:moveTo>
                    <a:pt x="581888" y="2239302"/>
                  </a:moveTo>
                  <a:lnTo>
                    <a:pt x="579158" y="2236584"/>
                  </a:lnTo>
                  <a:lnTo>
                    <a:pt x="572439" y="2236584"/>
                  </a:lnTo>
                  <a:lnTo>
                    <a:pt x="569722" y="2239302"/>
                  </a:lnTo>
                  <a:lnTo>
                    <a:pt x="569722" y="2246020"/>
                  </a:lnTo>
                  <a:lnTo>
                    <a:pt x="572439" y="2248751"/>
                  </a:lnTo>
                  <a:lnTo>
                    <a:pt x="579158" y="2248751"/>
                  </a:lnTo>
                  <a:lnTo>
                    <a:pt x="581888" y="2246020"/>
                  </a:lnTo>
                  <a:lnTo>
                    <a:pt x="581888" y="2239302"/>
                  </a:lnTo>
                  <a:close/>
                </a:path>
                <a:path w="3571875" h="2283459">
                  <a:moveTo>
                    <a:pt x="600735" y="2256650"/>
                  </a:moveTo>
                  <a:lnTo>
                    <a:pt x="598004" y="2253919"/>
                  </a:lnTo>
                  <a:lnTo>
                    <a:pt x="591286" y="2253919"/>
                  </a:lnTo>
                  <a:lnTo>
                    <a:pt x="588568" y="2256650"/>
                  </a:lnTo>
                  <a:lnTo>
                    <a:pt x="588568" y="2263368"/>
                  </a:lnTo>
                  <a:lnTo>
                    <a:pt x="591286" y="2266099"/>
                  </a:lnTo>
                  <a:lnTo>
                    <a:pt x="598004" y="2266099"/>
                  </a:lnTo>
                  <a:lnTo>
                    <a:pt x="600735" y="2263368"/>
                  </a:lnTo>
                  <a:lnTo>
                    <a:pt x="600735" y="2256650"/>
                  </a:lnTo>
                  <a:close/>
                </a:path>
                <a:path w="3571875" h="2283459">
                  <a:moveTo>
                    <a:pt x="619785" y="2273706"/>
                  </a:moveTo>
                  <a:lnTo>
                    <a:pt x="617054" y="2270988"/>
                  </a:lnTo>
                  <a:lnTo>
                    <a:pt x="610349" y="2270988"/>
                  </a:lnTo>
                  <a:lnTo>
                    <a:pt x="607606" y="2273706"/>
                  </a:lnTo>
                  <a:lnTo>
                    <a:pt x="607606" y="2280437"/>
                  </a:lnTo>
                  <a:lnTo>
                    <a:pt x="610349" y="2283168"/>
                  </a:lnTo>
                  <a:lnTo>
                    <a:pt x="617054" y="2283168"/>
                  </a:lnTo>
                  <a:lnTo>
                    <a:pt x="619785" y="2280437"/>
                  </a:lnTo>
                  <a:lnTo>
                    <a:pt x="619785" y="2273706"/>
                  </a:lnTo>
                  <a:close/>
                </a:path>
                <a:path w="3571875" h="2283459">
                  <a:moveTo>
                    <a:pt x="3315309" y="2743"/>
                  </a:moveTo>
                  <a:lnTo>
                    <a:pt x="3312591" y="0"/>
                  </a:lnTo>
                  <a:lnTo>
                    <a:pt x="3305860" y="0"/>
                  </a:lnTo>
                  <a:lnTo>
                    <a:pt x="3303143" y="2743"/>
                  </a:lnTo>
                  <a:lnTo>
                    <a:pt x="3303143" y="9461"/>
                  </a:lnTo>
                  <a:lnTo>
                    <a:pt x="3305860" y="12179"/>
                  </a:lnTo>
                  <a:lnTo>
                    <a:pt x="3312591" y="12179"/>
                  </a:lnTo>
                  <a:lnTo>
                    <a:pt x="3315309" y="9461"/>
                  </a:lnTo>
                  <a:lnTo>
                    <a:pt x="3315309" y="2743"/>
                  </a:lnTo>
                  <a:close/>
                </a:path>
                <a:path w="3571875" h="2283459">
                  <a:moveTo>
                    <a:pt x="3328505" y="24638"/>
                  </a:moveTo>
                  <a:lnTo>
                    <a:pt x="3325774" y="21907"/>
                  </a:lnTo>
                  <a:lnTo>
                    <a:pt x="3319056" y="21907"/>
                  </a:lnTo>
                  <a:lnTo>
                    <a:pt x="3316338" y="24638"/>
                  </a:lnTo>
                  <a:lnTo>
                    <a:pt x="3316338" y="31356"/>
                  </a:lnTo>
                  <a:lnTo>
                    <a:pt x="3319056" y="34086"/>
                  </a:lnTo>
                  <a:lnTo>
                    <a:pt x="3325774" y="34086"/>
                  </a:lnTo>
                  <a:lnTo>
                    <a:pt x="3328505" y="31356"/>
                  </a:lnTo>
                  <a:lnTo>
                    <a:pt x="3328505" y="24638"/>
                  </a:lnTo>
                  <a:close/>
                </a:path>
                <a:path w="3571875" h="2283459">
                  <a:moveTo>
                    <a:pt x="3334372" y="1874443"/>
                  </a:moveTo>
                  <a:lnTo>
                    <a:pt x="3331641" y="1871713"/>
                  </a:lnTo>
                  <a:lnTo>
                    <a:pt x="3324923" y="1871713"/>
                  </a:lnTo>
                  <a:lnTo>
                    <a:pt x="3322193" y="1874443"/>
                  </a:lnTo>
                  <a:lnTo>
                    <a:pt x="3322193" y="1881174"/>
                  </a:lnTo>
                  <a:lnTo>
                    <a:pt x="3324923" y="1883892"/>
                  </a:lnTo>
                  <a:lnTo>
                    <a:pt x="3331641" y="1883892"/>
                  </a:lnTo>
                  <a:lnTo>
                    <a:pt x="3334372" y="1881174"/>
                  </a:lnTo>
                  <a:lnTo>
                    <a:pt x="3334372" y="1874443"/>
                  </a:lnTo>
                  <a:close/>
                </a:path>
                <a:path w="3571875" h="2283459">
                  <a:moveTo>
                    <a:pt x="3341382" y="46748"/>
                  </a:moveTo>
                  <a:lnTo>
                    <a:pt x="3338652" y="44018"/>
                  </a:lnTo>
                  <a:lnTo>
                    <a:pt x="3331934" y="44018"/>
                  </a:lnTo>
                  <a:lnTo>
                    <a:pt x="3329203" y="46748"/>
                  </a:lnTo>
                  <a:lnTo>
                    <a:pt x="3329203" y="53467"/>
                  </a:lnTo>
                  <a:lnTo>
                    <a:pt x="3331934" y="56197"/>
                  </a:lnTo>
                  <a:lnTo>
                    <a:pt x="3338652" y="56197"/>
                  </a:lnTo>
                  <a:lnTo>
                    <a:pt x="3341382" y="53467"/>
                  </a:lnTo>
                  <a:lnTo>
                    <a:pt x="3341382" y="46748"/>
                  </a:lnTo>
                  <a:close/>
                </a:path>
                <a:path w="3571875" h="2283459">
                  <a:moveTo>
                    <a:pt x="3347783" y="1852612"/>
                  </a:moveTo>
                  <a:lnTo>
                    <a:pt x="3345040" y="1849882"/>
                  </a:lnTo>
                  <a:lnTo>
                    <a:pt x="3338322" y="1849882"/>
                  </a:lnTo>
                  <a:lnTo>
                    <a:pt x="3335604" y="1852612"/>
                  </a:lnTo>
                  <a:lnTo>
                    <a:pt x="3335604" y="1859330"/>
                  </a:lnTo>
                  <a:lnTo>
                    <a:pt x="3338322" y="1862061"/>
                  </a:lnTo>
                  <a:lnTo>
                    <a:pt x="3345040" y="1862061"/>
                  </a:lnTo>
                  <a:lnTo>
                    <a:pt x="3347783" y="1859330"/>
                  </a:lnTo>
                  <a:lnTo>
                    <a:pt x="3347783" y="1852612"/>
                  </a:lnTo>
                  <a:close/>
                </a:path>
                <a:path w="3571875" h="2283459">
                  <a:moveTo>
                    <a:pt x="3354057" y="69024"/>
                  </a:moveTo>
                  <a:lnTo>
                    <a:pt x="3351326" y="66294"/>
                  </a:lnTo>
                  <a:lnTo>
                    <a:pt x="3344608" y="66294"/>
                  </a:lnTo>
                  <a:lnTo>
                    <a:pt x="3341878" y="69024"/>
                  </a:lnTo>
                  <a:lnTo>
                    <a:pt x="3341878" y="75755"/>
                  </a:lnTo>
                  <a:lnTo>
                    <a:pt x="3344608" y="78473"/>
                  </a:lnTo>
                  <a:lnTo>
                    <a:pt x="3351326" y="78473"/>
                  </a:lnTo>
                  <a:lnTo>
                    <a:pt x="3354057" y="75755"/>
                  </a:lnTo>
                  <a:lnTo>
                    <a:pt x="3354057" y="69024"/>
                  </a:lnTo>
                  <a:close/>
                </a:path>
                <a:path w="3571875" h="2283459">
                  <a:moveTo>
                    <a:pt x="3360750" y="1830578"/>
                  </a:moveTo>
                  <a:lnTo>
                    <a:pt x="3358032" y="1827847"/>
                  </a:lnTo>
                  <a:lnTo>
                    <a:pt x="3351301" y="1827847"/>
                  </a:lnTo>
                  <a:lnTo>
                    <a:pt x="3348571" y="1830578"/>
                  </a:lnTo>
                  <a:lnTo>
                    <a:pt x="3348571" y="1837309"/>
                  </a:lnTo>
                  <a:lnTo>
                    <a:pt x="3351301" y="1840026"/>
                  </a:lnTo>
                  <a:lnTo>
                    <a:pt x="3358032" y="1840026"/>
                  </a:lnTo>
                  <a:lnTo>
                    <a:pt x="3360750" y="1837309"/>
                  </a:lnTo>
                  <a:lnTo>
                    <a:pt x="3360750" y="1830578"/>
                  </a:lnTo>
                  <a:close/>
                </a:path>
                <a:path w="3571875" h="2283459">
                  <a:moveTo>
                    <a:pt x="3366300" y="91503"/>
                  </a:moveTo>
                  <a:lnTo>
                    <a:pt x="3363582" y="88773"/>
                  </a:lnTo>
                  <a:lnTo>
                    <a:pt x="3356851" y="88773"/>
                  </a:lnTo>
                  <a:lnTo>
                    <a:pt x="3354133" y="91503"/>
                  </a:lnTo>
                  <a:lnTo>
                    <a:pt x="3354133" y="98221"/>
                  </a:lnTo>
                  <a:lnTo>
                    <a:pt x="3356851" y="100939"/>
                  </a:lnTo>
                  <a:lnTo>
                    <a:pt x="3363582" y="100939"/>
                  </a:lnTo>
                  <a:lnTo>
                    <a:pt x="3366300" y="98221"/>
                  </a:lnTo>
                  <a:lnTo>
                    <a:pt x="3366300" y="91503"/>
                  </a:lnTo>
                  <a:close/>
                </a:path>
                <a:path w="3571875" h="2283459">
                  <a:moveTo>
                    <a:pt x="3378238" y="114122"/>
                  </a:moveTo>
                  <a:lnTo>
                    <a:pt x="3375520" y="111404"/>
                  </a:lnTo>
                  <a:lnTo>
                    <a:pt x="3368789" y="111404"/>
                  </a:lnTo>
                  <a:lnTo>
                    <a:pt x="3366058" y="114122"/>
                  </a:lnTo>
                  <a:lnTo>
                    <a:pt x="3366058" y="120865"/>
                  </a:lnTo>
                  <a:lnTo>
                    <a:pt x="3368789" y="123583"/>
                  </a:lnTo>
                  <a:lnTo>
                    <a:pt x="3375520" y="123583"/>
                  </a:lnTo>
                  <a:lnTo>
                    <a:pt x="3378238" y="120865"/>
                  </a:lnTo>
                  <a:lnTo>
                    <a:pt x="3378238" y="114122"/>
                  </a:lnTo>
                  <a:close/>
                </a:path>
                <a:path w="3571875" h="2283459">
                  <a:moveTo>
                    <a:pt x="3389769" y="136956"/>
                  </a:moveTo>
                  <a:lnTo>
                    <a:pt x="3387039" y="134226"/>
                  </a:lnTo>
                  <a:lnTo>
                    <a:pt x="3380321" y="134226"/>
                  </a:lnTo>
                  <a:lnTo>
                    <a:pt x="3377590" y="136956"/>
                  </a:lnTo>
                  <a:lnTo>
                    <a:pt x="3377590" y="143675"/>
                  </a:lnTo>
                  <a:lnTo>
                    <a:pt x="3380321" y="146392"/>
                  </a:lnTo>
                  <a:lnTo>
                    <a:pt x="3387039" y="146392"/>
                  </a:lnTo>
                  <a:lnTo>
                    <a:pt x="3389769" y="143675"/>
                  </a:lnTo>
                  <a:lnTo>
                    <a:pt x="3389769" y="136956"/>
                  </a:lnTo>
                  <a:close/>
                </a:path>
                <a:path w="3571875" h="2283459">
                  <a:moveTo>
                    <a:pt x="3397923" y="1763420"/>
                  </a:moveTo>
                  <a:lnTo>
                    <a:pt x="3395205" y="1760689"/>
                  </a:lnTo>
                  <a:lnTo>
                    <a:pt x="3388474" y="1760689"/>
                  </a:lnTo>
                  <a:lnTo>
                    <a:pt x="3385756" y="1763420"/>
                  </a:lnTo>
                  <a:lnTo>
                    <a:pt x="3385756" y="1770151"/>
                  </a:lnTo>
                  <a:lnTo>
                    <a:pt x="3388474" y="1772869"/>
                  </a:lnTo>
                  <a:lnTo>
                    <a:pt x="3395205" y="1772869"/>
                  </a:lnTo>
                  <a:lnTo>
                    <a:pt x="3397923" y="1770151"/>
                  </a:lnTo>
                  <a:lnTo>
                    <a:pt x="3397923" y="1763420"/>
                  </a:lnTo>
                  <a:close/>
                </a:path>
                <a:path w="3571875" h="2283459">
                  <a:moveTo>
                    <a:pt x="3401060" y="159931"/>
                  </a:moveTo>
                  <a:lnTo>
                    <a:pt x="3398329" y="157187"/>
                  </a:lnTo>
                  <a:lnTo>
                    <a:pt x="3391624" y="157187"/>
                  </a:lnTo>
                  <a:lnTo>
                    <a:pt x="3388893" y="159931"/>
                  </a:lnTo>
                  <a:lnTo>
                    <a:pt x="3388893" y="166649"/>
                  </a:lnTo>
                  <a:lnTo>
                    <a:pt x="3391624" y="169367"/>
                  </a:lnTo>
                  <a:lnTo>
                    <a:pt x="3398329" y="169367"/>
                  </a:lnTo>
                  <a:lnTo>
                    <a:pt x="3401060" y="166649"/>
                  </a:lnTo>
                  <a:lnTo>
                    <a:pt x="3401060" y="159931"/>
                  </a:lnTo>
                  <a:close/>
                </a:path>
                <a:path w="3571875" h="2283459">
                  <a:moveTo>
                    <a:pt x="3409759" y="1740687"/>
                  </a:moveTo>
                  <a:lnTo>
                    <a:pt x="3407029" y="1737956"/>
                  </a:lnTo>
                  <a:lnTo>
                    <a:pt x="3400310" y="1737956"/>
                  </a:lnTo>
                  <a:lnTo>
                    <a:pt x="3397593" y="1740687"/>
                  </a:lnTo>
                  <a:lnTo>
                    <a:pt x="3397593" y="1747418"/>
                  </a:lnTo>
                  <a:lnTo>
                    <a:pt x="3400310" y="1750136"/>
                  </a:lnTo>
                  <a:lnTo>
                    <a:pt x="3407029" y="1750136"/>
                  </a:lnTo>
                  <a:lnTo>
                    <a:pt x="3409759" y="1747418"/>
                  </a:lnTo>
                  <a:lnTo>
                    <a:pt x="3409759" y="1740687"/>
                  </a:lnTo>
                  <a:close/>
                </a:path>
                <a:path w="3571875" h="2283459">
                  <a:moveTo>
                    <a:pt x="3411969" y="183070"/>
                  </a:moveTo>
                  <a:lnTo>
                    <a:pt x="3409226" y="180340"/>
                  </a:lnTo>
                  <a:lnTo>
                    <a:pt x="3402507" y="180340"/>
                  </a:lnTo>
                  <a:lnTo>
                    <a:pt x="3399790" y="183070"/>
                  </a:lnTo>
                  <a:lnTo>
                    <a:pt x="3399790" y="189788"/>
                  </a:lnTo>
                  <a:lnTo>
                    <a:pt x="3402507" y="192506"/>
                  </a:lnTo>
                  <a:lnTo>
                    <a:pt x="3409226" y="192506"/>
                  </a:lnTo>
                  <a:lnTo>
                    <a:pt x="3411969" y="189788"/>
                  </a:lnTo>
                  <a:lnTo>
                    <a:pt x="3411969" y="183070"/>
                  </a:lnTo>
                  <a:close/>
                </a:path>
                <a:path w="3571875" h="2283459">
                  <a:moveTo>
                    <a:pt x="3421164" y="1717802"/>
                  </a:moveTo>
                  <a:lnTo>
                    <a:pt x="3418446" y="1715058"/>
                  </a:lnTo>
                  <a:lnTo>
                    <a:pt x="3411728" y="1715058"/>
                  </a:lnTo>
                  <a:lnTo>
                    <a:pt x="3408997" y="1717802"/>
                  </a:lnTo>
                  <a:lnTo>
                    <a:pt x="3408997" y="1724520"/>
                  </a:lnTo>
                  <a:lnTo>
                    <a:pt x="3411728" y="1727238"/>
                  </a:lnTo>
                  <a:lnTo>
                    <a:pt x="3418446" y="1727238"/>
                  </a:lnTo>
                  <a:lnTo>
                    <a:pt x="3421164" y="1724520"/>
                  </a:lnTo>
                  <a:lnTo>
                    <a:pt x="3421164" y="1717802"/>
                  </a:lnTo>
                  <a:close/>
                </a:path>
                <a:path w="3571875" h="2283459">
                  <a:moveTo>
                    <a:pt x="3422637" y="206349"/>
                  </a:moveTo>
                  <a:lnTo>
                    <a:pt x="3419906" y="203631"/>
                  </a:lnTo>
                  <a:lnTo>
                    <a:pt x="3413188" y="203631"/>
                  </a:lnTo>
                  <a:lnTo>
                    <a:pt x="3410458" y="206349"/>
                  </a:lnTo>
                  <a:lnTo>
                    <a:pt x="3410458" y="213080"/>
                  </a:lnTo>
                  <a:lnTo>
                    <a:pt x="3413188" y="215811"/>
                  </a:lnTo>
                  <a:lnTo>
                    <a:pt x="3419906" y="215811"/>
                  </a:lnTo>
                  <a:lnTo>
                    <a:pt x="3422637" y="213080"/>
                  </a:lnTo>
                  <a:lnTo>
                    <a:pt x="3422637" y="206349"/>
                  </a:lnTo>
                  <a:close/>
                </a:path>
                <a:path w="3571875" h="2283459">
                  <a:moveTo>
                    <a:pt x="3432264" y="1694738"/>
                  </a:moveTo>
                  <a:lnTo>
                    <a:pt x="3429533" y="1692008"/>
                  </a:lnTo>
                  <a:lnTo>
                    <a:pt x="3422827" y="1692008"/>
                  </a:lnTo>
                  <a:lnTo>
                    <a:pt x="3420084" y="1694738"/>
                  </a:lnTo>
                  <a:lnTo>
                    <a:pt x="3420084" y="1701457"/>
                  </a:lnTo>
                  <a:lnTo>
                    <a:pt x="3422827" y="1704187"/>
                  </a:lnTo>
                  <a:lnTo>
                    <a:pt x="3429533" y="1704187"/>
                  </a:lnTo>
                  <a:lnTo>
                    <a:pt x="3432264" y="1701457"/>
                  </a:lnTo>
                  <a:lnTo>
                    <a:pt x="3432264" y="1694738"/>
                  </a:lnTo>
                  <a:close/>
                </a:path>
                <a:path w="3571875" h="2283459">
                  <a:moveTo>
                    <a:pt x="3432899" y="229793"/>
                  </a:moveTo>
                  <a:lnTo>
                    <a:pt x="3430168" y="227063"/>
                  </a:lnTo>
                  <a:lnTo>
                    <a:pt x="3423450" y="227063"/>
                  </a:lnTo>
                  <a:lnTo>
                    <a:pt x="3420719" y="229793"/>
                  </a:lnTo>
                  <a:lnTo>
                    <a:pt x="3420719" y="236524"/>
                  </a:lnTo>
                  <a:lnTo>
                    <a:pt x="3423450" y="239242"/>
                  </a:lnTo>
                  <a:lnTo>
                    <a:pt x="3430168" y="239242"/>
                  </a:lnTo>
                  <a:lnTo>
                    <a:pt x="3432899" y="236524"/>
                  </a:lnTo>
                  <a:lnTo>
                    <a:pt x="3432899" y="229793"/>
                  </a:lnTo>
                  <a:close/>
                </a:path>
                <a:path w="3571875" h="2283459">
                  <a:moveTo>
                    <a:pt x="3442741" y="253390"/>
                  </a:moveTo>
                  <a:lnTo>
                    <a:pt x="3440011" y="250659"/>
                  </a:lnTo>
                  <a:lnTo>
                    <a:pt x="3433292" y="250659"/>
                  </a:lnTo>
                  <a:lnTo>
                    <a:pt x="3430562" y="253390"/>
                  </a:lnTo>
                  <a:lnTo>
                    <a:pt x="3430562" y="260108"/>
                  </a:lnTo>
                  <a:lnTo>
                    <a:pt x="3433292" y="262839"/>
                  </a:lnTo>
                  <a:lnTo>
                    <a:pt x="3440011" y="262839"/>
                  </a:lnTo>
                  <a:lnTo>
                    <a:pt x="3442741" y="260108"/>
                  </a:lnTo>
                  <a:lnTo>
                    <a:pt x="3442741" y="253390"/>
                  </a:lnTo>
                  <a:close/>
                </a:path>
                <a:path w="3571875" h="2283459">
                  <a:moveTo>
                    <a:pt x="3443059" y="1671510"/>
                  </a:moveTo>
                  <a:lnTo>
                    <a:pt x="3440328" y="1668792"/>
                  </a:lnTo>
                  <a:lnTo>
                    <a:pt x="3433622" y="1668792"/>
                  </a:lnTo>
                  <a:lnTo>
                    <a:pt x="3430879" y="1671510"/>
                  </a:lnTo>
                  <a:lnTo>
                    <a:pt x="3430879" y="1678241"/>
                  </a:lnTo>
                  <a:lnTo>
                    <a:pt x="3433622" y="1680972"/>
                  </a:lnTo>
                  <a:lnTo>
                    <a:pt x="3440328" y="1680972"/>
                  </a:lnTo>
                  <a:lnTo>
                    <a:pt x="3443059" y="1678241"/>
                  </a:lnTo>
                  <a:lnTo>
                    <a:pt x="3443059" y="1671510"/>
                  </a:lnTo>
                  <a:close/>
                </a:path>
                <a:path w="3571875" h="2283459">
                  <a:moveTo>
                    <a:pt x="3452368" y="277126"/>
                  </a:moveTo>
                  <a:lnTo>
                    <a:pt x="3449637" y="274396"/>
                  </a:lnTo>
                  <a:lnTo>
                    <a:pt x="3442932" y="274396"/>
                  </a:lnTo>
                  <a:lnTo>
                    <a:pt x="3440188" y="277126"/>
                  </a:lnTo>
                  <a:lnTo>
                    <a:pt x="3440188" y="283845"/>
                  </a:lnTo>
                  <a:lnTo>
                    <a:pt x="3442932" y="286575"/>
                  </a:lnTo>
                  <a:lnTo>
                    <a:pt x="3449637" y="286575"/>
                  </a:lnTo>
                  <a:lnTo>
                    <a:pt x="3452368" y="283845"/>
                  </a:lnTo>
                  <a:lnTo>
                    <a:pt x="3452368" y="277126"/>
                  </a:lnTo>
                  <a:close/>
                </a:path>
                <a:path w="3571875" h="2283459">
                  <a:moveTo>
                    <a:pt x="3453523" y="1648155"/>
                  </a:moveTo>
                  <a:lnTo>
                    <a:pt x="3450793" y="1645424"/>
                  </a:lnTo>
                  <a:lnTo>
                    <a:pt x="3444075" y="1645424"/>
                  </a:lnTo>
                  <a:lnTo>
                    <a:pt x="3441344" y="1648155"/>
                  </a:lnTo>
                  <a:lnTo>
                    <a:pt x="3441344" y="1654886"/>
                  </a:lnTo>
                  <a:lnTo>
                    <a:pt x="3444075" y="1657604"/>
                  </a:lnTo>
                  <a:lnTo>
                    <a:pt x="3450793" y="1657604"/>
                  </a:lnTo>
                  <a:lnTo>
                    <a:pt x="3453523" y="1654886"/>
                  </a:lnTo>
                  <a:lnTo>
                    <a:pt x="3453523" y="1648155"/>
                  </a:lnTo>
                  <a:close/>
                </a:path>
                <a:path w="3571875" h="2283459">
                  <a:moveTo>
                    <a:pt x="3461588" y="300990"/>
                  </a:moveTo>
                  <a:lnTo>
                    <a:pt x="3458857" y="298259"/>
                  </a:lnTo>
                  <a:lnTo>
                    <a:pt x="3452139" y="298259"/>
                  </a:lnTo>
                  <a:lnTo>
                    <a:pt x="3449409" y="300990"/>
                  </a:lnTo>
                  <a:lnTo>
                    <a:pt x="3449409" y="307708"/>
                  </a:lnTo>
                  <a:lnTo>
                    <a:pt x="3452139" y="310438"/>
                  </a:lnTo>
                  <a:lnTo>
                    <a:pt x="3458857" y="310438"/>
                  </a:lnTo>
                  <a:lnTo>
                    <a:pt x="3461588" y="307708"/>
                  </a:lnTo>
                  <a:lnTo>
                    <a:pt x="3461588" y="300990"/>
                  </a:lnTo>
                  <a:close/>
                </a:path>
                <a:path w="3571875" h="2283459">
                  <a:moveTo>
                    <a:pt x="3463582" y="1624647"/>
                  </a:moveTo>
                  <a:lnTo>
                    <a:pt x="3460851" y="1621917"/>
                  </a:lnTo>
                  <a:lnTo>
                    <a:pt x="3454133" y="1621917"/>
                  </a:lnTo>
                  <a:lnTo>
                    <a:pt x="3451402" y="1624647"/>
                  </a:lnTo>
                  <a:lnTo>
                    <a:pt x="3451402" y="1631365"/>
                  </a:lnTo>
                  <a:lnTo>
                    <a:pt x="3454133" y="1634096"/>
                  </a:lnTo>
                  <a:lnTo>
                    <a:pt x="3460851" y="1634096"/>
                  </a:lnTo>
                  <a:lnTo>
                    <a:pt x="3463582" y="1631365"/>
                  </a:lnTo>
                  <a:lnTo>
                    <a:pt x="3463582" y="1624647"/>
                  </a:lnTo>
                  <a:close/>
                </a:path>
                <a:path w="3571875" h="2283459">
                  <a:moveTo>
                    <a:pt x="3470491" y="324993"/>
                  </a:moveTo>
                  <a:lnTo>
                    <a:pt x="3467760" y="322262"/>
                  </a:lnTo>
                  <a:lnTo>
                    <a:pt x="3461042" y="322262"/>
                  </a:lnTo>
                  <a:lnTo>
                    <a:pt x="3458311" y="324993"/>
                  </a:lnTo>
                  <a:lnTo>
                    <a:pt x="3458311" y="331711"/>
                  </a:lnTo>
                  <a:lnTo>
                    <a:pt x="3461042" y="334429"/>
                  </a:lnTo>
                  <a:lnTo>
                    <a:pt x="3467760" y="334429"/>
                  </a:lnTo>
                  <a:lnTo>
                    <a:pt x="3470491" y="331711"/>
                  </a:lnTo>
                  <a:lnTo>
                    <a:pt x="3470491" y="324993"/>
                  </a:lnTo>
                  <a:close/>
                </a:path>
                <a:path w="3571875" h="2283459">
                  <a:moveTo>
                    <a:pt x="3473310" y="1601000"/>
                  </a:moveTo>
                  <a:lnTo>
                    <a:pt x="3470592" y="1598269"/>
                  </a:lnTo>
                  <a:lnTo>
                    <a:pt x="3463874" y="1598269"/>
                  </a:lnTo>
                  <a:lnTo>
                    <a:pt x="3461143" y="1601000"/>
                  </a:lnTo>
                  <a:lnTo>
                    <a:pt x="3461143" y="1607718"/>
                  </a:lnTo>
                  <a:lnTo>
                    <a:pt x="3463874" y="1610436"/>
                  </a:lnTo>
                  <a:lnTo>
                    <a:pt x="3470592" y="1610436"/>
                  </a:lnTo>
                  <a:lnTo>
                    <a:pt x="3473310" y="1607718"/>
                  </a:lnTo>
                  <a:lnTo>
                    <a:pt x="3473310" y="1601000"/>
                  </a:lnTo>
                  <a:close/>
                </a:path>
                <a:path w="3571875" h="2283459">
                  <a:moveTo>
                    <a:pt x="3479076" y="349110"/>
                  </a:moveTo>
                  <a:lnTo>
                    <a:pt x="3476345" y="346379"/>
                  </a:lnTo>
                  <a:lnTo>
                    <a:pt x="3469627" y="346379"/>
                  </a:lnTo>
                  <a:lnTo>
                    <a:pt x="3466909" y="349110"/>
                  </a:lnTo>
                  <a:lnTo>
                    <a:pt x="3466909" y="355841"/>
                  </a:lnTo>
                  <a:lnTo>
                    <a:pt x="3469627" y="358559"/>
                  </a:lnTo>
                  <a:lnTo>
                    <a:pt x="3476345" y="358559"/>
                  </a:lnTo>
                  <a:lnTo>
                    <a:pt x="3479076" y="355841"/>
                  </a:lnTo>
                  <a:lnTo>
                    <a:pt x="3479076" y="349110"/>
                  </a:lnTo>
                  <a:close/>
                </a:path>
                <a:path w="3571875" h="2283459">
                  <a:moveTo>
                    <a:pt x="3482848" y="1577213"/>
                  </a:moveTo>
                  <a:lnTo>
                    <a:pt x="3480104" y="1574469"/>
                  </a:lnTo>
                  <a:lnTo>
                    <a:pt x="3473399" y="1574469"/>
                  </a:lnTo>
                  <a:lnTo>
                    <a:pt x="3470668" y="1577213"/>
                  </a:lnTo>
                  <a:lnTo>
                    <a:pt x="3470668" y="1583931"/>
                  </a:lnTo>
                  <a:lnTo>
                    <a:pt x="3473399" y="1586649"/>
                  </a:lnTo>
                  <a:lnTo>
                    <a:pt x="3480104" y="1586649"/>
                  </a:lnTo>
                  <a:lnTo>
                    <a:pt x="3482848" y="1583931"/>
                  </a:lnTo>
                  <a:lnTo>
                    <a:pt x="3482848" y="1577213"/>
                  </a:lnTo>
                  <a:close/>
                </a:path>
                <a:path w="3571875" h="2283459">
                  <a:moveTo>
                    <a:pt x="3487242" y="373367"/>
                  </a:moveTo>
                  <a:lnTo>
                    <a:pt x="3484511" y="370636"/>
                  </a:lnTo>
                  <a:lnTo>
                    <a:pt x="3477793" y="370636"/>
                  </a:lnTo>
                  <a:lnTo>
                    <a:pt x="3475075" y="373367"/>
                  </a:lnTo>
                  <a:lnTo>
                    <a:pt x="3475075" y="380085"/>
                  </a:lnTo>
                  <a:lnTo>
                    <a:pt x="3477793" y="382816"/>
                  </a:lnTo>
                  <a:lnTo>
                    <a:pt x="3484511" y="382816"/>
                  </a:lnTo>
                  <a:lnTo>
                    <a:pt x="3487242" y="380085"/>
                  </a:lnTo>
                  <a:lnTo>
                    <a:pt x="3487242" y="373367"/>
                  </a:lnTo>
                  <a:close/>
                </a:path>
                <a:path w="3571875" h="2283459">
                  <a:moveTo>
                    <a:pt x="3491852" y="1553286"/>
                  </a:moveTo>
                  <a:lnTo>
                    <a:pt x="3489121" y="1550555"/>
                  </a:lnTo>
                  <a:lnTo>
                    <a:pt x="3482403" y="1550555"/>
                  </a:lnTo>
                  <a:lnTo>
                    <a:pt x="3479685" y="1553286"/>
                  </a:lnTo>
                  <a:lnTo>
                    <a:pt x="3479685" y="1560004"/>
                  </a:lnTo>
                  <a:lnTo>
                    <a:pt x="3482403" y="1562735"/>
                  </a:lnTo>
                  <a:lnTo>
                    <a:pt x="3489121" y="1562735"/>
                  </a:lnTo>
                  <a:lnTo>
                    <a:pt x="3491852" y="1560004"/>
                  </a:lnTo>
                  <a:lnTo>
                    <a:pt x="3491852" y="1553286"/>
                  </a:lnTo>
                  <a:close/>
                </a:path>
                <a:path w="3571875" h="2283459">
                  <a:moveTo>
                    <a:pt x="3495103" y="397725"/>
                  </a:moveTo>
                  <a:lnTo>
                    <a:pt x="3492373" y="394982"/>
                  </a:lnTo>
                  <a:lnTo>
                    <a:pt x="3485654" y="394982"/>
                  </a:lnTo>
                  <a:lnTo>
                    <a:pt x="3482924" y="397725"/>
                  </a:lnTo>
                  <a:lnTo>
                    <a:pt x="3482924" y="404444"/>
                  </a:lnTo>
                  <a:lnTo>
                    <a:pt x="3485654" y="407162"/>
                  </a:lnTo>
                  <a:lnTo>
                    <a:pt x="3492373" y="407162"/>
                  </a:lnTo>
                  <a:lnTo>
                    <a:pt x="3495103" y="404444"/>
                  </a:lnTo>
                  <a:lnTo>
                    <a:pt x="3495103" y="397725"/>
                  </a:lnTo>
                  <a:close/>
                </a:path>
                <a:path w="3571875" h="2283459">
                  <a:moveTo>
                    <a:pt x="3500640" y="1529232"/>
                  </a:moveTo>
                  <a:lnTo>
                    <a:pt x="3497923" y="1526501"/>
                  </a:lnTo>
                  <a:lnTo>
                    <a:pt x="3491192" y="1526501"/>
                  </a:lnTo>
                  <a:lnTo>
                    <a:pt x="3488474" y="1529232"/>
                  </a:lnTo>
                  <a:lnTo>
                    <a:pt x="3488474" y="1535963"/>
                  </a:lnTo>
                  <a:lnTo>
                    <a:pt x="3491192" y="1538681"/>
                  </a:lnTo>
                  <a:lnTo>
                    <a:pt x="3497923" y="1538681"/>
                  </a:lnTo>
                  <a:lnTo>
                    <a:pt x="3500640" y="1535963"/>
                  </a:lnTo>
                  <a:lnTo>
                    <a:pt x="3500640" y="1529232"/>
                  </a:lnTo>
                  <a:close/>
                </a:path>
                <a:path w="3571875" h="2283459">
                  <a:moveTo>
                    <a:pt x="3502533" y="422198"/>
                  </a:moveTo>
                  <a:lnTo>
                    <a:pt x="3499789" y="419468"/>
                  </a:lnTo>
                  <a:lnTo>
                    <a:pt x="3493084" y="419468"/>
                  </a:lnTo>
                  <a:lnTo>
                    <a:pt x="3490353" y="422198"/>
                  </a:lnTo>
                  <a:lnTo>
                    <a:pt x="3490353" y="428929"/>
                  </a:lnTo>
                  <a:lnTo>
                    <a:pt x="3493084" y="431647"/>
                  </a:lnTo>
                  <a:lnTo>
                    <a:pt x="3499789" y="431647"/>
                  </a:lnTo>
                  <a:lnTo>
                    <a:pt x="3502533" y="428929"/>
                  </a:lnTo>
                  <a:lnTo>
                    <a:pt x="3502533" y="422198"/>
                  </a:lnTo>
                  <a:close/>
                </a:path>
                <a:path w="3571875" h="2283459">
                  <a:moveTo>
                    <a:pt x="3509035" y="1505064"/>
                  </a:moveTo>
                  <a:lnTo>
                    <a:pt x="3506292" y="1502333"/>
                  </a:lnTo>
                  <a:lnTo>
                    <a:pt x="3499586" y="1502333"/>
                  </a:lnTo>
                  <a:lnTo>
                    <a:pt x="3496856" y="1505064"/>
                  </a:lnTo>
                  <a:lnTo>
                    <a:pt x="3496856" y="1511795"/>
                  </a:lnTo>
                  <a:lnTo>
                    <a:pt x="3499586" y="1514513"/>
                  </a:lnTo>
                  <a:lnTo>
                    <a:pt x="3506292" y="1514513"/>
                  </a:lnTo>
                  <a:lnTo>
                    <a:pt x="3509035" y="1511795"/>
                  </a:lnTo>
                  <a:lnTo>
                    <a:pt x="3509035" y="1505064"/>
                  </a:lnTo>
                  <a:close/>
                </a:path>
                <a:path w="3571875" h="2283459">
                  <a:moveTo>
                    <a:pt x="3509645" y="446773"/>
                  </a:moveTo>
                  <a:lnTo>
                    <a:pt x="3506914" y="444042"/>
                  </a:lnTo>
                  <a:lnTo>
                    <a:pt x="3500209" y="444042"/>
                  </a:lnTo>
                  <a:lnTo>
                    <a:pt x="3497465" y="446773"/>
                  </a:lnTo>
                  <a:lnTo>
                    <a:pt x="3497465" y="453504"/>
                  </a:lnTo>
                  <a:lnTo>
                    <a:pt x="3500209" y="456222"/>
                  </a:lnTo>
                  <a:lnTo>
                    <a:pt x="3506914" y="456222"/>
                  </a:lnTo>
                  <a:lnTo>
                    <a:pt x="3509645" y="453504"/>
                  </a:lnTo>
                  <a:lnTo>
                    <a:pt x="3509645" y="446773"/>
                  </a:lnTo>
                  <a:close/>
                </a:path>
                <a:path w="3571875" h="2283459">
                  <a:moveTo>
                    <a:pt x="3516452" y="471462"/>
                  </a:moveTo>
                  <a:lnTo>
                    <a:pt x="3513734" y="468718"/>
                  </a:lnTo>
                  <a:lnTo>
                    <a:pt x="3507003" y="468718"/>
                  </a:lnTo>
                  <a:lnTo>
                    <a:pt x="3504285" y="471462"/>
                  </a:lnTo>
                  <a:lnTo>
                    <a:pt x="3504285" y="478180"/>
                  </a:lnTo>
                  <a:lnTo>
                    <a:pt x="3507003" y="480898"/>
                  </a:lnTo>
                  <a:lnTo>
                    <a:pt x="3513734" y="480898"/>
                  </a:lnTo>
                  <a:lnTo>
                    <a:pt x="3516452" y="478180"/>
                  </a:lnTo>
                  <a:lnTo>
                    <a:pt x="3516452" y="471462"/>
                  </a:lnTo>
                  <a:close/>
                </a:path>
                <a:path w="3571875" h="2283459">
                  <a:moveTo>
                    <a:pt x="3522853" y="496227"/>
                  </a:moveTo>
                  <a:lnTo>
                    <a:pt x="3520122" y="493496"/>
                  </a:lnTo>
                  <a:lnTo>
                    <a:pt x="3513391" y="493496"/>
                  </a:lnTo>
                  <a:lnTo>
                    <a:pt x="3510673" y="496227"/>
                  </a:lnTo>
                  <a:lnTo>
                    <a:pt x="3510673" y="502958"/>
                  </a:lnTo>
                  <a:lnTo>
                    <a:pt x="3513391" y="505675"/>
                  </a:lnTo>
                  <a:lnTo>
                    <a:pt x="3520122" y="505675"/>
                  </a:lnTo>
                  <a:lnTo>
                    <a:pt x="3522853" y="502958"/>
                  </a:lnTo>
                  <a:lnTo>
                    <a:pt x="3522853" y="496227"/>
                  </a:lnTo>
                  <a:close/>
                </a:path>
                <a:path w="3571875" h="2283459">
                  <a:moveTo>
                    <a:pt x="3524834" y="1456385"/>
                  </a:moveTo>
                  <a:lnTo>
                    <a:pt x="3522103" y="1453642"/>
                  </a:lnTo>
                  <a:lnTo>
                    <a:pt x="3515385" y="1453642"/>
                  </a:lnTo>
                  <a:lnTo>
                    <a:pt x="3512655" y="1456385"/>
                  </a:lnTo>
                  <a:lnTo>
                    <a:pt x="3512655" y="1463103"/>
                  </a:lnTo>
                  <a:lnTo>
                    <a:pt x="3515385" y="1465821"/>
                  </a:lnTo>
                  <a:lnTo>
                    <a:pt x="3522103" y="1465821"/>
                  </a:lnTo>
                  <a:lnTo>
                    <a:pt x="3524834" y="1463103"/>
                  </a:lnTo>
                  <a:lnTo>
                    <a:pt x="3524834" y="1456385"/>
                  </a:lnTo>
                  <a:close/>
                </a:path>
                <a:path w="3571875" h="2283459">
                  <a:moveTo>
                    <a:pt x="3528911" y="521093"/>
                  </a:moveTo>
                  <a:lnTo>
                    <a:pt x="3526180" y="518363"/>
                  </a:lnTo>
                  <a:lnTo>
                    <a:pt x="3519474" y="518363"/>
                  </a:lnTo>
                  <a:lnTo>
                    <a:pt x="3516731" y="521093"/>
                  </a:lnTo>
                  <a:lnTo>
                    <a:pt x="3516731" y="527812"/>
                  </a:lnTo>
                  <a:lnTo>
                    <a:pt x="3519474" y="530542"/>
                  </a:lnTo>
                  <a:lnTo>
                    <a:pt x="3526180" y="530542"/>
                  </a:lnTo>
                  <a:lnTo>
                    <a:pt x="3528911" y="527812"/>
                  </a:lnTo>
                  <a:lnTo>
                    <a:pt x="3528911" y="521093"/>
                  </a:lnTo>
                  <a:close/>
                </a:path>
                <a:path w="3571875" h="2283459">
                  <a:moveTo>
                    <a:pt x="3532174" y="1431861"/>
                  </a:moveTo>
                  <a:lnTo>
                    <a:pt x="3529431" y="1429131"/>
                  </a:lnTo>
                  <a:lnTo>
                    <a:pt x="3522726" y="1429131"/>
                  </a:lnTo>
                  <a:lnTo>
                    <a:pt x="3519995" y="1431861"/>
                  </a:lnTo>
                  <a:lnTo>
                    <a:pt x="3519995" y="1438592"/>
                  </a:lnTo>
                  <a:lnTo>
                    <a:pt x="3522726" y="1441310"/>
                  </a:lnTo>
                  <a:lnTo>
                    <a:pt x="3529431" y="1441310"/>
                  </a:lnTo>
                  <a:lnTo>
                    <a:pt x="3532174" y="1438592"/>
                  </a:lnTo>
                  <a:lnTo>
                    <a:pt x="3532174" y="1431861"/>
                  </a:lnTo>
                  <a:close/>
                </a:path>
                <a:path w="3571875" h="2283459">
                  <a:moveTo>
                    <a:pt x="3534575" y="546036"/>
                  </a:moveTo>
                  <a:lnTo>
                    <a:pt x="3531844" y="543318"/>
                  </a:lnTo>
                  <a:lnTo>
                    <a:pt x="3525139" y="543318"/>
                  </a:lnTo>
                  <a:lnTo>
                    <a:pt x="3522395" y="546036"/>
                  </a:lnTo>
                  <a:lnTo>
                    <a:pt x="3522395" y="552767"/>
                  </a:lnTo>
                  <a:lnTo>
                    <a:pt x="3525139" y="555498"/>
                  </a:lnTo>
                  <a:lnTo>
                    <a:pt x="3531844" y="555498"/>
                  </a:lnTo>
                  <a:lnTo>
                    <a:pt x="3534575" y="552767"/>
                  </a:lnTo>
                  <a:lnTo>
                    <a:pt x="3534575" y="546036"/>
                  </a:lnTo>
                  <a:close/>
                </a:path>
                <a:path w="3571875" h="2283459">
                  <a:moveTo>
                    <a:pt x="3539909" y="571080"/>
                  </a:moveTo>
                  <a:lnTo>
                    <a:pt x="3537191" y="568337"/>
                  </a:lnTo>
                  <a:lnTo>
                    <a:pt x="3530460" y="568337"/>
                  </a:lnTo>
                  <a:lnTo>
                    <a:pt x="3527742" y="571080"/>
                  </a:lnTo>
                  <a:lnTo>
                    <a:pt x="3527742" y="577799"/>
                  </a:lnTo>
                  <a:lnTo>
                    <a:pt x="3530460" y="580517"/>
                  </a:lnTo>
                  <a:lnTo>
                    <a:pt x="3537191" y="580517"/>
                  </a:lnTo>
                  <a:lnTo>
                    <a:pt x="3539909" y="577799"/>
                  </a:lnTo>
                  <a:lnTo>
                    <a:pt x="3539909" y="571080"/>
                  </a:lnTo>
                  <a:close/>
                </a:path>
                <a:path w="3571875" h="2283459">
                  <a:moveTo>
                    <a:pt x="3544938" y="596176"/>
                  </a:moveTo>
                  <a:lnTo>
                    <a:pt x="3542207" y="593458"/>
                  </a:lnTo>
                  <a:lnTo>
                    <a:pt x="3535489" y="593458"/>
                  </a:lnTo>
                  <a:lnTo>
                    <a:pt x="3532771" y="596176"/>
                  </a:lnTo>
                  <a:lnTo>
                    <a:pt x="3532771" y="602907"/>
                  </a:lnTo>
                  <a:lnTo>
                    <a:pt x="3535489" y="605624"/>
                  </a:lnTo>
                  <a:lnTo>
                    <a:pt x="3542207" y="605624"/>
                  </a:lnTo>
                  <a:lnTo>
                    <a:pt x="3544938" y="602907"/>
                  </a:lnTo>
                  <a:lnTo>
                    <a:pt x="3544938" y="596176"/>
                  </a:lnTo>
                  <a:close/>
                </a:path>
                <a:path w="3571875" h="2283459">
                  <a:moveTo>
                    <a:pt x="3545878" y="1382547"/>
                  </a:moveTo>
                  <a:lnTo>
                    <a:pt x="3543160" y="1379816"/>
                  </a:lnTo>
                  <a:lnTo>
                    <a:pt x="3536429" y="1379816"/>
                  </a:lnTo>
                  <a:lnTo>
                    <a:pt x="3533711" y="1382547"/>
                  </a:lnTo>
                  <a:lnTo>
                    <a:pt x="3533711" y="1389265"/>
                  </a:lnTo>
                  <a:lnTo>
                    <a:pt x="3536429" y="1391996"/>
                  </a:lnTo>
                  <a:lnTo>
                    <a:pt x="3543160" y="1391996"/>
                  </a:lnTo>
                  <a:lnTo>
                    <a:pt x="3545878" y="1389265"/>
                  </a:lnTo>
                  <a:lnTo>
                    <a:pt x="3545878" y="1382547"/>
                  </a:lnTo>
                  <a:close/>
                </a:path>
                <a:path w="3571875" h="2283459">
                  <a:moveTo>
                    <a:pt x="3549548" y="621360"/>
                  </a:moveTo>
                  <a:lnTo>
                    <a:pt x="3546818" y="618629"/>
                  </a:lnTo>
                  <a:lnTo>
                    <a:pt x="3540112" y="618629"/>
                  </a:lnTo>
                  <a:lnTo>
                    <a:pt x="3537369" y="621360"/>
                  </a:lnTo>
                  <a:lnTo>
                    <a:pt x="3537369" y="628078"/>
                  </a:lnTo>
                  <a:lnTo>
                    <a:pt x="3540112" y="630796"/>
                  </a:lnTo>
                  <a:lnTo>
                    <a:pt x="3546818" y="630796"/>
                  </a:lnTo>
                  <a:lnTo>
                    <a:pt x="3549548" y="628078"/>
                  </a:lnTo>
                  <a:lnTo>
                    <a:pt x="3549548" y="621360"/>
                  </a:lnTo>
                  <a:close/>
                </a:path>
                <a:path w="3571875" h="2283459">
                  <a:moveTo>
                    <a:pt x="3553739" y="646595"/>
                  </a:moveTo>
                  <a:lnTo>
                    <a:pt x="3551009" y="643864"/>
                  </a:lnTo>
                  <a:lnTo>
                    <a:pt x="3544290" y="643864"/>
                  </a:lnTo>
                  <a:lnTo>
                    <a:pt x="3541560" y="646595"/>
                  </a:lnTo>
                  <a:lnTo>
                    <a:pt x="3541560" y="653313"/>
                  </a:lnTo>
                  <a:lnTo>
                    <a:pt x="3544290" y="656031"/>
                  </a:lnTo>
                  <a:lnTo>
                    <a:pt x="3551009" y="656031"/>
                  </a:lnTo>
                  <a:lnTo>
                    <a:pt x="3553739" y="653313"/>
                  </a:lnTo>
                  <a:lnTo>
                    <a:pt x="3553739" y="646595"/>
                  </a:lnTo>
                  <a:close/>
                </a:path>
                <a:path w="3571875" h="2283459">
                  <a:moveTo>
                    <a:pt x="3557613" y="671880"/>
                  </a:moveTo>
                  <a:lnTo>
                    <a:pt x="3554882" y="669163"/>
                  </a:lnTo>
                  <a:lnTo>
                    <a:pt x="3548164" y="669163"/>
                  </a:lnTo>
                  <a:lnTo>
                    <a:pt x="3545433" y="671880"/>
                  </a:lnTo>
                  <a:lnTo>
                    <a:pt x="3545433" y="678599"/>
                  </a:lnTo>
                  <a:lnTo>
                    <a:pt x="3548164" y="681329"/>
                  </a:lnTo>
                  <a:lnTo>
                    <a:pt x="3554882" y="681329"/>
                  </a:lnTo>
                  <a:lnTo>
                    <a:pt x="3557613" y="678599"/>
                  </a:lnTo>
                  <a:lnTo>
                    <a:pt x="3557613" y="671880"/>
                  </a:lnTo>
                  <a:close/>
                </a:path>
                <a:path w="3571875" h="2283459">
                  <a:moveTo>
                    <a:pt x="3558133" y="1332852"/>
                  </a:moveTo>
                  <a:lnTo>
                    <a:pt x="3555403" y="1330134"/>
                  </a:lnTo>
                  <a:lnTo>
                    <a:pt x="3548697" y="1330134"/>
                  </a:lnTo>
                  <a:lnTo>
                    <a:pt x="3545967" y="1332852"/>
                  </a:lnTo>
                  <a:lnTo>
                    <a:pt x="3545967" y="1339570"/>
                  </a:lnTo>
                  <a:lnTo>
                    <a:pt x="3548697" y="1342313"/>
                  </a:lnTo>
                  <a:lnTo>
                    <a:pt x="3555403" y="1342313"/>
                  </a:lnTo>
                  <a:lnTo>
                    <a:pt x="3558133" y="1339570"/>
                  </a:lnTo>
                  <a:lnTo>
                    <a:pt x="3558133" y="1332852"/>
                  </a:lnTo>
                  <a:close/>
                </a:path>
                <a:path w="3571875" h="2283459">
                  <a:moveTo>
                    <a:pt x="3561169" y="697230"/>
                  </a:moveTo>
                  <a:lnTo>
                    <a:pt x="3558438" y="694512"/>
                  </a:lnTo>
                  <a:lnTo>
                    <a:pt x="3551732" y="694512"/>
                  </a:lnTo>
                  <a:lnTo>
                    <a:pt x="3549002" y="697230"/>
                  </a:lnTo>
                  <a:lnTo>
                    <a:pt x="3549002" y="703961"/>
                  </a:lnTo>
                  <a:lnTo>
                    <a:pt x="3551732" y="706678"/>
                  </a:lnTo>
                  <a:lnTo>
                    <a:pt x="3558438" y="706678"/>
                  </a:lnTo>
                  <a:lnTo>
                    <a:pt x="3561169" y="703961"/>
                  </a:lnTo>
                  <a:lnTo>
                    <a:pt x="3561169" y="697230"/>
                  </a:lnTo>
                  <a:close/>
                </a:path>
                <a:path w="3571875" h="2283459">
                  <a:moveTo>
                    <a:pt x="3563785" y="1307896"/>
                  </a:moveTo>
                  <a:lnTo>
                    <a:pt x="3561054" y="1305153"/>
                  </a:lnTo>
                  <a:lnTo>
                    <a:pt x="3554336" y="1305153"/>
                  </a:lnTo>
                  <a:lnTo>
                    <a:pt x="3551605" y="1307896"/>
                  </a:lnTo>
                  <a:lnTo>
                    <a:pt x="3551605" y="1314615"/>
                  </a:lnTo>
                  <a:lnTo>
                    <a:pt x="3554336" y="1317332"/>
                  </a:lnTo>
                  <a:lnTo>
                    <a:pt x="3561054" y="1317332"/>
                  </a:lnTo>
                  <a:lnTo>
                    <a:pt x="3563785" y="1314615"/>
                  </a:lnTo>
                  <a:lnTo>
                    <a:pt x="3563785" y="1307896"/>
                  </a:lnTo>
                  <a:close/>
                </a:path>
                <a:path w="3571875" h="2283459">
                  <a:moveTo>
                    <a:pt x="3564318" y="722642"/>
                  </a:moveTo>
                  <a:lnTo>
                    <a:pt x="3561588" y="719912"/>
                  </a:lnTo>
                  <a:lnTo>
                    <a:pt x="3554869" y="719912"/>
                  </a:lnTo>
                  <a:lnTo>
                    <a:pt x="3552139" y="722642"/>
                  </a:lnTo>
                  <a:lnTo>
                    <a:pt x="3552139" y="729361"/>
                  </a:lnTo>
                  <a:lnTo>
                    <a:pt x="3554869" y="732091"/>
                  </a:lnTo>
                  <a:lnTo>
                    <a:pt x="3561588" y="732091"/>
                  </a:lnTo>
                  <a:lnTo>
                    <a:pt x="3564318" y="729361"/>
                  </a:lnTo>
                  <a:lnTo>
                    <a:pt x="3564318" y="722642"/>
                  </a:lnTo>
                  <a:close/>
                </a:path>
                <a:path w="3571875" h="2283459">
                  <a:moveTo>
                    <a:pt x="3567023" y="748080"/>
                  </a:moveTo>
                  <a:lnTo>
                    <a:pt x="3564305" y="745350"/>
                  </a:lnTo>
                  <a:lnTo>
                    <a:pt x="3557587" y="745350"/>
                  </a:lnTo>
                  <a:lnTo>
                    <a:pt x="3554857" y="748080"/>
                  </a:lnTo>
                  <a:lnTo>
                    <a:pt x="3554857" y="754799"/>
                  </a:lnTo>
                  <a:lnTo>
                    <a:pt x="3557587" y="757529"/>
                  </a:lnTo>
                  <a:lnTo>
                    <a:pt x="3564305" y="757529"/>
                  </a:lnTo>
                  <a:lnTo>
                    <a:pt x="3567023" y="754799"/>
                  </a:lnTo>
                  <a:lnTo>
                    <a:pt x="3567023" y="748080"/>
                  </a:lnTo>
                  <a:close/>
                </a:path>
                <a:path w="3571875" h="2283459">
                  <a:moveTo>
                    <a:pt x="3569017" y="1282839"/>
                  </a:moveTo>
                  <a:lnTo>
                    <a:pt x="3566299" y="1280109"/>
                  </a:lnTo>
                  <a:lnTo>
                    <a:pt x="3559568" y="1280109"/>
                  </a:lnTo>
                  <a:lnTo>
                    <a:pt x="3556851" y="1282839"/>
                  </a:lnTo>
                  <a:lnTo>
                    <a:pt x="3556851" y="1289570"/>
                  </a:lnTo>
                  <a:lnTo>
                    <a:pt x="3559568" y="1292288"/>
                  </a:lnTo>
                  <a:lnTo>
                    <a:pt x="3566299" y="1292288"/>
                  </a:lnTo>
                  <a:lnTo>
                    <a:pt x="3569017" y="1289570"/>
                  </a:lnTo>
                  <a:lnTo>
                    <a:pt x="3569017" y="1282839"/>
                  </a:lnTo>
                  <a:close/>
                </a:path>
                <a:path w="3571875" h="2283459">
                  <a:moveTo>
                    <a:pt x="3569436" y="773557"/>
                  </a:moveTo>
                  <a:lnTo>
                    <a:pt x="3566718" y="770826"/>
                  </a:lnTo>
                  <a:lnTo>
                    <a:pt x="3559987" y="770826"/>
                  </a:lnTo>
                  <a:lnTo>
                    <a:pt x="3557257" y="773557"/>
                  </a:lnTo>
                  <a:lnTo>
                    <a:pt x="3557257" y="780288"/>
                  </a:lnTo>
                  <a:lnTo>
                    <a:pt x="3559987" y="783005"/>
                  </a:lnTo>
                  <a:lnTo>
                    <a:pt x="3566718" y="783005"/>
                  </a:lnTo>
                  <a:lnTo>
                    <a:pt x="3569436" y="780288"/>
                  </a:lnTo>
                  <a:lnTo>
                    <a:pt x="3569436" y="773557"/>
                  </a:lnTo>
                  <a:close/>
                </a:path>
                <a:path w="3571875" h="2283459">
                  <a:moveTo>
                    <a:pt x="3571532" y="799058"/>
                  </a:moveTo>
                  <a:lnTo>
                    <a:pt x="3568814" y="796340"/>
                  </a:lnTo>
                  <a:lnTo>
                    <a:pt x="3562083" y="796340"/>
                  </a:lnTo>
                  <a:lnTo>
                    <a:pt x="3559365" y="799058"/>
                  </a:lnTo>
                  <a:lnTo>
                    <a:pt x="3559365" y="805789"/>
                  </a:lnTo>
                  <a:lnTo>
                    <a:pt x="3562083" y="808520"/>
                  </a:lnTo>
                  <a:lnTo>
                    <a:pt x="3568814" y="808520"/>
                  </a:lnTo>
                  <a:lnTo>
                    <a:pt x="3571532" y="805789"/>
                  </a:lnTo>
                  <a:lnTo>
                    <a:pt x="3571532" y="79905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914797" y="8272545"/>
              <a:ext cx="3390900" cy="1193165"/>
            </a:xfrm>
            <a:custGeom>
              <a:avLst/>
              <a:gdLst/>
              <a:ahLst/>
              <a:cxnLst/>
              <a:rect l="l" t="t" r="r" b="b"/>
              <a:pathLst>
                <a:path w="3390900" h="1193165">
                  <a:moveTo>
                    <a:pt x="12179" y="1183411"/>
                  </a:moveTo>
                  <a:lnTo>
                    <a:pt x="9436" y="1180680"/>
                  </a:lnTo>
                  <a:lnTo>
                    <a:pt x="2730" y="1180680"/>
                  </a:lnTo>
                  <a:lnTo>
                    <a:pt x="0" y="1183411"/>
                  </a:lnTo>
                  <a:lnTo>
                    <a:pt x="0" y="1190142"/>
                  </a:lnTo>
                  <a:lnTo>
                    <a:pt x="2730" y="1192860"/>
                  </a:lnTo>
                  <a:lnTo>
                    <a:pt x="9436" y="1192860"/>
                  </a:lnTo>
                  <a:lnTo>
                    <a:pt x="12179" y="1190142"/>
                  </a:lnTo>
                  <a:lnTo>
                    <a:pt x="12179" y="1183411"/>
                  </a:lnTo>
                  <a:close/>
                </a:path>
                <a:path w="3390900" h="1193165">
                  <a:moveTo>
                    <a:pt x="14795" y="1157947"/>
                  </a:moveTo>
                  <a:lnTo>
                    <a:pt x="12065" y="1155217"/>
                  </a:lnTo>
                  <a:lnTo>
                    <a:pt x="5346" y="1155217"/>
                  </a:lnTo>
                  <a:lnTo>
                    <a:pt x="2616" y="1157947"/>
                  </a:lnTo>
                  <a:lnTo>
                    <a:pt x="2616" y="1164666"/>
                  </a:lnTo>
                  <a:lnTo>
                    <a:pt x="5346" y="1167396"/>
                  </a:lnTo>
                  <a:lnTo>
                    <a:pt x="12065" y="1167396"/>
                  </a:lnTo>
                  <a:lnTo>
                    <a:pt x="14795" y="1164666"/>
                  </a:lnTo>
                  <a:lnTo>
                    <a:pt x="14795" y="1157947"/>
                  </a:lnTo>
                  <a:close/>
                </a:path>
                <a:path w="3390900" h="1193165">
                  <a:moveTo>
                    <a:pt x="17627" y="1132522"/>
                  </a:moveTo>
                  <a:lnTo>
                    <a:pt x="14897" y="1129792"/>
                  </a:lnTo>
                  <a:lnTo>
                    <a:pt x="8178" y="1129792"/>
                  </a:lnTo>
                  <a:lnTo>
                    <a:pt x="5448" y="1132522"/>
                  </a:lnTo>
                  <a:lnTo>
                    <a:pt x="5448" y="1139253"/>
                  </a:lnTo>
                  <a:lnTo>
                    <a:pt x="8178" y="1141971"/>
                  </a:lnTo>
                  <a:lnTo>
                    <a:pt x="14897" y="1141971"/>
                  </a:lnTo>
                  <a:lnTo>
                    <a:pt x="17627" y="1139253"/>
                  </a:lnTo>
                  <a:lnTo>
                    <a:pt x="17627" y="1132522"/>
                  </a:lnTo>
                  <a:close/>
                </a:path>
                <a:path w="3390900" h="1193165">
                  <a:moveTo>
                    <a:pt x="20980" y="1107135"/>
                  </a:moveTo>
                  <a:lnTo>
                    <a:pt x="18249" y="1104417"/>
                  </a:lnTo>
                  <a:lnTo>
                    <a:pt x="11531" y="1104417"/>
                  </a:lnTo>
                  <a:lnTo>
                    <a:pt x="8801" y="1107135"/>
                  </a:lnTo>
                  <a:lnTo>
                    <a:pt x="8801" y="1113866"/>
                  </a:lnTo>
                  <a:lnTo>
                    <a:pt x="11531" y="1116584"/>
                  </a:lnTo>
                  <a:lnTo>
                    <a:pt x="18249" y="1116584"/>
                  </a:lnTo>
                  <a:lnTo>
                    <a:pt x="20980" y="1113866"/>
                  </a:lnTo>
                  <a:lnTo>
                    <a:pt x="20980" y="1107135"/>
                  </a:lnTo>
                  <a:close/>
                </a:path>
                <a:path w="3390900" h="1193165">
                  <a:moveTo>
                    <a:pt x="24523" y="1081811"/>
                  </a:moveTo>
                  <a:lnTo>
                    <a:pt x="21805" y="1079080"/>
                  </a:lnTo>
                  <a:lnTo>
                    <a:pt x="15087" y="1079080"/>
                  </a:lnTo>
                  <a:lnTo>
                    <a:pt x="12357" y="1081811"/>
                  </a:lnTo>
                  <a:lnTo>
                    <a:pt x="12357" y="1088542"/>
                  </a:lnTo>
                  <a:lnTo>
                    <a:pt x="15087" y="1091260"/>
                  </a:lnTo>
                  <a:lnTo>
                    <a:pt x="21805" y="1091260"/>
                  </a:lnTo>
                  <a:lnTo>
                    <a:pt x="24523" y="1088542"/>
                  </a:lnTo>
                  <a:lnTo>
                    <a:pt x="24523" y="1081811"/>
                  </a:lnTo>
                  <a:close/>
                </a:path>
                <a:path w="3390900" h="1193165">
                  <a:moveTo>
                    <a:pt x="28511" y="1056525"/>
                  </a:moveTo>
                  <a:lnTo>
                    <a:pt x="25781" y="1053807"/>
                  </a:lnTo>
                  <a:lnTo>
                    <a:pt x="19062" y="1053807"/>
                  </a:lnTo>
                  <a:lnTo>
                    <a:pt x="16332" y="1056525"/>
                  </a:lnTo>
                  <a:lnTo>
                    <a:pt x="16332" y="1063256"/>
                  </a:lnTo>
                  <a:lnTo>
                    <a:pt x="19062" y="1065987"/>
                  </a:lnTo>
                  <a:lnTo>
                    <a:pt x="25781" y="1065987"/>
                  </a:lnTo>
                  <a:lnTo>
                    <a:pt x="28511" y="1063256"/>
                  </a:lnTo>
                  <a:lnTo>
                    <a:pt x="28511" y="1056525"/>
                  </a:lnTo>
                  <a:close/>
                </a:path>
                <a:path w="3390900" h="1193165">
                  <a:moveTo>
                    <a:pt x="32918" y="1031316"/>
                  </a:moveTo>
                  <a:lnTo>
                    <a:pt x="30187" y="1028585"/>
                  </a:lnTo>
                  <a:lnTo>
                    <a:pt x="23456" y="1028585"/>
                  </a:lnTo>
                  <a:lnTo>
                    <a:pt x="20739" y="1031316"/>
                  </a:lnTo>
                  <a:lnTo>
                    <a:pt x="20739" y="1038034"/>
                  </a:lnTo>
                  <a:lnTo>
                    <a:pt x="23456" y="1040765"/>
                  </a:lnTo>
                  <a:lnTo>
                    <a:pt x="30187" y="1040765"/>
                  </a:lnTo>
                  <a:lnTo>
                    <a:pt x="32918" y="1038034"/>
                  </a:lnTo>
                  <a:lnTo>
                    <a:pt x="32918" y="1031316"/>
                  </a:lnTo>
                  <a:close/>
                </a:path>
                <a:path w="3390900" h="1193165">
                  <a:moveTo>
                    <a:pt x="37630" y="1006157"/>
                  </a:moveTo>
                  <a:lnTo>
                    <a:pt x="34899" y="1003414"/>
                  </a:lnTo>
                  <a:lnTo>
                    <a:pt x="28168" y="1003414"/>
                  </a:lnTo>
                  <a:lnTo>
                    <a:pt x="25450" y="1006157"/>
                  </a:lnTo>
                  <a:lnTo>
                    <a:pt x="25450" y="1012875"/>
                  </a:lnTo>
                  <a:lnTo>
                    <a:pt x="28168" y="1015593"/>
                  </a:lnTo>
                  <a:lnTo>
                    <a:pt x="34899" y="1015593"/>
                  </a:lnTo>
                  <a:lnTo>
                    <a:pt x="37630" y="1012875"/>
                  </a:lnTo>
                  <a:lnTo>
                    <a:pt x="37630" y="1006157"/>
                  </a:lnTo>
                  <a:close/>
                </a:path>
                <a:path w="3390900" h="1193165">
                  <a:moveTo>
                    <a:pt x="42659" y="981075"/>
                  </a:moveTo>
                  <a:lnTo>
                    <a:pt x="39916" y="978344"/>
                  </a:lnTo>
                  <a:lnTo>
                    <a:pt x="33197" y="978344"/>
                  </a:lnTo>
                  <a:lnTo>
                    <a:pt x="30480" y="981075"/>
                  </a:lnTo>
                  <a:lnTo>
                    <a:pt x="30480" y="987793"/>
                  </a:lnTo>
                  <a:lnTo>
                    <a:pt x="33197" y="990523"/>
                  </a:lnTo>
                  <a:lnTo>
                    <a:pt x="39916" y="990523"/>
                  </a:lnTo>
                  <a:lnTo>
                    <a:pt x="42659" y="987793"/>
                  </a:lnTo>
                  <a:lnTo>
                    <a:pt x="42659" y="981075"/>
                  </a:lnTo>
                  <a:close/>
                </a:path>
                <a:path w="3390900" h="1193165">
                  <a:moveTo>
                    <a:pt x="48094" y="956056"/>
                  </a:moveTo>
                  <a:lnTo>
                    <a:pt x="45364" y="953325"/>
                  </a:lnTo>
                  <a:lnTo>
                    <a:pt x="38646" y="953325"/>
                  </a:lnTo>
                  <a:lnTo>
                    <a:pt x="35915" y="956056"/>
                  </a:lnTo>
                  <a:lnTo>
                    <a:pt x="35915" y="962787"/>
                  </a:lnTo>
                  <a:lnTo>
                    <a:pt x="38646" y="965504"/>
                  </a:lnTo>
                  <a:lnTo>
                    <a:pt x="45364" y="965504"/>
                  </a:lnTo>
                  <a:lnTo>
                    <a:pt x="48094" y="962787"/>
                  </a:lnTo>
                  <a:lnTo>
                    <a:pt x="48094" y="956056"/>
                  </a:lnTo>
                  <a:close/>
                </a:path>
                <a:path w="3390900" h="1193165">
                  <a:moveTo>
                    <a:pt x="53949" y="931125"/>
                  </a:moveTo>
                  <a:lnTo>
                    <a:pt x="51219" y="928395"/>
                  </a:lnTo>
                  <a:lnTo>
                    <a:pt x="44513" y="928395"/>
                  </a:lnTo>
                  <a:lnTo>
                    <a:pt x="41770" y="931125"/>
                  </a:lnTo>
                  <a:lnTo>
                    <a:pt x="41770" y="937856"/>
                  </a:lnTo>
                  <a:lnTo>
                    <a:pt x="44513" y="940574"/>
                  </a:lnTo>
                  <a:lnTo>
                    <a:pt x="51219" y="940574"/>
                  </a:lnTo>
                  <a:lnTo>
                    <a:pt x="53949" y="937856"/>
                  </a:lnTo>
                  <a:lnTo>
                    <a:pt x="53949" y="931125"/>
                  </a:lnTo>
                  <a:close/>
                </a:path>
                <a:path w="3390900" h="1193165">
                  <a:moveTo>
                    <a:pt x="60020" y="906284"/>
                  </a:moveTo>
                  <a:lnTo>
                    <a:pt x="57302" y="903554"/>
                  </a:lnTo>
                  <a:lnTo>
                    <a:pt x="50584" y="903554"/>
                  </a:lnTo>
                  <a:lnTo>
                    <a:pt x="47853" y="906284"/>
                  </a:lnTo>
                  <a:lnTo>
                    <a:pt x="47853" y="913015"/>
                  </a:lnTo>
                  <a:lnTo>
                    <a:pt x="50584" y="915733"/>
                  </a:lnTo>
                  <a:lnTo>
                    <a:pt x="57302" y="915733"/>
                  </a:lnTo>
                  <a:lnTo>
                    <a:pt x="60020" y="913015"/>
                  </a:lnTo>
                  <a:lnTo>
                    <a:pt x="60020" y="906284"/>
                  </a:lnTo>
                  <a:close/>
                </a:path>
                <a:path w="3390900" h="1193165">
                  <a:moveTo>
                    <a:pt x="66522" y="881532"/>
                  </a:moveTo>
                  <a:lnTo>
                    <a:pt x="63779" y="878801"/>
                  </a:lnTo>
                  <a:lnTo>
                    <a:pt x="57073" y="878801"/>
                  </a:lnTo>
                  <a:lnTo>
                    <a:pt x="54343" y="881532"/>
                  </a:lnTo>
                  <a:lnTo>
                    <a:pt x="54343" y="888263"/>
                  </a:lnTo>
                  <a:lnTo>
                    <a:pt x="57073" y="890981"/>
                  </a:lnTo>
                  <a:lnTo>
                    <a:pt x="63779" y="890981"/>
                  </a:lnTo>
                  <a:lnTo>
                    <a:pt x="66522" y="888263"/>
                  </a:lnTo>
                  <a:lnTo>
                    <a:pt x="66522" y="881532"/>
                  </a:lnTo>
                  <a:close/>
                </a:path>
                <a:path w="3390900" h="1193165">
                  <a:moveTo>
                    <a:pt x="73431" y="856869"/>
                  </a:moveTo>
                  <a:lnTo>
                    <a:pt x="70700" y="854151"/>
                  </a:lnTo>
                  <a:lnTo>
                    <a:pt x="63982" y="854151"/>
                  </a:lnTo>
                  <a:lnTo>
                    <a:pt x="61264" y="856869"/>
                  </a:lnTo>
                  <a:lnTo>
                    <a:pt x="61264" y="863600"/>
                  </a:lnTo>
                  <a:lnTo>
                    <a:pt x="63982" y="866330"/>
                  </a:lnTo>
                  <a:lnTo>
                    <a:pt x="70700" y="866330"/>
                  </a:lnTo>
                  <a:lnTo>
                    <a:pt x="73431" y="863600"/>
                  </a:lnTo>
                  <a:lnTo>
                    <a:pt x="73431" y="856869"/>
                  </a:lnTo>
                  <a:close/>
                </a:path>
                <a:path w="3390900" h="1193165">
                  <a:moveTo>
                    <a:pt x="80543" y="832307"/>
                  </a:moveTo>
                  <a:lnTo>
                    <a:pt x="77812" y="829576"/>
                  </a:lnTo>
                  <a:lnTo>
                    <a:pt x="71107" y="829576"/>
                  </a:lnTo>
                  <a:lnTo>
                    <a:pt x="68376" y="832307"/>
                  </a:lnTo>
                  <a:lnTo>
                    <a:pt x="68376" y="839038"/>
                  </a:lnTo>
                  <a:lnTo>
                    <a:pt x="71107" y="841756"/>
                  </a:lnTo>
                  <a:lnTo>
                    <a:pt x="77812" y="841756"/>
                  </a:lnTo>
                  <a:lnTo>
                    <a:pt x="80543" y="839038"/>
                  </a:lnTo>
                  <a:lnTo>
                    <a:pt x="80543" y="832307"/>
                  </a:lnTo>
                  <a:close/>
                </a:path>
                <a:path w="3390900" h="1193165">
                  <a:moveTo>
                    <a:pt x="88099" y="807859"/>
                  </a:moveTo>
                  <a:lnTo>
                    <a:pt x="85369" y="805116"/>
                  </a:lnTo>
                  <a:lnTo>
                    <a:pt x="78638" y="805116"/>
                  </a:lnTo>
                  <a:lnTo>
                    <a:pt x="75920" y="807859"/>
                  </a:lnTo>
                  <a:lnTo>
                    <a:pt x="75920" y="814578"/>
                  </a:lnTo>
                  <a:lnTo>
                    <a:pt x="78638" y="817295"/>
                  </a:lnTo>
                  <a:lnTo>
                    <a:pt x="85369" y="817295"/>
                  </a:lnTo>
                  <a:lnTo>
                    <a:pt x="88099" y="814578"/>
                  </a:lnTo>
                  <a:lnTo>
                    <a:pt x="88099" y="807859"/>
                  </a:lnTo>
                  <a:close/>
                </a:path>
                <a:path w="3390900" h="1193165">
                  <a:moveTo>
                    <a:pt x="96050" y="783513"/>
                  </a:moveTo>
                  <a:lnTo>
                    <a:pt x="93319" y="780783"/>
                  </a:lnTo>
                  <a:lnTo>
                    <a:pt x="86601" y="780783"/>
                  </a:lnTo>
                  <a:lnTo>
                    <a:pt x="83883" y="783513"/>
                  </a:lnTo>
                  <a:lnTo>
                    <a:pt x="83883" y="790232"/>
                  </a:lnTo>
                  <a:lnTo>
                    <a:pt x="86601" y="792949"/>
                  </a:lnTo>
                  <a:lnTo>
                    <a:pt x="93319" y="792949"/>
                  </a:lnTo>
                  <a:lnTo>
                    <a:pt x="96050" y="790232"/>
                  </a:lnTo>
                  <a:lnTo>
                    <a:pt x="96050" y="783513"/>
                  </a:lnTo>
                  <a:close/>
                </a:path>
                <a:path w="3390900" h="1193165">
                  <a:moveTo>
                    <a:pt x="104228" y="759269"/>
                  </a:moveTo>
                  <a:lnTo>
                    <a:pt x="101485" y="756551"/>
                  </a:lnTo>
                  <a:lnTo>
                    <a:pt x="94780" y="756551"/>
                  </a:lnTo>
                  <a:lnTo>
                    <a:pt x="92049" y="759269"/>
                  </a:lnTo>
                  <a:lnTo>
                    <a:pt x="92049" y="766000"/>
                  </a:lnTo>
                  <a:lnTo>
                    <a:pt x="94780" y="768731"/>
                  </a:lnTo>
                  <a:lnTo>
                    <a:pt x="101485" y="768731"/>
                  </a:lnTo>
                  <a:lnTo>
                    <a:pt x="104228" y="766000"/>
                  </a:lnTo>
                  <a:lnTo>
                    <a:pt x="104228" y="759269"/>
                  </a:lnTo>
                  <a:close/>
                </a:path>
                <a:path w="3390900" h="1193165">
                  <a:moveTo>
                    <a:pt x="112801" y="735177"/>
                  </a:moveTo>
                  <a:lnTo>
                    <a:pt x="110070" y="732447"/>
                  </a:lnTo>
                  <a:lnTo>
                    <a:pt x="103352" y="732447"/>
                  </a:lnTo>
                  <a:lnTo>
                    <a:pt x="100622" y="735177"/>
                  </a:lnTo>
                  <a:lnTo>
                    <a:pt x="100622" y="741895"/>
                  </a:lnTo>
                  <a:lnTo>
                    <a:pt x="103352" y="744626"/>
                  </a:lnTo>
                  <a:lnTo>
                    <a:pt x="110070" y="744626"/>
                  </a:lnTo>
                  <a:lnTo>
                    <a:pt x="112801" y="741895"/>
                  </a:lnTo>
                  <a:lnTo>
                    <a:pt x="112801" y="735177"/>
                  </a:lnTo>
                  <a:close/>
                </a:path>
                <a:path w="3390900" h="1193165">
                  <a:moveTo>
                    <a:pt x="121704" y="711174"/>
                  </a:moveTo>
                  <a:lnTo>
                    <a:pt x="118973" y="708456"/>
                  </a:lnTo>
                  <a:lnTo>
                    <a:pt x="112268" y="708456"/>
                  </a:lnTo>
                  <a:lnTo>
                    <a:pt x="109537" y="711174"/>
                  </a:lnTo>
                  <a:lnTo>
                    <a:pt x="109537" y="717905"/>
                  </a:lnTo>
                  <a:lnTo>
                    <a:pt x="112268" y="720636"/>
                  </a:lnTo>
                  <a:lnTo>
                    <a:pt x="118973" y="720636"/>
                  </a:lnTo>
                  <a:lnTo>
                    <a:pt x="121704" y="717905"/>
                  </a:lnTo>
                  <a:lnTo>
                    <a:pt x="121704" y="711174"/>
                  </a:lnTo>
                  <a:close/>
                </a:path>
                <a:path w="3390900" h="1193165">
                  <a:moveTo>
                    <a:pt x="131025" y="687324"/>
                  </a:moveTo>
                  <a:lnTo>
                    <a:pt x="128295" y="684606"/>
                  </a:lnTo>
                  <a:lnTo>
                    <a:pt x="121589" y="684606"/>
                  </a:lnTo>
                  <a:lnTo>
                    <a:pt x="118846" y="687324"/>
                  </a:lnTo>
                  <a:lnTo>
                    <a:pt x="118846" y="694055"/>
                  </a:lnTo>
                  <a:lnTo>
                    <a:pt x="121589" y="696785"/>
                  </a:lnTo>
                  <a:lnTo>
                    <a:pt x="128295" y="696785"/>
                  </a:lnTo>
                  <a:lnTo>
                    <a:pt x="131025" y="694055"/>
                  </a:lnTo>
                  <a:lnTo>
                    <a:pt x="131025" y="687324"/>
                  </a:lnTo>
                  <a:close/>
                </a:path>
                <a:path w="3390900" h="1193165">
                  <a:moveTo>
                    <a:pt x="140652" y="663613"/>
                  </a:moveTo>
                  <a:lnTo>
                    <a:pt x="137922" y="660869"/>
                  </a:lnTo>
                  <a:lnTo>
                    <a:pt x="131203" y="660869"/>
                  </a:lnTo>
                  <a:lnTo>
                    <a:pt x="128473" y="663613"/>
                  </a:lnTo>
                  <a:lnTo>
                    <a:pt x="128473" y="670331"/>
                  </a:lnTo>
                  <a:lnTo>
                    <a:pt x="131203" y="673049"/>
                  </a:lnTo>
                  <a:lnTo>
                    <a:pt x="137922" y="673049"/>
                  </a:lnTo>
                  <a:lnTo>
                    <a:pt x="140652" y="670331"/>
                  </a:lnTo>
                  <a:lnTo>
                    <a:pt x="140652" y="663613"/>
                  </a:lnTo>
                  <a:close/>
                </a:path>
                <a:path w="3390900" h="1193165">
                  <a:moveTo>
                    <a:pt x="150596" y="640016"/>
                  </a:moveTo>
                  <a:lnTo>
                    <a:pt x="147878" y="637298"/>
                  </a:lnTo>
                  <a:lnTo>
                    <a:pt x="141147" y="637298"/>
                  </a:lnTo>
                  <a:lnTo>
                    <a:pt x="138417" y="640016"/>
                  </a:lnTo>
                  <a:lnTo>
                    <a:pt x="138417" y="646734"/>
                  </a:lnTo>
                  <a:lnTo>
                    <a:pt x="141147" y="649478"/>
                  </a:lnTo>
                  <a:lnTo>
                    <a:pt x="147878" y="649478"/>
                  </a:lnTo>
                  <a:lnTo>
                    <a:pt x="150596" y="646734"/>
                  </a:lnTo>
                  <a:lnTo>
                    <a:pt x="150596" y="640016"/>
                  </a:lnTo>
                  <a:close/>
                </a:path>
                <a:path w="3390900" h="1193165">
                  <a:moveTo>
                    <a:pt x="160858" y="616585"/>
                  </a:moveTo>
                  <a:lnTo>
                    <a:pt x="158140" y="613854"/>
                  </a:lnTo>
                  <a:lnTo>
                    <a:pt x="151409" y="613854"/>
                  </a:lnTo>
                  <a:lnTo>
                    <a:pt x="148678" y="616585"/>
                  </a:lnTo>
                  <a:lnTo>
                    <a:pt x="148678" y="623303"/>
                  </a:lnTo>
                  <a:lnTo>
                    <a:pt x="151409" y="626033"/>
                  </a:lnTo>
                  <a:lnTo>
                    <a:pt x="158140" y="626033"/>
                  </a:lnTo>
                  <a:lnTo>
                    <a:pt x="160858" y="623303"/>
                  </a:lnTo>
                  <a:lnTo>
                    <a:pt x="160858" y="616585"/>
                  </a:lnTo>
                  <a:close/>
                </a:path>
                <a:path w="3390900" h="1193165">
                  <a:moveTo>
                    <a:pt x="171450" y="593293"/>
                  </a:moveTo>
                  <a:lnTo>
                    <a:pt x="168719" y="590562"/>
                  </a:lnTo>
                  <a:lnTo>
                    <a:pt x="161988" y="590562"/>
                  </a:lnTo>
                  <a:lnTo>
                    <a:pt x="159270" y="593293"/>
                  </a:lnTo>
                  <a:lnTo>
                    <a:pt x="159270" y="600024"/>
                  </a:lnTo>
                  <a:lnTo>
                    <a:pt x="161988" y="602742"/>
                  </a:lnTo>
                  <a:lnTo>
                    <a:pt x="168719" y="602742"/>
                  </a:lnTo>
                  <a:lnTo>
                    <a:pt x="171450" y="600024"/>
                  </a:lnTo>
                  <a:lnTo>
                    <a:pt x="171450" y="593293"/>
                  </a:lnTo>
                  <a:close/>
                </a:path>
                <a:path w="3390900" h="1193165">
                  <a:moveTo>
                    <a:pt x="182435" y="570166"/>
                  </a:moveTo>
                  <a:lnTo>
                    <a:pt x="179705" y="567436"/>
                  </a:lnTo>
                  <a:lnTo>
                    <a:pt x="172986" y="567436"/>
                  </a:lnTo>
                  <a:lnTo>
                    <a:pt x="170268" y="570166"/>
                  </a:lnTo>
                  <a:lnTo>
                    <a:pt x="170268" y="576884"/>
                  </a:lnTo>
                  <a:lnTo>
                    <a:pt x="172986" y="579615"/>
                  </a:lnTo>
                  <a:lnTo>
                    <a:pt x="179705" y="579615"/>
                  </a:lnTo>
                  <a:lnTo>
                    <a:pt x="182435" y="576884"/>
                  </a:lnTo>
                  <a:lnTo>
                    <a:pt x="182435" y="570166"/>
                  </a:lnTo>
                  <a:close/>
                </a:path>
                <a:path w="3390900" h="1193165">
                  <a:moveTo>
                    <a:pt x="193636" y="547179"/>
                  </a:moveTo>
                  <a:lnTo>
                    <a:pt x="190906" y="544449"/>
                  </a:lnTo>
                  <a:lnTo>
                    <a:pt x="184188" y="544449"/>
                  </a:lnTo>
                  <a:lnTo>
                    <a:pt x="181470" y="547179"/>
                  </a:lnTo>
                  <a:lnTo>
                    <a:pt x="181470" y="553910"/>
                  </a:lnTo>
                  <a:lnTo>
                    <a:pt x="184188" y="556628"/>
                  </a:lnTo>
                  <a:lnTo>
                    <a:pt x="190906" y="556628"/>
                  </a:lnTo>
                  <a:lnTo>
                    <a:pt x="193636" y="553910"/>
                  </a:lnTo>
                  <a:lnTo>
                    <a:pt x="193636" y="547179"/>
                  </a:lnTo>
                  <a:close/>
                </a:path>
                <a:path w="3390900" h="1193165">
                  <a:moveTo>
                    <a:pt x="205257" y="524370"/>
                  </a:moveTo>
                  <a:lnTo>
                    <a:pt x="202539" y="521627"/>
                  </a:lnTo>
                  <a:lnTo>
                    <a:pt x="195808" y="521627"/>
                  </a:lnTo>
                  <a:lnTo>
                    <a:pt x="193090" y="524370"/>
                  </a:lnTo>
                  <a:lnTo>
                    <a:pt x="193090" y="531088"/>
                  </a:lnTo>
                  <a:lnTo>
                    <a:pt x="195808" y="533806"/>
                  </a:lnTo>
                  <a:lnTo>
                    <a:pt x="202539" y="533806"/>
                  </a:lnTo>
                  <a:lnTo>
                    <a:pt x="205257" y="531088"/>
                  </a:lnTo>
                  <a:lnTo>
                    <a:pt x="205257" y="524370"/>
                  </a:lnTo>
                  <a:close/>
                </a:path>
                <a:path w="3390900" h="1193165">
                  <a:moveTo>
                    <a:pt x="217208" y="501713"/>
                  </a:moveTo>
                  <a:lnTo>
                    <a:pt x="214477" y="498983"/>
                  </a:lnTo>
                  <a:lnTo>
                    <a:pt x="207746" y="498983"/>
                  </a:lnTo>
                  <a:lnTo>
                    <a:pt x="205028" y="501713"/>
                  </a:lnTo>
                  <a:lnTo>
                    <a:pt x="205028" y="508444"/>
                  </a:lnTo>
                  <a:lnTo>
                    <a:pt x="207746" y="511162"/>
                  </a:lnTo>
                  <a:lnTo>
                    <a:pt x="214477" y="511162"/>
                  </a:lnTo>
                  <a:lnTo>
                    <a:pt x="217208" y="508444"/>
                  </a:lnTo>
                  <a:lnTo>
                    <a:pt x="217208" y="501713"/>
                  </a:lnTo>
                  <a:close/>
                </a:path>
                <a:path w="3390900" h="1193165">
                  <a:moveTo>
                    <a:pt x="229450" y="479234"/>
                  </a:moveTo>
                  <a:lnTo>
                    <a:pt x="226720" y="476516"/>
                  </a:lnTo>
                  <a:lnTo>
                    <a:pt x="220002" y="476516"/>
                  </a:lnTo>
                  <a:lnTo>
                    <a:pt x="217271" y="479234"/>
                  </a:lnTo>
                  <a:lnTo>
                    <a:pt x="217271" y="485965"/>
                  </a:lnTo>
                  <a:lnTo>
                    <a:pt x="220002" y="488696"/>
                  </a:lnTo>
                  <a:lnTo>
                    <a:pt x="226720" y="488696"/>
                  </a:lnTo>
                  <a:lnTo>
                    <a:pt x="229450" y="485965"/>
                  </a:lnTo>
                  <a:lnTo>
                    <a:pt x="229450" y="479234"/>
                  </a:lnTo>
                  <a:close/>
                </a:path>
                <a:path w="3390900" h="1193165">
                  <a:moveTo>
                    <a:pt x="241909" y="456946"/>
                  </a:moveTo>
                  <a:lnTo>
                    <a:pt x="239179" y="454215"/>
                  </a:lnTo>
                  <a:lnTo>
                    <a:pt x="232473" y="454215"/>
                  </a:lnTo>
                  <a:lnTo>
                    <a:pt x="229743" y="456946"/>
                  </a:lnTo>
                  <a:lnTo>
                    <a:pt x="229743" y="463664"/>
                  </a:lnTo>
                  <a:lnTo>
                    <a:pt x="232473" y="466394"/>
                  </a:lnTo>
                  <a:lnTo>
                    <a:pt x="239179" y="466394"/>
                  </a:lnTo>
                  <a:lnTo>
                    <a:pt x="241909" y="463664"/>
                  </a:lnTo>
                  <a:lnTo>
                    <a:pt x="241909" y="456946"/>
                  </a:lnTo>
                  <a:close/>
                </a:path>
                <a:path w="3390900" h="1193165">
                  <a:moveTo>
                    <a:pt x="254889" y="434835"/>
                  </a:moveTo>
                  <a:lnTo>
                    <a:pt x="252158" y="432092"/>
                  </a:lnTo>
                  <a:lnTo>
                    <a:pt x="245440" y="432092"/>
                  </a:lnTo>
                  <a:lnTo>
                    <a:pt x="242709" y="434835"/>
                  </a:lnTo>
                  <a:lnTo>
                    <a:pt x="242709" y="441553"/>
                  </a:lnTo>
                  <a:lnTo>
                    <a:pt x="245440" y="444271"/>
                  </a:lnTo>
                  <a:lnTo>
                    <a:pt x="252158" y="444271"/>
                  </a:lnTo>
                  <a:lnTo>
                    <a:pt x="254889" y="441553"/>
                  </a:lnTo>
                  <a:lnTo>
                    <a:pt x="254889" y="434835"/>
                  </a:lnTo>
                  <a:close/>
                </a:path>
                <a:path w="3390900" h="1193165">
                  <a:moveTo>
                    <a:pt x="267982" y="412889"/>
                  </a:moveTo>
                  <a:lnTo>
                    <a:pt x="265252" y="410171"/>
                  </a:lnTo>
                  <a:lnTo>
                    <a:pt x="258546" y="410171"/>
                  </a:lnTo>
                  <a:lnTo>
                    <a:pt x="255816" y="412889"/>
                  </a:lnTo>
                  <a:lnTo>
                    <a:pt x="255816" y="419620"/>
                  </a:lnTo>
                  <a:lnTo>
                    <a:pt x="258546" y="422351"/>
                  </a:lnTo>
                  <a:lnTo>
                    <a:pt x="265252" y="422351"/>
                  </a:lnTo>
                  <a:lnTo>
                    <a:pt x="267982" y="419620"/>
                  </a:lnTo>
                  <a:lnTo>
                    <a:pt x="267982" y="412889"/>
                  </a:lnTo>
                  <a:close/>
                </a:path>
                <a:path w="3390900" h="1193165">
                  <a:moveTo>
                    <a:pt x="281482" y="391160"/>
                  </a:moveTo>
                  <a:lnTo>
                    <a:pt x="278752" y="388416"/>
                  </a:lnTo>
                  <a:lnTo>
                    <a:pt x="272034" y="388416"/>
                  </a:lnTo>
                  <a:lnTo>
                    <a:pt x="269303" y="391160"/>
                  </a:lnTo>
                  <a:lnTo>
                    <a:pt x="269303" y="397878"/>
                  </a:lnTo>
                  <a:lnTo>
                    <a:pt x="272034" y="400596"/>
                  </a:lnTo>
                  <a:lnTo>
                    <a:pt x="278752" y="400596"/>
                  </a:lnTo>
                  <a:lnTo>
                    <a:pt x="281482" y="397878"/>
                  </a:lnTo>
                  <a:lnTo>
                    <a:pt x="281482" y="391160"/>
                  </a:lnTo>
                  <a:close/>
                </a:path>
                <a:path w="3390900" h="1193165">
                  <a:moveTo>
                    <a:pt x="295300" y="369608"/>
                  </a:moveTo>
                  <a:lnTo>
                    <a:pt x="292582" y="366877"/>
                  </a:lnTo>
                  <a:lnTo>
                    <a:pt x="285864" y="366877"/>
                  </a:lnTo>
                  <a:lnTo>
                    <a:pt x="283133" y="369608"/>
                  </a:lnTo>
                  <a:lnTo>
                    <a:pt x="283133" y="376326"/>
                  </a:lnTo>
                  <a:lnTo>
                    <a:pt x="285864" y="379056"/>
                  </a:lnTo>
                  <a:lnTo>
                    <a:pt x="292582" y="379056"/>
                  </a:lnTo>
                  <a:lnTo>
                    <a:pt x="295300" y="376326"/>
                  </a:lnTo>
                  <a:lnTo>
                    <a:pt x="295300" y="369608"/>
                  </a:lnTo>
                  <a:close/>
                </a:path>
                <a:path w="3390900" h="1193165">
                  <a:moveTo>
                    <a:pt x="309448" y="348259"/>
                  </a:moveTo>
                  <a:lnTo>
                    <a:pt x="306717" y="345528"/>
                  </a:lnTo>
                  <a:lnTo>
                    <a:pt x="299999" y="345528"/>
                  </a:lnTo>
                  <a:lnTo>
                    <a:pt x="297268" y="348259"/>
                  </a:lnTo>
                  <a:lnTo>
                    <a:pt x="297268" y="354977"/>
                  </a:lnTo>
                  <a:lnTo>
                    <a:pt x="299999" y="357695"/>
                  </a:lnTo>
                  <a:lnTo>
                    <a:pt x="306717" y="357695"/>
                  </a:lnTo>
                  <a:lnTo>
                    <a:pt x="309448" y="354977"/>
                  </a:lnTo>
                  <a:lnTo>
                    <a:pt x="309448" y="348259"/>
                  </a:lnTo>
                  <a:close/>
                </a:path>
                <a:path w="3390900" h="1193165">
                  <a:moveTo>
                    <a:pt x="323888" y="327113"/>
                  </a:moveTo>
                  <a:lnTo>
                    <a:pt x="321170" y="324383"/>
                  </a:lnTo>
                  <a:lnTo>
                    <a:pt x="314452" y="324383"/>
                  </a:lnTo>
                  <a:lnTo>
                    <a:pt x="311721" y="327113"/>
                  </a:lnTo>
                  <a:lnTo>
                    <a:pt x="311721" y="333832"/>
                  </a:lnTo>
                  <a:lnTo>
                    <a:pt x="314452" y="336562"/>
                  </a:lnTo>
                  <a:lnTo>
                    <a:pt x="321170" y="336562"/>
                  </a:lnTo>
                  <a:lnTo>
                    <a:pt x="323888" y="333832"/>
                  </a:lnTo>
                  <a:lnTo>
                    <a:pt x="323888" y="327113"/>
                  </a:lnTo>
                  <a:close/>
                </a:path>
                <a:path w="3390900" h="1193165">
                  <a:moveTo>
                    <a:pt x="338556" y="306171"/>
                  </a:moveTo>
                  <a:lnTo>
                    <a:pt x="335826" y="303441"/>
                  </a:lnTo>
                  <a:lnTo>
                    <a:pt x="329107" y="303441"/>
                  </a:lnTo>
                  <a:lnTo>
                    <a:pt x="326390" y="306171"/>
                  </a:lnTo>
                  <a:lnTo>
                    <a:pt x="326390" y="312902"/>
                  </a:lnTo>
                  <a:lnTo>
                    <a:pt x="329107" y="315620"/>
                  </a:lnTo>
                  <a:lnTo>
                    <a:pt x="335826" y="315620"/>
                  </a:lnTo>
                  <a:lnTo>
                    <a:pt x="338556" y="312902"/>
                  </a:lnTo>
                  <a:lnTo>
                    <a:pt x="338556" y="306171"/>
                  </a:lnTo>
                  <a:close/>
                </a:path>
                <a:path w="3390900" h="1193165">
                  <a:moveTo>
                    <a:pt x="353631" y="285457"/>
                  </a:moveTo>
                  <a:lnTo>
                    <a:pt x="350901" y="282714"/>
                  </a:lnTo>
                  <a:lnTo>
                    <a:pt x="344182" y="282714"/>
                  </a:lnTo>
                  <a:lnTo>
                    <a:pt x="341452" y="285457"/>
                  </a:lnTo>
                  <a:lnTo>
                    <a:pt x="341452" y="292176"/>
                  </a:lnTo>
                  <a:lnTo>
                    <a:pt x="344182" y="294894"/>
                  </a:lnTo>
                  <a:lnTo>
                    <a:pt x="350901" y="294894"/>
                  </a:lnTo>
                  <a:lnTo>
                    <a:pt x="353631" y="292176"/>
                  </a:lnTo>
                  <a:lnTo>
                    <a:pt x="353631" y="285457"/>
                  </a:lnTo>
                  <a:close/>
                </a:path>
                <a:path w="3390900" h="1193165">
                  <a:moveTo>
                    <a:pt x="368922" y="264934"/>
                  </a:moveTo>
                  <a:lnTo>
                    <a:pt x="366191" y="262204"/>
                  </a:lnTo>
                  <a:lnTo>
                    <a:pt x="359486" y="262204"/>
                  </a:lnTo>
                  <a:lnTo>
                    <a:pt x="356755" y="264934"/>
                  </a:lnTo>
                  <a:lnTo>
                    <a:pt x="356755" y="271665"/>
                  </a:lnTo>
                  <a:lnTo>
                    <a:pt x="359486" y="274383"/>
                  </a:lnTo>
                  <a:lnTo>
                    <a:pt x="366191" y="274383"/>
                  </a:lnTo>
                  <a:lnTo>
                    <a:pt x="368922" y="271665"/>
                  </a:lnTo>
                  <a:lnTo>
                    <a:pt x="368922" y="264934"/>
                  </a:lnTo>
                  <a:close/>
                </a:path>
                <a:path w="3390900" h="1193165">
                  <a:moveTo>
                    <a:pt x="384517" y="244652"/>
                  </a:moveTo>
                  <a:lnTo>
                    <a:pt x="381800" y="241909"/>
                  </a:lnTo>
                  <a:lnTo>
                    <a:pt x="375069" y="241909"/>
                  </a:lnTo>
                  <a:lnTo>
                    <a:pt x="372338" y="244652"/>
                  </a:lnTo>
                  <a:lnTo>
                    <a:pt x="372338" y="251371"/>
                  </a:lnTo>
                  <a:lnTo>
                    <a:pt x="375069" y="254088"/>
                  </a:lnTo>
                  <a:lnTo>
                    <a:pt x="381800" y="254088"/>
                  </a:lnTo>
                  <a:lnTo>
                    <a:pt x="384517" y="251371"/>
                  </a:lnTo>
                  <a:lnTo>
                    <a:pt x="384517" y="244652"/>
                  </a:lnTo>
                  <a:close/>
                </a:path>
                <a:path w="3390900" h="1193165">
                  <a:moveTo>
                    <a:pt x="400342" y="224574"/>
                  </a:moveTo>
                  <a:lnTo>
                    <a:pt x="397611" y="221856"/>
                  </a:lnTo>
                  <a:lnTo>
                    <a:pt x="390880" y="221856"/>
                  </a:lnTo>
                  <a:lnTo>
                    <a:pt x="388162" y="224574"/>
                  </a:lnTo>
                  <a:lnTo>
                    <a:pt x="388162" y="231292"/>
                  </a:lnTo>
                  <a:lnTo>
                    <a:pt x="390880" y="234035"/>
                  </a:lnTo>
                  <a:lnTo>
                    <a:pt x="397611" y="234035"/>
                  </a:lnTo>
                  <a:lnTo>
                    <a:pt x="400342" y="231292"/>
                  </a:lnTo>
                  <a:lnTo>
                    <a:pt x="400342" y="224574"/>
                  </a:lnTo>
                  <a:close/>
                </a:path>
                <a:path w="3390900" h="1193165">
                  <a:moveTo>
                    <a:pt x="416572" y="204736"/>
                  </a:moveTo>
                  <a:lnTo>
                    <a:pt x="413842" y="202018"/>
                  </a:lnTo>
                  <a:lnTo>
                    <a:pt x="407123" y="202018"/>
                  </a:lnTo>
                  <a:lnTo>
                    <a:pt x="404393" y="204736"/>
                  </a:lnTo>
                  <a:lnTo>
                    <a:pt x="404393" y="211467"/>
                  </a:lnTo>
                  <a:lnTo>
                    <a:pt x="407123" y="214198"/>
                  </a:lnTo>
                  <a:lnTo>
                    <a:pt x="413842" y="214198"/>
                  </a:lnTo>
                  <a:lnTo>
                    <a:pt x="416572" y="211467"/>
                  </a:lnTo>
                  <a:lnTo>
                    <a:pt x="416572" y="204736"/>
                  </a:lnTo>
                  <a:close/>
                </a:path>
                <a:path w="3390900" h="1193165">
                  <a:moveTo>
                    <a:pt x="433006" y="185140"/>
                  </a:moveTo>
                  <a:lnTo>
                    <a:pt x="430276" y="182410"/>
                  </a:lnTo>
                  <a:lnTo>
                    <a:pt x="423570" y="182410"/>
                  </a:lnTo>
                  <a:lnTo>
                    <a:pt x="420827" y="185140"/>
                  </a:lnTo>
                  <a:lnTo>
                    <a:pt x="420827" y="191858"/>
                  </a:lnTo>
                  <a:lnTo>
                    <a:pt x="423570" y="194589"/>
                  </a:lnTo>
                  <a:lnTo>
                    <a:pt x="430276" y="194589"/>
                  </a:lnTo>
                  <a:lnTo>
                    <a:pt x="433006" y="191858"/>
                  </a:lnTo>
                  <a:lnTo>
                    <a:pt x="433006" y="185140"/>
                  </a:lnTo>
                  <a:close/>
                </a:path>
                <a:path w="3390900" h="1193165">
                  <a:moveTo>
                    <a:pt x="449757" y="165785"/>
                  </a:moveTo>
                  <a:lnTo>
                    <a:pt x="447027" y="163042"/>
                  </a:lnTo>
                  <a:lnTo>
                    <a:pt x="440309" y="163042"/>
                  </a:lnTo>
                  <a:lnTo>
                    <a:pt x="437591" y="165785"/>
                  </a:lnTo>
                  <a:lnTo>
                    <a:pt x="437591" y="172504"/>
                  </a:lnTo>
                  <a:lnTo>
                    <a:pt x="440309" y="175221"/>
                  </a:lnTo>
                  <a:lnTo>
                    <a:pt x="447027" y="175221"/>
                  </a:lnTo>
                  <a:lnTo>
                    <a:pt x="449757" y="172504"/>
                  </a:lnTo>
                  <a:lnTo>
                    <a:pt x="449757" y="165785"/>
                  </a:lnTo>
                  <a:close/>
                </a:path>
                <a:path w="3390900" h="1193165">
                  <a:moveTo>
                    <a:pt x="466712" y="146646"/>
                  </a:moveTo>
                  <a:lnTo>
                    <a:pt x="463994" y="143916"/>
                  </a:lnTo>
                  <a:lnTo>
                    <a:pt x="457276" y="143916"/>
                  </a:lnTo>
                  <a:lnTo>
                    <a:pt x="454545" y="146646"/>
                  </a:lnTo>
                  <a:lnTo>
                    <a:pt x="454545" y="153377"/>
                  </a:lnTo>
                  <a:lnTo>
                    <a:pt x="457276" y="156095"/>
                  </a:lnTo>
                  <a:lnTo>
                    <a:pt x="463994" y="156095"/>
                  </a:lnTo>
                  <a:lnTo>
                    <a:pt x="466712" y="153377"/>
                  </a:lnTo>
                  <a:lnTo>
                    <a:pt x="466712" y="146646"/>
                  </a:lnTo>
                  <a:close/>
                </a:path>
                <a:path w="3390900" h="1193165">
                  <a:moveTo>
                    <a:pt x="483997" y="127762"/>
                  </a:moveTo>
                  <a:lnTo>
                    <a:pt x="481266" y="125031"/>
                  </a:lnTo>
                  <a:lnTo>
                    <a:pt x="474548" y="125031"/>
                  </a:lnTo>
                  <a:lnTo>
                    <a:pt x="471830" y="127762"/>
                  </a:lnTo>
                  <a:lnTo>
                    <a:pt x="471830" y="134480"/>
                  </a:lnTo>
                  <a:lnTo>
                    <a:pt x="474548" y="137210"/>
                  </a:lnTo>
                  <a:lnTo>
                    <a:pt x="481266" y="137210"/>
                  </a:lnTo>
                  <a:lnTo>
                    <a:pt x="483997" y="134480"/>
                  </a:lnTo>
                  <a:lnTo>
                    <a:pt x="483997" y="127762"/>
                  </a:lnTo>
                  <a:close/>
                </a:path>
                <a:path w="3390900" h="1193165">
                  <a:moveTo>
                    <a:pt x="501586" y="109131"/>
                  </a:moveTo>
                  <a:lnTo>
                    <a:pt x="498856" y="106400"/>
                  </a:lnTo>
                  <a:lnTo>
                    <a:pt x="492137" y="106400"/>
                  </a:lnTo>
                  <a:lnTo>
                    <a:pt x="489407" y="109131"/>
                  </a:lnTo>
                  <a:lnTo>
                    <a:pt x="489407" y="115849"/>
                  </a:lnTo>
                  <a:lnTo>
                    <a:pt x="492137" y="118579"/>
                  </a:lnTo>
                  <a:lnTo>
                    <a:pt x="498856" y="118579"/>
                  </a:lnTo>
                  <a:lnTo>
                    <a:pt x="501586" y="115849"/>
                  </a:lnTo>
                  <a:lnTo>
                    <a:pt x="501586" y="109131"/>
                  </a:lnTo>
                  <a:close/>
                </a:path>
                <a:path w="3390900" h="1193165">
                  <a:moveTo>
                    <a:pt x="519379" y="90741"/>
                  </a:moveTo>
                  <a:lnTo>
                    <a:pt x="516648" y="88011"/>
                  </a:lnTo>
                  <a:lnTo>
                    <a:pt x="509943" y="88011"/>
                  </a:lnTo>
                  <a:lnTo>
                    <a:pt x="507199" y="90741"/>
                  </a:lnTo>
                  <a:lnTo>
                    <a:pt x="507199" y="97472"/>
                  </a:lnTo>
                  <a:lnTo>
                    <a:pt x="509943" y="100190"/>
                  </a:lnTo>
                  <a:lnTo>
                    <a:pt x="516648" y="100190"/>
                  </a:lnTo>
                  <a:lnTo>
                    <a:pt x="519379" y="97472"/>
                  </a:lnTo>
                  <a:lnTo>
                    <a:pt x="519379" y="90741"/>
                  </a:lnTo>
                  <a:close/>
                </a:path>
                <a:path w="3390900" h="1193165">
                  <a:moveTo>
                    <a:pt x="537400" y="72605"/>
                  </a:moveTo>
                  <a:lnTo>
                    <a:pt x="534670" y="69888"/>
                  </a:lnTo>
                  <a:lnTo>
                    <a:pt x="527951" y="69888"/>
                  </a:lnTo>
                  <a:lnTo>
                    <a:pt x="525221" y="72605"/>
                  </a:lnTo>
                  <a:lnTo>
                    <a:pt x="525221" y="79336"/>
                  </a:lnTo>
                  <a:lnTo>
                    <a:pt x="527951" y="82067"/>
                  </a:lnTo>
                  <a:lnTo>
                    <a:pt x="534670" y="82067"/>
                  </a:lnTo>
                  <a:lnTo>
                    <a:pt x="537400" y="79336"/>
                  </a:lnTo>
                  <a:lnTo>
                    <a:pt x="537400" y="72605"/>
                  </a:lnTo>
                  <a:close/>
                </a:path>
                <a:path w="3390900" h="1193165">
                  <a:moveTo>
                    <a:pt x="555713" y="54737"/>
                  </a:moveTo>
                  <a:lnTo>
                    <a:pt x="552996" y="52019"/>
                  </a:lnTo>
                  <a:lnTo>
                    <a:pt x="546277" y="52019"/>
                  </a:lnTo>
                  <a:lnTo>
                    <a:pt x="543534" y="54737"/>
                  </a:lnTo>
                  <a:lnTo>
                    <a:pt x="543534" y="61468"/>
                  </a:lnTo>
                  <a:lnTo>
                    <a:pt x="546277" y="64185"/>
                  </a:lnTo>
                  <a:lnTo>
                    <a:pt x="552996" y="64185"/>
                  </a:lnTo>
                  <a:lnTo>
                    <a:pt x="555713" y="61468"/>
                  </a:lnTo>
                  <a:lnTo>
                    <a:pt x="555713" y="54737"/>
                  </a:lnTo>
                  <a:close/>
                </a:path>
                <a:path w="3390900" h="1193165">
                  <a:moveTo>
                    <a:pt x="574255" y="37147"/>
                  </a:moveTo>
                  <a:lnTo>
                    <a:pt x="571525" y="34417"/>
                  </a:lnTo>
                  <a:lnTo>
                    <a:pt x="564807" y="34417"/>
                  </a:lnTo>
                  <a:lnTo>
                    <a:pt x="562089" y="37147"/>
                  </a:lnTo>
                  <a:lnTo>
                    <a:pt x="562089" y="43865"/>
                  </a:lnTo>
                  <a:lnTo>
                    <a:pt x="564807" y="46596"/>
                  </a:lnTo>
                  <a:lnTo>
                    <a:pt x="571525" y="46596"/>
                  </a:lnTo>
                  <a:lnTo>
                    <a:pt x="574255" y="43865"/>
                  </a:lnTo>
                  <a:lnTo>
                    <a:pt x="574255" y="37147"/>
                  </a:lnTo>
                  <a:close/>
                </a:path>
                <a:path w="3390900" h="1193165">
                  <a:moveTo>
                    <a:pt x="593102" y="19799"/>
                  </a:moveTo>
                  <a:lnTo>
                    <a:pt x="590372" y="17068"/>
                  </a:lnTo>
                  <a:lnTo>
                    <a:pt x="583653" y="17068"/>
                  </a:lnTo>
                  <a:lnTo>
                    <a:pt x="580936" y="19799"/>
                  </a:lnTo>
                  <a:lnTo>
                    <a:pt x="580936" y="26517"/>
                  </a:lnTo>
                  <a:lnTo>
                    <a:pt x="583653" y="29248"/>
                  </a:lnTo>
                  <a:lnTo>
                    <a:pt x="590372" y="29248"/>
                  </a:lnTo>
                  <a:lnTo>
                    <a:pt x="593102" y="26517"/>
                  </a:lnTo>
                  <a:lnTo>
                    <a:pt x="593102" y="19799"/>
                  </a:lnTo>
                  <a:close/>
                </a:path>
                <a:path w="3390900" h="1193165">
                  <a:moveTo>
                    <a:pt x="612152" y="2717"/>
                  </a:moveTo>
                  <a:lnTo>
                    <a:pt x="609422" y="0"/>
                  </a:lnTo>
                  <a:lnTo>
                    <a:pt x="602716" y="0"/>
                  </a:lnTo>
                  <a:lnTo>
                    <a:pt x="599973" y="2717"/>
                  </a:lnTo>
                  <a:lnTo>
                    <a:pt x="599973" y="9448"/>
                  </a:lnTo>
                  <a:lnTo>
                    <a:pt x="602716" y="12166"/>
                  </a:lnTo>
                  <a:lnTo>
                    <a:pt x="609422" y="12166"/>
                  </a:lnTo>
                  <a:lnTo>
                    <a:pt x="612152" y="9448"/>
                  </a:lnTo>
                  <a:lnTo>
                    <a:pt x="612152" y="2717"/>
                  </a:lnTo>
                  <a:close/>
                </a:path>
                <a:path w="3390900" h="1193165">
                  <a:moveTo>
                    <a:pt x="3160141" y="175437"/>
                  </a:moveTo>
                  <a:lnTo>
                    <a:pt x="3157423" y="172707"/>
                  </a:lnTo>
                  <a:lnTo>
                    <a:pt x="3150692" y="172707"/>
                  </a:lnTo>
                  <a:lnTo>
                    <a:pt x="3147974" y="175437"/>
                  </a:lnTo>
                  <a:lnTo>
                    <a:pt x="3147974" y="182156"/>
                  </a:lnTo>
                  <a:lnTo>
                    <a:pt x="3150692" y="184873"/>
                  </a:lnTo>
                  <a:lnTo>
                    <a:pt x="3157423" y="184873"/>
                  </a:lnTo>
                  <a:lnTo>
                    <a:pt x="3160141" y="182156"/>
                  </a:lnTo>
                  <a:lnTo>
                    <a:pt x="3160141" y="175437"/>
                  </a:lnTo>
                  <a:close/>
                </a:path>
                <a:path w="3390900" h="1193165">
                  <a:moveTo>
                    <a:pt x="3176803" y="194906"/>
                  </a:moveTo>
                  <a:lnTo>
                    <a:pt x="3174073" y="192189"/>
                  </a:lnTo>
                  <a:lnTo>
                    <a:pt x="3167354" y="192189"/>
                  </a:lnTo>
                  <a:lnTo>
                    <a:pt x="3164624" y="194906"/>
                  </a:lnTo>
                  <a:lnTo>
                    <a:pt x="3164624" y="201637"/>
                  </a:lnTo>
                  <a:lnTo>
                    <a:pt x="3167354" y="204368"/>
                  </a:lnTo>
                  <a:lnTo>
                    <a:pt x="3174073" y="204368"/>
                  </a:lnTo>
                  <a:lnTo>
                    <a:pt x="3176803" y="201637"/>
                  </a:lnTo>
                  <a:lnTo>
                    <a:pt x="3176803" y="194906"/>
                  </a:lnTo>
                  <a:close/>
                </a:path>
                <a:path w="3390900" h="1193165">
                  <a:moveTo>
                    <a:pt x="3193034" y="214642"/>
                  </a:moveTo>
                  <a:lnTo>
                    <a:pt x="3190290" y="211899"/>
                  </a:lnTo>
                  <a:lnTo>
                    <a:pt x="3183585" y="211899"/>
                  </a:lnTo>
                  <a:lnTo>
                    <a:pt x="3180854" y="214642"/>
                  </a:lnTo>
                  <a:lnTo>
                    <a:pt x="3180854" y="221361"/>
                  </a:lnTo>
                  <a:lnTo>
                    <a:pt x="3183585" y="224078"/>
                  </a:lnTo>
                  <a:lnTo>
                    <a:pt x="3190290" y="224078"/>
                  </a:lnTo>
                  <a:lnTo>
                    <a:pt x="3193034" y="221361"/>
                  </a:lnTo>
                  <a:lnTo>
                    <a:pt x="3193034" y="214642"/>
                  </a:lnTo>
                  <a:close/>
                </a:path>
                <a:path w="3390900" h="1193165">
                  <a:moveTo>
                    <a:pt x="3209150" y="234581"/>
                  </a:moveTo>
                  <a:lnTo>
                    <a:pt x="3206419" y="231851"/>
                  </a:lnTo>
                  <a:lnTo>
                    <a:pt x="3199701" y="231851"/>
                  </a:lnTo>
                  <a:lnTo>
                    <a:pt x="3196971" y="234581"/>
                  </a:lnTo>
                  <a:lnTo>
                    <a:pt x="3196971" y="241312"/>
                  </a:lnTo>
                  <a:lnTo>
                    <a:pt x="3199701" y="244030"/>
                  </a:lnTo>
                  <a:lnTo>
                    <a:pt x="3206419" y="244030"/>
                  </a:lnTo>
                  <a:lnTo>
                    <a:pt x="3209150" y="241312"/>
                  </a:lnTo>
                  <a:lnTo>
                    <a:pt x="3209150" y="234581"/>
                  </a:lnTo>
                  <a:close/>
                </a:path>
                <a:path w="3390900" h="1193165">
                  <a:moveTo>
                    <a:pt x="3224860" y="254774"/>
                  </a:moveTo>
                  <a:lnTo>
                    <a:pt x="3222129" y="252044"/>
                  </a:lnTo>
                  <a:lnTo>
                    <a:pt x="3215411" y="252044"/>
                  </a:lnTo>
                  <a:lnTo>
                    <a:pt x="3212681" y="254774"/>
                  </a:lnTo>
                  <a:lnTo>
                    <a:pt x="3212681" y="261493"/>
                  </a:lnTo>
                  <a:lnTo>
                    <a:pt x="3215411" y="264210"/>
                  </a:lnTo>
                  <a:lnTo>
                    <a:pt x="3222129" y="264210"/>
                  </a:lnTo>
                  <a:lnTo>
                    <a:pt x="3224860" y="261493"/>
                  </a:lnTo>
                  <a:lnTo>
                    <a:pt x="3224860" y="254774"/>
                  </a:lnTo>
                  <a:close/>
                </a:path>
                <a:path w="3390900" h="1193165">
                  <a:moveTo>
                    <a:pt x="3240252" y="275170"/>
                  </a:moveTo>
                  <a:lnTo>
                    <a:pt x="3237522" y="272440"/>
                  </a:lnTo>
                  <a:lnTo>
                    <a:pt x="3230803" y="272440"/>
                  </a:lnTo>
                  <a:lnTo>
                    <a:pt x="3228073" y="275170"/>
                  </a:lnTo>
                  <a:lnTo>
                    <a:pt x="3228073" y="281889"/>
                  </a:lnTo>
                  <a:lnTo>
                    <a:pt x="3230803" y="284619"/>
                  </a:lnTo>
                  <a:lnTo>
                    <a:pt x="3237522" y="284619"/>
                  </a:lnTo>
                  <a:lnTo>
                    <a:pt x="3240252" y="281889"/>
                  </a:lnTo>
                  <a:lnTo>
                    <a:pt x="3240252" y="275170"/>
                  </a:lnTo>
                  <a:close/>
                </a:path>
                <a:path w="3390900" h="1193165">
                  <a:moveTo>
                    <a:pt x="3255429" y="295783"/>
                  </a:moveTo>
                  <a:lnTo>
                    <a:pt x="3252698" y="293052"/>
                  </a:lnTo>
                  <a:lnTo>
                    <a:pt x="3245980" y="293052"/>
                  </a:lnTo>
                  <a:lnTo>
                    <a:pt x="3243262" y="295783"/>
                  </a:lnTo>
                  <a:lnTo>
                    <a:pt x="3243262" y="302514"/>
                  </a:lnTo>
                  <a:lnTo>
                    <a:pt x="3245980" y="305231"/>
                  </a:lnTo>
                  <a:lnTo>
                    <a:pt x="3252698" y="305231"/>
                  </a:lnTo>
                  <a:lnTo>
                    <a:pt x="3255429" y="302514"/>
                  </a:lnTo>
                  <a:lnTo>
                    <a:pt x="3255429" y="295783"/>
                  </a:lnTo>
                  <a:close/>
                </a:path>
                <a:path w="3390900" h="1193165">
                  <a:moveTo>
                    <a:pt x="3270300" y="316611"/>
                  </a:moveTo>
                  <a:lnTo>
                    <a:pt x="3267570" y="313880"/>
                  </a:lnTo>
                  <a:lnTo>
                    <a:pt x="3260852" y="313880"/>
                  </a:lnTo>
                  <a:lnTo>
                    <a:pt x="3258121" y="316611"/>
                  </a:lnTo>
                  <a:lnTo>
                    <a:pt x="3258121" y="323342"/>
                  </a:lnTo>
                  <a:lnTo>
                    <a:pt x="3260852" y="326059"/>
                  </a:lnTo>
                  <a:lnTo>
                    <a:pt x="3267570" y="326059"/>
                  </a:lnTo>
                  <a:lnTo>
                    <a:pt x="3270300" y="323342"/>
                  </a:lnTo>
                  <a:lnTo>
                    <a:pt x="3270300" y="316611"/>
                  </a:lnTo>
                  <a:close/>
                </a:path>
                <a:path w="3390900" h="1193165">
                  <a:moveTo>
                    <a:pt x="3284855" y="337654"/>
                  </a:moveTo>
                  <a:lnTo>
                    <a:pt x="3282124" y="334924"/>
                  </a:lnTo>
                  <a:lnTo>
                    <a:pt x="3275419" y="334924"/>
                  </a:lnTo>
                  <a:lnTo>
                    <a:pt x="3272675" y="337654"/>
                  </a:lnTo>
                  <a:lnTo>
                    <a:pt x="3272675" y="344385"/>
                  </a:lnTo>
                  <a:lnTo>
                    <a:pt x="3275419" y="347103"/>
                  </a:lnTo>
                  <a:lnTo>
                    <a:pt x="3282124" y="347103"/>
                  </a:lnTo>
                  <a:lnTo>
                    <a:pt x="3284855" y="344385"/>
                  </a:lnTo>
                  <a:lnTo>
                    <a:pt x="3284855" y="337654"/>
                  </a:lnTo>
                  <a:close/>
                </a:path>
                <a:path w="3390900" h="1193165">
                  <a:moveTo>
                    <a:pt x="3299206" y="358902"/>
                  </a:moveTo>
                  <a:lnTo>
                    <a:pt x="3296475" y="356184"/>
                  </a:lnTo>
                  <a:lnTo>
                    <a:pt x="3289757" y="356184"/>
                  </a:lnTo>
                  <a:lnTo>
                    <a:pt x="3287026" y="358902"/>
                  </a:lnTo>
                  <a:lnTo>
                    <a:pt x="3287026" y="365633"/>
                  </a:lnTo>
                  <a:lnTo>
                    <a:pt x="3289757" y="368363"/>
                  </a:lnTo>
                  <a:lnTo>
                    <a:pt x="3296475" y="368363"/>
                  </a:lnTo>
                  <a:lnTo>
                    <a:pt x="3299206" y="365633"/>
                  </a:lnTo>
                  <a:lnTo>
                    <a:pt x="3299206" y="358902"/>
                  </a:lnTo>
                  <a:close/>
                </a:path>
                <a:path w="3390900" h="1193165">
                  <a:moveTo>
                    <a:pt x="3313125" y="380365"/>
                  </a:moveTo>
                  <a:lnTo>
                    <a:pt x="3310394" y="377621"/>
                  </a:lnTo>
                  <a:lnTo>
                    <a:pt x="3303676" y="377621"/>
                  </a:lnTo>
                  <a:lnTo>
                    <a:pt x="3300946" y="380365"/>
                  </a:lnTo>
                  <a:lnTo>
                    <a:pt x="3300946" y="387083"/>
                  </a:lnTo>
                  <a:lnTo>
                    <a:pt x="3303676" y="389801"/>
                  </a:lnTo>
                  <a:lnTo>
                    <a:pt x="3310394" y="389801"/>
                  </a:lnTo>
                  <a:lnTo>
                    <a:pt x="3313125" y="387083"/>
                  </a:lnTo>
                  <a:lnTo>
                    <a:pt x="3313125" y="380365"/>
                  </a:lnTo>
                  <a:close/>
                </a:path>
                <a:path w="3390900" h="1193165">
                  <a:moveTo>
                    <a:pt x="3326739" y="402005"/>
                  </a:moveTo>
                  <a:lnTo>
                    <a:pt x="3324009" y="399275"/>
                  </a:lnTo>
                  <a:lnTo>
                    <a:pt x="3317290" y="399275"/>
                  </a:lnTo>
                  <a:lnTo>
                    <a:pt x="3314560" y="402005"/>
                  </a:lnTo>
                  <a:lnTo>
                    <a:pt x="3314560" y="408724"/>
                  </a:lnTo>
                  <a:lnTo>
                    <a:pt x="3317290" y="411441"/>
                  </a:lnTo>
                  <a:lnTo>
                    <a:pt x="3324009" y="411441"/>
                  </a:lnTo>
                  <a:lnTo>
                    <a:pt x="3326739" y="408724"/>
                  </a:lnTo>
                  <a:lnTo>
                    <a:pt x="3326739" y="402005"/>
                  </a:lnTo>
                  <a:close/>
                </a:path>
                <a:path w="3390900" h="1193165">
                  <a:moveTo>
                    <a:pt x="3340150" y="423837"/>
                  </a:moveTo>
                  <a:lnTo>
                    <a:pt x="3337407" y="421106"/>
                  </a:lnTo>
                  <a:lnTo>
                    <a:pt x="3330689" y="421106"/>
                  </a:lnTo>
                  <a:lnTo>
                    <a:pt x="3327971" y="423837"/>
                  </a:lnTo>
                  <a:lnTo>
                    <a:pt x="3327971" y="430568"/>
                  </a:lnTo>
                  <a:lnTo>
                    <a:pt x="3330689" y="433285"/>
                  </a:lnTo>
                  <a:lnTo>
                    <a:pt x="3337407" y="433285"/>
                  </a:lnTo>
                  <a:lnTo>
                    <a:pt x="3340150" y="430568"/>
                  </a:lnTo>
                  <a:lnTo>
                    <a:pt x="3340150" y="423837"/>
                  </a:lnTo>
                  <a:close/>
                </a:path>
                <a:path w="3390900" h="1193165">
                  <a:moveTo>
                    <a:pt x="3353117" y="445858"/>
                  </a:moveTo>
                  <a:lnTo>
                    <a:pt x="3350399" y="443128"/>
                  </a:lnTo>
                  <a:lnTo>
                    <a:pt x="3343668" y="443128"/>
                  </a:lnTo>
                  <a:lnTo>
                    <a:pt x="3340938" y="445858"/>
                  </a:lnTo>
                  <a:lnTo>
                    <a:pt x="3340938" y="452577"/>
                  </a:lnTo>
                  <a:lnTo>
                    <a:pt x="3343668" y="455307"/>
                  </a:lnTo>
                  <a:lnTo>
                    <a:pt x="3350399" y="455307"/>
                  </a:lnTo>
                  <a:lnTo>
                    <a:pt x="3353117" y="452577"/>
                  </a:lnTo>
                  <a:lnTo>
                    <a:pt x="3353117" y="445858"/>
                  </a:lnTo>
                  <a:close/>
                </a:path>
                <a:path w="3390900" h="1193165">
                  <a:moveTo>
                    <a:pt x="3365906" y="468071"/>
                  </a:moveTo>
                  <a:lnTo>
                    <a:pt x="3363176" y="465340"/>
                  </a:lnTo>
                  <a:lnTo>
                    <a:pt x="3356457" y="465340"/>
                  </a:lnTo>
                  <a:lnTo>
                    <a:pt x="3353727" y="468071"/>
                  </a:lnTo>
                  <a:lnTo>
                    <a:pt x="3353727" y="474802"/>
                  </a:lnTo>
                  <a:lnTo>
                    <a:pt x="3356457" y="477520"/>
                  </a:lnTo>
                  <a:lnTo>
                    <a:pt x="3363176" y="477520"/>
                  </a:lnTo>
                  <a:lnTo>
                    <a:pt x="3365906" y="474802"/>
                  </a:lnTo>
                  <a:lnTo>
                    <a:pt x="3365906" y="468071"/>
                  </a:lnTo>
                  <a:close/>
                </a:path>
                <a:path w="3390900" h="1193165">
                  <a:moveTo>
                    <a:pt x="3378250" y="490461"/>
                  </a:moveTo>
                  <a:lnTo>
                    <a:pt x="3375533" y="487730"/>
                  </a:lnTo>
                  <a:lnTo>
                    <a:pt x="3368802" y="487730"/>
                  </a:lnTo>
                  <a:lnTo>
                    <a:pt x="3366084" y="490461"/>
                  </a:lnTo>
                  <a:lnTo>
                    <a:pt x="3366084" y="497179"/>
                  </a:lnTo>
                  <a:lnTo>
                    <a:pt x="3368802" y="499910"/>
                  </a:lnTo>
                  <a:lnTo>
                    <a:pt x="3375533" y="499910"/>
                  </a:lnTo>
                  <a:lnTo>
                    <a:pt x="3378250" y="497179"/>
                  </a:lnTo>
                  <a:lnTo>
                    <a:pt x="3378250" y="490461"/>
                  </a:lnTo>
                  <a:close/>
                </a:path>
                <a:path w="3390900" h="1193165">
                  <a:moveTo>
                    <a:pt x="3390290" y="513029"/>
                  </a:moveTo>
                  <a:lnTo>
                    <a:pt x="3387572" y="510298"/>
                  </a:lnTo>
                  <a:lnTo>
                    <a:pt x="3380841" y="510298"/>
                  </a:lnTo>
                  <a:lnTo>
                    <a:pt x="3378123" y="513029"/>
                  </a:lnTo>
                  <a:lnTo>
                    <a:pt x="3378123" y="519747"/>
                  </a:lnTo>
                  <a:lnTo>
                    <a:pt x="3380841" y="522465"/>
                  </a:lnTo>
                  <a:lnTo>
                    <a:pt x="3387572" y="522465"/>
                  </a:lnTo>
                  <a:lnTo>
                    <a:pt x="3390290" y="519747"/>
                  </a:lnTo>
                  <a:lnTo>
                    <a:pt x="3390290" y="51302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1878577" y="8782843"/>
              <a:ext cx="3630295" cy="2192655"/>
            </a:xfrm>
            <a:custGeom>
              <a:avLst/>
              <a:gdLst/>
              <a:ahLst/>
              <a:cxnLst/>
              <a:rect l="l" t="t" r="r" b="b"/>
              <a:pathLst>
                <a:path w="3630294" h="2192654">
                  <a:moveTo>
                    <a:pt x="12179" y="839228"/>
                  </a:moveTo>
                  <a:lnTo>
                    <a:pt x="9448" y="836498"/>
                  </a:lnTo>
                  <a:lnTo>
                    <a:pt x="2730" y="836498"/>
                  </a:lnTo>
                  <a:lnTo>
                    <a:pt x="0" y="839228"/>
                  </a:lnTo>
                  <a:lnTo>
                    <a:pt x="0" y="845947"/>
                  </a:lnTo>
                  <a:lnTo>
                    <a:pt x="2730" y="848664"/>
                  </a:lnTo>
                  <a:lnTo>
                    <a:pt x="9448" y="848664"/>
                  </a:lnTo>
                  <a:lnTo>
                    <a:pt x="12179" y="845947"/>
                  </a:lnTo>
                  <a:lnTo>
                    <a:pt x="12179" y="839228"/>
                  </a:lnTo>
                  <a:close/>
                </a:path>
                <a:path w="3630294" h="2192654">
                  <a:moveTo>
                    <a:pt x="12369" y="864819"/>
                  </a:moveTo>
                  <a:lnTo>
                    <a:pt x="9652" y="862088"/>
                  </a:lnTo>
                  <a:lnTo>
                    <a:pt x="2933" y="862088"/>
                  </a:lnTo>
                  <a:lnTo>
                    <a:pt x="203" y="864819"/>
                  </a:lnTo>
                  <a:lnTo>
                    <a:pt x="203" y="871537"/>
                  </a:lnTo>
                  <a:lnTo>
                    <a:pt x="2933" y="874255"/>
                  </a:lnTo>
                  <a:lnTo>
                    <a:pt x="9652" y="874255"/>
                  </a:lnTo>
                  <a:lnTo>
                    <a:pt x="12369" y="871537"/>
                  </a:lnTo>
                  <a:lnTo>
                    <a:pt x="12369" y="864819"/>
                  </a:lnTo>
                  <a:close/>
                </a:path>
                <a:path w="3630294" h="2192654">
                  <a:moveTo>
                    <a:pt x="12369" y="813638"/>
                  </a:moveTo>
                  <a:lnTo>
                    <a:pt x="9652" y="810907"/>
                  </a:lnTo>
                  <a:lnTo>
                    <a:pt x="2933" y="810907"/>
                  </a:lnTo>
                  <a:lnTo>
                    <a:pt x="203" y="813638"/>
                  </a:lnTo>
                  <a:lnTo>
                    <a:pt x="203" y="820356"/>
                  </a:lnTo>
                  <a:lnTo>
                    <a:pt x="2933" y="823074"/>
                  </a:lnTo>
                  <a:lnTo>
                    <a:pt x="9652" y="823074"/>
                  </a:lnTo>
                  <a:lnTo>
                    <a:pt x="12369" y="820356"/>
                  </a:lnTo>
                  <a:lnTo>
                    <a:pt x="12369" y="813638"/>
                  </a:lnTo>
                  <a:close/>
                </a:path>
                <a:path w="3630294" h="2192654">
                  <a:moveTo>
                    <a:pt x="12903" y="788060"/>
                  </a:moveTo>
                  <a:lnTo>
                    <a:pt x="10160" y="785317"/>
                  </a:lnTo>
                  <a:lnTo>
                    <a:pt x="3454" y="785317"/>
                  </a:lnTo>
                  <a:lnTo>
                    <a:pt x="723" y="788060"/>
                  </a:lnTo>
                  <a:lnTo>
                    <a:pt x="723" y="794778"/>
                  </a:lnTo>
                  <a:lnTo>
                    <a:pt x="3454" y="797496"/>
                  </a:lnTo>
                  <a:lnTo>
                    <a:pt x="10160" y="797496"/>
                  </a:lnTo>
                  <a:lnTo>
                    <a:pt x="12903" y="794778"/>
                  </a:lnTo>
                  <a:lnTo>
                    <a:pt x="12903" y="788060"/>
                  </a:lnTo>
                  <a:close/>
                </a:path>
                <a:path w="3630294" h="2192654">
                  <a:moveTo>
                    <a:pt x="13855" y="762469"/>
                  </a:moveTo>
                  <a:lnTo>
                    <a:pt x="11112" y="759739"/>
                  </a:lnTo>
                  <a:lnTo>
                    <a:pt x="4406" y="759739"/>
                  </a:lnTo>
                  <a:lnTo>
                    <a:pt x="1676" y="762469"/>
                  </a:lnTo>
                  <a:lnTo>
                    <a:pt x="1676" y="769188"/>
                  </a:lnTo>
                  <a:lnTo>
                    <a:pt x="4406" y="771918"/>
                  </a:lnTo>
                  <a:lnTo>
                    <a:pt x="11112" y="771918"/>
                  </a:lnTo>
                  <a:lnTo>
                    <a:pt x="13855" y="769188"/>
                  </a:lnTo>
                  <a:lnTo>
                    <a:pt x="13855" y="762469"/>
                  </a:lnTo>
                  <a:close/>
                </a:path>
                <a:path w="3630294" h="2192654">
                  <a:moveTo>
                    <a:pt x="15113" y="736904"/>
                  </a:moveTo>
                  <a:lnTo>
                    <a:pt x="12369" y="734187"/>
                  </a:lnTo>
                  <a:lnTo>
                    <a:pt x="5651" y="734187"/>
                  </a:lnTo>
                  <a:lnTo>
                    <a:pt x="2933" y="736904"/>
                  </a:lnTo>
                  <a:lnTo>
                    <a:pt x="2933" y="743635"/>
                  </a:lnTo>
                  <a:lnTo>
                    <a:pt x="5651" y="746353"/>
                  </a:lnTo>
                  <a:lnTo>
                    <a:pt x="12369" y="746353"/>
                  </a:lnTo>
                  <a:lnTo>
                    <a:pt x="15113" y="743635"/>
                  </a:lnTo>
                  <a:lnTo>
                    <a:pt x="15113" y="736904"/>
                  </a:lnTo>
                  <a:close/>
                </a:path>
                <a:path w="3630294" h="2192654">
                  <a:moveTo>
                    <a:pt x="16662" y="711377"/>
                  </a:moveTo>
                  <a:lnTo>
                    <a:pt x="13944" y="708647"/>
                  </a:lnTo>
                  <a:lnTo>
                    <a:pt x="7226" y="708647"/>
                  </a:lnTo>
                  <a:lnTo>
                    <a:pt x="4495" y="711377"/>
                  </a:lnTo>
                  <a:lnTo>
                    <a:pt x="4495" y="718096"/>
                  </a:lnTo>
                  <a:lnTo>
                    <a:pt x="7226" y="720826"/>
                  </a:lnTo>
                  <a:lnTo>
                    <a:pt x="13944" y="720826"/>
                  </a:lnTo>
                  <a:lnTo>
                    <a:pt x="16662" y="718096"/>
                  </a:lnTo>
                  <a:lnTo>
                    <a:pt x="16662" y="711377"/>
                  </a:lnTo>
                  <a:close/>
                </a:path>
                <a:path w="3630294" h="2192654">
                  <a:moveTo>
                    <a:pt x="18656" y="685850"/>
                  </a:moveTo>
                  <a:lnTo>
                    <a:pt x="15938" y="683120"/>
                  </a:lnTo>
                  <a:lnTo>
                    <a:pt x="9207" y="683120"/>
                  </a:lnTo>
                  <a:lnTo>
                    <a:pt x="6477" y="685850"/>
                  </a:lnTo>
                  <a:lnTo>
                    <a:pt x="6477" y="692581"/>
                  </a:lnTo>
                  <a:lnTo>
                    <a:pt x="9207" y="695299"/>
                  </a:lnTo>
                  <a:lnTo>
                    <a:pt x="15938" y="695299"/>
                  </a:lnTo>
                  <a:lnTo>
                    <a:pt x="18656" y="692581"/>
                  </a:lnTo>
                  <a:lnTo>
                    <a:pt x="18656" y="685850"/>
                  </a:lnTo>
                  <a:close/>
                </a:path>
                <a:path w="3630294" h="2192654">
                  <a:moveTo>
                    <a:pt x="20955" y="660374"/>
                  </a:moveTo>
                  <a:lnTo>
                    <a:pt x="18237" y="657644"/>
                  </a:lnTo>
                  <a:lnTo>
                    <a:pt x="11518" y="657644"/>
                  </a:lnTo>
                  <a:lnTo>
                    <a:pt x="8788" y="660374"/>
                  </a:lnTo>
                  <a:lnTo>
                    <a:pt x="8788" y="667092"/>
                  </a:lnTo>
                  <a:lnTo>
                    <a:pt x="11518" y="669823"/>
                  </a:lnTo>
                  <a:lnTo>
                    <a:pt x="18237" y="669823"/>
                  </a:lnTo>
                  <a:lnTo>
                    <a:pt x="20955" y="667092"/>
                  </a:lnTo>
                  <a:lnTo>
                    <a:pt x="20955" y="660374"/>
                  </a:lnTo>
                  <a:close/>
                </a:path>
                <a:path w="3630294" h="2192654">
                  <a:moveTo>
                    <a:pt x="23685" y="634923"/>
                  </a:moveTo>
                  <a:lnTo>
                    <a:pt x="20955" y="632180"/>
                  </a:lnTo>
                  <a:lnTo>
                    <a:pt x="14236" y="632180"/>
                  </a:lnTo>
                  <a:lnTo>
                    <a:pt x="11506" y="634923"/>
                  </a:lnTo>
                  <a:lnTo>
                    <a:pt x="11506" y="641642"/>
                  </a:lnTo>
                  <a:lnTo>
                    <a:pt x="14236" y="644359"/>
                  </a:lnTo>
                  <a:lnTo>
                    <a:pt x="20955" y="644359"/>
                  </a:lnTo>
                  <a:lnTo>
                    <a:pt x="23685" y="641642"/>
                  </a:lnTo>
                  <a:lnTo>
                    <a:pt x="23685" y="634923"/>
                  </a:lnTo>
                  <a:close/>
                </a:path>
                <a:path w="3630294" h="2192654">
                  <a:moveTo>
                    <a:pt x="26733" y="609511"/>
                  </a:moveTo>
                  <a:lnTo>
                    <a:pt x="24003" y="606767"/>
                  </a:lnTo>
                  <a:lnTo>
                    <a:pt x="17272" y="606767"/>
                  </a:lnTo>
                  <a:lnTo>
                    <a:pt x="14554" y="609511"/>
                  </a:lnTo>
                  <a:lnTo>
                    <a:pt x="14554" y="616229"/>
                  </a:lnTo>
                  <a:lnTo>
                    <a:pt x="17272" y="618947"/>
                  </a:lnTo>
                  <a:lnTo>
                    <a:pt x="24003" y="618947"/>
                  </a:lnTo>
                  <a:lnTo>
                    <a:pt x="26733" y="616229"/>
                  </a:lnTo>
                  <a:lnTo>
                    <a:pt x="26733" y="609511"/>
                  </a:lnTo>
                  <a:close/>
                </a:path>
                <a:path w="3630294" h="2192654">
                  <a:moveTo>
                    <a:pt x="30175" y="584149"/>
                  </a:moveTo>
                  <a:lnTo>
                    <a:pt x="27457" y="581406"/>
                  </a:lnTo>
                  <a:lnTo>
                    <a:pt x="20726" y="581406"/>
                  </a:lnTo>
                  <a:lnTo>
                    <a:pt x="17995" y="584149"/>
                  </a:lnTo>
                  <a:lnTo>
                    <a:pt x="17995" y="590867"/>
                  </a:lnTo>
                  <a:lnTo>
                    <a:pt x="20726" y="593585"/>
                  </a:lnTo>
                  <a:lnTo>
                    <a:pt x="27457" y="593585"/>
                  </a:lnTo>
                  <a:lnTo>
                    <a:pt x="30175" y="590867"/>
                  </a:lnTo>
                  <a:lnTo>
                    <a:pt x="30175" y="584149"/>
                  </a:lnTo>
                  <a:close/>
                </a:path>
                <a:path w="3630294" h="2192654">
                  <a:moveTo>
                    <a:pt x="33845" y="558825"/>
                  </a:moveTo>
                  <a:lnTo>
                    <a:pt x="31115" y="556094"/>
                  </a:lnTo>
                  <a:lnTo>
                    <a:pt x="24396" y="556094"/>
                  </a:lnTo>
                  <a:lnTo>
                    <a:pt x="21666" y="558825"/>
                  </a:lnTo>
                  <a:lnTo>
                    <a:pt x="21666" y="565543"/>
                  </a:lnTo>
                  <a:lnTo>
                    <a:pt x="24396" y="568274"/>
                  </a:lnTo>
                  <a:lnTo>
                    <a:pt x="31115" y="568274"/>
                  </a:lnTo>
                  <a:lnTo>
                    <a:pt x="33845" y="565543"/>
                  </a:lnTo>
                  <a:lnTo>
                    <a:pt x="33845" y="558825"/>
                  </a:lnTo>
                  <a:close/>
                </a:path>
                <a:path w="3630294" h="2192654">
                  <a:moveTo>
                    <a:pt x="38023" y="533565"/>
                  </a:moveTo>
                  <a:lnTo>
                    <a:pt x="35306" y="530834"/>
                  </a:lnTo>
                  <a:lnTo>
                    <a:pt x="28587" y="530834"/>
                  </a:lnTo>
                  <a:lnTo>
                    <a:pt x="25857" y="533565"/>
                  </a:lnTo>
                  <a:lnTo>
                    <a:pt x="25857" y="540296"/>
                  </a:lnTo>
                  <a:lnTo>
                    <a:pt x="28587" y="543013"/>
                  </a:lnTo>
                  <a:lnTo>
                    <a:pt x="35306" y="543013"/>
                  </a:lnTo>
                  <a:lnTo>
                    <a:pt x="38023" y="540296"/>
                  </a:lnTo>
                  <a:lnTo>
                    <a:pt x="38023" y="533565"/>
                  </a:lnTo>
                  <a:close/>
                </a:path>
                <a:path w="3630294" h="2192654">
                  <a:moveTo>
                    <a:pt x="42430" y="508368"/>
                  </a:moveTo>
                  <a:lnTo>
                    <a:pt x="39700" y="505637"/>
                  </a:lnTo>
                  <a:lnTo>
                    <a:pt x="32994" y="505637"/>
                  </a:lnTo>
                  <a:lnTo>
                    <a:pt x="30264" y="508368"/>
                  </a:lnTo>
                  <a:lnTo>
                    <a:pt x="30264" y="515086"/>
                  </a:lnTo>
                  <a:lnTo>
                    <a:pt x="32994" y="517817"/>
                  </a:lnTo>
                  <a:lnTo>
                    <a:pt x="39700" y="517817"/>
                  </a:lnTo>
                  <a:lnTo>
                    <a:pt x="42430" y="515086"/>
                  </a:lnTo>
                  <a:lnTo>
                    <a:pt x="42430" y="508368"/>
                  </a:lnTo>
                  <a:close/>
                </a:path>
                <a:path w="3630294" h="2192654">
                  <a:moveTo>
                    <a:pt x="47256" y="483222"/>
                  </a:moveTo>
                  <a:lnTo>
                    <a:pt x="44526" y="480504"/>
                  </a:lnTo>
                  <a:lnTo>
                    <a:pt x="37807" y="480504"/>
                  </a:lnTo>
                  <a:lnTo>
                    <a:pt x="35077" y="483222"/>
                  </a:lnTo>
                  <a:lnTo>
                    <a:pt x="35077" y="489953"/>
                  </a:lnTo>
                  <a:lnTo>
                    <a:pt x="37807" y="492683"/>
                  </a:lnTo>
                  <a:lnTo>
                    <a:pt x="44526" y="492683"/>
                  </a:lnTo>
                  <a:lnTo>
                    <a:pt x="47256" y="489953"/>
                  </a:lnTo>
                  <a:lnTo>
                    <a:pt x="47256" y="483222"/>
                  </a:lnTo>
                  <a:close/>
                </a:path>
                <a:path w="3630294" h="2192654">
                  <a:moveTo>
                    <a:pt x="52476" y="458152"/>
                  </a:moveTo>
                  <a:lnTo>
                    <a:pt x="49758" y="455434"/>
                  </a:lnTo>
                  <a:lnTo>
                    <a:pt x="43027" y="455434"/>
                  </a:lnTo>
                  <a:lnTo>
                    <a:pt x="40297" y="458152"/>
                  </a:lnTo>
                  <a:lnTo>
                    <a:pt x="40297" y="464896"/>
                  </a:lnTo>
                  <a:lnTo>
                    <a:pt x="43027" y="467614"/>
                  </a:lnTo>
                  <a:lnTo>
                    <a:pt x="49758" y="467614"/>
                  </a:lnTo>
                  <a:lnTo>
                    <a:pt x="52476" y="464896"/>
                  </a:lnTo>
                  <a:lnTo>
                    <a:pt x="52476" y="458152"/>
                  </a:lnTo>
                  <a:close/>
                </a:path>
                <a:path w="3630294" h="2192654">
                  <a:moveTo>
                    <a:pt x="57924" y="433171"/>
                  </a:moveTo>
                  <a:lnTo>
                    <a:pt x="55194" y="430453"/>
                  </a:lnTo>
                  <a:lnTo>
                    <a:pt x="48475" y="430453"/>
                  </a:lnTo>
                  <a:lnTo>
                    <a:pt x="45745" y="433171"/>
                  </a:lnTo>
                  <a:lnTo>
                    <a:pt x="45745" y="439902"/>
                  </a:lnTo>
                  <a:lnTo>
                    <a:pt x="48475" y="442633"/>
                  </a:lnTo>
                  <a:lnTo>
                    <a:pt x="55194" y="442633"/>
                  </a:lnTo>
                  <a:lnTo>
                    <a:pt x="57924" y="439902"/>
                  </a:lnTo>
                  <a:lnTo>
                    <a:pt x="57924" y="433171"/>
                  </a:lnTo>
                  <a:close/>
                </a:path>
                <a:path w="3630294" h="2192654">
                  <a:moveTo>
                    <a:pt x="63792" y="408266"/>
                  </a:moveTo>
                  <a:lnTo>
                    <a:pt x="61048" y="405536"/>
                  </a:lnTo>
                  <a:lnTo>
                    <a:pt x="54343" y="405536"/>
                  </a:lnTo>
                  <a:lnTo>
                    <a:pt x="51612" y="408266"/>
                  </a:lnTo>
                  <a:lnTo>
                    <a:pt x="51612" y="414997"/>
                  </a:lnTo>
                  <a:lnTo>
                    <a:pt x="54343" y="417715"/>
                  </a:lnTo>
                  <a:lnTo>
                    <a:pt x="61048" y="417715"/>
                  </a:lnTo>
                  <a:lnTo>
                    <a:pt x="63792" y="414997"/>
                  </a:lnTo>
                  <a:lnTo>
                    <a:pt x="63792" y="408266"/>
                  </a:lnTo>
                  <a:close/>
                </a:path>
                <a:path w="3630294" h="2192654">
                  <a:moveTo>
                    <a:pt x="70065" y="383451"/>
                  </a:moveTo>
                  <a:lnTo>
                    <a:pt x="67348" y="380720"/>
                  </a:lnTo>
                  <a:lnTo>
                    <a:pt x="60629" y="380720"/>
                  </a:lnTo>
                  <a:lnTo>
                    <a:pt x="57899" y="383451"/>
                  </a:lnTo>
                  <a:lnTo>
                    <a:pt x="57899" y="390169"/>
                  </a:lnTo>
                  <a:lnTo>
                    <a:pt x="60629" y="392899"/>
                  </a:lnTo>
                  <a:lnTo>
                    <a:pt x="67348" y="392899"/>
                  </a:lnTo>
                  <a:lnTo>
                    <a:pt x="70065" y="390169"/>
                  </a:lnTo>
                  <a:lnTo>
                    <a:pt x="70065" y="383451"/>
                  </a:lnTo>
                  <a:close/>
                </a:path>
                <a:path w="3630294" h="2192654">
                  <a:moveTo>
                    <a:pt x="76555" y="358711"/>
                  </a:moveTo>
                  <a:lnTo>
                    <a:pt x="73837" y="355968"/>
                  </a:lnTo>
                  <a:lnTo>
                    <a:pt x="67119" y="355968"/>
                  </a:lnTo>
                  <a:lnTo>
                    <a:pt x="64389" y="358711"/>
                  </a:lnTo>
                  <a:lnTo>
                    <a:pt x="64389" y="365429"/>
                  </a:lnTo>
                  <a:lnTo>
                    <a:pt x="67119" y="368147"/>
                  </a:lnTo>
                  <a:lnTo>
                    <a:pt x="73837" y="368147"/>
                  </a:lnTo>
                  <a:lnTo>
                    <a:pt x="76555" y="365429"/>
                  </a:lnTo>
                  <a:lnTo>
                    <a:pt x="76555" y="358711"/>
                  </a:lnTo>
                  <a:close/>
                </a:path>
                <a:path w="3630294" h="2192654">
                  <a:moveTo>
                    <a:pt x="83477" y="334060"/>
                  </a:moveTo>
                  <a:lnTo>
                    <a:pt x="80746" y="331330"/>
                  </a:lnTo>
                  <a:lnTo>
                    <a:pt x="74028" y="331330"/>
                  </a:lnTo>
                  <a:lnTo>
                    <a:pt x="71310" y="334060"/>
                  </a:lnTo>
                  <a:lnTo>
                    <a:pt x="71310" y="340779"/>
                  </a:lnTo>
                  <a:lnTo>
                    <a:pt x="74028" y="343509"/>
                  </a:lnTo>
                  <a:lnTo>
                    <a:pt x="80746" y="343509"/>
                  </a:lnTo>
                  <a:lnTo>
                    <a:pt x="83477" y="340779"/>
                  </a:lnTo>
                  <a:lnTo>
                    <a:pt x="83477" y="334060"/>
                  </a:lnTo>
                  <a:close/>
                </a:path>
                <a:path w="3630294" h="2192654">
                  <a:moveTo>
                    <a:pt x="90805" y="309524"/>
                  </a:moveTo>
                  <a:lnTo>
                    <a:pt x="88074" y="306793"/>
                  </a:lnTo>
                  <a:lnTo>
                    <a:pt x="81356" y="306793"/>
                  </a:lnTo>
                  <a:lnTo>
                    <a:pt x="78625" y="309524"/>
                  </a:lnTo>
                  <a:lnTo>
                    <a:pt x="78625" y="316242"/>
                  </a:lnTo>
                  <a:lnTo>
                    <a:pt x="81356" y="318973"/>
                  </a:lnTo>
                  <a:lnTo>
                    <a:pt x="88074" y="318973"/>
                  </a:lnTo>
                  <a:lnTo>
                    <a:pt x="90805" y="316242"/>
                  </a:lnTo>
                  <a:lnTo>
                    <a:pt x="90805" y="309524"/>
                  </a:lnTo>
                  <a:close/>
                </a:path>
                <a:path w="3630294" h="2192654">
                  <a:moveTo>
                    <a:pt x="98336" y="285102"/>
                  </a:moveTo>
                  <a:lnTo>
                    <a:pt x="95618" y="282359"/>
                  </a:lnTo>
                  <a:lnTo>
                    <a:pt x="88900" y="282359"/>
                  </a:lnTo>
                  <a:lnTo>
                    <a:pt x="86156" y="285102"/>
                  </a:lnTo>
                  <a:lnTo>
                    <a:pt x="86156" y="291820"/>
                  </a:lnTo>
                  <a:lnTo>
                    <a:pt x="88900" y="294538"/>
                  </a:lnTo>
                  <a:lnTo>
                    <a:pt x="95618" y="294538"/>
                  </a:lnTo>
                  <a:lnTo>
                    <a:pt x="98336" y="291820"/>
                  </a:lnTo>
                  <a:lnTo>
                    <a:pt x="98336" y="285102"/>
                  </a:lnTo>
                  <a:close/>
                </a:path>
                <a:path w="3630294" h="2192654">
                  <a:moveTo>
                    <a:pt x="546709" y="2129523"/>
                  </a:moveTo>
                  <a:lnTo>
                    <a:pt x="543979" y="2126805"/>
                  </a:lnTo>
                  <a:lnTo>
                    <a:pt x="537260" y="2126805"/>
                  </a:lnTo>
                  <a:lnTo>
                    <a:pt x="534530" y="2129523"/>
                  </a:lnTo>
                  <a:lnTo>
                    <a:pt x="534530" y="2136254"/>
                  </a:lnTo>
                  <a:lnTo>
                    <a:pt x="537260" y="2138984"/>
                  </a:lnTo>
                  <a:lnTo>
                    <a:pt x="543979" y="2138984"/>
                  </a:lnTo>
                  <a:lnTo>
                    <a:pt x="546709" y="2136254"/>
                  </a:lnTo>
                  <a:lnTo>
                    <a:pt x="546709" y="2129523"/>
                  </a:lnTo>
                  <a:close/>
                </a:path>
                <a:path w="3630294" h="2192654">
                  <a:moveTo>
                    <a:pt x="564934" y="2147506"/>
                  </a:moveTo>
                  <a:lnTo>
                    <a:pt x="562203" y="2144763"/>
                  </a:lnTo>
                  <a:lnTo>
                    <a:pt x="555472" y="2144763"/>
                  </a:lnTo>
                  <a:lnTo>
                    <a:pt x="552754" y="2147506"/>
                  </a:lnTo>
                  <a:lnTo>
                    <a:pt x="552754" y="2154224"/>
                  </a:lnTo>
                  <a:lnTo>
                    <a:pt x="555472" y="2156942"/>
                  </a:lnTo>
                  <a:lnTo>
                    <a:pt x="562203" y="2156942"/>
                  </a:lnTo>
                  <a:lnTo>
                    <a:pt x="564934" y="2154224"/>
                  </a:lnTo>
                  <a:lnTo>
                    <a:pt x="564934" y="2147506"/>
                  </a:lnTo>
                  <a:close/>
                </a:path>
                <a:path w="3630294" h="2192654">
                  <a:moveTo>
                    <a:pt x="602107" y="2182660"/>
                  </a:moveTo>
                  <a:lnTo>
                    <a:pt x="599376" y="2179929"/>
                  </a:lnTo>
                  <a:lnTo>
                    <a:pt x="592658" y="2179929"/>
                  </a:lnTo>
                  <a:lnTo>
                    <a:pt x="589927" y="2182660"/>
                  </a:lnTo>
                  <a:lnTo>
                    <a:pt x="589927" y="2189391"/>
                  </a:lnTo>
                  <a:lnTo>
                    <a:pt x="592658" y="2192109"/>
                  </a:lnTo>
                  <a:lnTo>
                    <a:pt x="599376" y="2192109"/>
                  </a:lnTo>
                  <a:lnTo>
                    <a:pt x="602107" y="2189391"/>
                  </a:lnTo>
                  <a:lnTo>
                    <a:pt x="602107" y="2182660"/>
                  </a:lnTo>
                  <a:close/>
                </a:path>
                <a:path w="3630294" h="2192654">
                  <a:moveTo>
                    <a:pt x="3408718" y="1766341"/>
                  </a:moveTo>
                  <a:lnTo>
                    <a:pt x="3405987" y="1763610"/>
                  </a:lnTo>
                  <a:lnTo>
                    <a:pt x="3399269" y="1763610"/>
                  </a:lnTo>
                  <a:lnTo>
                    <a:pt x="3396538" y="1766341"/>
                  </a:lnTo>
                  <a:lnTo>
                    <a:pt x="3396538" y="1773072"/>
                  </a:lnTo>
                  <a:lnTo>
                    <a:pt x="3399269" y="1775790"/>
                  </a:lnTo>
                  <a:lnTo>
                    <a:pt x="3405987" y="1775790"/>
                  </a:lnTo>
                  <a:lnTo>
                    <a:pt x="3408718" y="1773072"/>
                  </a:lnTo>
                  <a:lnTo>
                    <a:pt x="3408718" y="1766341"/>
                  </a:lnTo>
                  <a:close/>
                </a:path>
                <a:path w="3630294" h="2192654">
                  <a:moveTo>
                    <a:pt x="3421481" y="1744205"/>
                  </a:moveTo>
                  <a:lnTo>
                    <a:pt x="3418751" y="1741487"/>
                  </a:lnTo>
                  <a:lnTo>
                    <a:pt x="3412045" y="1741487"/>
                  </a:lnTo>
                  <a:lnTo>
                    <a:pt x="3409302" y="1744205"/>
                  </a:lnTo>
                  <a:lnTo>
                    <a:pt x="3409302" y="1750936"/>
                  </a:lnTo>
                  <a:lnTo>
                    <a:pt x="3412045" y="1753654"/>
                  </a:lnTo>
                  <a:lnTo>
                    <a:pt x="3418751" y="1753654"/>
                  </a:lnTo>
                  <a:lnTo>
                    <a:pt x="3421481" y="1750936"/>
                  </a:lnTo>
                  <a:lnTo>
                    <a:pt x="3421481" y="1744205"/>
                  </a:lnTo>
                  <a:close/>
                </a:path>
                <a:path w="3630294" h="2192654">
                  <a:moveTo>
                    <a:pt x="3426510" y="2730"/>
                  </a:moveTo>
                  <a:lnTo>
                    <a:pt x="3423793" y="0"/>
                  </a:lnTo>
                  <a:lnTo>
                    <a:pt x="3417062" y="0"/>
                  </a:lnTo>
                  <a:lnTo>
                    <a:pt x="3414344" y="2730"/>
                  </a:lnTo>
                  <a:lnTo>
                    <a:pt x="3414344" y="9448"/>
                  </a:lnTo>
                  <a:lnTo>
                    <a:pt x="3417062" y="12166"/>
                  </a:lnTo>
                  <a:lnTo>
                    <a:pt x="3423793" y="12166"/>
                  </a:lnTo>
                  <a:lnTo>
                    <a:pt x="3426510" y="9448"/>
                  </a:lnTo>
                  <a:lnTo>
                    <a:pt x="3426510" y="2730"/>
                  </a:lnTo>
                  <a:close/>
                </a:path>
                <a:path w="3630294" h="2192654">
                  <a:moveTo>
                    <a:pt x="3438347" y="25463"/>
                  </a:moveTo>
                  <a:lnTo>
                    <a:pt x="3435616" y="22733"/>
                  </a:lnTo>
                  <a:lnTo>
                    <a:pt x="3428898" y="22733"/>
                  </a:lnTo>
                  <a:lnTo>
                    <a:pt x="3426180" y="25463"/>
                  </a:lnTo>
                  <a:lnTo>
                    <a:pt x="3426180" y="32181"/>
                  </a:lnTo>
                  <a:lnTo>
                    <a:pt x="3428898" y="34899"/>
                  </a:lnTo>
                  <a:lnTo>
                    <a:pt x="3435616" y="34899"/>
                  </a:lnTo>
                  <a:lnTo>
                    <a:pt x="3438347" y="32181"/>
                  </a:lnTo>
                  <a:lnTo>
                    <a:pt x="3438347" y="25463"/>
                  </a:lnTo>
                  <a:close/>
                </a:path>
                <a:path w="3630294" h="2192654">
                  <a:moveTo>
                    <a:pt x="3449751" y="48348"/>
                  </a:moveTo>
                  <a:lnTo>
                    <a:pt x="3447034" y="45631"/>
                  </a:lnTo>
                  <a:lnTo>
                    <a:pt x="3440315" y="45631"/>
                  </a:lnTo>
                  <a:lnTo>
                    <a:pt x="3437585" y="48348"/>
                  </a:lnTo>
                  <a:lnTo>
                    <a:pt x="3437585" y="55079"/>
                  </a:lnTo>
                  <a:lnTo>
                    <a:pt x="3440315" y="57810"/>
                  </a:lnTo>
                  <a:lnTo>
                    <a:pt x="3447034" y="57810"/>
                  </a:lnTo>
                  <a:lnTo>
                    <a:pt x="3449751" y="55079"/>
                  </a:lnTo>
                  <a:lnTo>
                    <a:pt x="3449751" y="48348"/>
                  </a:lnTo>
                  <a:close/>
                </a:path>
                <a:path w="3630294" h="2192654">
                  <a:moveTo>
                    <a:pt x="3458146" y="1676768"/>
                  </a:moveTo>
                  <a:lnTo>
                    <a:pt x="3455416" y="1674025"/>
                  </a:lnTo>
                  <a:lnTo>
                    <a:pt x="3448685" y="1674025"/>
                  </a:lnTo>
                  <a:lnTo>
                    <a:pt x="3445967" y="1676768"/>
                  </a:lnTo>
                  <a:lnTo>
                    <a:pt x="3445967" y="1683486"/>
                  </a:lnTo>
                  <a:lnTo>
                    <a:pt x="3448685" y="1686204"/>
                  </a:lnTo>
                  <a:lnTo>
                    <a:pt x="3455416" y="1686204"/>
                  </a:lnTo>
                  <a:lnTo>
                    <a:pt x="3458146" y="1683486"/>
                  </a:lnTo>
                  <a:lnTo>
                    <a:pt x="3458146" y="1676768"/>
                  </a:lnTo>
                  <a:close/>
                </a:path>
                <a:path w="3630294" h="2192654">
                  <a:moveTo>
                    <a:pt x="3460851" y="71412"/>
                  </a:moveTo>
                  <a:lnTo>
                    <a:pt x="3458121" y="68681"/>
                  </a:lnTo>
                  <a:lnTo>
                    <a:pt x="3451415" y="68681"/>
                  </a:lnTo>
                  <a:lnTo>
                    <a:pt x="3448672" y="71412"/>
                  </a:lnTo>
                  <a:lnTo>
                    <a:pt x="3448672" y="78143"/>
                  </a:lnTo>
                  <a:lnTo>
                    <a:pt x="3451415" y="80860"/>
                  </a:lnTo>
                  <a:lnTo>
                    <a:pt x="3458121" y="80860"/>
                  </a:lnTo>
                  <a:lnTo>
                    <a:pt x="3460851" y="78143"/>
                  </a:lnTo>
                  <a:lnTo>
                    <a:pt x="3460851" y="71412"/>
                  </a:lnTo>
                  <a:close/>
                </a:path>
                <a:path w="3630294" h="2192654">
                  <a:moveTo>
                    <a:pt x="3469767" y="1653946"/>
                  </a:moveTo>
                  <a:lnTo>
                    <a:pt x="3467036" y="1651215"/>
                  </a:lnTo>
                  <a:lnTo>
                    <a:pt x="3460305" y="1651215"/>
                  </a:lnTo>
                  <a:lnTo>
                    <a:pt x="3457587" y="1653946"/>
                  </a:lnTo>
                  <a:lnTo>
                    <a:pt x="3457587" y="1660664"/>
                  </a:lnTo>
                  <a:lnTo>
                    <a:pt x="3460305" y="1663395"/>
                  </a:lnTo>
                  <a:lnTo>
                    <a:pt x="3467036" y="1663395"/>
                  </a:lnTo>
                  <a:lnTo>
                    <a:pt x="3469767" y="1660664"/>
                  </a:lnTo>
                  <a:lnTo>
                    <a:pt x="3469767" y="1653946"/>
                  </a:lnTo>
                  <a:close/>
                </a:path>
                <a:path w="3630294" h="2192654">
                  <a:moveTo>
                    <a:pt x="3471646" y="94627"/>
                  </a:moveTo>
                  <a:lnTo>
                    <a:pt x="3468916" y="91897"/>
                  </a:lnTo>
                  <a:lnTo>
                    <a:pt x="3462210" y="91897"/>
                  </a:lnTo>
                  <a:lnTo>
                    <a:pt x="3459467" y="94627"/>
                  </a:lnTo>
                  <a:lnTo>
                    <a:pt x="3459467" y="101358"/>
                  </a:lnTo>
                  <a:lnTo>
                    <a:pt x="3462210" y="104076"/>
                  </a:lnTo>
                  <a:lnTo>
                    <a:pt x="3468916" y="104076"/>
                  </a:lnTo>
                  <a:lnTo>
                    <a:pt x="3471646" y="101358"/>
                  </a:lnTo>
                  <a:lnTo>
                    <a:pt x="3471646" y="94627"/>
                  </a:lnTo>
                  <a:close/>
                </a:path>
                <a:path w="3630294" h="2192654">
                  <a:moveTo>
                    <a:pt x="3481070" y="1630959"/>
                  </a:moveTo>
                  <a:lnTo>
                    <a:pt x="3478339" y="1628228"/>
                  </a:lnTo>
                  <a:lnTo>
                    <a:pt x="3471621" y="1628228"/>
                  </a:lnTo>
                  <a:lnTo>
                    <a:pt x="3468903" y="1630959"/>
                  </a:lnTo>
                  <a:lnTo>
                    <a:pt x="3468903" y="1637690"/>
                  </a:lnTo>
                  <a:lnTo>
                    <a:pt x="3471621" y="1640408"/>
                  </a:lnTo>
                  <a:lnTo>
                    <a:pt x="3478339" y="1640408"/>
                  </a:lnTo>
                  <a:lnTo>
                    <a:pt x="3481070" y="1637690"/>
                  </a:lnTo>
                  <a:lnTo>
                    <a:pt x="3481070" y="1630959"/>
                  </a:lnTo>
                  <a:close/>
                </a:path>
                <a:path w="3630294" h="2192654">
                  <a:moveTo>
                    <a:pt x="3482111" y="117983"/>
                  </a:moveTo>
                  <a:lnTo>
                    <a:pt x="3479381" y="115252"/>
                  </a:lnTo>
                  <a:lnTo>
                    <a:pt x="3472662" y="115252"/>
                  </a:lnTo>
                  <a:lnTo>
                    <a:pt x="3469932" y="117983"/>
                  </a:lnTo>
                  <a:lnTo>
                    <a:pt x="3469932" y="124714"/>
                  </a:lnTo>
                  <a:lnTo>
                    <a:pt x="3472662" y="127431"/>
                  </a:lnTo>
                  <a:lnTo>
                    <a:pt x="3479381" y="127431"/>
                  </a:lnTo>
                  <a:lnTo>
                    <a:pt x="3482111" y="124714"/>
                  </a:lnTo>
                  <a:lnTo>
                    <a:pt x="3482111" y="117983"/>
                  </a:lnTo>
                  <a:close/>
                </a:path>
                <a:path w="3630294" h="2192654">
                  <a:moveTo>
                    <a:pt x="3491954" y="1607832"/>
                  </a:moveTo>
                  <a:lnTo>
                    <a:pt x="3489236" y="1605089"/>
                  </a:lnTo>
                  <a:lnTo>
                    <a:pt x="3482505" y="1605089"/>
                  </a:lnTo>
                  <a:lnTo>
                    <a:pt x="3479787" y="1607832"/>
                  </a:lnTo>
                  <a:lnTo>
                    <a:pt x="3479787" y="1614551"/>
                  </a:lnTo>
                  <a:lnTo>
                    <a:pt x="3482505" y="1617268"/>
                  </a:lnTo>
                  <a:lnTo>
                    <a:pt x="3489236" y="1617268"/>
                  </a:lnTo>
                  <a:lnTo>
                    <a:pt x="3491954" y="1614551"/>
                  </a:lnTo>
                  <a:lnTo>
                    <a:pt x="3491954" y="1607832"/>
                  </a:lnTo>
                  <a:close/>
                </a:path>
                <a:path w="3630294" h="2192654">
                  <a:moveTo>
                    <a:pt x="3492169" y="141503"/>
                  </a:moveTo>
                  <a:lnTo>
                    <a:pt x="3489439" y="138760"/>
                  </a:lnTo>
                  <a:lnTo>
                    <a:pt x="3482721" y="138760"/>
                  </a:lnTo>
                  <a:lnTo>
                    <a:pt x="3479990" y="141503"/>
                  </a:lnTo>
                  <a:lnTo>
                    <a:pt x="3479990" y="148221"/>
                  </a:lnTo>
                  <a:lnTo>
                    <a:pt x="3482721" y="150939"/>
                  </a:lnTo>
                  <a:lnTo>
                    <a:pt x="3489439" y="150939"/>
                  </a:lnTo>
                  <a:lnTo>
                    <a:pt x="3492169" y="148221"/>
                  </a:lnTo>
                  <a:lnTo>
                    <a:pt x="3492169" y="141503"/>
                  </a:lnTo>
                  <a:close/>
                </a:path>
                <a:path w="3630294" h="2192654">
                  <a:moveTo>
                    <a:pt x="3501898" y="165138"/>
                  </a:moveTo>
                  <a:lnTo>
                    <a:pt x="3499180" y="162420"/>
                  </a:lnTo>
                  <a:lnTo>
                    <a:pt x="3492462" y="162420"/>
                  </a:lnTo>
                  <a:lnTo>
                    <a:pt x="3489731" y="165138"/>
                  </a:lnTo>
                  <a:lnTo>
                    <a:pt x="3489731" y="171869"/>
                  </a:lnTo>
                  <a:lnTo>
                    <a:pt x="3492462" y="174599"/>
                  </a:lnTo>
                  <a:lnTo>
                    <a:pt x="3499180" y="174599"/>
                  </a:lnTo>
                  <a:lnTo>
                    <a:pt x="3501898" y="171869"/>
                  </a:lnTo>
                  <a:lnTo>
                    <a:pt x="3501898" y="165138"/>
                  </a:lnTo>
                  <a:close/>
                </a:path>
                <a:path w="3630294" h="2192654">
                  <a:moveTo>
                    <a:pt x="3502647" y="1584540"/>
                  </a:moveTo>
                  <a:lnTo>
                    <a:pt x="3499916" y="1581810"/>
                  </a:lnTo>
                  <a:lnTo>
                    <a:pt x="3493198" y="1581810"/>
                  </a:lnTo>
                  <a:lnTo>
                    <a:pt x="3490468" y="1584540"/>
                  </a:lnTo>
                  <a:lnTo>
                    <a:pt x="3490468" y="1591271"/>
                  </a:lnTo>
                  <a:lnTo>
                    <a:pt x="3493198" y="1593989"/>
                  </a:lnTo>
                  <a:lnTo>
                    <a:pt x="3499916" y="1593989"/>
                  </a:lnTo>
                  <a:lnTo>
                    <a:pt x="3502647" y="1591271"/>
                  </a:lnTo>
                  <a:lnTo>
                    <a:pt x="3502647" y="1584540"/>
                  </a:lnTo>
                  <a:close/>
                </a:path>
                <a:path w="3630294" h="2192654">
                  <a:moveTo>
                    <a:pt x="3511435" y="188937"/>
                  </a:moveTo>
                  <a:lnTo>
                    <a:pt x="3508692" y="186207"/>
                  </a:lnTo>
                  <a:lnTo>
                    <a:pt x="3501987" y="186207"/>
                  </a:lnTo>
                  <a:lnTo>
                    <a:pt x="3499256" y="188937"/>
                  </a:lnTo>
                  <a:lnTo>
                    <a:pt x="3499256" y="195668"/>
                  </a:lnTo>
                  <a:lnTo>
                    <a:pt x="3501987" y="198386"/>
                  </a:lnTo>
                  <a:lnTo>
                    <a:pt x="3508692" y="198386"/>
                  </a:lnTo>
                  <a:lnTo>
                    <a:pt x="3511435" y="195668"/>
                  </a:lnTo>
                  <a:lnTo>
                    <a:pt x="3511435" y="188937"/>
                  </a:lnTo>
                  <a:close/>
                </a:path>
                <a:path w="3630294" h="2192654">
                  <a:moveTo>
                    <a:pt x="3512896" y="1561096"/>
                  </a:moveTo>
                  <a:lnTo>
                    <a:pt x="3510165" y="1558378"/>
                  </a:lnTo>
                  <a:lnTo>
                    <a:pt x="3503447" y="1558378"/>
                  </a:lnTo>
                  <a:lnTo>
                    <a:pt x="3500717" y="1561096"/>
                  </a:lnTo>
                  <a:lnTo>
                    <a:pt x="3500717" y="1567840"/>
                  </a:lnTo>
                  <a:lnTo>
                    <a:pt x="3503447" y="1570558"/>
                  </a:lnTo>
                  <a:lnTo>
                    <a:pt x="3510165" y="1570558"/>
                  </a:lnTo>
                  <a:lnTo>
                    <a:pt x="3512896" y="1567840"/>
                  </a:lnTo>
                  <a:lnTo>
                    <a:pt x="3512896" y="1561096"/>
                  </a:lnTo>
                  <a:close/>
                </a:path>
                <a:path w="3630294" h="2192654">
                  <a:moveTo>
                    <a:pt x="3520440" y="212864"/>
                  </a:moveTo>
                  <a:lnTo>
                    <a:pt x="3517709" y="210134"/>
                  </a:lnTo>
                  <a:lnTo>
                    <a:pt x="3510991" y="210134"/>
                  </a:lnTo>
                  <a:lnTo>
                    <a:pt x="3508273" y="212864"/>
                  </a:lnTo>
                  <a:lnTo>
                    <a:pt x="3508273" y="219595"/>
                  </a:lnTo>
                  <a:lnTo>
                    <a:pt x="3510991" y="222313"/>
                  </a:lnTo>
                  <a:lnTo>
                    <a:pt x="3517709" y="222313"/>
                  </a:lnTo>
                  <a:lnTo>
                    <a:pt x="3520440" y="219595"/>
                  </a:lnTo>
                  <a:lnTo>
                    <a:pt x="3520440" y="212864"/>
                  </a:lnTo>
                  <a:close/>
                </a:path>
                <a:path w="3630294" h="2192654">
                  <a:moveTo>
                    <a:pt x="3522853" y="1537525"/>
                  </a:moveTo>
                  <a:lnTo>
                    <a:pt x="3520122" y="1534807"/>
                  </a:lnTo>
                  <a:lnTo>
                    <a:pt x="3513404" y="1534807"/>
                  </a:lnTo>
                  <a:lnTo>
                    <a:pt x="3510673" y="1537525"/>
                  </a:lnTo>
                  <a:lnTo>
                    <a:pt x="3510673" y="1544256"/>
                  </a:lnTo>
                  <a:lnTo>
                    <a:pt x="3513404" y="1546987"/>
                  </a:lnTo>
                  <a:lnTo>
                    <a:pt x="3520122" y="1546987"/>
                  </a:lnTo>
                  <a:lnTo>
                    <a:pt x="3522853" y="1544256"/>
                  </a:lnTo>
                  <a:lnTo>
                    <a:pt x="3522853" y="1537525"/>
                  </a:lnTo>
                  <a:close/>
                </a:path>
                <a:path w="3630294" h="2192654">
                  <a:moveTo>
                    <a:pt x="3529228" y="236918"/>
                  </a:moveTo>
                  <a:lnTo>
                    <a:pt x="3526510" y="234188"/>
                  </a:lnTo>
                  <a:lnTo>
                    <a:pt x="3519779" y="234188"/>
                  </a:lnTo>
                  <a:lnTo>
                    <a:pt x="3517061" y="236918"/>
                  </a:lnTo>
                  <a:lnTo>
                    <a:pt x="3517061" y="243636"/>
                  </a:lnTo>
                  <a:lnTo>
                    <a:pt x="3519779" y="246367"/>
                  </a:lnTo>
                  <a:lnTo>
                    <a:pt x="3526510" y="246367"/>
                  </a:lnTo>
                  <a:lnTo>
                    <a:pt x="3529228" y="243636"/>
                  </a:lnTo>
                  <a:lnTo>
                    <a:pt x="3529228" y="236918"/>
                  </a:lnTo>
                  <a:close/>
                </a:path>
                <a:path w="3630294" h="2192654">
                  <a:moveTo>
                    <a:pt x="3532479" y="1513814"/>
                  </a:moveTo>
                  <a:lnTo>
                    <a:pt x="3529749" y="1511096"/>
                  </a:lnTo>
                  <a:lnTo>
                    <a:pt x="3523030" y="1511096"/>
                  </a:lnTo>
                  <a:lnTo>
                    <a:pt x="3520313" y="1513814"/>
                  </a:lnTo>
                  <a:lnTo>
                    <a:pt x="3520313" y="1520545"/>
                  </a:lnTo>
                  <a:lnTo>
                    <a:pt x="3523030" y="1523276"/>
                  </a:lnTo>
                  <a:lnTo>
                    <a:pt x="3529749" y="1523276"/>
                  </a:lnTo>
                  <a:lnTo>
                    <a:pt x="3532479" y="1520545"/>
                  </a:lnTo>
                  <a:lnTo>
                    <a:pt x="3532479" y="1513814"/>
                  </a:lnTo>
                  <a:close/>
                </a:path>
                <a:path w="3630294" h="2192654">
                  <a:moveTo>
                    <a:pt x="3537623" y="261073"/>
                  </a:moveTo>
                  <a:lnTo>
                    <a:pt x="3534880" y="258356"/>
                  </a:lnTo>
                  <a:lnTo>
                    <a:pt x="3528174" y="258356"/>
                  </a:lnTo>
                  <a:lnTo>
                    <a:pt x="3525443" y="261073"/>
                  </a:lnTo>
                  <a:lnTo>
                    <a:pt x="3525443" y="267804"/>
                  </a:lnTo>
                  <a:lnTo>
                    <a:pt x="3528174" y="270535"/>
                  </a:lnTo>
                  <a:lnTo>
                    <a:pt x="3534880" y="270535"/>
                  </a:lnTo>
                  <a:lnTo>
                    <a:pt x="3537623" y="267804"/>
                  </a:lnTo>
                  <a:lnTo>
                    <a:pt x="3537623" y="261073"/>
                  </a:lnTo>
                  <a:close/>
                </a:path>
                <a:path w="3630294" h="2192654">
                  <a:moveTo>
                    <a:pt x="3541801" y="1489976"/>
                  </a:moveTo>
                  <a:lnTo>
                    <a:pt x="3539071" y="1487246"/>
                  </a:lnTo>
                  <a:lnTo>
                    <a:pt x="3532352" y="1487246"/>
                  </a:lnTo>
                  <a:lnTo>
                    <a:pt x="3529634" y="1489976"/>
                  </a:lnTo>
                  <a:lnTo>
                    <a:pt x="3529634" y="1496695"/>
                  </a:lnTo>
                  <a:lnTo>
                    <a:pt x="3532352" y="1499425"/>
                  </a:lnTo>
                  <a:lnTo>
                    <a:pt x="3539071" y="1499425"/>
                  </a:lnTo>
                  <a:lnTo>
                    <a:pt x="3541801" y="1496695"/>
                  </a:lnTo>
                  <a:lnTo>
                    <a:pt x="3541801" y="1489976"/>
                  </a:lnTo>
                  <a:close/>
                </a:path>
                <a:path w="3630294" h="2192654">
                  <a:moveTo>
                    <a:pt x="3545675" y="285369"/>
                  </a:moveTo>
                  <a:lnTo>
                    <a:pt x="3542944" y="282638"/>
                  </a:lnTo>
                  <a:lnTo>
                    <a:pt x="3536226" y="282638"/>
                  </a:lnTo>
                  <a:lnTo>
                    <a:pt x="3533508" y="285369"/>
                  </a:lnTo>
                  <a:lnTo>
                    <a:pt x="3533508" y="292087"/>
                  </a:lnTo>
                  <a:lnTo>
                    <a:pt x="3536226" y="294817"/>
                  </a:lnTo>
                  <a:lnTo>
                    <a:pt x="3542944" y="294817"/>
                  </a:lnTo>
                  <a:lnTo>
                    <a:pt x="3545675" y="292087"/>
                  </a:lnTo>
                  <a:lnTo>
                    <a:pt x="3545675" y="285369"/>
                  </a:lnTo>
                  <a:close/>
                </a:path>
                <a:path w="3630294" h="2192654">
                  <a:moveTo>
                    <a:pt x="3550691" y="1465999"/>
                  </a:moveTo>
                  <a:lnTo>
                    <a:pt x="3547973" y="1463268"/>
                  </a:lnTo>
                  <a:lnTo>
                    <a:pt x="3541255" y="1463268"/>
                  </a:lnTo>
                  <a:lnTo>
                    <a:pt x="3538524" y="1465999"/>
                  </a:lnTo>
                  <a:lnTo>
                    <a:pt x="3538524" y="1472730"/>
                  </a:lnTo>
                  <a:lnTo>
                    <a:pt x="3541255" y="1475447"/>
                  </a:lnTo>
                  <a:lnTo>
                    <a:pt x="3547973" y="1475447"/>
                  </a:lnTo>
                  <a:lnTo>
                    <a:pt x="3550691" y="1472730"/>
                  </a:lnTo>
                  <a:lnTo>
                    <a:pt x="3550691" y="1465999"/>
                  </a:lnTo>
                  <a:close/>
                </a:path>
                <a:path w="3630294" h="2192654">
                  <a:moveTo>
                    <a:pt x="3553422" y="309765"/>
                  </a:moveTo>
                  <a:lnTo>
                    <a:pt x="3550691" y="307047"/>
                  </a:lnTo>
                  <a:lnTo>
                    <a:pt x="3543973" y="307047"/>
                  </a:lnTo>
                  <a:lnTo>
                    <a:pt x="3541242" y="309765"/>
                  </a:lnTo>
                  <a:lnTo>
                    <a:pt x="3541242" y="316496"/>
                  </a:lnTo>
                  <a:lnTo>
                    <a:pt x="3543973" y="319214"/>
                  </a:lnTo>
                  <a:lnTo>
                    <a:pt x="3550691" y="319214"/>
                  </a:lnTo>
                  <a:lnTo>
                    <a:pt x="3553422" y="316496"/>
                  </a:lnTo>
                  <a:lnTo>
                    <a:pt x="3553422" y="309765"/>
                  </a:lnTo>
                  <a:close/>
                </a:path>
                <a:path w="3630294" h="2192654">
                  <a:moveTo>
                    <a:pt x="3559391" y="1441894"/>
                  </a:moveTo>
                  <a:lnTo>
                    <a:pt x="3556660" y="1439176"/>
                  </a:lnTo>
                  <a:lnTo>
                    <a:pt x="3549942" y="1439176"/>
                  </a:lnTo>
                  <a:lnTo>
                    <a:pt x="3547224" y="1441894"/>
                  </a:lnTo>
                  <a:lnTo>
                    <a:pt x="3547224" y="1448625"/>
                  </a:lnTo>
                  <a:lnTo>
                    <a:pt x="3549942" y="1451356"/>
                  </a:lnTo>
                  <a:lnTo>
                    <a:pt x="3556660" y="1451356"/>
                  </a:lnTo>
                  <a:lnTo>
                    <a:pt x="3559391" y="1448625"/>
                  </a:lnTo>
                  <a:lnTo>
                    <a:pt x="3559391" y="1441894"/>
                  </a:lnTo>
                  <a:close/>
                </a:path>
                <a:path w="3630294" h="2192654">
                  <a:moveTo>
                    <a:pt x="3560762" y="334276"/>
                  </a:moveTo>
                  <a:lnTo>
                    <a:pt x="3558019" y="331546"/>
                  </a:lnTo>
                  <a:lnTo>
                    <a:pt x="3551313" y="331546"/>
                  </a:lnTo>
                  <a:lnTo>
                    <a:pt x="3548583" y="334276"/>
                  </a:lnTo>
                  <a:lnTo>
                    <a:pt x="3548583" y="340995"/>
                  </a:lnTo>
                  <a:lnTo>
                    <a:pt x="3551313" y="343725"/>
                  </a:lnTo>
                  <a:lnTo>
                    <a:pt x="3558019" y="343725"/>
                  </a:lnTo>
                  <a:lnTo>
                    <a:pt x="3560762" y="340995"/>
                  </a:lnTo>
                  <a:lnTo>
                    <a:pt x="3560762" y="334276"/>
                  </a:lnTo>
                  <a:close/>
                </a:path>
                <a:path w="3630294" h="2192654">
                  <a:moveTo>
                    <a:pt x="3567671" y="1417688"/>
                  </a:moveTo>
                  <a:lnTo>
                    <a:pt x="3564940" y="1414957"/>
                  </a:lnTo>
                  <a:lnTo>
                    <a:pt x="3558209" y="1414957"/>
                  </a:lnTo>
                  <a:lnTo>
                    <a:pt x="3555492" y="1417688"/>
                  </a:lnTo>
                  <a:lnTo>
                    <a:pt x="3555492" y="1424406"/>
                  </a:lnTo>
                  <a:lnTo>
                    <a:pt x="3558209" y="1427137"/>
                  </a:lnTo>
                  <a:lnTo>
                    <a:pt x="3564940" y="1427137"/>
                  </a:lnTo>
                  <a:lnTo>
                    <a:pt x="3567671" y="1424406"/>
                  </a:lnTo>
                  <a:lnTo>
                    <a:pt x="3567671" y="1417688"/>
                  </a:lnTo>
                  <a:close/>
                </a:path>
                <a:path w="3630294" h="2192654">
                  <a:moveTo>
                    <a:pt x="3567760" y="358889"/>
                  </a:moveTo>
                  <a:lnTo>
                    <a:pt x="3565042" y="356158"/>
                  </a:lnTo>
                  <a:lnTo>
                    <a:pt x="3558324" y="356158"/>
                  </a:lnTo>
                  <a:lnTo>
                    <a:pt x="3555593" y="358889"/>
                  </a:lnTo>
                  <a:lnTo>
                    <a:pt x="3555593" y="365620"/>
                  </a:lnTo>
                  <a:lnTo>
                    <a:pt x="3558324" y="368338"/>
                  </a:lnTo>
                  <a:lnTo>
                    <a:pt x="3565042" y="368338"/>
                  </a:lnTo>
                  <a:lnTo>
                    <a:pt x="3567760" y="365620"/>
                  </a:lnTo>
                  <a:lnTo>
                    <a:pt x="3567760" y="358889"/>
                  </a:lnTo>
                  <a:close/>
                </a:path>
                <a:path w="3630294" h="2192654">
                  <a:moveTo>
                    <a:pt x="3574465" y="383590"/>
                  </a:moveTo>
                  <a:lnTo>
                    <a:pt x="3571748" y="380860"/>
                  </a:lnTo>
                  <a:lnTo>
                    <a:pt x="3565017" y="380860"/>
                  </a:lnTo>
                  <a:lnTo>
                    <a:pt x="3562299" y="383590"/>
                  </a:lnTo>
                  <a:lnTo>
                    <a:pt x="3562299" y="390321"/>
                  </a:lnTo>
                  <a:lnTo>
                    <a:pt x="3565017" y="393039"/>
                  </a:lnTo>
                  <a:lnTo>
                    <a:pt x="3571748" y="393039"/>
                  </a:lnTo>
                  <a:lnTo>
                    <a:pt x="3574465" y="390321"/>
                  </a:lnTo>
                  <a:lnTo>
                    <a:pt x="3574465" y="383590"/>
                  </a:lnTo>
                  <a:close/>
                </a:path>
                <a:path w="3630294" h="2192654">
                  <a:moveTo>
                    <a:pt x="3580752" y="408406"/>
                  </a:moveTo>
                  <a:lnTo>
                    <a:pt x="3578009" y="405663"/>
                  </a:lnTo>
                  <a:lnTo>
                    <a:pt x="3571303" y="405663"/>
                  </a:lnTo>
                  <a:lnTo>
                    <a:pt x="3568573" y="408406"/>
                  </a:lnTo>
                  <a:lnTo>
                    <a:pt x="3568573" y="415124"/>
                  </a:lnTo>
                  <a:lnTo>
                    <a:pt x="3571303" y="417842"/>
                  </a:lnTo>
                  <a:lnTo>
                    <a:pt x="3578009" y="417842"/>
                  </a:lnTo>
                  <a:lnTo>
                    <a:pt x="3580752" y="415124"/>
                  </a:lnTo>
                  <a:lnTo>
                    <a:pt x="3580752" y="408406"/>
                  </a:lnTo>
                  <a:close/>
                </a:path>
                <a:path w="3630294" h="2192654">
                  <a:moveTo>
                    <a:pt x="3586721" y="433285"/>
                  </a:moveTo>
                  <a:lnTo>
                    <a:pt x="3583990" y="430555"/>
                  </a:lnTo>
                  <a:lnTo>
                    <a:pt x="3577285" y="430555"/>
                  </a:lnTo>
                  <a:lnTo>
                    <a:pt x="3574554" y="433285"/>
                  </a:lnTo>
                  <a:lnTo>
                    <a:pt x="3574554" y="440016"/>
                  </a:lnTo>
                  <a:lnTo>
                    <a:pt x="3577285" y="442734"/>
                  </a:lnTo>
                  <a:lnTo>
                    <a:pt x="3583990" y="442734"/>
                  </a:lnTo>
                  <a:lnTo>
                    <a:pt x="3586721" y="440016"/>
                  </a:lnTo>
                  <a:lnTo>
                    <a:pt x="3586721" y="433285"/>
                  </a:lnTo>
                  <a:close/>
                </a:path>
                <a:path w="3630294" h="2192654">
                  <a:moveTo>
                    <a:pt x="3592372" y="458266"/>
                  </a:moveTo>
                  <a:lnTo>
                    <a:pt x="3589642" y="455536"/>
                  </a:lnTo>
                  <a:lnTo>
                    <a:pt x="3582924" y="455536"/>
                  </a:lnTo>
                  <a:lnTo>
                    <a:pt x="3580193" y="458266"/>
                  </a:lnTo>
                  <a:lnTo>
                    <a:pt x="3580193" y="464985"/>
                  </a:lnTo>
                  <a:lnTo>
                    <a:pt x="3582924" y="467702"/>
                  </a:lnTo>
                  <a:lnTo>
                    <a:pt x="3589642" y="467702"/>
                  </a:lnTo>
                  <a:lnTo>
                    <a:pt x="3592372" y="464985"/>
                  </a:lnTo>
                  <a:lnTo>
                    <a:pt x="3592372" y="458266"/>
                  </a:lnTo>
                  <a:close/>
                </a:path>
                <a:path w="3630294" h="2192654">
                  <a:moveTo>
                    <a:pt x="3597605" y="483311"/>
                  </a:moveTo>
                  <a:lnTo>
                    <a:pt x="3594887" y="480580"/>
                  </a:lnTo>
                  <a:lnTo>
                    <a:pt x="3588156" y="480580"/>
                  </a:lnTo>
                  <a:lnTo>
                    <a:pt x="3585438" y="483311"/>
                  </a:lnTo>
                  <a:lnTo>
                    <a:pt x="3585438" y="490029"/>
                  </a:lnTo>
                  <a:lnTo>
                    <a:pt x="3588156" y="492760"/>
                  </a:lnTo>
                  <a:lnTo>
                    <a:pt x="3594887" y="492760"/>
                  </a:lnTo>
                  <a:lnTo>
                    <a:pt x="3597605" y="490029"/>
                  </a:lnTo>
                  <a:lnTo>
                    <a:pt x="3597605" y="483311"/>
                  </a:lnTo>
                  <a:close/>
                </a:path>
                <a:path w="3630294" h="2192654">
                  <a:moveTo>
                    <a:pt x="3602532" y="508431"/>
                  </a:moveTo>
                  <a:lnTo>
                    <a:pt x="3599802" y="505701"/>
                  </a:lnTo>
                  <a:lnTo>
                    <a:pt x="3593096" y="505701"/>
                  </a:lnTo>
                  <a:lnTo>
                    <a:pt x="3590353" y="508431"/>
                  </a:lnTo>
                  <a:lnTo>
                    <a:pt x="3590353" y="515150"/>
                  </a:lnTo>
                  <a:lnTo>
                    <a:pt x="3593096" y="517867"/>
                  </a:lnTo>
                  <a:lnTo>
                    <a:pt x="3599802" y="517867"/>
                  </a:lnTo>
                  <a:lnTo>
                    <a:pt x="3602532" y="515150"/>
                  </a:lnTo>
                  <a:lnTo>
                    <a:pt x="3602532" y="508431"/>
                  </a:lnTo>
                  <a:close/>
                </a:path>
                <a:path w="3630294" h="2192654">
                  <a:moveTo>
                    <a:pt x="3603891" y="1295006"/>
                  </a:moveTo>
                  <a:lnTo>
                    <a:pt x="3601161" y="1292275"/>
                  </a:lnTo>
                  <a:lnTo>
                    <a:pt x="3594443" y="1292275"/>
                  </a:lnTo>
                  <a:lnTo>
                    <a:pt x="3591725" y="1295006"/>
                  </a:lnTo>
                  <a:lnTo>
                    <a:pt x="3591725" y="1301737"/>
                  </a:lnTo>
                  <a:lnTo>
                    <a:pt x="3594443" y="1304455"/>
                  </a:lnTo>
                  <a:lnTo>
                    <a:pt x="3601161" y="1304455"/>
                  </a:lnTo>
                  <a:lnTo>
                    <a:pt x="3603891" y="1301737"/>
                  </a:lnTo>
                  <a:lnTo>
                    <a:pt x="3603891" y="1295006"/>
                  </a:lnTo>
                  <a:close/>
                </a:path>
                <a:path w="3630294" h="2192654">
                  <a:moveTo>
                    <a:pt x="3607028" y="533603"/>
                  </a:moveTo>
                  <a:lnTo>
                    <a:pt x="3604310" y="530885"/>
                  </a:lnTo>
                  <a:lnTo>
                    <a:pt x="3597579" y="530885"/>
                  </a:lnTo>
                  <a:lnTo>
                    <a:pt x="3594862" y="533603"/>
                  </a:lnTo>
                  <a:lnTo>
                    <a:pt x="3594862" y="540334"/>
                  </a:lnTo>
                  <a:lnTo>
                    <a:pt x="3597579" y="543052"/>
                  </a:lnTo>
                  <a:lnTo>
                    <a:pt x="3604310" y="543052"/>
                  </a:lnTo>
                  <a:lnTo>
                    <a:pt x="3607028" y="540334"/>
                  </a:lnTo>
                  <a:lnTo>
                    <a:pt x="3607028" y="533603"/>
                  </a:lnTo>
                  <a:close/>
                </a:path>
                <a:path w="3630294" h="2192654">
                  <a:moveTo>
                    <a:pt x="3611219" y="558863"/>
                  </a:moveTo>
                  <a:lnTo>
                    <a:pt x="3608489" y="556120"/>
                  </a:lnTo>
                  <a:lnTo>
                    <a:pt x="3601770" y="556120"/>
                  </a:lnTo>
                  <a:lnTo>
                    <a:pt x="3599053" y="558863"/>
                  </a:lnTo>
                  <a:lnTo>
                    <a:pt x="3599053" y="565581"/>
                  </a:lnTo>
                  <a:lnTo>
                    <a:pt x="3601770" y="568299"/>
                  </a:lnTo>
                  <a:lnTo>
                    <a:pt x="3608489" y="568299"/>
                  </a:lnTo>
                  <a:lnTo>
                    <a:pt x="3611219" y="565581"/>
                  </a:lnTo>
                  <a:lnTo>
                    <a:pt x="3611219" y="558863"/>
                  </a:lnTo>
                  <a:close/>
                </a:path>
                <a:path w="3630294" h="2192654">
                  <a:moveTo>
                    <a:pt x="3616033" y="1245273"/>
                  </a:moveTo>
                  <a:lnTo>
                    <a:pt x="3613315" y="1242542"/>
                  </a:lnTo>
                  <a:lnTo>
                    <a:pt x="3606584" y="1242542"/>
                  </a:lnTo>
                  <a:lnTo>
                    <a:pt x="3603866" y="1245273"/>
                  </a:lnTo>
                  <a:lnTo>
                    <a:pt x="3603866" y="1252004"/>
                  </a:lnTo>
                  <a:lnTo>
                    <a:pt x="3606584" y="1254721"/>
                  </a:lnTo>
                  <a:lnTo>
                    <a:pt x="3613315" y="1254721"/>
                  </a:lnTo>
                  <a:lnTo>
                    <a:pt x="3616033" y="1252004"/>
                  </a:lnTo>
                  <a:lnTo>
                    <a:pt x="3616033" y="1245273"/>
                  </a:lnTo>
                  <a:close/>
                </a:path>
                <a:path w="3630294" h="2192654">
                  <a:moveTo>
                    <a:pt x="3621481" y="1220279"/>
                  </a:moveTo>
                  <a:lnTo>
                    <a:pt x="3618750" y="1217549"/>
                  </a:lnTo>
                  <a:lnTo>
                    <a:pt x="3612032" y="1217549"/>
                  </a:lnTo>
                  <a:lnTo>
                    <a:pt x="3609314" y="1220279"/>
                  </a:lnTo>
                  <a:lnTo>
                    <a:pt x="3609314" y="1227010"/>
                  </a:lnTo>
                  <a:lnTo>
                    <a:pt x="3612032" y="1229728"/>
                  </a:lnTo>
                  <a:lnTo>
                    <a:pt x="3618750" y="1229728"/>
                  </a:lnTo>
                  <a:lnTo>
                    <a:pt x="3621481" y="1227010"/>
                  </a:lnTo>
                  <a:lnTo>
                    <a:pt x="3621481" y="1220279"/>
                  </a:lnTo>
                  <a:close/>
                </a:path>
                <a:path w="3630294" h="2192654">
                  <a:moveTo>
                    <a:pt x="3626713" y="685863"/>
                  </a:moveTo>
                  <a:lnTo>
                    <a:pt x="3623983" y="683120"/>
                  </a:lnTo>
                  <a:lnTo>
                    <a:pt x="3617264" y="683120"/>
                  </a:lnTo>
                  <a:lnTo>
                    <a:pt x="3614534" y="685863"/>
                  </a:lnTo>
                  <a:lnTo>
                    <a:pt x="3614534" y="692581"/>
                  </a:lnTo>
                  <a:lnTo>
                    <a:pt x="3617264" y="695299"/>
                  </a:lnTo>
                  <a:lnTo>
                    <a:pt x="3623983" y="695299"/>
                  </a:lnTo>
                  <a:lnTo>
                    <a:pt x="3626713" y="692581"/>
                  </a:lnTo>
                  <a:lnTo>
                    <a:pt x="3626713" y="685863"/>
                  </a:lnTo>
                  <a:close/>
                </a:path>
                <a:path w="3630294" h="2192654">
                  <a:moveTo>
                    <a:pt x="3628720" y="711377"/>
                  </a:moveTo>
                  <a:lnTo>
                    <a:pt x="3625977" y="708647"/>
                  </a:lnTo>
                  <a:lnTo>
                    <a:pt x="3619271" y="708647"/>
                  </a:lnTo>
                  <a:lnTo>
                    <a:pt x="3616541" y="711377"/>
                  </a:lnTo>
                  <a:lnTo>
                    <a:pt x="3616541" y="718096"/>
                  </a:lnTo>
                  <a:lnTo>
                    <a:pt x="3619271" y="720826"/>
                  </a:lnTo>
                  <a:lnTo>
                    <a:pt x="3625977" y="720826"/>
                  </a:lnTo>
                  <a:lnTo>
                    <a:pt x="3628720" y="718096"/>
                  </a:lnTo>
                  <a:lnTo>
                    <a:pt x="3628720" y="711377"/>
                  </a:lnTo>
                  <a:close/>
                </a:path>
                <a:path w="3630294" h="2192654">
                  <a:moveTo>
                    <a:pt x="3630269" y="736917"/>
                  </a:moveTo>
                  <a:lnTo>
                    <a:pt x="3627551" y="734187"/>
                  </a:lnTo>
                  <a:lnTo>
                    <a:pt x="3620833" y="734187"/>
                  </a:lnTo>
                  <a:lnTo>
                    <a:pt x="3618103" y="736917"/>
                  </a:lnTo>
                  <a:lnTo>
                    <a:pt x="3618103" y="743635"/>
                  </a:lnTo>
                  <a:lnTo>
                    <a:pt x="3620833" y="746353"/>
                  </a:lnTo>
                  <a:lnTo>
                    <a:pt x="3627551" y="746353"/>
                  </a:lnTo>
                  <a:lnTo>
                    <a:pt x="3630269" y="743635"/>
                  </a:lnTo>
                  <a:lnTo>
                    <a:pt x="3630269" y="73691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1964734" y="8258714"/>
              <a:ext cx="3545840" cy="1042035"/>
            </a:xfrm>
            <a:custGeom>
              <a:avLst/>
              <a:gdLst/>
              <a:ahLst/>
              <a:cxnLst/>
              <a:rect l="l" t="t" r="r" b="b"/>
              <a:pathLst>
                <a:path w="3545840" h="1042034">
                  <a:moveTo>
                    <a:pt x="12179" y="809231"/>
                  </a:moveTo>
                  <a:lnTo>
                    <a:pt x="9461" y="806488"/>
                  </a:lnTo>
                  <a:lnTo>
                    <a:pt x="2743" y="806488"/>
                  </a:lnTo>
                  <a:lnTo>
                    <a:pt x="0" y="809231"/>
                  </a:lnTo>
                  <a:lnTo>
                    <a:pt x="0" y="815949"/>
                  </a:lnTo>
                  <a:lnTo>
                    <a:pt x="2743" y="818667"/>
                  </a:lnTo>
                  <a:lnTo>
                    <a:pt x="9461" y="818667"/>
                  </a:lnTo>
                  <a:lnTo>
                    <a:pt x="12179" y="815949"/>
                  </a:lnTo>
                  <a:lnTo>
                    <a:pt x="12179" y="809231"/>
                  </a:lnTo>
                  <a:close/>
                </a:path>
                <a:path w="3545840" h="1042034">
                  <a:moveTo>
                    <a:pt x="20142" y="784885"/>
                  </a:moveTo>
                  <a:lnTo>
                    <a:pt x="17411" y="782154"/>
                  </a:lnTo>
                  <a:lnTo>
                    <a:pt x="10693" y="782154"/>
                  </a:lnTo>
                  <a:lnTo>
                    <a:pt x="7962" y="784885"/>
                  </a:lnTo>
                  <a:lnTo>
                    <a:pt x="7962" y="791603"/>
                  </a:lnTo>
                  <a:lnTo>
                    <a:pt x="10693" y="794334"/>
                  </a:lnTo>
                  <a:lnTo>
                    <a:pt x="17411" y="794334"/>
                  </a:lnTo>
                  <a:lnTo>
                    <a:pt x="20142" y="791603"/>
                  </a:lnTo>
                  <a:lnTo>
                    <a:pt x="20142" y="784885"/>
                  </a:lnTo>
                  <a:close/>
                </a:path>
                <a:path w="3545840" h="1042034">
                  <a:moveTo>
                    <a:pt x="28409" y="760666"/>
                  </a:moveTo>
                  <a:lnTo>
                    <a:pt x="25692" y="757936"/>
                  </a:lnTo>
                  <a:lnTo>
                    <a:pt x="18973" y="757936"/>
                  </a:lnTo>
                  <a:lnTo>
                    <a:pt x="16230" y="760666"/>
                  </a:lnTo>
                  <a:lnTo>
                    <a:pt x="16230" y="767397"/>
                  </a:lnTo>
                  <a:lnTo>
                    <a:pt x="18973" y="770115"/>
                  </a:lnTo>
                  <a:lnTo>
                    <a:pt x="25692" y="770115"/>
                  </a:lnTo>
                  <a:lnTo>
                    <a:pt x="28409" y="767397"/>
                  </a:lnTo>
                  <a:lnTo>
                    <a:pt x="28409" y="760666"/>
                  </a:lnTo>
                  <a:close/>
                </a:path>
                <a:path w="3545840" h="1042034">
                  <a:moveTo>
                    <a:pt x="37109" y="736574"/>
                  </a:moveTo>
                  <a:lnTo>
                    <a:pt x="34378" y="733844"/>
                  </a:lnTo>
                  <a:lnTo>
                    <a:pt x="27660" y="733844"/>
                  </a:lnTo>
                  <a:lnTo>
                    <a:pt x="24930" y="736574"/>
                  </a:lnTo>
                  <a:lnTo>
                    <a:pt x="24930" y="743305"/>
                  </a:lnTo>
                  <a:lnTo>
                    <a:pt x="27660" y="746023"/>
                  </a:lnTo>
                  <a:lnTo>
                    <a:pt x="34378" y="746023"/>
                  </a:lnTo>
                  <a:lnTo>
                    <a:pt x="37109" y="743305"/>
                  </a:lnTo>
                  <a:lnTo>
                    <a:pt x="37109" y="736574"/>
                  </a:lnTo>
                  <a:close/>
                </a:path>
                <a:path w="3545840" h="1042034">
                  <a:moveTo>
                    <a:pt x="45999" y="712597"/>
                  </a:moveTo>
                  <a:lnTo>
                    <a:pt x="43281" y="709879"/>
                  </a:lnTo>
                  <a:lnTo>
                    <a:pt x="36563" y="709879"/>
                  </a:lnTo>
                  <a:lnTo>
                    <a:pt x="33832" y="712597"/>
                  </a:lnTo>
                  <a:lnTo>
                    <a:pt x="33832" y="719328"/>
                  </a:lnTo>
                  <a:lnTo>
                    <a:pt x="36563" y="722058"/>
                  </a:lnTo>
                  <a:lnTo>
                    <a:pt x="43281" y="722058"/>
                  </a:lnTo>
                  <a:lnTo>
                    <a:pt x="45999" y="719328"/>
                  </a:lnTo>
                  <a:lnTo>
                    <a:pt x="45999" y="712597"/>
                  </a:lnTo>
                  <a:close/>
                </a:path>
                <a:path w="3545840" h="1042034">
                  <a:moveTo>
                    <a:pt x="55321" y="688759"/>
                  </a:moveTo>
                  <a:lnTo>
                    <a:pt x="52603" y="686041"/>
                  </a:lnTo>
                  <a:lnTo>
                    <a:pt x="45885" y="686041"/>
                  </a:lnTo>
                  <a:lnTo>
                    <a:pt x="43141" y="688759"/>
                  </a:lnTo>
                  <a:lnTo>
                    <a:pt x="43141" y="695490"/>
                  </a:lnTo>
                  <a:lnTo>
                    <a:pt x="45885" y="698207"/>
                  </a:lnTo>
                  <a:lnTo>
                    <a:pt x="52603" y="698207"/>
                  </a:lnTo>
                  <a:lnTo>
                    <a:pt x="55321" y="695490"/>
                  </a:lnTo>
                  <a:lnTo>
                    <a:pt x="55321" y="688759"/>
                  </a:lnTo>
                  <a:close/>
                </a:path>
                <a:path w="3545840" h="1042034">
                  <a:moveTo>
                    <a:pt x="64973" y="665035"/>
                  </a:moveTo>
                  <a:lnTo>
                    <a:pt x="62230" y="662317"/>
                  </a:lnTo>
                  <a:lnTo>
                    <a:pt x="55524" y="662317"/>
                  </a:lnTo>
                  <a:lnTo>
                    <a:pt x="52793" y="665035"/>
                  </a:lnTo>
                  <a:lnTo>
                    <a:pt x="52793" y="671779"/>
                  </a:lnTo>
                  <a:lnTo>
                    <a:pt x="55524" y="674497"/>
                  </a:lnTo>
                  <a:lnTo>
                    <a:pt x="62230" y="674497"/>
                  </a:lnTo>
                  <a:lnTo>
                    <a:pt x="64973" y="671779"/>
                  </a:lnTo>
                  <a:lnTo>
                    <a:pt x="64973" y="665035"/>
                  </a:lnTo>
                  <a:close/>
                </a:path>
                <a:path w="3545840" h="1042034">
                  <a:moveTo>
                    <a:pt x="74917" y="641477"/>
                  </a:moveTo>
                  <a:lnTo>
                    <a:pt x="72186" y="638746"/>
                  </a:lnTo>
                  <a:lnTo>
                    <a:pt x="65468" y="638746"/>
                  </a:lnTo>
                  <a:lnTo>
                    <a:pt x="62738" y="641477"/>
                  </a:lnTo>
                  <a:lnTo>
                    <a:pt x="62738" y="648208"/>
                  </a:lnTo>
                  <a:lnTo>
                    <a:pt x="65468" y="650925"/>
                  </a:lnTo>
                  <a:lnTo>
                    <a:pt x="72186" y="650925"/>
                  </a:lnTo>
                  <a:lnTo>
                    <a:pt x="74917" y="648208"/>
                  </a:lnTo>
                  <a:lnTo>
                    <a:pt x="74917" y="641477"/>
                  </a:lnTo>
                  <a:close/>
                </a:path>
                <a:path w="3545840" h="1042034">
                  <a:moveTo>
                    <a:pt x="85166" y="618032"/>
                  </a:moveTo>
                  <a:lnTo>
                    <a:pt x="82435" y="615315"/>
                  </a:lnTo>
                  <a:lnTo>
                    <a:pt x="75717" y="615315"/>
                  </a:lnTo>
                  <a:lnTo>
                    <a:pt x="72986" y="618032"/>
                  </a:lnTo>
                  <a:lnTo>
                    <a:pt x="72986" y="624763"/>
                  </a:lnTo>
                  <a:lnTo>
                    <a:pt x="75717" y="627494"/>
                  </a:lnTo>
                  <a:lnTo>
                    <a:pt x="82435" y="627494"/>
                  </a:lnTo>
                  <a:lnTo>
                    <a:pt x="85166" y="624763"/>
                  </a:lnTo>
                  <a:lnTo>
                    <a:pt x="85166" y="618032"/>
                  </a:lnTo>
                  <a:close/>
                </a:path>
                <a:path w="3545840" h="1042034">
                  <a:moveTo>
                    <a:pt x="95846" y="594766"/>
                  </a:moveTo>
                  <a:lnTo>
                    <a:pt x="93129" y="592023"/>
                  </a:lnTo>
                  <a:lnTo>
                    <a:pt x="86398" y="592023"/>
                  </a:lnTo>
                  <a:lnTo>
                    <a:pt x="83667" y="594766"/>
                  </a:lnTo>
                  <a:lnTo>
                    <a:pt x="83667" y="601484"/>
                  </a:lnTo>
                  <a:lnTo>
                    <a:pt x="86398" y="604202"/>
                  </a:lnTo>
                  <a:lnTo>
                    <a:pt x="93129" y="604202"/>
                  </a:lnTo>
                  <a:lnTo>
                    <a:pt x="95846" y="601484"/>
                  </a:lnTo>
                  <a:lnTo>
                    <a:pt x="95846" y="594766"/>
                  </a:lnTo>
                  <a:close/>
                </a:path>
                <a:path w="3545840" h="1042034">
                  <a:moveTo>
                    <a:pt x="106730" y="571614"/>
                  </a:moveTo>
                  <a:lnTo>
                    <a:pt x="104013" y="568883"/>
                  </a:lnTo>
                  <a:lnTo>
                    <a:pt x="97294" y="568883"/>
                  </a:lnTo>
                  <a:lnTo>
                    <a:pt x="94564" y="571614"/>
                  </a:lnTo>
                  <a:lnTo>
                    <a:pt x="94564" y="578345"/>
                  </a:lnTo>
                  <a:lnTo>
                    <a:pt x="97294" y="581063"/>
                  </a:lnTo>
                  <a:lnTo>
                    <a:pt x="104013" y="581063"/>
                  </a:lnTo>
                  <a:lnTo>
                    <a:pt x="106730" y="578345"/>
                  </a:lnTo>
                  <a:lnTo>
                    <a:pt x="106730" y="571614"/>
                  </a:lnTo>
                  <a:close/>
                </a:path>
                <a:path w="3545840" h="1042034">
                  <a:moveTo>
                    <a:pt x="118046" y="548640"/>
                  </a:moveTo>
                  <a:lnTo>
                    <a:pt x="115316" y="545909"/>
                  </a:lnTo>
                  <a:lnTo>
                    <a:pt x="108597" y="545909"/>
                  </a:lnTo>
                  <a:lnTo>
                    <a:pt x="105867" y="548640"/>
                  </a:lnTo>
                  <a:lnTo>
                    <a:pt x="105867" y="555358"/>
                  </a:lnTo>
                  <a:lnTo>
                    <a:pt x="108597" y="558088"/>
                  </a:lnTo>
                  <a:lnTo>
                    <a:pt x="115316" y="558088"/>
                  </a:lnTo>
                  <a:lnTo>
                    <a:pt x="118046" y="555358"/>
                  </a:lnTo>
                  <a:lnTo>
                    <a:pt x="118046" y="548640"/>
                  </a:lnTo>
                  <a:close/>
                </a:path>
                <a:path w="3545840" h="1042034">
                  <a:moveTo>
                    <a:pt x="129565" y="525818"/>
                  </a:moveTo>
                  <a:lnTo>
                    <a:pt x="126834" y="523087"/>
                  </a:lnTo>
                  <a:lnTo>
                    <a:pt x="120116" y="523087"/>
                  </a:lnTo>
                  <a:lnTo>
                    <a:pt x="117386" y="525818"/>
                  </a:lnTo>
                  <a:lnTo>
                    <a:pt x="117386" y="532536"/>
                  </a:lnTo>
                  <a:lnTo>
                    <a:pt x="120116" y="535266"/>
                  </a:lnTo>
                  <a:lnTo>
                    <a:pt x="126834" y="535266"/>
                  </a:lnTo>
                  <a:lnTo>
                    <a:pt x="129565" y="532536"/>
                  </a:lnTo>
                  <a:lnTo>
                    <a:pt x="129565" y="525818"/>
                  </a:lnTo>
                  <a:close/>
                </a:path>
                <a:path w="3545840" h="1042034">
                  <a:moveTo>
                    <a:pt x="141503" y="503161"/>
                  </a:moveTo>
                  <a:lnTo>
                    <a:pt x="138772" y="500443"/>
                  </a:lnTo>
                  <a:lnTo>
                    <a:pt x="132054" y="500443"/>
                  </a:lnTo>
                  <a:lnTo>
                    <a:pt x="129336" y="503161"/>
                  </a:lnTo>
                  <a:lnTo>
                    <a:pt x="129336" y="509892"/>
                  </a:lnTo>
                  <a:lnTo>
                    <a:pt x="132054" y="512610"/>
                  </a:lnTo>
                  <a:lnTo>
                    <a:pt x="138772" y="512610"/>
                  </a:lnTo>
                  <a:lnTo>
                    <a:pt x="141503" y="509892"/>
                  </a:lnTo>
                  <a:lnTo>
                    <a:pt x="141503" y="503161"/>
                  </a:lnTo>
                  <a:close/>
                </a:path>
                <a:path w="3545840" h="1042034">
                  <a:moveTo>
                    <a:pt x="153758" y="480682"/>
                  </a:moveTo>
                  <a:lnTo>
                    <a:pt x="151028" y="477951"/>
                  </a:lnTo>
                  <a:lnTo>
                    <a:pt x="144310" y="477951"/>
                  </a:lnTo>
                  <a:lnTo>
                    <a:pt x="141579" y="480682"/>
                  </a:lnTo>
                  <a:lnTo>
                    <a:pt x="141579" y="487413"/>
                  </a:lnTo>
                  <a:lnTo>
                    <a:pt x="144310" y="490131"/>
                  </a:lnTo>
                  <a:lnTo>
                    <a:pt x="151028" y="490131"/>
                  </a:lnTo>
                  <a:lnTo>
                    <a:pt x="153758" y="487413"/>
                  </a:lnTo>
                  <a:lnTo>
                    <a:pt x="153758" y="480682"/>
                  </a:lnTo>
                  <a:close/>
                </a:path>
                <a:path w="3545840" h="1042034">
                  <a:moveTo>
                    <a:pt x="166319" y="458368"/>
                  </a:moveTo>
                  <a:lnTo>
                    <a:pt x="163588" y="455637"/>
                  </a:lnTo>
                  <a:lnTo>
                    <a:pt x="156870" y="455637"/>
                  </a:lnTo>
                  <a:lnTo>
                    <a:pt x="154152" y="458368"/>
                  </a:lnTo>
                  <a:lnTo>
                    <a:pt x="154152" y="465099"/>
                  </a:lnTo>
                  <a:lnTo>
                    <a:pt x="156870" y="467817"/>
                  </a:lnTo>
                  <a:lnTo>
                    <a:pt x="163588" y="467817"/>
                  </a:lnTo>
                  <a:lnTo>
                    <a:pt x="166319" y="465099"/>
                  </a:lnTo>
                  <a:lnTo>
                    <a:pt x="166319" y="458368"/>
                  </a:lnTo>
                  <a:close/>
                </a:path>
                <a:path w="3545840" h="1042034">
                  <a:moveTo>
                    <a:pt x="179095" y="436232"/>
                  </a:moveTo>
                  <a:lnTo>
                    <a:pt x="176364" y="433514"/>
                  </a:lnTo>
                  <a:lnTo>
                    <a:pt x="169646" y="433514"/>
                  </a:lnTo>
                  <a:lnTo>
                    <a:pt x="166916" y="436232"/>
                  </a:lnTo>
                  <a:lnTo>
                    <a:pt x="166916" y="442963"/>
                  </a:lnTo>
                  <a:lnTo>
                    <a:pt x="169646" y="445681"/>
                  </a:lnTo>
                  <a:lnTo>
                    <a:pt x="176364" y="445681"/>
                  </a:lnTo>
                  <a:lnTo>
                    <a:pt x="179095" y="442963"/>
                  </a:lnTo>
                  <a:lnTo>
                    <a:pt x="179095" y="436232"/>
                  </a:lnTo>
                  <a:close/>
                </a:path>
                <a:path w="3545840" h="1042034">
                  <a:moveTo>
                    <a:pt x="205790" y="392531"/>
                  </a:moveTo>
                  <a:lnTo>
                    <a:pt x="203073" y="389788"/>
                  </a:lnTo>
                  <a:lnTo>
                    <a:pt x="196342" y="389788"/>
                  </a:lnTo>
                  <a:lnTo>
                    <a:pt x="193624" y="392531"/>
                  </a:lnTo>
                  <a:lnTo>
                    <a:pt x="193624" y="399249"/>
                  </a:lnTo>
                  <a:lnTo>
                    <a:pt x="196342" y="401967"/>
                  </a:lnTo>
                  <a:lnTo>
                    <a:pt x="203073" y="401967"/>
                  </a:lnTo>
                  <a:lnTo>
                    <a:pt x="205790" y="399249"/>
                  </a:lnTo>
                  <a:lnTo>
                    <a:pt x="205790" y="392531"/>
                  </a:lnTo>
                  <a:close/>
                </a:path>
                <a:path w="3545840" h="1042034">
                  <a:moveTo>
                    <a:pt x="247992" y="328396"/>
                  </a:moveTo>
                  <a:lnTo>
                    <a:pt x="245262" y="325653"/>
                  </a:lnTo>
                  <a:lnTo>
                    <a:pt x="238544" y="325653"/>
                  </a:lnTo>
                  <a:lnTo>
                    <a:pt x="235826" y="328396"/>
                  </a:lnTo>
                  <a:lnTo>
                    <a:pt x="235826" y="335114"/>
                  </a:lnTo>
                  <a:lnTo>
                    <a:pt x="238544" y="337832"/>
                  </a:lnTo>
                  <a:lnTo>
                    <a:pt x="245262" y="337832"/>
                  </a:lnTo>
                  <a:lnTo>
                    <a:pt x="247992" y="335114"/>
                  </a:lnTo>
                  <a:lnTo>
                    <a:pt x="247992" y="328396"/>
                  </a:lnTo>
                  <a:close/>
                </a:path>
                <a:path w="3545840" h="1042034">
                  <a:moveTo>
                    <a:pt x="262661" y="307403"/>
                  </a:moveTo>
                  <a:lnTo>
                    <a:pt x="259930" y="304685"/>
                  </a:lnTo>
                  <a:lnTo>
                    <a:pt x="253199" y="304685"/>
                  </a:lnTo>
                  <a:lnTo>
                    <a:pt x="250482" y="307403"/>
                  </a:lnTo>
                  <a:lnTo>
                    <a:pt x="250482" y="314134"/>
                  </a:lnTo>
                  <a:lnTo>
                    <a:pt x="253199" y="316865"/>
                  </a:lnTo>
                  <a:lnTo>
                    <a:pt x="259930" y="316865"/>
                  </a:lnTo>
                  <a:lnTo>
                    <a:pt x="262661" y="314134"/>
                  </a:lnTo>
                  <a:lnTo>
                    <a:pt x="262661" y="307403"/>
                  </a:lnTo>
                  <a:close/>
                </a:path>
                <a:path w="3545840" h="1042034">
                  <a:moveTo>
                    <a:pt x="277520" y="286639"/>
                  </a:moveTo>
                  <a:lnTo>
                    <a:pt x="274789" y="283921"/>
                  </a:lnTo>
                  <a:lnTo>
                    <a:pt x="268071" y="283921"/>
                  </a:lnTo>
                  <a:lnTo>
                    <a:pt x="265341" y="286639"/>
                  </a:lnTo>
                  <a:lnTo>
                    <a:pt x="265341" y="293382"/>
                  </a:lnTo>
                  <a:lnTo>
                    <a:pt x="268071" y="296100"/>
                  </a:lnTo>
                  <a:lnTo>
                    <a:pt x="274789" y="296100"/>
                  </a:lnTo>
                  <a:lnTo>
                    <a:pt x="277520" y="293382"/>
                  </a:lnTo>
                  <a:lnTo>
                    <a:pt x="277520" y="286639"/>
                  </a:lnTo>
                  <a:close/>
                </a:path>
                <a:path w="3545840" h="1042034">
                  <a:moveTo>
                    <a:pt x="292798" y="266090"/>
                  </a:moveTo>
                  <a:lnTo>
                    <a:pt x="290080" y="263359"/>
                  </a:lnTo>
                  <a:lnTo>
                    <a:pt x="283362" y="263359"/>
                  </a:lnTo>
                  <a:lnTo>
                    <a:pt x="280631" y="266090"/>
                  </a:lnTo>
                  <a:lnTo>
                    <a:pt x="280631" y="272808"/>
                  </a:lnTo>
                  <a:lnTo>
                    <a:pt x="283362" y="275539"/>
                  </a:lnTo>
                  <a:lnTo>
                    <a:pt x="290080" y="275539"/>
                  </a:lnTo>
                  <a:lnTo>
                    <a:pt x="292798" y="272808"/>
                  </a:lnTo>
                  <a:lnTo>
                    <a:pt x="292798" y="266090"/>
                  </a:lnTo>
                  <a:close/>
                </a:path>
                <a:path w="3545840" h="1042034">
                  <a:moveTo>
                    <a:pt x="308305" y="245745"/>
                  </a:moveTo>
                  <a:lnTo>
                    <a:pt x="305562" y="243027"/>
                  </a:lnTo>
                  <a:lnTo>
                    <a:pt x="298856" y="243027"/>
                  </a:lnTo>
                  <a:lnTo>
                    <a:pt x="296125" y="245745"/>
                  </a:lnTo>
                  <a:lnTo>
                    <a:pt x="296125" y="252476"/>
                  </a:lnTo>
                  <a:lnTo>
                    <a:pt x="298856" y="255193"/>
                  </a:lnTo>
                  <a:lnTo>
                    <a:pt x="305562" y="255193"/>
                  </a:lnTo>
                  <a:lnTo>
                    <a:pt x="308305" y="252476"/>
                  </a:lnTo>
                  <a:lnTo>
                    <a:pt x="308305" y="245745"/>
                  </a:lnTo>
                  <a:close/>
                </a:path>
                <a:path w="3545840" h="1042034">
                  <a:moveTo>
                    <a:pt x="324116" y="225628"/>
                  </a:moveTo>
                  <a:lnTo>
                    <a:pt x="321386" y="222910"/>
                  </a:lnTo>
                  <a:lnTo>
                    <a:pt x="314680" y="222910"/>
                  </a:lnTo>
                  <a:lnTo>
                    <a:pt x="311950" y="225628"/>
                  </a:lnTo>
                  <a:lnTo>
                    <a:pt x="311950" y="232359"/>
                  </a:lnTo>
                  <a:lnTo>
                    <a:pt x="314680" y="235089"/>
                  </a:lnTo>
                  <a:lnTo>
                    <a:pt x="321386" y="235089"/>
                  </a:lnTo>
                  <a:lnTo>
                    <a:pt x="324116" y="232359"/>
                  </a:lnTo>
                  <a:lnTo>
                    <a:pt x="324116" y="225628"/>
                  </a:lnTo>
                  <a:close/>
                </a:path>
                <a:path w="3545840" h="1042034">
                  <a:moveTo>
                    <a:pt x="340245" y="205740"/>
                  </a:moveTo>
                  <a:lnTo>
                    <a:pt x="337515" y="202996"/>
                  </a:lnTo>
                  <a:lnTo>
                    <a:pt x="330796" y="202996"/>
                  </a:lnTo>
                  <a:lnTo>
                    <a:pt x="328066" y="205740"/>
                  </a:lnTo>
                  <a:lnTo>
                    <a:pt x="328066" y="212458"/>
                  </a:lnTo>
                  <a:lnTo>
                    <a:pt x="330796" y="215176"/>
                  </a:lnTo>
                  <a:lnTo>
                    <a:pt x="337515" y="215176"/>
                  </a:lnTo>
                  <a:lnTo>
                    <a:pt x="340245" y="212458"/>
                  </a:lnTo>
                  <a:lnTo>
                    <a:pt x="340245" y="205740"/>
                  </a:lnTo>
                  <a:close/>
                </a:path>
                <a:path w="3545840" h="1042034">
                  <a:moveTo>
                    <a:pt x="356679" y="186067"/>
                  </a:moveTo>
                  <a:lnTo>
                    <a:pt x="353949" y="183337"/>
                  </a:lnTo>
                  <a:lnTo>
                    <a:pt x="347230" y="183337"/>
                  </a:lnTo>
                  <a:lnTo>
                    <a:pt x="344500" y="186067"/>
                  </a:lnTo>
                  <a:lnTo>
                    <a:pt x="344500" y="192798"/>
                  </a:lnTo>
                  <a:lnTo>
                    <a:pt x="347230" y="195516"/>
                  </a:lnTo>
                  <a:lnTo>
                    <a:pt x="353949" y="195516"/>
                  </a:lnTo>
                  <a:lnTo>
                    <a:pt x="356679" y="192798"/>
                  </a:lnTo>
                  <a:lnTo>
                    <a:pt x="356679" y="186067"/>
                  </a:lnTo>
                  <a:close/>
                </a:path>
                <a:path w="3545840" h="1042034">
                  <a:moveTo>
                    <a:pt x="373329" y="166624"/>
                  </a:moveTo>
                  <a:lnTo>
                    <a:pt x="370598" y="163906"/>
                  </a:lnTo>
                  <a:lnTo>
                    <a:pt x="363880" y="163906"/>
                  </a:lnTo>
                  <a:lnTo>
                    <a:pt x="361149" y="166624"/>
                  </a:lnTo>
                  <a:lnTo>
                    <a:pt x="361149" y="173355"/>
                  </a:lnTo>
                  <a:lnTo>
                    <a:pt x="363880" y="176085"/>
                  </a:lnTo>
                  <a:lnTo>
                    <a:pt x="370598" y="176085"/>
                  </a:lnTo>
                  <a:lnTo>
                    <a:pt x="373329" y="173355"/>
                  </a:lnTo>
                  <a:lnTo>
                    <a:pt x="373329" y="166624"/>
                  </a:lnTo>
                  <a:close/>
                </a:path>
                <a:path w="3545840" h="1042034">
                  <a:moveTo>
                    <a:pt x="390194" y="147421"/>
                  </a:moveTo>
                  <a:lnTo>
                    <a:pt x="387464" y="144703"/>
                  </a:lnTo>
                  <a:lnTo>
                    <a:pt x="380746" y="144703"/>
                  </a:lnTo>
                  <a:lnTo>
                    <a:pt x="378015" y="147421"/>
                  </a:lnTo>
                  <a:lnTo>
                    <a:pt x="378015" y="154152"/>
                  </a:lnTo>
                  <a:lnTo>
                    <a:pt x="380746" y="156883"/>
                  </a:lnTo>
                  <a:lnTo>
                    <a:pt x="387464" y="156883"/>
                  </a:lnTo>
                  <a:lnTo>
                    <a:pt x="390194" y="154152"/>
                  </a:lnTo>
                  <a:lnTo>
                    <a:pt x="390194" y="147421"/>
                  </a:lnTo>
                  <a:close/>
                </a:path>
                <a:path w="3545840" h="1042034">
                  <a:moveTo>
                    <a:pt x="407365" y="128473"/>
                  </a:moveTo>
                  <a:lnTo>
                    <a:pt x="404634" y="125742"/>
                  </a:lnTo>
                  <a:lnTo>
                    <a:pt x="397903" y="125742"/>
                  </a:lnTo>
                  <a:lnTo>
                    <a:pt x="395185" y="128473"/>
                  </a:lnTo>
                  <a:lnTo>
                    <a:pt x="395185" y="135191"/>
                  </a:lnTo>
                  <a:lnTo>
                    <a:pt x="397903" y="137909"/>
                  </a:lnTo>
                  <a:lnTo>
                    <a:pt x="404634" y="137909"/>
                  </a:lnTo>
                  <a:lnTo>
                    <a:pt x="407365" y="135191"/>
                  </a:lnTo>
                  <a:lnTo>
                    <a:pt x="407365" y="128473"/>
                  </a:lnTo>
                  <a:close/>
                </a:path>
                <a:path w="3545840" h="1042034">
                  <a:moveTo>
                    <a:pt x="424840" y="109740"/>
                  </a:moveTo>
                  <a:lnTo>
                    <a:pt x="422122" y="107010"/>
                  </a:lnTo>
                  <a:lnTo>
                    <a:pt x="415391" y="107010"/>
                  </a:lnTo>
                  <a:lnTo>
                    <a:pt x="412661" y="109740"/>
                  </a:lnTo>
                  <a:lnTo>
                    <a:pt x="412661" y="116471"/>
                  </a:lnTo>
                  <a:lnTo>
                    <a:pt x="415391" y="119189"/>
                  </a:lnTo>
                  <a:lnTo>
                    <a:pt x="422122" y="119189"/>
                  </a:lnTo>
                  <a:lnTo>
                    <a:pt x="424840" y="116471"/>
                  </a:lnTo>
                  <a:lnTo>
                    <a:pt x="424840" y="109740"/>
                  </a:lnTo>
                  <a:close/>
                </a:path>
                <a:path w="3545840" h="1042034">
                  <a:moveTo>
                    <a:pt x="442531" y="91274"/>
                  </a:moveTo>
                  <a:lnTo>
                    <a:pt x="439813" y="88544"/>
                  </a:lnTo>
                  <a:lnTo>
                    <a:pt x="433095" y="88544"/>
                  </a:lnTo>
                  <a:lnTo>
                    <a:pt x="430364" y="91274"/>
                  </a:lnTo>
                  <a:lnTo>
                    <a:pt x="430364" y="98005"/>
                  </a:lnTo>
                  <a:lnTo>
                    <a:pt x="433095" y="100723"/>
                  </a:lnTo>
                  <a:lnTo>
                    <a:pt x="439813" y="100723"/>
                  </a:lnTo>
                  <a:lnTo>
                    <a:pt x="442531" y="98005"/>
                  </a:lnTo>
                  <a:lnTo>
                    <a:pt x="442531" y="91274"/>
                  </a:lnTo>
                  <a:close/>
                </a:path>
                <a:path w="3545840" h="1042034">
                  <a:moveTo>
                    <a:pt x="460552" y="73050"/>
                  </a:moveTo>
                  <a:lnTo>
                    <a:pt x="457822" y="70319"/>
                  </a:lnTo>
                  <a:lnTo>
                    <a:pt x="451104" y="70319"/>
                  </a:lnTo>
                  <a:lnTo>
                    <a:pt x="448373" y="73050"/>
                  </a:lnTo>
                  <a:lnTo>
                    <a:pt x="448373" y="79768"/>
                  </a:lnTo>
                  <a:lnTo>
                    <a:pt x="451104" y="82499"/>
                  </a:lnTo>
                  <a:lnTo>
                    <a:pt x="457822" y="82499"/>
                  </a:lnTo>
                  <a:lnTo>
                    <a:pt x="460552" y="79768"/>
                  </a:lnTo>
                  <a:lnTo>
                    <a:pt x="460552" y="73050"/>
                  </a:lnTo>
                  <a:close/>
                </a:path>
                <a:path w="3545840" h="1042034">
                  <a:moveTo>
                    <a:pt x="478777" y="55079"/>
                  </a:moveTo>
                  <a:lnTo>
                    <a:pt x="476046" y="52362"/>
                  </a:lnTo>
                  <a:lnTo>
                    <a:pt x="469315" y="52362"/>
                  </a:lnTo>
                  <a:lnTo>
                    <a:pt x="466598" y="55079"/>
                  </a:lnTo>
                  <a:lnTo>
                    <a:pt x="466598" y="61810"/>
                  </a:lnTo>
                  <a:lnTo>
                    <a:pt x="469315" y="64541"/>
                  </a:lnTo>
                  <a:lnTo>
                    <a:pt x="476046" y="64541"/>
                  </a:lnTo>
                  <a:lnTo>
                    <a:pt x="478777" y="61810"/>
                  </a:lnTo>
                  <a:lnTo>
                    <a:pt x="478777" y="55079"/>
                  </a:lnTo>
                  <a:close/>
                </a:path>
                <a:path w="3545840" h="1042034">
                  <a:moveTo>
                    <a:pt x="497192" y="37376"/>
                  </a:moveTo>
                  <a:lnTo>
                    <a:pt x="494474" y="34645"/>
                  </a:lnTo>
                  <a:lnTo>
                    <a:pt x="487756" y="34645"/>
                  </a:lnTo>
                  <a:lnTo>
                    <a:pt x="485013" y="37376"/>
                  </a:lnTo>
                  <a:lnTo>
                    <a:pt x="485013" y="44094"/>
                  </a:lnTo>
                  <a:lnTo>
                    <a:pt x="487756" y="46824"/>
                  </a:lnTo>
                  <a:lnTo>
                    <a:pt x="494474" y="46824"/>
                  </a:lnTo>
                  <a:lnTo>
                    <a:pt x="497192" y="44094"/>
                  </a:lnTo>
                  <a:lnTo>
                    <a:pt x="497192" y="37376"/>
                  </a:lnTo>
                  <a:close/>
                </a:path>
                <a:path w="3545840" h="1042034">
                  <a:moveTo>
                    <a:pt x="515950" y="19913"/>
                  </a:moveTo>
                  <a:lnTo>
                    <a:pt x="513219" y="17183"/>
                  </a:lnTo>
                  <a:lnTo>
                    <a:pt x="506501" y="17183"/>
                  </a:lnTo>
                  <a:lnTo>
                    <a:pt x="503770" y="19913"/>
                  </a:lnTo>
                  <a:lnTo>
                    <a:pt x="503770" y="26644"/>
                  </a:lnTo>
                  <a:lnTo>
                    <a:pt x="506501" y="29362"/>
                  </a:lnTo>
                  <a:lnTo>
                    <a:pt x="513219" y="29362"/>
                  </a:lnTo>
                  <a:lnTo>
                    <a:pt x="515950" y="26644"/>
                  </a:lnTo>
                  <a:lnTo>
                    <a:pt x="515950" y="19913"/>
                  </a:lnTo>
                  <a:close/>
                </a:path>
                <a:path w="3545840" h="1042034">
                  <a:moveTo>
                    <a:pt x="534885" y="2730"/>
                  </a:moveTo>
                  <a:lnTo>
                    <a:pt x="532168" y="0"/>
                  </a:lnTo>
                  <a:lnTo>
                    <a:pt x="525449" y="0"/>
                  </a:lnTo>
                  <a:lnTo>
                    <a:pt x="522719" y="2730"/>
                  </a:lnTo>
                  <a:lnTo>
                    <a:pt x="522719" y="9461"/>
                  </a:lnTo>
                  <a:lnTo>
                    <a:pt x="525449" y="12179"/>
                  </a:lnTo>
                  <a:lnTo>
                    <a:pt x="532168" y="12179"/>
                  </a:lnTo>
                  <a:lnTo>
                    <a:pt x="534885" y="9461"/>
                  </a:lnTo>
                  <a:lnTo>
                    <a:pt x="534885" y="2730"/>
                  </a:lnTo>
                  <a:close/>
                </a:path>
                <a:path w="3545840" h="1042034">
                  <a:moveTo>
                    <a:pt x="3144977" y="186067"/>
                  </a:moveTo>
                  <a:lnTo>
                    <a:pt x="3142246" y="183337"/>
                  </a:lnTo>
                  <a:lnTo>
                    <a:pt x="3135528" y="183337"/>
                  </a:lnTo>
                  <a:lnTo>
                    <a:pt x="3132798" y="186067"/>
                  </a:lnTo>
                  <a:lnTo>
                    <a:pt x="3132798" y="192798"/>
                  </a:lnTo>
                  <a:lnTo>
                    <a:pt x="3135528" y="195516"/>
                  </a:lnTo>
                  <a:lnTo>
                    <a:pt x="3142246" y="195516"/>
                  </a:lnTo>
                  <a:lnTo>
                    <a:pt x="3144977" y="192798"/>
                  </a:lnTo>
                  <a:lnTo>
                    <a:pt x="3144977" y="186067"/>
                  </a:lnTo>
                  <a:close/>
                </a:path>
                <a:path w="3545840" h="1042034">
                  <a:moveTo>
                    <a:pt x="3208845" y="266090"/>
                  </a:moveTo>
                  <a:lnTo>
                    <a:pt x="3206115" y="263359"/>
                  </a:lnTo>
                  <a:lnTo>
                    <a:pt x="3199396" y="263359"/>
                  </a:lnTo>
                  <a:lnTo>
                    <a:pt x="3196679" y="266090"/>
                  </a:lnTo>
                  <a:lnTo>
                    <a:pt x="3196679" y="272808"/>
                  </a:lnTo>
                  <a:lnTo>
                    <a:pt x="3199396" y="275539"/>
                  </a:lnTo>
                  <a:lnTo>
                    <a:pt x="3206115" y="275539"/>
                  </a:lnTo>
                  <a:lnTo>
                    <a:pt x="3208845" y="272808"/>
                  </a:lnTo>
                  <a:lnTo>
                    <a:pt x="3208845" y="266090"/>
                  </a:lnTo>
                  <a:close/>
                </a:path>
                <a:path w="3545840" h="1042034">
                  <a:moveTo>
                    <a:pt x="3224022" y="286639"/>
                  </a:moveTo>
                  <a:lnTo>
                    <a:pt x="3221304" y="283921"/>
                  </a:lnTo>
                  <a:lnTo>
                    <a:pt x="3214573" y="283921"/>
                  </a:lnTo>
                  <a:lnTo>
                    <a:pt x="3211855" y="286639"/>
                  </a:lnTo>
                  <a:lnTo>
                    <a:pt x="3211855" y="293382"/>
                  </a:lnTo>
                  <a:lnTo>
                    <a:pt x="3214573" y="296100"/>
                  </a:lnTo>
                  <a:lnTo>
                    <a:pt x="3221304" y="296100"/>
                  </a:lnTo>
                  <a:lnTo>
                    <a:pt x="3224022" y="293382"/>
                  </a:lnTo>
                  <a:lnTo>
                    <a:pt x="3224022" y="286639"/>
                  </a:lnTo>
                  <a:close/>
                </a:path>
                <a:path w="3545840" h="1042034">
                  <a:moveTo>
                    <a:pt x="3238995" y="307403"/>
                  </a:moveTo>
                  <a:lnTo>
                    <a:pt x="3236264" y="304685"/>
                  </a:lnTo>
                  <a:lnTo>
                    <a:pt x="3229546" y="304685"/>
                  </a:lnTo>
                  <a:lnTo>
                    <a:pt x="3226816" y="307403"/>
                  </a:lnTo>
                  <a:lnTo>
                    <a:pt x="3226816" y="314134"/>
                  </a:lnTo>
                  <a:lnTo>
                    <a:pt x="3229546" y="316865"/>
                  </a:lnTo>
                  <a:lnTo>
                    <a:pt x="3236264" y="316865"/>
                  </a:lnTo>
                  <a:lnTo>
                    <a:pt x="3238995" y="314134"/>
                  </a:lnTo>
                  <a:lnTo>
                    <a:pt x="3238995" y="307403"/>
                  </a:lnTo>
                  <a:close/>
                </a:path>
                <a:path w="3545840" h="1042034">
                  <a:moveTo>
                    <a:pt x="3253651" y="328396"/>
                  </a:moveTo>
                  <a:lnTo>
                    <a:pt x="3250920" y="325653"/>
                  </a:lnTo>
                  <a:lnTo>
                    <a:pt x="3244215" y="325653"/>
                  </a:lnTo>
                  <a:lnTo>
                    <a:pt x="3241471" y="328396"/>
                  </a:lnTo>
                  <a:lnTo>
                    <a:pt x="3241471" y="335114"/>
                  </a:lnTo>
                  <a:lnTo>
                    <a:pt x="3244215" y="337832"/>
                  </a:lnTo>
                  <a:lnTo>
                    <a:pt x="3250920" y="337832"/>
                  </a:lnTo>
                  <a:lnTo>
                    <a:pt x="3253651" y="335114"/>
                  </a:lnTo>
                  <a:lnTo>
                    <a:pt x="3253651" y="328396"/>
                  </a:lnTo>
                  <a:close/>
                </a:path>
                <a:path w="3545840" h="1042034">
                  <a:moveTo>
                    <a:pt x="3268103" y="349567"/>
                  </a:moveTo>
                  <a:lnTo>
                    <a:pt x="3265373" y="346837"/>
                  </a:lnTo>
                  <a:lnTo>
                    <a:pt x="3258655" y="346837"/>
                  </a:lnTo>
                  <a:lnTo>
                    <a:pt x="3255924" y="349567"/>
                  </a:lnTo>
                  <a:lnTo>
                    <a:pt x="3255924" y="356298"/>
                  </a:lnTo>
                  <a:lnTo>
                    <a:pt x="3258655" y="359016"/>
                  </a:lnTo>
                  <a:lnTo>
                    <a:pt x="3265373" y="359016"/>
                  </a:lnTo>
                  <a:lnTo>
                    <a:pt x="3268103" y="356298"/>
                  </a:lnTo>
                  <a:lnTo>
                    <a:pt x="3268103" y="349567"/>
                  </a:lnTo>
                  <a:close/>
                </a:path>
                <a:path w="3545840" h="1042034">
                  <a:moveTo>
                    <a:pt x="3282150" y="370954"/>
                  </a:moveTo>
                  <a:lnTo>
                    <a:pt x="3279419" y="368223"/>
                  </a:lnTo>
                  <a:lnTo>
                    <a:pt x="3272701" y="368223"/>
                  </a:lnTo>
                  <a:lnTo>
                    <a:pt x="3269970" y="370954"/>
                  </a:lnTo>
                  <a:lnTo>
                    <a:pt x="3269970" y="377672"/>
                  </a:lnTo>
                  <a:lnTo>
                    <a:pt x="3272701" y="380403"/>
                  </a:lnTo>
                  <a:lnTo>
                    <a:pt x="3279419" y="380403"/>
                  </a:lnTo>
                  <a:lnTo>
                    <a:pt x="3282150" y="377672"/>
                  </a:lnTo>
                  <a:lnTo>
                    <a:pt x="3282150" y="370954"/>
                  </a:lnTo>
                  <a:close/>
                </a:path>
                <a:path w="3545840" h="1042034">
                  <a:moveTo>
                    <a:pt x="3295853" y="392531"/>
                  </a:moveTo>
                  <a:lnTo>
                    <a:pt x="3293135" y="389788"/>
                  </a:lnTo>
                  <a:lnTo>
                    <a:pt x="3286404" y="389788"/>
                  </a:lnTo>
                  <a:lnTo>
                    <a:pt x="3283674" y="392531"/>
                  </a:lnTo>
                  <a:lnTo>
                    <a:pt x="3283674" y="399249"/>
                  </a:lnTo>
                  <a:lnTo>
                    <a:pt x="3286404" y="401967"/>
                  </a:lnTo>
                  <a:lnTo>
                    <a:pt x="3293135" y="401967"/>
                  </a:lnTo>
                  <a:lnTo>
                    <a:pt x="3295853" y="399249"/>
                  </a:lnTo>
                  <a:lnTo>
                    <a:pt x="3295853" y="392531"/>
                  </a:lnTo>
                  <a:close/>
                </a:path>
                <a:path w="3545840" h="1042034">
                  <a:moveTo>
                    <a:pt x="3309366" y="414286"/>
                  </a:moveTo>
                  <a:lnTo>
                    <a:pt x="3306635" y="411556"/>
                  </a:lnTo>
                  <a:lnTo>
                    <a:pt x="3299930" y="411556"/>
                  </a:lnTo>
                  <a:lnTo>
                    <a:pt x="3297199" y="414286"/>
                  </a:lnTo>
                  <a:lnTo>
                    <a:pt x="3297199" y="421005"/>
                  </a:lnTo>
                  <a:lnTo>
                    <a:pt x="3299930" y="423722"/>
                  </a:lnTo>
                  <a:lnTo>
                    <a:pt x="3306635" y="423722"/>
                  </a:lnTo>
                  <a:lnTo>
                    <a:pt x="3309366" y="421005"/>
                  </a:lnTo>
                  <a:lnTo>
                    <a:pt x="3309366" y="414286"/>
                  </a:lnTo>
                  <a:close/>
                </a:path>
                <a:path w="3545840" h="1042034">
                  <a:moveTo>
                    <a:pt x="3322561" y="436232"/>
                  </a:moveTo>
                  <a:lnTo>
                    <a:pt x="3319830" y="433514"/>
                  </a:lnTo>
                  <a:lnTo>
                    <a:pt x="3313112" y="433514"/>
                  </a:lnTo>
                  <a:lnTo>
                    <a:pt x="3310382" y="436232"/>
                  </a:lnTo>
                  <a:lnTo>
                    <a:pt x="3310382" y="442963"/>
                  </a:lnTo>
                  <a:lnTo>
                    <a:pt x="3313112" y="445681"/>
                  </a:lnTo>
                  <a:lnTo>
                    <a:pt x="3319830" y="445681"/>
                  </a:lnTo>
                  <a:lnTo>
                    <a:pt x="3322561" y="442963"/>
                  </a:lnTo>
                  <a:lnTo>
                    <a:pt x="3322561" y="436232"/>
                  </a:lnTo>
                  <a:close/>
                </a:path>
                <a:path w="3545840" h="1042034">
                  <a:moveTo>
                    <a:pt x="3335324" y="458368"/>
                  </a:moveTo>
                  <a:lnTo>
                    <a:pt x="3332594" y="455637"/>
                  </a:lnTo>
                  <a:lnTo>
                    <a:pt x="3325888" y="455637"/>
                  </a:lnTo>
                  <a:lnTo>
                    <a:pt x="3323145" y="458368"/>
                  </a:lnTo>
                  <a:lnTo>
                    <a:pt x="3323145" y="465099"/>
                  </a:lnTo>
                  <a:lnTo>
                    <a:pt x="3325888" y="467817"/>
                  </a:lnTo>
                  <a:lnTo>
                    <a:pt x="3332594" y="467817"/>
                  </a:lnTo>
                  <a:lnTo>
                    <a:pt x="3335324" y="465099"/>
                  </a:lnTo>
                  <a:lnTo>
                    <a:pt x="3335324" y="458368"/>
                  </a:lnTo>
                  <a:close/>
                </a:path>
                <a:path w="3545840" h="1042034">
                  <a:moveTo>
                    <a:pt x="3347897" y="480682"/>
                  </a:moveTo>
                  <a:lnTo>
                    <a:pt x="3345154" y="477951"/>
                  </a:lnTo>
                  <a:lnTo>
                    <a:pt x="3338449" y="477951"/>
                  </a:lnTo>
                  <a:lnTo>
                    <a:pt x="3335718" y="480682"/>
                  </a:lnTo>
                  <a:lnTo>
                    <a:pt x="3335718" y="487413"/>
                  </a:lnTo>
                  <a:lnTo>
                    <a:pt x="3338449" y="490131"/>
                  </a:lnTo>
                  <a:lnTo>
                    <a:pt x="3345154" y="490131"/>
                  </a:lnTo>
                  <a:lnTo>
                    <a:pt x="3347897" y="487413"/>
                  </a:lnTo>
                  <a:lnTo>
                    <a:pt x="3347897" y="480682"/>
                  </a:lnTo>
                  <a:close/>
                </a:path>
                <a:path w="3545840" h="1042034">
                  <a:moveTo>
                    <a:pt x="3360140" y="503161"/>
                  </a:moveTo>
                  <a:lnTo>
                    <a:pt x="3357422" y="500443"/>
                  </a:lnTo>
                  <a:lnTo>
                    <a:pt x="3350704" y="500443"/>
                  </a:lnTo>
                  <a:lnTo>
                    <a:pt x="3347974" y="503161"/>
                  </a:lnTo>
                  <a:lnTo>
                    <a:pt x="3347974" y="509892"/>
                  </a:lnTo>
                  <a:lnTo>
                    <a:pt x="3350704" y="512610"/>
                  </a:lnTo>
                  <a:lnTo>
                    <a:pt x="3357422" y="512610"/>
                  </a:lnTo>
                  <a:lnTo>
                    <a:pt x="3360140" y="509892"/>
                  </a:lnTo>
                  <a:lnTo>
                    <a:pt x="3360140" y="503161"/>
                  </a:lnTo>
                  <a:close/>
                </a:path>
                <a:path w="3545840" h="1042034">
                  <a:moveTo>
                    <a:pt x="3371989" y="525818"/>
                  </a:moveTo>
                  <a:lnTo>
                    <a:pt x="3369259" y="523087"/>
                  </a:lnTo>
                  <a:lnTo>
                    <a:pt x="3362528" y="523087"/>
                  </a:lnTo>
                  <a:lnTo>
                    <a:pt x="3359810" y="525818"/>
                  </a:lnTo>
                  <a:lnTo>
                    <a:pt x="3359810" y="532536"/>
                  </a:lnTo>
                  <a:lnTo>
                    <a:pt x="3362528" y="535266"/>
                  </a:lnTo>
                  <a:lnTo>
                    <a:pt x="3369259" y="535266"/>
                  </a:lnTo>
                  <a:lnTo>
                    <a:pt x="3371989" y="532536"/>
                  </a:lnTo>
                  <a:lnTo>
                    <a:pt x="3371989" y="525818"/>
                  </a:lnTo>
                  <a:close/>
                </a:path>
                <a:path w="3545840" h="1042034">
                  <a:moveTo>
                    <a:pt x="3383610" y="548640"/>
                  </a:moveTo>
                  <a:lnTo>
                    <a:pt x="3380879" y="545909"/>
                  </a:lnTo>
                  <a:lnTo>
                    <a:pt x="3374148" y="545909"/>
                  </a:lnTo>
                  <a:lnTo>
                    <a:pt x="3371431" y="548640"/>
                  </a:lnTo>
                  <a:lnTo>
                    <a:pt x="3371431" y="555358"/>
                  </a:lnTo>
                  <a:lnTo>
                    <a:pt x="3374148" y="558088"/>
                  </a:lnTo>
                  <a:lnTo>
                    <a:pt x="3380879" y="558088"/>
                  </a:lnTo>
                  <a:lnTo>
                    <a:pt x="3383610" y="555358"/>
                  </a:lnTo>
                  <a:lnTo>
                    <a:pt x="3383610" y="548640"/>
                  </a:lnTo>
                  <a:close/>
                </a:path>
                <a:path w="3545840" h="1042034">
                  <a:moveTo>
                    <a:pt x="3394913" y="571614"/>
                  </a:moveTo>
                  <a:lnTo>
                    <a:pt x="3392182" y="568883"/>
                  </a:lnTo>
                  <a:lnTo>
                    <a:pt x="3385464" y="568883"/>
                  </a:lnTo>
                  <a:lnTo>
                    <a:pt x="3382746" y="571614"/>
                  </a:lnTo>
                  <a:lnTo>
                    <a:pt x="3382746" y="578345"/>
                  </a:lnTo>
                  <a:lnTo>
                    <a:pt x="3385464" y="581063"/>
                  </a:lnTo>
                  <a:lnTo>
                    <a:pt x="3392182" y="581063"/>
                  </a:lnTo>
                  <a:lnTo>
                    <a:pt x="3394913" y="578345"/>
                  </a:lnTo>
                  <a:lnTo>
                    <a:pt x="3394913" y="571614"/>
                  </a:lnTo>
                  <a:close/>
                </a:path>
                <a:path w="3545840" h="1042034">
                  <a:moveTo>
                    <a:pt x="3405797" y="594766"/>
                  </a:moveTo>
                  <a:lnTo>
                    <a:pt x="3403079" y="592023"/>
                  </a:lnTo>
                  <a:lnTo>
                    <a:pt x="3396348" y="592023"/>
                  </a:lnTo>
                  <a:lnTo>
                    <a:pt x="3393630" y="594766"/>
                  </a:lnTo>
                  <a:lnTo>
                    <a:pt x="3393630" y="601484"/>
                  </a:lnTo>
                  <a:lnTo>
                    <a:pt x="3396348" y="604202"/>
                  </a:lnTo>
                  <a:lnTo>
                    <a:pt x="3403079" y="604202"/>
                  </a:lnTo>
                  <a:lnTo>
                    <a:pt x="3405797" y="601484"/>
                  </a:lnTo>
                  <a:lnTo>
                    <a:pt x="3405797" y="594766"/>
                  </a:lnTo>
                  <a:close/>
                </a:path>
                <a:path w="3545840" h="1042034">
                  <a:moveTo>
                    <a:pt x="3416490" y="618032"/>
                  </a:moveTo>
                  <a:lnTo>
                    <a:pt x="3413760" y="615315"/>
                  </a:lnTo>
                  <a:lnTo>
                    <a:pt x="3407041" y="615315"/>
                  </a:lnTo>
                  <a:lnTo>
                    <a:pt x="3404311" y="618032"/>
                  </a:lnTo>
                  <a:lnTo>
                    <a:pt x="3404311" y="624763"/>
                  </a:lnTo>
                  <a:lnTo>
                    <a:pt x="3407041" y="627494"/>
                  </a:lnTo>
                  <a:lnTo>
                    <a:pt x="3413760" y="627494"/>
                  </a:lnTo>
                  <a:lnTo>
                    <a:pt x="3416490" y="624763"/>
                  </a:lnTo>
                  <a:lnTo>
                    <a:pt x="3416490" y="618032"/>
                  </a:lnTo>
                  <a:close/>
                </a:path>
                <a:path w="3545840" h="1042034">
                  <a:moveTo>
                    <a:pt x="3426739" y="641477"/>
                  </a:moveTo>
                  <a:lnTo>
                    <a:pt x="3424009" y="638746"/>
                  </a:lnTo>
                  <a:lnTo>
                    <a:pt x="3417290" y="638746"/>
                  </a:lnTo>
                  <a:lnTo>
                    <a:pt x="3414560" y="641477"/>
                  </a:lnTo>
                  <a:lnTo>
                    <a:pt x="3414560" y="648208"/>
                  </a:lnTo>
                  <a:lnTo>
                    <a:pt x="3417290" y="650925"/>
                  </a:lnTo>
                  <a:lnTo>
                    <a:pt x="3424009" y="650925"/>
                  </a:lnTo>
                  <a:lnTo>
                    <a:pt x="3426739" y="648208"/>
                  </a:lnTo>
                  <a:lnTo>
                    <a:pt x="3426739" y="641477"/>
                  </a:lnTo>
                  <a:close/>
                </a:path>
                <a:path w="3545840" h="1042034">
                  <a:moveTo>
                    <a:pt x="3436696" y="665035"/>
                  </a:moveTo>
                  <a:lnTo>
                    <a:pt x="3433965" y="662317"/>
                  </a:lnTo>
                  <a:lnTo>
                    <a:pt x="3427247" y="662317"/>
                  </a:lnTo>
                  <a:lnTo>
                    <a:pt x="3424517" y="665035"/>
                  </a:lnTo>
                  <a:lnTo>
                    <a:pt x="3424517" y="671779"/>
                  </a:lnTo>
                  <a:lnTo>
                    <a:pt x="3427247" y="674497"/>
                  </a:lnTo>
                  <a:lnTo>
                    <a:pt x="3433965" y="674497"/>
                  </a:lnTo>
                  <a:lnTo>
                    <a:pt x="3436696" y="671779"/>
                  </a:lnTo>
                  <a:lnTo>
                    <a:pt x="3436696" y="665035"/>
                  </a:lnTo>
                  <a:close/>
                </a:path>
                <a:path w="3545840" h="1042034">
                  <a:moveTo>
                    <a:pt x="3446322" y="688759"/>
                  </a:moveTo>
                  <a:lnTo>
                    <a:pt x="3443592" y="686041"/>
                  </a:lnTo>
                  <a:lnTo>
                    <a:pt x="3436874" y="686041"/>
                  </a:lnTo>
                  <a:lnTo>
                    <a:pt x="3434156" y="688759"/>
                  </a:lnTo>
                  <a:lnTo>
                    <a:pt x="3434156" y="695490"/>
                  </a:lnTo>
                  <a:lnTo>
                    <a:pt x="3436874" y="698207"/>
                  </a:lnTo>
                  <a:lnTo>
                    <a:pt x="3443592" y="698207"/>
                  </a:lnTo>
                  <a:lnTo>
                    <a:pt x="3446322" y="695490"/>
                  </a:lnTo>
                  <a:lnTo>
                    <a:pt x="3446322" y="688759"/>
                  </a:lnTo>
                  <a:close/>
                </a:path>
                <a:path w="3545840" h="1042034">
                  <a:moveTo>
                    <a:pt x="3455644" y="712597"/>
                  </a:moveTo>
                  <a:lnTo>
                    <a:pt x="3452914" y="709879"/>
                  </a:lnTo>
                  <a:lnTo>
                    <a:pt x="3446195" y="709879"/>
                  </a:lnTo>
                  <a:lnTo>
                    <a:pt x="3443478" y="712597"/>
                  </a:lnTo>
                  <a:lnTo>
                    <a:pt x="3443478" y="719328"/>
                  </a:lnTo>
                  <a:lnTo>
                    <a:pt x="3446195" y="722058"/>
                  </a:lnTo>
                  <a:lnTo>
                    <a:pt x="3452914" y="722058"/>
                  </a:lnTo>
                  <a:lnTo>
                    <a:pt x="3455644" y="719328"/>
                  </a:lnTo>
                  <a:lnTo>
                    <a:pt x="3455644" y="712597"/>
                  </a:lnTo>
                  <a:close/>
                </a:path>
                <a:path w="3545840" h="1042034">
                  <a:moveTo>
                    <a:pt x="3464534" y="736574"/>
                  </a:moveTo>
                  <a:lnTo>
                    <a:pt x="3461816" y="733844"/>
                  </a:lnTo>
                  <a:lnTo>
                    <a:pt x="3455098" y="733844"/>
                  </a:lnTo>
                  <a:lnTo>
                    <a:pt x="3452368" y="736574"/>
                  </a:lnTo>
                  <a:lnTo>
                    <a:pt x="3452368" y="743305"/>
                  </a:lnTo>
                  <a:lnTo>
                    <a:pt x="3455098" y="746023"/>
                  </a:lnTo>
                  <a:lnTo>
                    <a:pt x="3461816" y="746023"/>
                  </a:lnTo>
                  <a:lnTo>
                    <a:pt x="3464534" y="743305"/>
                  </a:lnTo>
                  <a:lnTo>
                    <a:pt x="3464534" y="736574"/>
                  </a:lnTo>
                  <a:close/>
                </a:path>
                <a:path w="3545840" h="1042034">
                  <a:moveTo>
                    <a:pt x="3473234" y="760666"/>
                  </a:moveTo>
                  <a:lnTo>
                    <a:pt x="3470503" y="757936"/>
                  </a:lnTo>
                  <a:lnTo>
                    <a:pt x="3463785" y="757936"/>
                  </a:lnTo>
                  <a:lnTo>
                    <a:pt x="3461067" y="760666"/>
                  </a:lnTo>
                  <a:lnTo>
                    <a:pt x="3461067" y="767397"/>
                  </a:lnTo>
                  <a:lnTo>
                    <a:pt x="3463785" y="770115"/>
                  </a:lnTo>
                  <a:lnTo>
                    <a:pt x="3470503" y="770115"/>
                  </a:lnTo>
                  <a:lnTo>
                    <a:pt x="3473234" y="767397"/>
                  </a:lnTo>
                  <a:lnTo>
                    <a:pt x="3473234" y="760666"/>
                  </a:lnTo>
                  <a:close/>
                </a:path>
                <a:path w="3545840" h="1042034">
                  <a:moveTo>
                    <a:pt x="3481514" y="784885"/>
                  </a:moveTo>
                  <a:lnTo>
                    <a:pt x="3478784" y="782154"/>
                  </a:lnTo>
                  <a:lnTo>
                    <a:pt x="3472053" y="782154"/>
                  </a:lnTo>
                  <a:lnTo>
                    <a:pt x="3469335" y="784885"/>
                  </a:lnTo>
                  <a:lnTo>
                    <a:pt x="3469335" y="791603"/>
                  </a:lnTo>
                  <a:lnTo>
                    <a:pt x="3472053" y="794334"/>
                  </a:lnTo>
                  <a:lnTo>
                    <a:pt x="3478784" y="794334"/>
                  </a:lnTo>
                  <a:lnTo>
                    <a:pt x="3481514" y="791603"/>
                  </a:lnTo>
                  <a:lnTo>
                    <a:pt x="3481514" y="784885"/>
                  </a:lnTo>
                  <a:close/>
                </a:path>
                <a:path w="3545840" h="1042034">
                  <a:moveTo>
                    <a:pt x="3489464" y="809231"/>
                  </a:moveTo>
                  <a:lnTo>
                    <a:pt x="3486734" y="806488"/>
                  </a:lnTo>
                  <a:lnTo>
                    <a:pt x="3480016" y="806488"/>
                  </a:lnTo>
                  <a:lnTo>
                    <a:pt x="3477298" y="809231"/>
                  </a:lnTo>
                  <a:lnTo>
                    <a:pt x="3477298" y="815949"/>
                  </a:lnTo>
                  <a:lnTo>
                    <a:pt x="3480016" y="818667"/>
                  </a:lnTo>
                  <a:lnTo>
                    <a:pt x="3486734" y="818667"/>
                  </a:lnTo>
                  <a:lnTo>
                    <a:pt x="3489464" y="815949"/>
                  </a:lnTo>
                  <a:lnTo>
                    <a:pt x="3489464" y="809231"/>
                  </a:lnTo>
                  <a:close/>
                </a:path>
                <a:path w="3545840" h="1042034">
                  <a:moveTo>
                    <a:pt x="3497008" y="833653"/>
                  </a:moveTo>
                  <a:lnTo>
                    <a:pt x="3494278" y="830922"/>
                  </a:lnTo>
                  <a:lnTo>
                    <a:pt x="3487559" y="830922"/>
                  </a:lnTo>
                  <a:lnTo>
                    <a:pt x="3484829" y="833653"/>
                  </a:lnTo>
                  <a:lnTo>
                    <a:pt x="3484829" y="840371"/>
                  </a:lnTo>
                  <a:lnTo>
                    <a:pt x="3487559" y="843102"/>
                  </a:lnTo>
                  <a:lnTo>
                    <a:pt x="3494278" y="843102"/>
                  </a:lnTo>
                  <a:lnTo>
                    <a:pt x="3497008" y="840371"/>
                  </a:lnTo>
                  <a:lnTo>
                    <a:pt x="3497008" y="833653"/>
                  </a:lnTo>
                  <a:close/>
                </a:path>
                <a:path w="3545840" h="1042034">
                  <a:moveTo>
                    <a:pt x="3504222" y="858189"/>
                  </a:moveTo>
                  <a:lnTo>
                    <a:pt x="3501504" y="855459"/>
                  </a:lnTo>
                  <a:lnTo>
                    <a:pt x="3494773" y="855459"/>
                  </a:lnTo>
                  <a:lnTo>
                    <a:pt x="3492055" y="858189"/>
                  </a:lnTo>
                  <a:lnTo>
                    <a:pt x="3492055" y="864908"/>
                  </a:lnTo>
                  <a:lnTo>
                    <a:pt x="3494773" y="867638"/>
                  </a:lnTo>
                  <a:lnTo>
                    <a:pt x="3501504" y="867638"/>
                  </a:lnTo>
                  <a:lnTo>
                    <a:pt x="3504222" y="864908"/>
                  </a:lnTo>
                  <a:lnTo>
                    <a:pt x="3504222" y="858189"/>
                  </a:lnTo>
                  <a:close/>
                </a:path>
                <a:path w="3545840" h="1042034">
                  <a:moveTo>
                    <a:pt x="3511131" y="882840"/>
                  </a:moveTo>
                  <a:lnTo>
                    <a:pt x="3508413" y="880097"/>
                  </a:lnTo>
                  <a:lnTo>
                    <a:pt x="3501694" y="880097"/>
                  </a:lnTo>
                  <a:lnTo>
                    <a:pt x="3498964" y="882840"/>
                  </a:lnTo>
                  <a:lnTo>
                    <a:pt x="3498964" y="889558"/>
                  </a:lnTo>
                  <a:lnTo>
                    <a:pt x="3501694" y="892276"/>
                  </a:lnTo>
                  <a:lnTo>
                    <a:pt x="3508413" y="892276"/>
                  </a:lnTo>
                  <a:lnTo>
                    <a:pt x="3511131" y="889558"/>
                  </a:lnTo>
                  <a:lnTo>
                    <a:pt x="3511131" y="882840"/>
                  </a:lnTo>
                  <a:close/>
                </a:path>
                <a:path w="3545840" h="1042034">
                  <a:moveTo>
                    <a:pt x="3517735" y="907580"/>
                  </a:moveTo>
                  <a:lnTo>
                    <a:pt x="3515004" y="904849"/>
                  </a:lnTo>
                  <a:lnTo>
                    <a:pt x="3508286" y="904849"/>
                  </a:lnTo>
                  <a:lnTo>
                    <a:pt x="3505568" y="907580"/>
                  </a:lnTo>
                  <a:lnTo>
                    <a:pt x="3505568" y="914298"/>
                  </a:lnTo>
                  <a:lnTo>
                    <a:pt x="3508286" y="917028"/>
                  </a:lnTo>
                  <a:lnTo>
                    <a:pt x="3515004" y="917028"/>
                  </a:lnTo>
                  <a:lnTo>
                    <a:pt x="3517735" y="914298"/>
                  </a:lnTo>
                  <a:lnTo>
                    <a:pt x="3517735" y="907580"/>
                  </a:lnTo>
                  <a:close/>
                </a:path>
                <a:path w="3545840" h="1042034">
                  <a:moveTo>
                    <a:pt x="3523919" y="932395"/>
                  </a:moveTo>
                  <a:lnTo>
                    <a:pt x="3521189" y="929665"/>
                  </a:lnTo>
                  <a:lnTo>
                    <a:pt x="3514458" y="929665"/>
                  </a:lnTo>
                  <a:lnTo>
                    <a:pt x="3511740" y="932395"/>
                  </a:lnTo>
                  <a:lnTo>
                    <a:pt x="3511740" y="939126"/>
                  </a:lnTo>
                  <a:lnTo>
                    <a:pt x="3514458" y="941844"/>
                  </a:lnTo>
                  <a:lnTo>
                    <a:pt x="3521189" y="941844"/>
                  </a:lnTo>
                  <a:lnTo>
                    <a:pt x="3523919" y="939126"/>
                  </a:lnTo>
                  <a:lnTo>
                    <a:pt x="3523919" y="932395"/>
                  </a:lnTo>
                  <a:close/>
                </a:path>
                <a:path w="3545840" h="1042034">
                  <a:moveTo>
                    <a:pt x="3529876" y="957300"/>
                  </a:moveTo>
                  <a:lnTo>
                    <a:pt x="3527158" y="954582"/>
                  </a:lnTo>
                  <a:lnTo>
                    <a:pt x="3520427" y="954582"/>
                  </a:lnTo>
                  <a:lnTo>
                    <a:pt x="3517709" y="957300"/>
                  </a:lnTo>
                  <a:lnTo>
                    <a:pt x="3517709" y="964031"/>
                  </a:lnTo>
                  <a:lnTo>
                    <a:pt x="3520427" y="966762"/>
                  </a:lnTo>
                  <a:lnTo>
                    <a:pt x="3527158" y="966762"/>
                  </a:lnTo>
                  <a:lnTo>
                    <a:pt x="3529876" y="964031"/>
                  </a:lnTo>
                  <a:lnTo>
                    <a:pt x="3529876" y="957300"/>
                  </a:lnTo>
                  <a:close/>
                </a:path>
                <a:path w="3545840" h="1042034">
                  <a:moveTo>
                    <a:pt x="3535324" y="982281"/>
                  </a:moveTo>
                  <a:lnTo>
                    <a:pt x="3532594" y="979563"/>
                  </a:lnTo>
                  <a:lnTo>
                    <a:pt x="3525875" y="979563"/>
                  </a:lnTo>
                  <a:lnTo>
                    <a:pt x="3523157" y="982281"/>
                  </a:lnTo>
                  <a:lnTo>
                    <a:pt x="3523157" y="989025"/>
                  </a:lnTo>
                  <a:lnTo>
                    <a:pt x="3525875" y="991743"/>
                  </a:lnTo>
                  <a:lnTo>
                    <a:pt x="3532594" y="991743"/>
                  </a:lnTo>
                  <a:lnTo>
                    <a:pt x="3535324" y="989025"/>
                  </a:lnTo>
                  <a:lnTo>
                    <a:pt x="3535324" y="982281"/>
                  </a:lnTo>
                  <a:close/>
                </a:path>
                <a:path w="3545840" h="1042034">
                  <a:moveTo>
                    <a:pt x="3540569" y="1007351"/>
                  </a:moveTo>
                  <a:lnTo>
                    <a:pt x="3537839" y="1004633"/>
                  </a:lnTo>
                  <a:lnTo>
                    <a:pt x="3531120" y="1004633"/>
                  </a:lnTo>
                  <a:lnTo>
                    <a:pt x="3528390" y="1007351"/>
                  </a:lnTo>
                  <a:lnTo>
                    <a:pt x="3528390" y="1014082"/>
                  </a:lnTo>
                  <a:lnTo>
                    <a:pt x="3531120" y="1016812"/>
                  </a:lnTo>
                  <a:lnTo>
                    <a:pt x="3537839" y="1016812"/>
                  </a:lnTo>
                  <a:lnTo>
                    <a:pt x="3540569" y="1014082"/>
                  </a:lnTo>
                  <a:lnTo>
                    <a:pt x="3540569" y="1007351"/>
                  </a:lnTo>
                  <a:close/>
                </a:path>
                <a:path w="3545840" h="1042034">
                  <a:moveTo>
                    <a:pt x="3545370" y="1032497"/>
                  </a:moveTo>
                  <a:lnTo>
                    <a:pt x="3542639" y="1029766"/>
                  </a:lnTo>
                  <a:lnTo>
                    <a:pt x="3535934" y="1029766"/>
                  </a:lnTo>
                  <a:lnTo>
                    <a:pt x="3533190" y="1032497"/>
                  </a:lnTo>
                  <a:lnTo>
                    <a:pt x="3533190" y="1039215"/>
                  </a:lnTo>
                  <a:lnTo>
                    <a:pt x="3535934" y="1041946"/>
                  </a:lnTo>
                  <a:lnTo>
                    <a:pt x="3542639" y="1041946"/>
                  </a:lnTo>
                  <a:lnTo>
                    <a:pt x="3545370" y="1039215"/>
                  </a:lnTo>
                  <a:lnTo>
                    <a:pt x="3545370" y="103249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1850192" y="8571833"/>
              <a:ext cx="3686175" cy="1988185"/>
            </a:xfrm>
            <a:custGeom>
              <a:avLst/>
              <a:gdLst/>
              <a:ahLst/>
              <a:cxnLst/>
              <a:rect l="l" t="t" r="r" b="b"/>
              <a:pathLst>
                <a:path w="3686175" h="1988184">
                  <a:moveTo>
                    <a:pt x="12179" y="1063028"/>
                  </a:moveTo>
                  <a:lnTo>
                    <a:pt x="9436" y="1060310"/>
                  </a:lnTo>
                  <a:lnTo>
                    <a:pt x="2730" y="1060310"/>
                  </a:lnTo>
                  <a:lnTo>
                    <a:pt x="0" y="1063028"/>
                  </a:lnTo>
                  <a:lnTo>
                    <a:pt x="0" y="1069759"/>
                  </a:lnTo>
                  <a:lnTo>
                    <a:pt x="2730" y="1072489"/>
                  </a:lnTo>
                  <a:lnTo>
                    <a:pt x="9436" y="1072489"/>
                  </a:lnTo>
                  <a:lnTo>
                    <a:pt x="12179" y="1069759"/>
                  </a:lnTo>
                  <a:lnTo>
                    <a:pt x="12179" y="1063028"/>
                  </a:lnTo>
                  <a:close/>
                </a:path>
                <a:path w="3686175" h="1988184">
                  <a:moveTo>
                    <a:pt x="12179" y="1037437"/>
                  </a:moveTo>
                  <a:lnTo>
                    <a:pt x="9436" y="1034707"/>
                  </a:lnTo>
                  <a:lnTo>
                    <a:pt x="2730" y="1034707"/>
                  </a:lnTo>
                  <a:lnTo>
                    <a:pt x="0" y="1037437"/>
                  </a:lnTo>
                  <a:lnTo>
                    <a:pt x="0" y="1044168"/>
                  </a:lnTo>
                  <a:lnTo>
                    <a:pt x="2730" y="1046886"/>
                  </a:lnTo>
                  <a:lnTo>
                    <a:pt x="9436" y="1046886"/>
                  </a:lnTo>
                  <a:lnTo>
                    <a:pt x="12179" y="1044168"/>
                  </a:lnTo>
                  <a:lnTo>
                    <a:pt x="12179" y="1037437"/>
                  </a:lnTo>
                  <a:close/>
                </a:path>
                <a:path w="3686175" h="1988184">
                  <a:moveTo>
                    <a:pt x="12484" y="1011847"/>
                  </a:moveTo>
                  <a:lnTo>
                    <a:pt x="9766" y="1009116"/>
                  </a:lnTo>
                  <a:lnTo>
                    <a:pt x="3048" y="1009116"/>
                  </a:lnTo>
                  <a:lnTo>
                    <a:pt x="317" y="1011847"/>
                  </a:lnTo>
                  <a:lnTo>
                    <a:pt x="317" y="1018578"/>
                  </a:lnTo>
                  <a:lnTo>
                    <a:pt x="3048" y="1021295"/>
                  </a:lnTo>
                  <a:lnTo>
                    <a:pt x="9766" y="1021295"/>
                  </a:lnTo>
                  <a:lnTo>
                    <a:pt x="12484" y="1018578"/>
                  </a:lnTo>
                  <a:lnTo>
                    <a:pt x="12484" y="1011847"/>
                  </a:lnTo>
                  <a:close/>
                </a:path>
                <a:path w="3686175" h="1988184">
                  <a:moveTo>
                    <a:pt x="13233" y="986269"/>
                  </a:moveTo>
                  <a:lnTo>
                    <a:pt x="10502" y="983538"/>
                  </a:lnTo>
                  <a:lnTo>
                    <a:pt x="3771" y="983538"/>
                  </a:lnTo>
                  <a:lnTo>
                    <a:pt x="1054" y="986269"/>
                  </a:lnTo>
                  <a:lnTo>
                    <a:pt x="1054" y="992987"/>
                  </a:lnTo>
                  <a:lnTo>
                    <a:pt x="3771" y="995718"/>
                  </a:lnTo>
                  <a:lnTo>
                    <a:pt x="10502" y="995718"/>
                  </a:lnTo>
                  <a:lnTo>
                    <a:pt x="13233" y="992987"/>
                  </a:lnTo>
                  <a:lnTo>
                    <a:pt x="13233" y="986269"/>
                  </a:lnTo>
                  <a:close/>
                </a:path>
                <a:path w="3686175" h="1988184">
                  <a:moveTo>
                    <a:pt x="14262" y="960704"/>
                  </a:moveTo>
                  <a:lnTo>
                    <a:pt x="11544" y="957961"/>
                  </a:lnTo>
                  <a:lnTo>
                    <a:pt x="4826" y="957961"/>
                  </a:lnTo>
                  <a:lnTo>
                    <a:pt x="2095" y="960704"/>
                  </a:lnTo>
                  <a:lnTo>
                    <a:pt x="2095" y="967422"/>
                  </a:lnTo>
                  <a:lnTo>
                    <a:pt x="4826" y="970140"/>
                  </a:lnTo>
                  <a:lnTo>
                    <a:pt x="11544" y="970140"/>
                  </a:lnTo>
                  <a:lnTo>
                    <a:pt x="14262" y="967422"/>
                  </a:lnTo>
                  <a:lnTo>
                    <a:pt x="14262" y="960704"/>
                  </a:lnTo>
                  <a:close/>
                </a:path>
                <a:path w="3686175" h="1988184">
                  <a:moveTo>
                    <a:pt x="15633" y="935151"/>
                  </a:moveTo>
                  <a:lnTo>
                    <a:pt x="12903" y="932421"/>
                  </a:lnTo>
                  <a:lnTo>
                    <a:pt x="6184" y="932421"/>
                  </a:lnTo>
                  <a:lnTo>
                    <a:pt x="3467" y="935151"/>
                  </a:lnTo>
                  <a:lnTo>
                    <a:pt x="3467" y="941870"/>
                  </a:lnTo>
                  <a:lnTo>
                    <a:pt x="6184" y="944600"/>
                  </a:lnTo>
                  <a:lnTo>
                    <a:pt x="12903" y="944600"/>
                  </a:lnTo>
                  <a:lnTo>
                    <a:pt x="15633" y="941870"/>
                  </a:lnTo>
                  <a:lnTo>
                    <a:pt x="15633" y="935151"/>
                  </a:lnTo>
                  <a:close/>
                </a:path>
                <a:path w="3686175" h="1988184">
                  <a:moveTo>
                    <a:pt x="17411" y="909612"/>
                  </a:moveTo>
                  <a:lnTo>
                    <a:pt x="14681" y="906894"/>
                  </a:lnTo>
                  <a:lnTo>
                    <a:pt x="7962" y="906894"/>
                  </a:lnTo>
                  <a:lnTo>
                    <a:pt x="5232" y="909612"/>
                  </a:lnTo>
                  <a:lnTo>
                    <a:pt x="5232" y="916343"/>
                  </a:lnTo>
                  <a:lnTo>
                    <a:pt x="7962" y="919073"/>
                  </a:lnTo>
                  <a:lnTo>
                    <a:pt x="14681" y="919073"/>
                  </a:lnTo>
                  <a:lnTo>
                    <a:pt x="17411" y="916343"/>
                  </a:lnTo>
                  <a:lnTo>
                    <a:pt x="17411" y="909612"/>
                  </a:lnTo>
                  <a:close/>
                </a:path>
                <a:path w="3686175" h="1988184">
                  <a:moveTo>
                    <a:pt x="19507" y="884110"/>
                  </a:moveTo>
                  <a:lnTo>
                    <a:pt x="16776" y="881380"/>
                  </a:lnTo>
                  <a:lnTo>
                    <a:pt x="10058" y="881380"/>
                  </a:lnTo>
                  <a:lnTo>
                    <a:pt x="7327" y="884110"/>
                  </a:lnTo>
                  <a:lnTo>
                    <a:pt x="7327" y="890841"/>
                  </a:lnTo>
                  <a:lnTo>
                    <a:pt x="10058" y="893559"/>
                  </a:lnTo>
                  <a:lnTo>
                    <a:pt x="16776" y="893559"/>
                  </a:lnTo>
                  <a:lnTo>
                    <a:pt x="19507" y="890841"/>
                  </a:lnTo>
                  <a:lnTo>
                    <a:pt x="19507" y="884110"/>
                  </a:lnTo>
                  <a:close/>
                </a:path>
                <a:path w="3686175" h="1988184">
                  <a:moveTo>
                    <a:pt x="22021" y="858634"/>
                  </a:moveTo>
                  <a:lnTo>
                    <a:pt x="19291" y="855903"/>
                  </a:lnTo>
                  <a:lnTo>
                    <a:pt x="12573" y="855903"/>
                  </a:lnTo>
                  <a:lnTo>
                    <a:pt x="9842" y="858634"/>
                  </a:lnTo>
                  <a:lnTo>
                    <a:pt x="9842" y="865365"/>
                  </a:lnTo>
                  <a:lnTo>
                    <a:pt x="12573" y="868083"/>
                  </a:lnTo>
                  <a:lnTo>
                    <a:pt x="19291" y="868083"/>
                  </a:lnTo>
                  <a:lnTo>
                    <a:pt x="22021" y="865365"/>
                  </a:lnTo>
                  <a:lnTo>
                    <a:pt x="22021" y="858634"/>
                  </a:lnTo>
                  <a:close/>
                </a:path>
                <a:path w="3686175" h="1988184">
                  <a:moveTo>
                    <a:pt x="24853" y="833208"/>
                  </a:moveTo>
                  <a:lnTo>
                    <a:pt x="22123" y="830478"/>
                  </a:lnTo>
                  <a:lnTo>
                    <a:pt x="15392" y="830478"/>
                  </a:lnTo>
                  <a:lnTo>
                    <a:pt x="12674" y="833208"/>
                  </a:lnTo>
                  <a:lnTo>
                    <a:pt x="12674" y="839927"/>
                  </a:lnTo>
                  <a:lnTo>
                    <a:pt x="15392" y="842645"/>
                  </a:lnTo>
                  <a:lnTo>
                    <a:pt x="22123" y="842645"/>
                  </a:lnTo>
                  <a:lnTo>
                    <a:pt x="24853" y="839927"/>
                  </a:lnTo>
                  <a:lnTo>
                    <a:pt x="24853" y="833208"/>
                  </a:lnTo>
                  <a:close/>
                </a:path>
                <a:path w="3686175" h="1988184">
                  <a:moveTo>
                    <a:pt x="27990" y="807808"/>
                  </a:moveTo>
                  <a:lnTo>
                    <a:pt x="25260" y="805078"/>
                  </a:lnTo>
                  <a:lnTo>
                    <a:pt x="18554" y="805078"/>
                  </a:lnTo>
                  <a:lnTo>
                    <a:pt x="15811" y="807808"/>
                  </a:lnTo>
                  <a:lnTo>
                    <a:pt x="15811" y="814539"/>
                  </a:lnTo>
                  <a:lnTo>
                    <a:pt x="18554" y="817257"/>
                  </a:lnTo>
                  <a:lnTo>
                    <a:pt x="25260" y="817257"/>
                  </a:lnTo>
                  <a:lnTo>
                    <a:pt x="27990" y="814539"/>
                  </a:lnTo>
                  <a:lnTo>
                    <a:pt x="27990" y="807808"/>
                  </a:lnTo>
                  <a:close/>
                </a:path>
                <a:path w="3686175" h="1988184">
                  <a:moveTo>
                    <a:pt x="31546" y="782459"/>
                  </a:moveTo>
                  <a:lnTo>
                    <a:pt x="28816" y="779729"/>
                  </a:lnTo>
                  <a:lnTo>
                    <a:pt x="22098" y="779729"/>
                  </a:lnTo>
                  <a:lnTo>
                    <a:pt x="19380" y="782459"/>
                  </a:lnTo>
                  <a:lnTo>
                    <a:pt x="19380" y="789190"/>
                  </a:lnTo>
                  <a:lnTo>
                    <a:pt x="22098" y="791908"/>
                  </a:lnTo>
                  <a:lnTo>
                    <a:pt x="28816" y="791908"/>
                  </a:lnTo>
                  <a:lnTo>
                    <a:pt x="31546" y="789190"/>
                  </a:lnTo>
                  <a:lnTo>
                    <a:pt x="31546" y="782459"/>
                  </a:lnTo>
                  <a:close/>
                </a:path>
                <a:path w="3686175" h="1988184">
                  <a:moveTo>
                    <a:pt x="35420" y="757161"/>
                  </a:moveTo>
                  <a:lnTo>
                    <a:pt x="32689" y="754430"/>
                  </a:lnTo>
                  <a:lnTo>
                    <a:pt x="25971" y="754430"/>
                  </a:lnTo>
                  <a:lnTo>
                    <a:pt x="23241" y="757161"/>
                  </a:lnTo>
                  <a:lnTo>
                    <a:pt x="23241" y="763892"/>
                  </a:lnTo>
                  <a:lnTo>
                    <a:pt x="25971" y="766610"/>
                  </a:lnTo>
                  <a:lnTo>
                    <a:pt x="32689" y="766610"/>
                  </a:lnTo>
                  <a:lnTo>
                    <a:pt x="35420" y="763892"/>
                  </a:lnTo>
                  <a:lnTo>
                    <a:pt x="35420" y="757161"/>
                  </a:lnTo>
                  <a:close/>
                </a:path>
                <a:path w="3686175" h="1988184">
                  <a:moveTo>
                    <a:pt x="39611" y="731926"/>
                  </a:moveTo>
                  <a:lnTo>
                    <a:pt x="36880" y="729183"/>
                  </a:lnTo>
                  <a:lnTo>
                    <a:pt x="30175" y="729183"/>
                  </a:lnTo>
                  <a:lnTo>
                    <a:pt x="27444" y="731926"/>
                  </a:lnTo>
                  <a:lnTo>
                    <a:pt x="27444" y="738644"/>
                  </a:lnTo>
                  <a:lnTo>
                    <a:pt x="30175" y="741362"/>
                  </a:lnTo>
                  <a:lnTo>
                    <a:pt x="36880" y="741362"/>
                  </a:lnTo>
                  <a:lnTo>
                    <a:pt x="39611" y="738644"/>
                  </a:lnTo>
                  <a:lnTo>
                    <a:pt x="39611" y="731926"/>
                  </a:lnTo>
                  <a:close/>
                </a:path>
                <a:path w="3686175" h="1988184">
                  <a:moveTo>
                    <a:pt x="44221" y="706742"/>
                  </a:moveTo>
                  <a:lnTo>
                    <a:pt x="41490" y="704011"/>
                  </a:lnTo>
                  <a:lnTo>
                    <a:pt x="34785" y="704011"/>
                  </a:lnTo>
                  <a:lnTo>
                    <a:pt x="32042" y="706742"/>
                  </a:lnTo>
                  <a:lnTo>
                    <a:pt x="32042" y="713460"/>
                  </a:lnTo>
                  <a:lnTo>
                    <a:pt x="34785" y="716178"/>
                  </a:lnTo>
                  <a:lnTo>
                    <a:pt x="41490" y="716178"/>
                  </a:lnTo>
                  <a:lnTo>
                    <a:pt x="44221" y="713460"/>
                  </a:lnTo>
                  <a:lnTo>
                    <a:pt x="44221" y="706742"/>
                  </a:lnTo>
                  <a:close/>
                </a:path>
                <a:path w="3686175" h="1988184">
                  <a:moveTo>
                    <a:pt x="49149" y="681621"/>
                  </a:moveTo>
                  <a:lnTo>
                    <a:pt x="46418" y="678891"/>
                  </a:lnTo>
                  <a:lnTo>
                    <a:pt x="39687" y="678891"/>
                  </a:lnTo>
                  <a:lnTo>
                    <a:pt x="36969" y="681621"/>
                  </a:lnTo>
                  <a:lnTo>
                    <a:pt x="36969" y="688340"/>
                  </a:lnTo>
                  <a:lnTo>
                    <a:pt x="39687" y="691070"/>
                  </a:lnTo>
                  <a:lnTo>
                    <a:pt x="46418" y="691070"/>
                  </a:lnTo>
                  <a:lnTo>
                    <a:pt x="49149" y="688340"/>
                  </a:lnTo>
                  <a:lnTo>
                    <a:pt x="49149" y="681621"/>
                  </a:lnTo>
                  <a:close/>
                </a:path>
                <a:path w="3686175" h="1988184">
                  <a:moveTo>
                    <a:pt x="54368" y="656577"/>
                  </a:moveTo>
                  <a:lnTo>
                    <a:pt x="51650" y="653846"/>
                  </a:lnTo>
                  <a:lnTo>
                    <a:pt x="44919" y="653846"/>
                  </a:lnTo>
                  <a:lnTo>
                    <a:pt x="42202" y="656577"/>
                  </a:lnTo>
                  <a:lnTo>
                    <a:pt x="42202" y="663308"/>
                  </a:lnTo>
                  <a:lnTo>
                    <a:pt x="44919" y="666026"/>
                  </a:lnTo>
                  <a:lnTo>
                    <a:pt x="51650" y="666026"/>
                  </a:lnTo>
                  <a:lnTo>
                    <a:pt x="54368" y="663308"/>
                  </a:lnTo>
                  <a:lnTo>
                    <a:pt x="54368" y="656577"/>
                  </a:lnTo>
                  <a:close/>
                </a:path>
                <a:path w="3686175" h="1988184">
                  <a:moveTo>
                    <a:pt x="60032" y="631609"/>
                  </a:moveTo>
                  <a:lnTo>
                    <a:pt x="57302" y="628878"/>
                  </a:lnTo>
                  <a:lnTo>
                    <a:pt x="50596" y="628878"/>
                  </a:lnTo>
                  <a:lnTo>
                    <a:pt x="47853" y="631609"/>
                  </a:lnTo>
                  <a:lnTo>
                    <a:pt x="47853" y="638327"/>
                  </a:lnTo>
                  <a:lnTo>
                    <a:pt x="50596" y="641057"/>
                  </a:lnTo>
                  <a:lnTo>
                    <a:pt x="57302" y="641057"/>
                  </a:lnTo>
                  <a:lnTo>
                    <a:pt x="60032" y="638327"/>
                  </a:lnTo>
                  <a:lnTo>
                    <a:pt x="60032" y="631609"/>
                  </a:lnTo>
                  <a:close/>
                </a:path>
                <a:path w="3686175" h="1988184">
                  <a:moveTo>
                    <a:pt x="65887" y="606717"/>
                  </a:moveTo>
                  <a:lnTo>
                    <a:pt x="63157" y="603986"/>
                  </a:lnTo>
                  <a:lnTo>
                    <a:pt x="56438" y="603986"/>
                  </a:lnTo>
                  <a:lnTo>
                    <a:pt x="53708" y="606717"/>
                  </a:lnTo>
                  <a:lnTo>
                    <a:pt x="53708" y="613448"/>
                  </a:lnTo>
                  <a:lnTo>
                    <a:pt x="56438" y="616165"/>
                  </a:lnTo>
                  <a:lnTo>
                    <a:pt x="63157" y="616165"/>
                  </a:lnTo>
                  <a:lnTo>
                    <a:pt x="65887" y="613448"/>
                  </a:lnTo>
                  <a:lnTo>
                    <a:pt x="65887" y="606717"/>
                  </a:lnTo>
                  <a:close/>
                </a:path>
                <a:path w="3686175" h="1988184">
                  <a:moveTo>
                    <a:pt x="72186" y="581914"/>
                  </a:moveTo>
                  <a:lnTo>
                    <a:pt x="69443" y="579183"/>
                  </a:lnTo>
                  <a:lnTo>
                    <a:pt x="62738" y="579183"/>
                  </a:lnTo>
                  <a:lnTo>
                    <a:pt x="60007" y="581914"/>
                  </a:lnTo>
                  <a:lnTo>
                    <a:pt x="60007" y="588632"/>
                  </a:lnTo>
                  <a:lnTo>
                    <a:pt x="62738" y="591362"/>
                  </a:lnTo>
                  <a:lnTo>
                    <a:pt x="69443" y="591362"/>
                  </a:lnTo>
                  <a:lnTo>
                    <a:pt x="72186" y="588632"/>
                  </a:lnTo>
                  <a:lnTo>
                    <a:pt x="72186" y="581914"/>
                  </a:lnTo>
                  <a:close/>
                </a:path>
                <a:path w="3686175" h="1988184">
                  <a:moveTo>
                    <a:pt x="78867" y="557199"/>
                  </a:moveTo>
                  <a:lnTo>
                    <a:pt x="76136" y="554469"/>
                  </a:lnTo>
                  <a:lnTo>
                    <a:pt x="69430" y="554469"/>
                  </a:lnTo>
                  <a:lnTo>
                    <a:pt x="66700" y="557199"/>
                  </a:lnTo>
                  <a:lnTo>
                    <a:pt x="66700" y="563930"/>
                  </a:lnTo>
                  <a:lnTo>
                    <a:pt x="69430" y="566648"/>
                  </a:lnTo>
                  <a:lnTo>
                    <a:pt x="76136" y="566648"/>
                  </a:lnTo>
                  <a:lnTo>
                    <a:pt x="78867" y="563930"/>
                  </a:lnTo>
                  <a:lnTo>
                    <a:pt x="78867" y="557199"/>
                  </a:lnTo>
                  <a:close/>
                </a:path>
                <a:path w="3686175" h="1988184">
                  <a:moveTo>
                    <a:pt x="85890" y="532574"/>
                  </a:moveTo>
                  <a:lnTo>
                    <a:pt x="83159" y="529844"/>
                  </a:lnTo>
                  <a:lnTo>
                    <a:pt x="76441" y="529844"/>
                  </a:lnTo>
                  <a:lnTo>
                    <a:pt x="73723" y="532574"/>
                  </a:lnTo>
                  <a:lnTo>
                    <a:pt x="73723" y="539292"/>
                  </a:lnTo>
                  <a:lnTo>
                    <a:pt x="76441" y="542023"/>
                  </a:lnTo>
                  <a:lnTo>
                    <a:pt x="83159" y="542023"/>
                  </a:lnTo>
                  <a:lnTo>
                    <a:pt x="85890" y="539292"/>
                  </a:lnTo>
                  <a:lnTo>
                    <a:pt x="85890" y="532574"/>
                  </a:lnTo>
                  <a:close/>
                </a:path>
                <a:path w="3686175" h="1988184">
                  <a:moveTo>
                    <a:pt x="93116" y="508038"/>
                  </a:moveTo>
                  <a:lnTo>
                    <a:pt x="90385" y="505320"/>
                  </a:lnTo>
                  <a:lnTo>
                    <a:pt x="83667" y="505320"/>
                  </a:lnTo>
                  <a:lnTo>
                    <a:pt x="80937" y="508038"/>
                  </a:lnTo>
                  <a:lnTo>
                    <a:pt x="80937" y="514769"/>
                  </a:lnTo>
                  <a:lnTo>
                    <a:pt x="83667" y="517499"/>
                  </a:lnTo>
                  <a:lnTo>
                    <a:pt x="90385" y="517499"/>
                  </a:lnTo>
                  <a:lnTo>
                    <a:pt x="93116" y="514769"/>
                  </a:lnTo>
                  <a:lnTo>
                    <a:pt x="93116" y="508038"/>
                  </a:lnTo>
                  <a:close/>
                </a:path>
                <a:path w="3686175" h="1988184">
                  <a:moveTo>
                    <a:pt x="100876" y="483641"/>
                  </a:moveTo>
                  <a:lnTo>
                    <a:pt x="98145" y="480898"/>
                  </a:lnTo>
                  <a:lnTo>
                    <a:pt x="91427" y="480898"/>
                  </a:lnTo>
                  <a:lnTo>
                    <a:pt x="88696" y="483641"/>
                  </a:lnTo>
                  <a:lnTo>
                    <a:pt x="88696" y="490359"/>
                  </a:lnTo>
                  <a:lnTo>
                    <a:pt x="91427" y="493077"/>
                  </a:lnTo>
                  <a:lnTo>
                    <a:pt x="98145" y="493077"/>
                  </a:lnTo>
                  <a:lnTo>
                    <a:pt x="100876" y="490359"/>
                  </a:lnTo>
                  <a:lnTo>
                    <a:pt x="100876" y="483641"/>
                  </a:lnTo>
                  <a:close/>
                </a:path>
                <a:path w="3686175" h="1988184">
                  <a:moveTo>
                    <a:pt x="108813" y="459320"/>
                  </a:moveTo>
                  <a:lnTo>
                    <a:pt x="106095" y="456590"/>
                  </a:lnTo>
                  <a:lnTo>
                    <a:pt x="99377" y="456590"/>
                  </a:lnTo>
                  <a:lnTo>
                    <a:pt x="96647" y="459320"/>
                  </a:lnTo>
                  <a:lnTo>
                    <a:pt x="96647" y="466039"/>
                  </a:lnTo>
                  <a:lnTo>
                    <a:pt x="99377" y="468769"/>
                  </a:lnTo>
                  <a:lnTo>
                    <a:pt x="106095" y="468769"/>
                  </a:lnTo>
                  <a:lnTo>
                    <a:pt x="108813" y="466039"/>
                  </a:lnTo>
                  <a:lnTo>
                    <a:pt x="108813" y="459320"/>
                  </a:lnTo>
                  <a:close/>
                </a:path>
                <a:path w="3686175" h="1988184">
                  <a:moveTo>
                    <a:pt x="117106" y="435127"/>
                  </a:moveTo>
                  <a:lnTo>
                    <a:pt x="114363" y="432396"/>
                  </a:lnTo>
                  <a:lnTo>
                    <a:pt x="107657" y="432396"/>
                  </a:lnTo>
                  <a:lnTo>
                    <a:pt x="104927" y="435127"/>
                  </a:lnTo>
                  <a:lnTo>
                    <a:pt x="104927" y="441845"/>
                  </a:lnTo>
                  <a:lnTo>
                    <a:pt x="107657" y="444563"/>
                  </a:lnTo>
                  <a:lnTo>
                    <a:pt x="114363" y="444563"/>
                  </a:lnTo>
                  <a:lnTo>
                    <a:pt x="117106" y="441845"/>
                  </a:lnTo>
                  <a:lnTo>
                    <a:pt x="117106" y="435127"/>
                  </a:lnTo>
                  <a:close/>
                </a:path>
                <a:path w="3686175" h="1988184">
                  <a:moveTo>
                    <a:pt x="125793" y="411035"/>
                  </a:moveTo>
                  <a:lnTo>
                    <a:pt x="123063" y="408305"/>
                  </a:lnTo>
                  <a:lnTo>
                    <a:pt x="116344" y="408305"/>
                  </a:lnTo>
                  <a:lnTo>
                    <a:pt x="113614" y="411035"/>
                  </a:lnTo>
                  <a:lnTo>
                    <a:pt x="113614" y="417766"/>
                  </a:lnTo>
                  <a:lnTo>
                    <a:pt x="116344" y="420484"/>
                  </a:lnTo>
                  <a:lnTo>
                    <a:pt x="123063" y="420484"/>
                  </a:lnTo>
                  <a:lnTo>
                    <a:pt x="125793" y="417766"/>
                  </a:lnTo>
                  <a:lnTo>
                    <a:pt x="125793" y="411035"/>
                  </a:lnTo>
                  <a:close/>
                </a:path>
                <a:path w="3686175" h="1988184">
                  <a:moveTo>
                    <a:pt x="134785" y="387070"/>
                  </a:moveTo>
                  <a:lnTo>
                    <a:pt x="132067" y="384340"/>
                  </a:lnTo>
                  <a:lnTo>
                    <a:pt x="125336" y="384340"/>
                  </a:lnTo>
                  <a:lnTo>
                    <a:pt x="122605" y="387070"/>
                  </a:lnTo>
                  <a:lnTo>
                    <a:pt x="122605" y="393801"/>
                  </a:lnTo>
                  <a:lnTo>
                    <a:pt x="125336" y="396519"/>
                  </a:lnTo>
                  <a:lnTo>
                    <a:pt x="132067" y="396519"/>
                  </a:lnTo>
                  <a:lnTo>
                    <a:pt x="134785" y="393801"/>
                  </a:lnTo>
                  <a:lnTo>
                    <a:pt x="134785" y="387070"/>
                  </a:lnTo>
                  <a:close/>
                </a:path>
                <a:path w="3686175" h="1988184">
                  <a:moveTo>
                    <a:pt x="144119" y="363245"/>
                  </a:moveTo>
                  <a:lnTo>
                    <a:pt x="141389" y="360514"/>
                  </a:lnTo>
                  <a:lnTo>
                    <a:pt x="134670" y="360514"/>
                  </a:lnTo>
                  <a:lnTo>
                    <a:pt x="131940" y="363245"/>
                  </a:lnTo>
                  <a:lnTo>
                    <a:pt x="131940" y="369976"/>
                  </a:lnTo>
                  <a:lnTo>
                    <a:pt x="134670" y="372694"/>
                  </a:lnTo>
                  <a:lnTo>
                    <a:pt x="141389" y="372694"/>
                  </a:lnTo>
                  <a:lnTo>
                    <a:pt x="144119" y="369976"/>
                  </a:lnTo>
                  <a:lnTo>
                    <a:pt x="144119" y="363245"/>
                  </a:lnTo>
                  <a:close/>
                </a:path>
                <a:path w="3686175" h="1988184">
                  <a:moveTo>
                    <a:pt x="153746" y="339534"/>
                  </a:moveTo>
                  <a:lnTo>
                    <a:pt x="151015" y="336816"/>
                  </a:lnTo>
                  <a:lnTo>
                    <a:pt x="144297" y="336816"/>
                  </a:lnTo>
                  <a:lnTo>
                    <a:pt x="141566" y="339534"/>
                  </a:lnTo>
                  <a:lnTo>
                    <a:pt x="141566" y="346265"/>
                  </a:lnTo>
                  <a:lnTo>
                    <a:pt x="144297" y="348996"/>
                  </a:lnTo>
                  <a:lnTo>
                    <a:pt x="151015" y="348996"/>
                  </a:lnTo>
                  <a:lnTo>
                    <a:pt x="153746" y="346265"/>
                  </a:lnTo>
                  <a:lnTo>
                    <a:pt x="153746" y="339534"/>
                  </a:lnTo>
                  <a:close/>
                </a:path>
                <a:path w="3686175" h="1988184">
                  <a:moveTo>
                    <a:pt x="163791" y="315976"/>
                  </a:moveTo>
                  <a:lnTo>
                    <a:pt x="161074" y="313245"/>
                  </a:lnTo>
                  <a:lnTo>
                    <a:pt x="154343" y="313245"/>
                  </a:lnTo>
                  <a:lnTo>
                    <a:pt x="151625" y="315976"/>
                  </a:lnTo>
                  <a:lnTo>
                    <a:pt x="151625" y="322694"/>
                  </a:lnTo>
                  <a:lnTo>
                    <a:pt x="154343" y="325424"/>
                  </a:lnTo>
                  <a:lnTo>
                    <a:pt x="161074" y="325424"/>
                  </a:lnTo>
                  <a:lnTo>
                    <a:pt x="163791" y="322694"/>
                  </a:lnTo>
                  <a:lnTo>
                    <a:pt x="163791" y="315976"/>
                  </a:lnTo>
                  <a:close/>
                </a:path>
                <a:path w="3686175" h="1988184">
                  <a:moveTo>
                    <a:pt x="174066" y="292557"/>
                  </a:moveTo>
                  <a:lnTo>
                    <a:pt x="171335" y="289814"/>
                  </a:lnTo>
                  <a:lnTo>
                    <a:pt x="164604" y="289814"/>
                  </a:lnTo>
                  <a:lnTo>
                    <a:pt x="161886" y="292557"/>
                  </a:lnTo>
                  <a:lnTo>
                    <a:pt x="161886" y="299275"/>
                  </a:lnTo>
                  <a:lnTo>
                    <a:pt x="164604" y="301993"/>
                  </a:lnTo>
                  <a:lnTo>
                    <a:pt x="171335" y="301993"/>
                  </a:lnTo>
                  <a:lnTo>
                    <a:pt x="174066" y="299275"/>
                  </a:lnTo>
                  <a:lnTo>
                    <a:pt x="174066" y="292557"/>
                  </a:lnTo>
                  <a:close/>
                </a:path>
                <a:path w="3686175" h="1988184">
                  <a:moveTo>
                    <a:pt x="184645" y="269265"/>
                  </a:moveTo>
                  <a:lnTo>
                    <a:pt x="181902" y="266534"/>
                  </a:lnTo>
                  <a:lnTo>
                    <a:pt x="175196" y="266534"/>
                  </a:lnTo>
                  <a:lnTo>
                    <a:pt x="172466" y="269265"/>
                  </a:lnTo>
                  <a:lnTo>
                    <a:pt x="172466" y="275983"/>
                  </a:lnTo>
                  <a:lnTo>
                    <a:pt x="175196" y="278714"/>
                  </a:lnTo>
                  <a:lnTo>
                    <a:pt x="181902" y="278714"/>
                  </a:lnTo>
                  <a:lnTo>
                    <a:pt x="184645" y="275983"/>
                  </a:lnTo>
                  <a:lnTo>
                    <a:pt x="184645" y="269265"/>
                  </a:lnTo>
                  <a:close/>
                </a:path>
                <a:path w="3686175" h="1988184">
                  <a:moveTo>
                    <a:pt x="195618" y="246126"/>
                  </a:moveTo>
                  <a:lnTo>
                    <a:pt x="192887" y="243395"/>
                  </a:lnTo>
                  <a:lnTo>
                    <a:pt x="186182" y="243395"/>
                  </a:lnTo>
                  <a:lnTo>
                    <a:pt x="183451" y="246126"/>
                  </a:lnTo>
                  <a:lnTo>
                    <a:pt x="183451" y="252844"/>
                  </a:lnTo>
                  <a:lnTo>
                    <a:pt x="186182" y="255574"/>
                  </a:lnTo>
                  <a:lnTo>
                    <a:pt x="192887" y="255574"/>
                  </a:lnTo>
                  <a:lnTo>
                    <a:pt x="195618" y="252844"/>
                  </a:lnTo>
                  <a:lnTo>
                    <a:pt x="195618" y="246126"/>
                  </a:lnTo>
                  <a:close/>
                </a:path>
                <a:path w="3686175" h="1988184">
                  <a:moveTo>
                    <a:pt x="206832" y="223139"/>
                  </a:moveTo>
                  <a:lnTo>
                    <a:pt x="204101" y="220421"/>
                  </a:lnTo>
                  <a:lnTo>
                    <a:pt x="197383" y="220421"/>
                  </a:lnTo>
                  <a:lnTo>
                    <a:pt x="194665" y="223139"/>
                  </a:lnTo>
                  <a:lnTo>
                    <a:pt x="194665" y="229870"/>
                  </a:lnTo>
                  <a:lnTo>
                    <a:pt x="197383" y="232600"/>
                  </a:lnTo>
                  <a:lnTo>
                    <a:pt x="204101" y="232600"/>
                  </a:lnTo>
                  <a:lnTo>
                    <a:pt x="206832" y="229870"/>
                  </a:lnTo>
                  <a:lnTo>
                    <a:pt x="206832" y="223139"/>
                  </a:lnTo>
                  <a:close/>
                </a:path>
                <a:path w="3686175" h="1988184">
                  <a:moveTo>
                    <a:pt x="218465" y="200329"/>
                  </a:moveTo>
                  <a:lnTo>
                    <a:pt x="215722" y="197599"/>
                  </a:lnTo>
                  <a:lnTo>
                    <a:pt x="209016" y="197599"/>
                  </a:lnTo>
                  <a:lnTo>
                    <a:pt x="206286" y="200329"/>
                  </a:lnTo>
                  <a:lnTo>
                    <a:pt x="206286" y="207060"/>
                  </a:lnTo>
                  <a:lnTo>
                    <a:pt x="209016" y="209778"/>
                  </a:lnTo>
                  <a:lnTo>
                    <a:pt x="215722" y="209778"/>
                  </a:lnTo>
                  <a:lnTo>
                    <a:pt x="218465" y="207060"/>
                  </a:lnTo>
                  <a:lnTo>
                    <a:pt x="218465" y="200329"/>
                  </a:lnTo>
                  <a:close/>
                </a:path>
                <a:path w="3686175" h="1988184">
                  <a:moveTo>
                    <a:pt x="230390" y="177660"/>
                  </a:moveTo>
                  <a:lnTo>
                    <a:pt x="227647" y="174929"/>
                  </a:lnTo>
                  <a:lnTo>
                    <a:pt x="220941" y="174929"/>
                  </a:lnTo>
                  <a:lnTo>
                    <a:pt x="218211" y="177660"/>
                  </a:lnTo>
                  <a:lnTo>
                    <a:pt x="218211" y="184391"/>
                  </a:lnTo>
                  <a:lnTo>
                    <a:pt x="220941" y="187109"/>
                  </a:lnTo>
                  <a:lnTo>
                    <a:pt x="227647" y="187109"/>
                  </a:lnTo>
                  <a:lnTo>
                    <a:pt x="230390" y="184391"/>
                  </a:lnTo>
                  <a:lnTo>
                    <a:pt x="230390" y="177660"/>
                  </a:lnTo>
                  <a:close/>
                </a:path>
                <a:path w="3686175" h="1988184">
                  <a:moveTo>
                    <a:pt x="242544" y="155168"/>
                  </a:moveTo>
                  <a:lnTo>
                    <a:pt x="239814" y="152438"/>
                  </a:lnTo>
                  <a:lnTo>
                    <a:pt x="233083" y="152438"/>
                  </a:lnTo>
                  <a:lnTo>
                    <a:pt x="230365" y="155168"/>
                  </a:lnTo>
                  <a:lnTo>
                    <a:pt x="230365" y="161899"/>
                  </a:lnTo>
                  <a:lnTo>
                    <a:pt x="233083" y="164617"/>
                  </a:lnTo>
                  <a:lnTo>
                    <a:pt x="239814" y="164617"/>
                  </a:lnTo>
                  <a:lnTo>
                    <a:pt x="242544" y="161899"/>
                  </a:lnTo>
                  <a:lnTo>
                    <a:pt x="242544" y="155168"/>
                  </a:lnTo>
                  <a:close/>
                </a:path>
                <a:path w="3686175" h="1988184">
                  <a:moveTo>
                    <a:pt x="255092" y="132842"/>
                  </a:moveTo>
                  <a:lnTo>
                    <a:pt x="252374" y="130111"/>
                  </a:lnTo>
                  <a:lnTo>
                    <a:pt x="245656" y="130111"/>
                  </a:lnTo>
                  <a:lnTo>
                    <a:pt x="242925" y="132842"/>
                  </a:lnTo>
                  <a:lnTo>
                    <a:pt x="242925" y="139573"/>
                  </a:lnTo>
                  <a:lnTo>
                    <a:pt x="245656" y="142290"/>
                  </a:lnTo>
                  <a:lnTo>
                    <a:pt x="252374" y="142290"/>
                  </a:lnTo>
                  <a:lnTo>
                    <a:pt x="255092" y="139573"/>
                  </a:lnTo>
                  <a:lnTo>
                    <a:pt x="255092" y="132842"/>
                  </a:lnTo>
                  <a:close/>
                </a:path>
                <a:path w="3686175" h="1988184">
                  <a:moveTo>
                    <a:pt x="267868" y="110705"/>
                  </a:moveTo>
                  <a:lnTo>
                    <a:pt x="265150" y="107975"/>
                  </a:lnTo>
                  <a:lnTo>
                    <a:pt x="258432" y="107975"/>
                  </a:lnTo>
                  <a:lnTo>
                    <a:pt x="255701" y="110705"/>
                  </a:lnTo>
                  <a:lnTo>
                    <a:pt x="255701" y="117424"/>
                  </a:lnTo>
                  <a:lnTo>
                    <a:pt x="258432" y="120154"/>
                  </a:lnTo>
                  <a:lnTo>
                    <a:pt x="265150" y="120154"/>
                  </a:lnTo>
                  <a:lnTo>
                    <a:pt x="267868" y="117424"/>
                  </a:lnTo>
                  <a:lnTo>
                    <a:pt x="267868" y="110705"/>
                  </a:lnTo>
                  <a:close/>
                </a:path>
                <a:path w="3686175" h="1988184">
                  <a:moveTo>
                    <a:pt x="281063" y="88722"/>
                  </a:moveTo>
                  <a:lnTo>
                    <a:pt x="278333" y="86004"/>
                  </a:lnTo>
                  <a:lnTo>
                    <a:pt x="271614" y="86004"/>
                  </a:lnTo>
                  <a:lnTo>
                    <a:pt x="268884" y="88722"/>
                  </a:lnTo>
                  <a:lnTo>
                    <a:pt x="268884" y="95453"/>
                  </a:lnTo>
                  <a:lnTo>
                    <a:pt x="271614" y="98183"/>
                  </a:lnTo>
                  <a:lnTo>
                    <a:pt x="278333" y="98183"/>
                  </a:lnTo>
                  <a:lnTo>
                    <a:pt x="281063" y="95453"/>
                  </a:lnTo>
                  <a:lnTo>
                    <a:pt x="281063" y="88722"/>
                  </a:lnTo>
                  <a:close/>
                </a:path>
                <a:path w="3686175" h="1988184">
                  <a:moveTo>
                    <a:pt x="294462" y="66941"/>
                  </a:moveTo>
                  <a:lnTo>
                    <a:pt x="291744" y="64211"/>
                  </a:lnTo>
                  <a:lnTo>
                    <a:pt x="285026" y="64211"/>
                  </a:lnTo>
                  <a:lnTo>
                    <a:pt x="282295" y="66941"/>
                  </a:lnTo>
                  <a:lnTo>
                    <a:pt x="282295" y="73660"/>
                  </a:lnTo>
                  <a:lnTo>
                    <a:pt x="285026" y="76390"/>
                  </a:lnTo>
                  <a:lnTo>
                    <a:pt x="291744" y="76390"/>
                  </a:lnTo>
                  <a:lnTo>
                    <a:pt x="294462" y="73660"/>
                  </a:lnTo>
                  <a:lnTo>
                    <a:pt x="294462" y="66941"/>
                  </a:lnTo>
                  <a:close/>
                </a:path>
                <a:path w="3686175" h="1988184">
                  <a:moveTo>
                    <a:pt x="308190" y="45339"/>
                  </a:moveTo>
                  <a:lnTo>
                    <a:pt x="305460" y="42608"/>
                  </a:lnTo>
                  <a:lnTo>
                    <a:pt x="298754" y="42608"/>
                  </a:lnTo>
                  <a:lnTo>
                    <a:pt x="296024" y="45339"/>
                  </a:lnTo>
                  <a:lnTo>
                    <a:pt x="296024" y="52070"/>
                  </a:lnTo>
                  <a:lnTo>
                    <a:pt x="298754" y="54787"/>
                  </a:lnTo>
                  <a:lnTo>
                    <a:pt x="305460" y="54787"/>
                  </a:lnTo>
                  <a:lnTo>
                    <a:pt x="308190" y="52070"/>
                  </a:lnTo>
                  <a:lnTo>
                    <a:pt x="308190" y="45339"/>
                  </a:lnTo>
                  <a:close/>
                </a:path>
                <a:path w="3686175" h="1988184">
                  <a:moveTo>
                    <a:pt x="322211" y="23939"/>
                  </a:moveTo>
                  <a:lnTo>
                    <a:pt x="319493" y="21209"/>
                  </a:lnTo>
                  <a:lnTo>
                    <a:pt x="312775" y="21209"/>
                  </a:lnTo>
                  <a:lnTo>
                    <a:pt x="310032" y="23939"/>
                  </a:lnTo>
                  <a:lnTo>
                    <a:pt x="310032" y="30670"/>
                  </a:lnTo>
                  <a:lnTo>
                    <a:pt x="312775" y="33388"/>
                  </a:lnTo>
                  <a:lnTo>
                    <a:pt x="319493" y="33388"/>
                  </a:lnTo>
                  <a:lnTo>
                    <a:pt x="322211" y="30670"/>
                  </a:lnTo>
                  <a:lnTo>
                    <a:pt x="322211" y="23939"/>
                  </a:lnTo>
                  <a:close/>
                </a:path>
                <a:path w="3686175" h="1988184">
                  <a:moveTo>
                    <a:pt x="336575" y="2730"/>
                  </a:moveTo>
                  <a:lnTo>
                    <a:pt x="333844" y="0"/>
                  </a:lnTo>
                  <a:lnTo>
                    <a:pt x="327113" y="0"/>
                  </a:lnTo>
                  <a:lnTo>
                    <a:pt x="324396" y="2730"/>
                  </a:lnTo>
                  <a:lnTo>
                    <a:pt x="324396" y="9448"/>
                  </a:lnTo>
                  <a:lnTo>
                    <a:pt x="327113" y="12179"/>
                  </a:lnTo>
                  <a:lnTo>
                    <a:pt x="333844" y="12179"/>
                  </a:lnTo>
                  <a:lnTo>
                    <a:pt x="336575" y="9448"/>
                  </a:lnTo>
                  <a:lnTo>
                    <a:pt x="336575" y="2730"/>
                  </a:lnTo>
                  <a:close/>
                </a:path>
                <a:path w="3686175" h="1988184">
                  <a:moveTo>
                    <a:pt x="3469246" y="1978723"/>
                  </a:moveTo>
                  <a:lnTo>
                    <a:pt x="3466503" y="1975993"/>
                  </a:lnTo>
                  <a:lnTo>
                    <a:pt x="3459797" y="1975993"/>
                  </a:lnTo>
                  <a:lnTo>
                    <a:pt x="3457067" y="1978723"/>
                  </a:lnTo>
                  <a:lnTo>
                    <a:pt x="3457067" y="1985441"/>
                  </a:lnTo>
                  <a:lnTo>
                    <a:pt x="3459797" y="1988172"/>
                  </a:lnTo>
                  <a:lnTo>
                    <a:pt x="3466503" y="1988172"/>
                  </a:lnTo>
                  <a:lnTo>
                    <a:pt x="3469246" y="1985441"/>
                  </a:lnTo>
                  <a:lnTo>
                    <a:pt x="3469246" y="1978723"/>
                  </a:lnTo>
                  <a:close/>
                </a:path>
                <a:path w="3686175" h="1988184">
                  <a:moveTo>
                    <a:pt x="3481921" y="1956485"/>
                  </a:moveTo>
                  <a:lnTo>
                    <a:pt x="3479190" y="1953755"/>
                  </a:lnTo>
                  <a:lnTo>
                    <a:pt x="3472472" y="1953755"/>
                  </a:lnTo>
                  <a:lnTo>
                    <a:pt x="3469741" y="1956485"/>
                  </a:lnTo>
                  <a:lnTo>
                    <a:pt x="3469741" y="1963216"/>
                  </a:lnTo>
                  <a:lnTo>
                    <a:pt x="3472472" y="1965934"/>
                  </a:lnTo>
                  <a:lnTo>
                    <a:pt x="3479190" y="1965934"/>
                  </a:lnTo>
                  <a:lnTo>
                    <a:pt x="3481921" y="1963216"/>
                  </a:lnTo>
                  <a:lnTo>
                    <a:pt x="3481921" y="1956485"/>
                  </a:lnTo>
                  <a:close/>
                </a:path>
                <a:path w="3686175" h="1988184">
                  <a:moveTo>
                    <a:pt x="3494278" y="1934083"/>
                  </a:moveTo>
                  <a:lnTo>
                    <a:pt x="3491547" y="1931352"/>
                  </a:lnTo>
                  <a:lnTo>
                    <a:pt x="3484816" y="1931352"/>
                  </a:lnTo>
                  <a:lnTo>
                    <a:pt x="3482098" y="1934083"/>
                  </a:lnTo>
                  <a:lnTo>
                    <a:pt x="3482098" y="1940801"/>
                  </a:lnTo>
                  <a:lnTo>
                    <a:pt x="3484816" y="1943519"/>
                  </a:lnTo>
                  <a:lnTo>
                    <a:pt x="3491547" y="1943519"/>
                  </a:lnTo>
                  <a:lnTo>
                    <a:pt x="3494278" y="1940801"/>
                  </a:lnTo>
                  <a:lnTo>
                    <a:pt x="3494278" y="1934083"/>
                  </a:lnTo>
                  <a:close/>
                </a:path>
                <a:path w="3686175" h="1988184">
                  <a:moveTo>
                    <a:pt x="3518039" y="1888744"/>
                  </a:moveTo>
                  <a:lnTo>
                    <a:pt x="3515309" y="1886026"/>
                  </a:lnTo>
                  <a:lnTo>
                    <a:pt x="3508603" y="1886026"/>
                  </a:lnTo>
                  <a:lnTo>
                    <a:pt x="3505873" y="1888744"/>
                  </a:lnTo>
                  <a:lnTo>
                    <a:pt x="3505873" y="1895475"/>
                  </a:lnTo>
                  <a:lnTo>
                    <a:pt x="3508603" y="1898205"/>
                  </a:lnTo>
                  <a:lnTo>
                    <a:pt x="3515309" y="1898205"/>
                  </a:lnTo>
                  <a:lnTo>
                    <a:pt x="3518039" y="1895475"/>
                  </a:lnTo>
                  <a:lnTo>
                    <a:pt x="3518039" y="1888744"/>
                  </a:lnTo>
                  <a:close/>
                </a:path>
                <a:path w="3686175" h="1988184">
                  <a:moveTo>
                    <a:pt x="3529558" y="1865858"/>
                  </a:moveTo>
                  <a:lnTo>
                    <a:pt x="3526828" y="1863128"/>
                  </a:lnTo>
                  <a:lnTo>
                    <a:pt x="3520122" y="1863128"/>
                  </a:lnTo>
                  <a:lnTo>
                    <a:pt x="3517392" y="1865858"/>
                  </a:lnTo>
                  <a:lnTo>
                    <a:pt x="3517392" y="1872576"/>
                  </a:lnTo>
                  <a:lnTo>
                    <a:pt x="3520122" y="1875294"/>
                  </a:lnTo>
                  <a:lnTo>
                    <a:pt x="3526828" y="1875294"/>
                  </a:lnTo>
                  <a:lnTo>
                    <a:pt x="3529558" y="1872576"/>
                  </a:lnTo>
                  <a:lnTo>
                    <a:pt x="3529558" y="1865858"/>
                  </a:lnTo>
                  <a:close/>
                </a:path>
                <a:path w="3686175" h="1988184">
                  <a:moveTo>
                    <a:pt x="3540658" y="1842795"/>
                  </a:moveTo>
                  <a:lnTo>
                    <a:pt x="3537928" y="1840064"/>
                  </a:lnTo>
                  <a:lnTo>
                    <a:pt x="3531209" y="1840064"/>
                  </a:lnTo>
                  <a:lnTo>
                    <a:pt x="3528479" y="1842795"/>
                  </a:lnTo>
                  <a:lnTo>
                    <a:pt x="3528479" y="1849526"/>
                  </a:lnTo>
                  <a:lnTo>
                    <a:pt x="3531209" y="1852244"/>
                  </a:lnTo>
                  <a:lnTo>
                    <a:pt x="3537928" y="1852244"/>
                  </a:lnTo>
                  <a:lnTo>
                    <a:pt x="3540658" y="1849526"/>
                  </a:lnTo>
                  <a:lnTo>
                    <a:pt x="3540658" y="1842795"/>
                  </a:lnTo>
                  <a:close/>
                </a:path>
                <a:path w="3686175" h="1988184">
                  <a:moveTo>
                    <a:pt x="3551440" y="1819592"/>
                  </a:moveTo>
                  <a:lnTo>
                    <a:pt x="3548710" y="1816862"/>
                  </a:lnTo>
                  <a:lnTo>
                    <a:pt x="3541992" y="1816862"/>
                  </a:lnTo>
                  <a:lnTo>
                    <a:pt x="3539274" y="1819592"/>
                  </a:lnTo>
                  <a:lnTo>
                    <a:pt x="3539274" y="1826310"/>
                  </a:lnTo>
                  <a:lnTo>
                    <a:pt x="3541992" y="1829028"/>
                  </a:lnTo>
                  <a:lnTo>
                    <a:pt x="3548710" y="1829028"/>
                  </a:lnTo>
                  <a:lnTo>
                    <a:pt x="3551440" y="1826310"/>
                  </a:lnTo>
                  <a:lnTo>
                    <a:pt x="3551440" y="1819592"/>
                  </a:lnTo>
                  <a:close/>
                </a:path>
                <a:path w="3686175" h="1988184">
                  <a:moveTo>
                    <a:pt x="3561918" y="1796224"/>
                  </a:moveTo>
                  <a:lnTo>
                    <a:pt x="3559187" y="1793506"/>
                  </a:lnTo>
                  <a:lnTo>
                    <a:pt x="3552469" y="1793506"/>
                  </a:lnTo>
                  <a:lnTo>
                    <a:pt x="3549739" y="1796224"/>
                  </a:lnTo>
                  <a:lnTo>
                    <a:pt x="3549739" y="1802955"/>
                  </a:lnTo>
                  <a:lnTo>
                    <a:pt x="3552469" y="1805673"/>
                  </a:lnTo>
                  <a:lnTo>
                    <a:pt x="3559187" y="1805673"/>
                  </a:lnTo>
                  <a:lnTo>
                    <a:pt x="3561918" y="1802955"/>
                  </a:lnTo>
                  <a:lnTo>
                    <a:pt x="3561918" y="1796224"/>
                  </a:lnTo>
                  <a:close/>
                </a:path>
                <a:path w="3686175" h="1988184">
                  <a:moveTo>
                    <a:pt x="3571964" y="1772742"/>
                  </a:moveTo>
                  <a:lnTo>
                    <a:pt x="3569233" y="1769999"/>
                  </a:lnTo>
                  <a:lnTo>
                    <a:pt x="3562515" y="1769999"/>
                  </a:lnTo>
                  <a:lnTo>
                    <a:pt x="3559784" y="1772742"/>
                  </a:lnTo>
                  <a:lnTo>
                    <a:pt x="3559784" y="1779460"/>
                  </a:lnTo>
                  <a:lnTo>
                    <a:pt x="3562515" y="1782178"/>
                  </a:lnTo>
                  <a:lnTo>
                    <a:pt x="3569233" y="1782178"/>
                  </a:lnTo>
                  <a:lnTo>
                    <a:pt x="3571964" y="1779460"/>
                  </a:lnTo>
                  <a:lnTo>
                    <a:pt x="3571964" y="1772742"/>
                  </a:lnTo>
                  <a:close/>
                </a:path>
                <a:path w="3686175" h="1988184">
                  <a:moveTo>
                    <a:pt x="3581819" y="1749094"/>
                  </a:moveTo>
                  <a:lnTo>
                    <a:pt x="3579076" y="1746364"/>
                  </a:lnTo>
                  <a:lnTo>
                    <a:pt x="3572370" y="1746364"/>
                  </a:lnTo>
                  <a:lnTo>
                    <a:pt x="3569639" y="1749094"/>
                  </a:lnTo>
                  <a:lnTo>
                    <a:pt x="3569639" y="1755825"/>
                  </a:lnTo>
                  <a:lnTo>
                    <a:pt x="3572370" y="1758543"/>
                  </a:lnTo>
                  <a:lnTo>
                    <a:pt x="3579076" y="1758543"/>
                  </a:lnTo>
                  <a:lnTo>
                    <a:pt x="3581819" y="1755825"/>
                  </a:lnTo>
                  <a:lnTo>
                    <a:pt x="3581819" y="1749094"/>
                  </a:lnTo>
                  <a:close/>
                </a:path>
                <a:path w="3686175" h="1988184">
                  <a:moveTo>
                    <a:pt x="3591344" y="1725333"/>
                  </a:moveTo>
                  <a:lnTo>
                    <a:pt x="3588613" y="1722602"/>
                  </a:lnTo>
                  <a:lnTo>
                    <a:pt x="3581882" y="1722602"/>
                  </a:lnTo>
                  <a:lnTo>
                    <a:pt x="3579164" y="1725333"/>
                  </a:lnTo>
                  <a:lnTo>
                    <a:pt x="3579164" y="1732051"/>
                  </a:lnTo>
                  <a:lnTo>
                    <a:pt x="3581882" y="1734781"/>
                  </a:lnTo>
                  <a:lnTo>
                    <a:pt x="3588613" y="1734781"/>
                  </a:lnTo>
                  <a:lnTo>
                    <a:pt x="3591344" y="1732051"/>
                  </a:lnTo>
                  <a:lnTo>
                    <a:pt x="3591344" y="1725333"/>
                  </a:lnTo>
                  <a:close/>
                </a:path>
                <a:path w="3686175" h="1988184">
                  <a:moveTo>
                    <a:pt x="3600437" y="1701431"/>
                  </a:moveTo>
                  <a:lnTo>
                    <a:pt x="3597719" y="1698701"/>
                  </a:lnTo>
                  <a:lnTo>
                    <a:pt x="3591001" y="1698701"/>
                  </a:lnTo>
                  <a:lnTo>
                    <a:pt x="3588258" y="1701431"/>
                  </a:lnTo>
                  <a:lnTo>
                    <a:pt x="3588258" y="1708162"/>
                  </a:lnTo>
                  <a:lnTo>
                    <a:pt x="3591001" y="1710880"/>
                  </a:lnTo>
                  <a:lnTo>
                    <a:pt x="3597719" y="1710880"/>
                  </a:lnTo>
                  <a:lnTo>
                    <a:pt x="3600437" y="1708162"/>
                  </a:lnTo>
                  <a:lnTo>
                    <a:pt x="3600437" y="1701431"/>
                  </a:lnTo>
                  <a:close/>
                </a:path>
                <a:path w="3686175" h="1988184">
                  <a:moveTo>
                    <a:pt x="3609238" y="1677403"/>
                  </a:moveTo>
                  <a:lnTo>
                    <a:pt x="3606508" y="1674672"/>
                  </a:lnTo>
                  <a:lnTo>
                    <a:pt x="3599789" y="1674672"/>
                  </a:lnTo>
                  <a:lnTo>
                    <a:pt x="3597071" y="1677403"/>
                  </a:lnTo>
                  <a:lnTo>
                    <a:pt x="3597071" y="1684134"/>
                  </a:lnTo>
                  <a:lnTo>
                    <a:pt x="3599789" y="1686852"/>
                  </a:lnTo>
                  <a:lnTo>
                    <a:pt x="3606508" y="1686852"/>
                  </a:lnTo>
                  <a:lnTo>
                    <a:pt x="3609238" y="1684134"/>
                  </a:lnTo>
                  <a:lnTo>
                    <a:pt x="3609238" y="1677403"/>
                  </a:lnTo>
                  <a:close/>
                </a:path>
                <a:path w="3686175" h="1988184">
                  <a:moveTo>
                    <a:pt x="3617823" y="1653260"/>
                  </a:moveTo>
                  <a:lnTo>
                    <a:pt x="3615105" y="1650542"/>
                  </a:lnTo>
                  <a:lnTo>
                    <a:pt x="3608374" y="1650542"/>
                  </a:lnTo>
                  <a:lnTo>
                    <a:pt x="3605644" y="1653260"/>
                  </a:lnTo>
                  <a:lnTo>
                    <a:pt x="3605644" y="1659991"/>
                  </a:lnTo>
                  <a:lnTo>
                    <a:pt x="3608374" y="1662722"/>
                  </a:lnTo>
                  <a:lnTo>
                    <a:pt x="3615105" y="1662722"/>
                  </a:lnTo>
                  <a:lnTo>
                    <a:pt x="3617823" y="1659991"/>
                  </a:lnTo>
                  <a:lnTo>
                    <a:pt x="3617823" y="1653260"/>
                  </a:lnTo>
                  <a:close/>
                </a:path>
                <a:path w="3686175" h="1988184">
                  <a:moveTo>
                    <a:pt x="3625989" y="1629016"/>
                  </a:moveTo>
                  <a:lnTo>
                    <a:pt x="3623259" y="1626285"/>
                  </a:lnTo>
                  <a:lnTo>
                    <a:pt x="3616541" y="1626285"/>
                  </a:lnTo>
                  <a:lnTo>
                    <a:pt x="3613810" y="1629016"/>
                  </a:lnTo>
                  <a:lnTo>
                    <a:pt x="3613810" y="1635734"/>
                  </a:lnTo>
                  <a:lnTo>
                    <a:pt x="3616541" y="1638465"/>
                  </a:lnTo>
                  <a:lnTo>
                    <a:pt x="3623259" y="1638465"/>
                  </a:lnTo>
                  <a:lnTo>
                    <a:pt x="3625989" y="1635734"/>
                  </a:lnTo>
                  <a:lnTo>
                    <a:pt x="3625989" y="1629016"/>
                  </a:lnTo>
                  <a:close/>
                </a:path>
                <a:path w="3686175" h="1988184">
                  <a:moveTo>
                    <a:pt x="3633736" y="1604632"/>
                  </a:moveTo>
                  <a:lnTo>
                    <a:pt x="3631019" y="1601914"/>
                  </a:lnTo>
                  <a:lnTo>
                    <a:pt x="3624288" y="1601914"/>
                  </a:lnTo>
                  <a:lnTo>
                    <a:pt x="3621570" y="1604632"/>
                  </a:lnTo>
                  <a:lnTo>
                    <a:pt x="3621570" y="1611363"/>
                  </a:lnTo>
                  <a:lnTo>
                    <a:pt x="3624288" y="1614093"/>
                  </a:lnTo>
                  <a:lnTo>
                    <a:pt x="3631019" y="1614093"/>
                  </a:lnTo>
                  <a:lnTo>
                    <a:pt x="3633736" y="1611363"/>
                  </a:lnTo>
                  <a:lnTo>
                    <a:pt x="3633736" y="1604632"/>
                  </a:lnTo>
                  <a:close/>
                </a:path>
                <a:path w="3686175" h="1988184">
                  <a:moveTo>
                    <a:pt x="3659911" y="719378"/>
                  </a:moveTo>
                  <a:lnTo>
                    <a:pt x="3657181" y="716648"/>
                  </a:lnTo>
                  <a:lnTo>
                    <a:pt x="3650475" y="716648"/>
                  </a:lnTo>
                  <a:lnTo>
                    <a:pt x="3647732" y="719378"/>
                  </a:lnTo>
                  <a:lnTo>
                    <a:pt x="3647732" y="726097"/>
                  </a:lnTo>
                  <a:lnTo>
                    <a:pt x="3650475" y="728827"/>
                  </a:lnTo>
                  <a:lnTo>
                    <a:pt x="3657181" y="728827"/>
                  </a:lnTo>
                  <a:lnTo>
                    <a:pt x="3659911" y="726097"/>
                  </a:lnTo>
                  <a:lnTo>
                    <a:pt x="3659911" y="719378"/>
                  </a:lnTo>
                  <a:close/>
                </a:path>
                <a:path w="3686175" h="1988184">
                  <a:moveTo>
                    <a:pt x="3661702" y="1506169"/>
                  </a:moveTo>
                  <a:lnTo>
                    <a:pt x="3658971" y="1503438"/>
                  </a:lnTo>
                  <a:lnTo>
                    <a:pt x="3652266" y="1503438"/>
                  </a:lnTo>
                  <a:lnTo>
                    <a:pt x="3649522" y="1506169"/>
                  </a:lnTo>
                  <a:lnTo>
                    <a:pt x="3649522" y="1512887"/>
                  </a:lnTo>
                  <a:lnTo>
                    <a:pt x="3652266" y="1515618"/>
                  </a:lnTo>
                  <a:lnTo>
                    <a:pt x="3658971" y="1515618"/>
                  </a:lnTo>
                  <a:lnTo>
                    <a:pt x="3661702" y="1512887"/>
                  </a:lnTo>
                  <a:lnTo>
                    <a:pt x="3661702" y="1506169"/>
                  </a:lnTo>
                  <a:close/>
                </a:path>
                <a:path w="3686175" h="1988184">
                  <a:moveTo>
                    <a:pt x="3664318" y="744575"/>
                  </a:moveTo>
                  <a:lnTo>
                    <a:pt x="3661587" y="741845"/>
                  </a:lnTo>
                  <a:lnTo>
                    <a:pt x="3654869" y="741845"/>
                  </a:lnTo>
                  <a:lnTo>
                    <a:pt x="3652151" y="744575"/>
                  </a:lnTo>
                  <a:lnTo>
                    <a:pt x="3652151" y="751306"/>
                  </a:lnTo>
                  <a:lnTo>
                    <a:pt x="3654869" y="754024"/>
                  </a:lnTo>
                  <a:lnTo>
                    <a:pt x="3661587" y="754024"/>
                  </a:lnTo>
                  <a:lnTo>
                    <a:pt x="3664318" y="751306"/>
                  </a:lnTo>
                  <a:lnTo>
                    <a:pt x="3664318" y="744575"/>
                  </a:lnTo>
                  <a:close/>
                </a:path>
                <a:path w="3686175" h="1988184">
                  <a:moveTo>
                    <a:pt x="3667785" y="1481315"/>
                  </a:moveTo>
                  <a:lnTo>
                    <a:pt x="3665042" y="1478584"/>
                  </a:lnTo>
                  <a:lnTo>
                    <a:pt x="3658336" y="1478584"/>
                  </a:lnTo>
                  <a:lnTo>
                    <a:pt x="3655606" y="1481315"/>
                  </a:lnTo>
                  <a:lnTo>
                    <a:pt x="3655606" y="1488033"/>
                  </a:lnTo>
                  <a:lnTo>
                    <a:pt x="3658336" y="1490764"/>
                  </a:lnTo>
                  <a:lnTo>
                    <a:pt x="3665042" y="1490764"/>
                  </a:lnTo>
                  <a:lnTo>
                    <a:pt x="3667785" y="1488033"/>
                  </a:lnTo>
                  <a:lnTo>
                    <a:pt x="3667785" y="1481315"/>
                  </a:lnTo>
                  <a:close/>
                </a:path>
                <a:path w="3686175" h="1988184">
                  <a:moveTo>
                    <a:pt x="3668496" y="769835"/>
                  </a:moveTo>
                  <a:lnTo>
                    <a:pt x="3665778" y="767105"/>
                  </a:lnTo>
                  <a:lnTo>
                    <a:pt x="3659060" y="767105"/>
                  </a:lnTo>
                  <a:lnTo>
                    <a:pt x="3656330" y="769835"/>
                  </a:lnTo>
                  <a:lnTo>
                    <a:pt x="3656330" y="776554"/>
                  </a:lnTo>
                  <a:lnTo>
                    <a:pt x="3659060" y="779284"/>
                  </a:lnTo>
                  <a:lnTo>
                    <a:pt x="3665778" y="779284"/>
                  </a:lnTo>
                  <a:lnTo>
                    <a:pt x="3668496" y="776554"/>
                  </a:lnTo>
                  <a:lnTo>
                    <a:pt x="3668496" y="769835"/>
                  </a:lnTo>
                  <a:close/>
                </a:path>
                <a:path w="3686175" h="1988184">
                  <a:moveTo>
                    <a:pt x="3673627" y="1456385"/>
                  </a:moveTo>
                  <a:lnTo>
                    <a:pt x="3670909" y="1453654"/>
                  </a:lnTo>
                  <a:lnTo>
                    <a:pt x="3664191" y="1453654"/>
                  </a:lnTo>
                  <a:lnTo>
                    <a:pt x="3661460" y="1456385"/>
                  </a:lnTo>
                  <a:lnTo>
                    <a:pt x="3661460" y="1463116"/>
                  </a:lnTo>
                  <a:lnTo>
                    <a:pt x="3664191" y="1465834"/>
                  </a:lnTo>
                  <a:lnTo>
                    <a:pt x="3670909" y="1465834"/>
                  </a:lnTo>
                  <a:lnTo>
                    <a:pt x="3673627" y="1463116"/>
                  </a:lnTo>
                  <a:lnTo>
                    <a:pt x="3673627" y="1456385"/>
                  </a:lnTo>
                  <a:close/>
                </a:path>
                <a:path w="3686175" h="1988184">
                  <a:moveTo>
                    <a:pt x="3678986" y="1431378"/>
                  </a:moveTo>
                  <a:lnTo>
                    <a:pt x="3676256" y="1428648"/>
                  </a:lnTo>
                  <a:lnTo>
                    <a:pt x="3669538" y="1428648"/>
                  </a:lnTo>
                  <a:lnTo>
                    <a:pt x="3666807" y="1431378"/>
                  </a:lnTo>
                  <a:lnTo>
                    <a:pt x="3666807" y="1438109"/>
                  </a:lnTo>
                  <a:lnTo>
                    <a:pt x="3669538" y="1440827"/>
                  </a:lnTo>
                  <a:lnTo>
                    <a:pt x="3676256" y="1440827"/>
                  </a:lnTo>
                  <a:lnTo>
                    <a:pt x="3678986" y="1438109"/>
                  </a:lnTo>
                  <a:lnTo>
                    <a:pt x="3678986" y="1431378"/>
                  </a:lnTo>
                  <a:close/>
                </a:path>
                <a:path w="3686175" h="1988184">
                  <a:moveTo>
                    <a:pt x="3681387" y="871385"/>
                  </a:moveTo>
                  <a:lnTo>
                    <a:pt x="3678656" y="868654"/>
                  </a:lnTo>
                  <a:lnTo>
                    <a:pt x="3671938" y="868654"/>
                  </a:lnTo>
                  <a:lnTo>
                    <a:pt x="3669207" y="871385"/>
                  </a:lnTo>
                  <a:lnTo>
                    <a:pt x="3669207" y="878103"/>
                  </a:lnTo>
                  <a:lnTo>
                    <a:pt x="3671938" y="880833"/>
                  </a:lnTo>
                  <a:lnTo>
                    <a:pt x="3678656" y="880833"/>
                  </a:lnTo>
                  <a:lnTo>
                    <a:pt x="3681387" y="878103"/>
                  </a:lnTo>
                  <a:lnTo>
                    <a:pt x="3681387" y="871385"/>
                  </a:lnTo>
                  <a:close/>
                </a:path>
                <a:path w="3686175" h="1988184">
                  <a:moveTo>
                    <a:pt x="3683685" y="896861"/>
                  </a:moveTo>
                  <a:lnTo>
                    <a:pt x="3680968" y="894130"/>
                  </a:lnTo>
                  <a:lnTo>
                    <a:pt x="3674237" y="894130"/>
                  </a:lnTo>
                  <a:lnTo>
                    <a:pt x="3671506" y="896861"/>
                  </a:lnTo>
                  <a:lnTo>
                    <a:pt x="3671506" y="903592"/>
                  </a:lnTo>
                  <a:lnTo>
                    <a:pt x="3674237" y="906310"/>
                  </a:lnTo>
                  <a:lnTo>
                    <a:pt x="3680968" y="906310"/>
                  </a:lnTo>
                  <a:lnTo>
                    <a:pt x="3683685" y="903592"/>
                  </a:lnTo>
                  <a:lnTo>
                    <a:pt x="3683685" y="896861"/>
                  </a:lnTo>
                  <a:close/>
                </a:path>
                <a:path w="3686175" h="1988184">
                  <a:moveTo>
                    <a:pt x="3685679" y="922388"/>
                  </a:moveTo>
                  <a:lnTo>
                    <a:pt x="3682949" y="919657"/>
                  </a:lnTo>
                  <a:lnTo>
                    <a:pt x="3676231" y="919657"/>
                  </a:lnTo>
                  <a:lnTo>
                    <a:pt x="3673500" y="922388"/>
                  </a:lnTo>
                  <a:lnTo>
                    <a:pt x="3673500" y="929106"/>
                  </a:lnTo>
                  <a:lnTo>
                    <a:pt x="3676231" y="931837"/>
                  </a:lnTo>
                  <a:lnTo>
                    <a:pt x="3682949" y="931837"/>
                  </a:lnTo>
                  <a:lnTo>
                    <a:pt x="3685679" y="929106"/>
                  </a:lnTo>
                  <a:lnTo>
                    <a:pt x="3685679" y="92238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2174588" y="8262232"/>
              <a:ext cx="3390265" cy="2209165"/>
            </a:xfrm>
            <a:custGeom>
              <a:avLst/>
              <a:gdLst/>
              <a:ahLst/>
              <a:cxnLst/>
              <a:rect l="l" t="t" r="r" b="b"/>
              <a:pathLst>
                <a:path w="3390265" h="2209165">
                  <a:moveTo>
                    <a:pt x="12179" y="312331"/>
                  </a:moveTo>
                  <a:lnTo>
                    <a:pt x="9448" y="309600"/>
                  </a:lnTo>
                  <a:lnTo>
                    <a:pt x="2717" y="309600"/>
                  </a:lnTo>
                  <a:lnTo>
                    <a:pt x="0" y="312331"/>
                  </a:lnTo>
                  <a:lnTo>
                    <a:pt x="0" y="319049"/>
                  </a:lnTo>
                  <a:lnTo>
                    <a:pt x="2717" y="321779"/>
                  </a:lnTo>
                  <a:lnTo>
                    <a:pt x="9448" y="321779"/>
                  </a:lnTo>
                  <a:lnTo>
                    <a:pt x="12179" y="319049"/>
                  </a:lnTo>
                  <a:lnTo>
                    <a:pt x="12179" y="312331"/>
                  </a:lnTo>
                  <a:close/>
                </a:path>
                <a:path w="3390265" h="2209165">
                  <a:moveTo>
                    <a:pt x="26720" y="291312"/>
                  </a:moveTo>
                  <a:lnTo>
                    <a:pt x="24003" y="288594"/>
                  </a:lnTo>
                  <a:lnTo>
                    <a:pt x="17272" y="288594"/>
                  </a:lnTo>
                  <a:lnTo>
                    <a:pt x="14554" y="291312"/>
                  </a:lnTo>
                  <a:lnTo>
                    <a:pt x="14554" y="298043"/>
                  </a:lnTo>
                  <a:lnTo>
                    <a:pt x="17272" y="300774"/>
                  </a:lnTo>
                  <a:lnTo>
                    <a:pt x="24003" y="300774"/>
                  </a:lnTo>
                  <a:lnTo>
                    <a:pt x="26720" y="298043"/>
                  </a:lnTo>
                  <a:lnTo>
                    <a:pt x="26720" y="291312"/>
                  </a:lnTo>
                  <a:close/>
                </a:path>
                <a:path w="3390265" h="2209165">
                  <a:moveTo>
                    <a:pt x="41592" y="270497"/>
                  </a:moveTo>
                  <a:lnTo>
                    <a:pt x="38862" y="267779"/>
                  </a:lnTo>
                  <a:lnTo>
                    <a:pt x="32143" y="267779"/>
                  </a:lnTo>
                  <a:lnTo>
                    <a:pt x="29425" y="270497"/>
                  </a:lnTo>
                  <a:lnTo>
                    <a:pt x="29425" y="277228"/>
                  </a:lnTo>
                  <a:lnTo>
                    <a:pt x="32143" y="279958"/>
                  </a:lnTo>
                  <a:lnTo>
                    <a:pt x="38862" y="279958"/>
                  </a:lnTo>
                  <a:lnTo>
                    <a:pt x="41592" y="277228"/>
                  </a:lnTo>
                  <a:lnTo>
                    <a:pt x="41592" y="270497"/>
                  </a:lnTo>
                  <a:close/>
                </a:path>
                <a:path w="3390265" h="2209165">
                  <a:moveTo>
                    <a:pt x="56781" y="249897"/>
                  </a:moveTo>
                  <a:lnTo>
                    <a:pt x="54051" y="247180"/>
                  </a:lnTo>
                  <a:lnTo>
                    <a:pt x="47320" y="247180"/>
                  </a:lnTo>
                  <a:lnTo>
                    <a:pt x="44602" y="249897"/>
                  </a:lnTo>
                  <a:lnTo>
                    <a:pt x="44602" y="256628"/>
                  </a:lnTo>
                  <a:lnTo>
                    <a:pt x="47320" y="259359"/>
                  </a:lnTo>
                  <a:lnTo>
                    <a:pt x="54051" y="259359"/>
                  </a:lnTo>
                  <a:lnTo>
                    <a:pt x="56781" y="256628"/>
                  </a:lnTo>
                  <a:lnTo>
                    <a:pt x="56781" y="249897"/>
                  </a:lnTo>
                  <a:close/>
                </a:path>
                <a:path w="3390265" h="2209165">
                  <a:moveTo>
                    <a:pt x="72263" y="229527"/>
                  </a:moveTo>
                  <a:lnTo>
                    <a:pt x="69545" y="226796"/>
                  </a:lnTo>
                  <a:lnTo>
                    <a:pt x="62826" y="226796"/>
                  </a:lnTo>
                  <a:lnTo>
                    <a:pt x="60096" y="229527"/>
                  </a:lnTo>
                  <a:lnTo>
                    <a:pt x="60096" y="236245"/>
                  </a:lnTo>
                  <a:lnTo>
                    <a:pt x="62826" y="238975"/>
                  </a:lnTo>
                  <a:lnTo>
                    <a:pt x="69545" y="238975"/>
                  </a:lnTo>
                  <a:lnTo>
                    <a:pt x="72263" y="236245"/>
                  </a:lnTo>
                  <a:lnTo>
                    <a:pt x="72263" y="229527"/>
                  </a:lnTo>
                  <a:close/>
                </a:path>
                <a:path w="3390265" h="2209165">
                  <a:moveTo>
                    <a:pt x="88074" y="209346"/>
                  </a:moveTo>
                  <a:lnTo>
                    <a:pt x="85356" y="206616"/>
                  </a:lnTo>
                  <a:lnTo>
                    <a:pt x="78638" y="206616"/>
                  </a:lnTo>
                  <a:lnTo>
                    <a:pt x="75907" y="209346"/>
                  </a:lnTo>
                  <a:lnTo>
                    <a:pt x="75907" y="216065"/>
                  </a:lnTo>
                  <a:lnTo>
                    <a:pt x="78638" y="218795"/>
                  </a:lnTo>
                  <a:lnTo>
                    <a:pt x="85356" y="218795"/>
                  </a:lnTo>
                  <a:lnTo>
                    <a:pt x="88074" y="216065"/>
                  </a:lnTo>
                  <a:lnTo>
                    <a:pt x="88074" y="209346"/>
                  </a:lnTo>
                  <a:close/>
                </a:path>
                <a:path w="3390265" h="2209165">
                  <a:moveTo>
                    <a:pt x="104114" y="189395"/>
                  </a:moveTo>
                  <a:lnTo>
                    <a:pt x="101371" y="186664"/>
                  </a:lnTo>
                  <a:lnTo>
                    <a:pt x="94653" y="186664"/>
                  </a:lnTo>
                  <a:lnTo>
                    <a:pt x="91935" y="189395"/>
                  </a:lnTo>
                  <a:lnTo>
                    <a:pt x="91935" y="196126"/>
                  </a:lnTo>
                  <a:lnTo>
                    <a:pt x="94653" y="198843"/>
                  </a:lnTo>
                  <a:lnTo>
                    <a:pt x="101371" y="198843"/>
                  </a:lnTo>
                  <a:lnTo>
                    <a:pt x="104114" y="196126"/>
                  </a:lnTo>
                  <a:lnTo>
                    <a:pt x="104114" y="189395"/>
                  </a:lnTo>
                  <a:close/>
                </a:path>
                <a:path w="3390265" h="2209165">
                  <a:moveTo>
                    <a:pt x="120345" y="169659"/>
                  </a:moveTo>
                  <a:lnTo>
                    <a:pt x="117602" y="166928"/>
                  </a:lnTo>
                  <a:lnTo>
                    <a:pt x="110883" y="166928"/>
                  </a:lnTo>
                  <a:lnTo>
                    <a:pt x="108165" y="169659"/>
                  </a:lnTo>
                  <a:lnTo>
                    <a:pt x="108165" y="176377"/>
                  </a:lnTo>
                  <a:lnTo>
                    <a:pt x="110883" y="179108"/>
                  </a:lnTo>
                  <a:lnTo>
                    <a:pt x="117602" y="179108"/>
                  </a:lnTo>
                  <a:lnTo>
                    <a:pt x="120345" y="176377"/>
                  </a:lnTo>
                  <a:lnTo>
                    <a:pt x="120345" y="169659"/>
                  </a:lnTo>
                  <a:close/>
                </a:path>
                <a:path w="3390265" h="2209165">
                  <a:moveTo>
                    <a:pt x="136982" y="150164"/>
                  </a:moveTo>
                  <a:lnTo>
                    <a:pt x="134251" y="147434"/>
                  </a:lnTo>
                  <a:lnTo>
                    <a:pt x="127533" y="147434"/>
                  </a:lnTo>
                  <a:lnTo>
                    <a:pt x="124802" y="150164"/>
                  </a:lnTo>
                  <a:lnTo>
                    <a:pt x="124802" y="156883"/>
                  </a:lnTo>
                  <a:lnTo>
                    <a:pt x="127533" y="159613"/>
                  </a:lnTo>
                  <a:lnTo>
                    <a:pt x="134251" y="159613"/>
                  </a:lnTo>
                  <a:lnTo>
                    <a:pt x="136982" y="156883"/>
                  </a:lnTo>
                  <a:lnTo>
                    <a:pt x="136982" y="150164"/>
                  </a:lnTo>
                  <a:close/>
                </a:path>
                <a:path w="3390265" h="2209165">
                  <a:moveTo>
                    <a:pt x="153746" y="130886"/>
                  </a:moveTo>
                  <a:lnTo>
                    <a:pt x="151003" y="128155"/>
                  </a:lnTo>
                  <a:lnTo>
                    <a:pt x="144297" y="128155"/>
                  </a:lnTo>
                  <a:lnTo>
                    <a:pt x="141566" y="130886"/>
                  </a:lnTo>
                  <a:lnTo>
                    <a:pt x="141566" y="137617"/>
                  </a:lnTo>
                  <a:lnTo>
                    <a:pt x="144297" y="140335"/>
                  </a:lnTo>
                  <a:lnTo>
                    <a:pt x="151003" y="140335"/>
                  </a:lnTo>
                  <a:lnTo>
                    <a:pt x="153746" y="137617"/>
                  </a:lnTo>
                  <a:lnTo>
                    <a:pt x="153746" y="130886"/>
                  </a:lnTo>
                  <a:close/>
                </a:path>
                <a:path w="3390265" h="2209165">
                  <a:moveTo>
                    <a:pt x="170903" y="111848"/>
                  </a:moveTo>
                  <a:lnTo>
                    <a:pt x="168186" y="109118"/>
                  </a:lnTo>
                  <a:lnTo>
                    <a:pt x="161455" y="109118"/>
                  </a:lnTo>
                  <a:lnTo>
                    <a:pt x="158737" y="111848"/>
                  </a:lnTo>
                  <a:lnTo>
                    <a:pt x="158737" y="118579"/>
                  </a:lnTo>
                  <a:lnTo>
                    <a:pt x="161455" y="121297"/>
                  </a:lnTo>
                  <a:lnTo>
                    <a:pt x="168186" y="121297"/>
                  </a:lnTo>
                  <a:lnTo>
                    <a:pt x="170903" y="118579"/>
                  </a:lnTo>
                  <a:lnTo>
                    <a:pt x="170903" y="111848"/>
                  </a:lnTo>
                  <a:close/>
                </a:path>
                <a:path w="3390265" h="2209165">
                  <a:moveTo>
                    <a:pt x="188175" y="93040"/>
                  </a:moveTo>
                  <a:lnTo>
                    <a:pt x="185458" y="90309"/>
                  </a:lnTo>
                  <a:lnTo>
                    <a:pt x="178739" y="90309"/>
                  </a:lnTo>
                  <a:lnTo>
                    <a:pt x="176009" y="93040"/>
                  </a:lnTo>
                  <a:lnTo>
                    <a:pt x="176009" y="99758"/>
                  </a:lnTo>
                  <a:lnTo>
                    <a:pt x="178739" y="102489"/>
                  </a:lnTo>
                  <a:lnTo>
                    <a:pt x="185458" y="102489"/>
                  </a:lnTo>
                  <a:lnTo>
                    <a:pt x="188175" y="99758"/>
                  </a:lnTo>
                  <a:lnTo>
                    <a:pt x="188175" y="93040"/>
                  </a:lnTo>
                  <a:close/>
                </a:path>
                <a:path w="3390265" h="2209165">
                  <a:moveTo>
                    <a:pt x="205892" y="74485"/>
                  </a:moveTo>
                  <a:lnTo>
                    <a:pt x="203149" y="71755"/>
                  </a:lnTo>
                  <a:lnTo>
                    <a:pt x="196443" y="71755"/>
                  </a:lnTo>
                  <a:lnTo>
                    <a:pt x="193713" y="74485"/>
                  </a:lnTo>
                  <a:lnTo>
                    <a:pt x="193713" y="81216"/>
                  </a:lnTo>
                  <a:lnTo>
                    <a:pt x="196443" y="83934"/>
                  </a:lnTo>
                  <a:lnTo>
                    <a:pt x="203149" y="83934"/>
                  </a:lnTo>
                  <a:lnTo>
                    <a:pt x="205892" y="81216"/>
                  </a:lnTo>
                  <a:lnTo>
                    <a:pt x="205892" y="74485"/>
                  </a:lnTo>
                  <a:close/>
                </a:path>
                <a:path w="3390265" h="2209165">
                  <a:moveTo>
                    <a:pt x="223786" y="56172"/>
                  </a:moveTo>
                  <a:lnTo>
                    <a:pt x="221043" y="53441"/>
                  </a:lnTo>
                  <a:lnTo>
                    <a:pt x="214337" y="53441"/>
                  </a:lnTo>
                  <a:lnTo>
                    <a:pt x="211607" y="56172"/>
                  </a:lnTo>
                  <a:lnTo>
                    <a:pt x="211607" y="62890"/>
                  </a:lnTo>
                  <a:lnTo>
                    <a:pt x="214337" y="65620"/>
                  </a:lnTo>
                  <a:lnTo>
                    <a:pt x="221043" y="65620"/>
                  </a:lnTo>
                  <a:lnTo>
                    <a:pt x="223786" y="62890"/>
                  </a:lnTo>
                  <a:lnTo>
                    <a:pt x="223786" y="56172"/>
                  </a:lnTo>
                  <a:close/>
                </a:path>
                <a:path w="3390265" h="2209165">
                  <a:moveTo>
                    <a:pt x="241909" y="38112"/>
                  </a:moveTo>
                  <a:lnTo>
                    <a:pt x="239179" y="35369"/>
                  </a:lnTo>
                  <a:lnTo>
                    <a:pt x="232460" y="35369"/>
                  </a:lnTo>
                  <a:lnTo>
                    <a:pt x="229730" y="38112"/>
                  </a:lnTo>
                  <a:lnTo>
                    <a:pt x="229730" y="44831"/>
                  </a:lnTo>
                  <a:lnTo>
                    <a:pt x="232460" y="47548"/>
                  </a:lnTo>
                  <a:lnTo>
                    <a:pt x="239179" y="47548"/>
                  </a:lnTo>
                  <a:lnTo>
                    <a:pt x="241909" y="44831"/>
                  </a:lnTo>
                  <a:lnTo>
                    <a:pt x="241909" y="38112"/>
                  </a:lnTo>
                  <a:close/>
                </a:path>
                <a:path w="3390265" h="2209165">
                  <a:moveTo>
                    <a:pt x="260235" y="20294"/>
                  </a:moveTo>
                  <a:lnTo>
                    <a:pt x="257492" y="17564"/>
                  </a:lnTo>
                  <a:lnTo>
                    <a:pt x="250774" y="17564"/>
                  </a:lnTo>
                  <a:lnTo>
                    <a:pt x="248056" y="20294"/>
                  </a:lnTo>
                  <a:lnTo>
                    <a:pt x="248056" y="27012"/>
                  </a:lnTo>
                  <a:lnTo>
                    <a:pt x="250774" y="29743"/>
                  </a:lnTo>
                  <a:lnTo>
                    <a:pt x="257492" y="29743"/>
                  </a:lnTo>
                  <a:lnTo>
                    <a:pt x="260235" y="27012"/>
                  </a:lnTo>
                  <a:lnTo>
                    <a:pt x="260235" y="20294"/>
                  </a:lnTo>
                  <a:close/>
                </a:path>
                <a:path w="3390265" h="2209165">
                  <a:moveTo>
                    <a:pt x="278866" y="2730"/>
                  </a:moveTo>
                  <a:lnTo>
                    <a:pt x="276136" y="0"/>
                  </a:lnTo>
                  <a:lnTo>
                    <a:pt x="269430" y="0"/>
                  </a:lnTo>
                  <a:lnTo>
                    <a:pt x="266687" y="2730"/>
                  </a:lnTo>
                  <a:lnTo>
                    <a:pt x="266687" y="9461"/>
                  </a:lnTo>
                  <a:lnTo>
                    <a:pt x="269430" y="12179"/>
                  </a:lnTo>
                  <a:lnTo>
                    <a:pt x="276136" y="12179"/>
                  </a:lnTo>
                  <a:lnTo>
                    <a:pt x="278866" y="9461"/>
                  </a:lnTo>
                  <a:lnTo>
                    <a:pt x="278866" y="2730"/>
                  </a:lnTo>
                  <a:close/>
                </a:path>
                <a:path w="3390265" h="2209165">
                  <a:moveTo>
                    <a:pt x="3032696" y="260184"/>
                  </a:moveTo>
                  <a:lnTo>
                    <a:pt x="3029966" y="257454"/>
                  </a:lnTo>
                  <a:lnTo>
                    <a:pt x="3023260" y="257454"/>
                  </a:lnTo>
                  <a:lnTo>
                    <a:pt x="3020530" y="260184"/>
                  </a:lnTo>
                  <a:lnTo>
                    <a:pt x="3020530" y="266903"/>
                  </a:lnTo>
                  <a:lnTo>
                    <a:pt x="3023260" y="269633"/>
                  </a:lnTo>
                  <a:lnTo>
                    <a:pt x="3029966" y="269633"/>
                  </a:lnTo>
                  <a:lnTo>
                    <a:pt x="3032696" y="266903"/>
                  </a:lnTo>
                  <a:lnTo>
                    <a:pt x="3032696" y="260184"/>
                  </a:lnTo>
                  <a:close/>
                </a:path>
                <a:path w="3390265" h="2209165">
                  <a:moveTo>
                    <a:pt x="3047784" y="280873"/>
                  </a:moveTo>
                  <a:lnTo>
                    <a:pt x="3045053" y="278155"/>
                  </a:lnTo>
                  <a:lnTo>
                    <a:pt x="3038335" y="278155"/>
                  </a:lnTo>
                  <a:lnTo>
                    <a:pt x="3035604" y="280873"/>
                  </a:lnTo>
                  <a:lnTo>
                    <a:pt x="3035604" y="287604"/>
                  </a:lnTo>
                  <a:lnTo>
                    <a:pt x="3038335" y="290334"/>
                  </a:lnTo>
                  <a:lnTo>
                    <a:pt x="3045053" y="290334"/>
                  </a:lnTo>
                  <a:lnTo>
                    <a:pt x="3047784" y="287604"/>
                  </a:lnTo>
                  <a:lnTo>
                    <a:pt x="3047784" y="280873"/>
                  </a:lnTo>
                  <a:close/>
                </a:path>
                <a:path w="3390265" h="2209165">
                  <a:moveTo>
                    <a:pt x="3062541" y="301790"/>
                  </a:moveTo>
                  <a:lnTo>
                    <a:pt x="3059811" y="299072"/>
                  </a:lnTo>
                  <a:lnTo>
                    <a:pt x="3053092" y="299072"/>
                  </a:lnTo>
                  <a:lnTo>
                    <a:pt x="3050362" y="301790"/>
                  </a:lnTo>
                  <a:lnTo>
                    <a:pt x="3050362" y="308533"/>
                  </a:lnTo>
                  <a:lnTo>
                    <a:pt x="3053092" y="311251"/>
                  </a:lnTo>
                  <a:lnTo>
                    <a:pt x="3059811" y="311251"/>
                  </a:lnTo>
                  <a:lnTo>
                    <a:pt x="3062541" y="308533"/>
                  </a:lnTo>
                  <a:lnTo>
                    <a:pt x="3062541" y="301790"/>
                  </a:lnTo>
                  <a:close/>
                </a:path>
                <a:path w="3390265" h="2209165">
                  <a:moveTo>
                    <a:pt x="3077006" y="322910"/>
                  </a:moveTo>
                  <a:lnTo>
                    <a:pt x="3074276" y="320179"/>
                  </a:lnTo>
                  <a:lnTo>
                    <a:pt x="3067558" y="320179"/>
                  </a:lnTo>
                  <a:lnTo>
                    <a:pt x="3064827" y="322910"/>
                  </a:lnTo>
                  <a:lnTo>
                    <a:pt x="3064827" y="329641"/>
                  </a:lnTo>
                  <a:lnTo>
                    <a:pt x="3067558" y="332359"/>
                  </a:lnTo>
                  <a:lnTo>
                    <a:pt x="3074276" y="332359"/>
                  </a:lnTo>
                  <a:lnTo>
                    <a:pt x="3077006" y="329641"/>
                  </a:lnTo>
                  <a:lnTo>
                    <a:pt x="3077006" y="322910"/>
                  </a:lnTo>
                  <a:close/>
                </a:path>
                <a:path w="3390265" h="2209165">
                  <a:moveTo>
                    <a:pt x="3091142" y="344208"/>
                  </a:moveTo>
                  <a:lnTo>
                    <a:pt x="3088411" y="341490"/>
                  </a:lnTo>
                  <a:lnTo>
                    <a:pt x="3081693" y="341490"/>
                  </a:lnTo>
                  <a:lnTo>
                    <a:pt x="3078962" y="344208"/>
                  </a:lnTo>
                  <a:lnTo>
                    <a:pt x="3078962" y="350951"/>
                  </a:lnTo>
                  <a:lnTo>
                    <a:pt x="3081693" y="353669"/>
                  </a:lnTo>
                  <a:lnTo>
                    <a:pt x="3088411" y="353669"/>
                  </a:lnTo>
                  <a:lnTo>
                    <a:pt x="3091142" y="350951"/>
                  </a:lnTo>
                  <a:lnTo>
                    <a:pt x="3091142" y="344208"/>
                  </a:lnTo>
                  <a:close/>
                </a:path>
                <a:path w="3390265" h="2209165">
                  <a:moveTo>
                    <a:pt x="3105061" y="365721"/>
                  </a:moveTo>
                  <a:lnTo>
                    <a:pt x="3102330" y="363004"/>
                  </a:lnTo>
                  <a:lnTo>
                    <a:pt x="3095625" y="363004"/>
                  </a:lnTo>
                  <a:lnTo>
                    <a:pt x="3092894" y="365721"/>
                  </a:lnTo>
                  <a:lnTo>
                    <a:pt x="3092894" y="372452"/>
                  </a:lnTo>
                  <a:lnTo>
                    <a:pt x="3095625" y="375170"/>
                  </a:lnTo>
                  <a:lnTo>
                    <a:pt x="3102330" y="375170"/>
                  </a:lnTo>
                  <a:lnTo>
                    <a:pt x="3105061" y="372452"/>
                  </a:lnTo>
                  <a:lnTo>
                    <a:pt x="3105061" y="365721"/>
                  </a:lnTo>
                  <a:close/>
                </a:path>
                <a:path w="3390265" h="2209165">
                  <a:moveTo>
                    <a:pt x="3118675" y="387400"/>
                  </a:moveTo>
                  <a:lnTo>
                    <a:pt x="3115945" y="384683"/>
                  </a:lnTo>
                  <a:lnTo>
                    <a:pt x="3109239" y="384683"/>
                  </a:lnTo>
                  <a:lnTo>
                    <a:pt x="3106496" y="387400"/>
                  </a:lnTo>
                  <a:lnTo>
                    <a:pt x="3106496" y="394144"/>
                  </a:lnTo>
                  <a:lnTo>
                    <a:pt x="3109239" y="396862"/>
                  </a:lnTo>
                  <a:lnTo>
                    <a:pt x="3115945" y="396862"/>
                  </a:lnTo>
                  <a:lnTo>
                    <a:pt x="3118675" y="394144"/>
                  </a:lnTo>
                  <a:lnTo>
                    <a:pt x="3118675" y="387400"/>
                  </a:lnTo>
                  <a:close/>
                </a:path>
                <a:path w="3390265" h="2209165">
                  <a:moveTo>
                    <a:pt x="3131858" y="409295"/>
                  </a:moveTo>
                  <a:lnTo>
                    <a:pt x="3129140" y="406565"/>
                  </a:lnTo>
                  <a:lnTo>
                    <a:pt x="3122422" y="406565"/>
                  </a:lnTo>
                  <a:lnTo>
                    <a:pt x="3119678" y="409295"/>
                  </a:lnTo>
                  <a:lnTo>
                    <a:pt x="3119678" y="416026"/>
                  </a:lnTo>
                  <a:lnTo>
                    <a:pt x="3122422" y="418744"/>
                  </a:lnTo>
                  <a:lnTo>
                    <a:pt x="3129140" y="418744"/>
                  </a:lnTo>
                  <a:lnTo>
                    <a:pt x="3131858" y="416026"/>
                  </a:lnTo>
                  <a:lnTo>
                    <a:pt x="3131858" y="409295"/>
                  </a:lnTo>
                  <a:close/>
                </a:path>
                <a:path w="3390265" h="2209165">
                  <a:moveTo>
                    <a:pt x="3144850" y="431355"/>
                  </a:moveTo>
                  <a:lnTo>
                    <a:pt x="3142107" y="428625"/>
                  </a:lnTo>
                  <a:lnTo>
                    <a:pt x="3135401" y="428625"/>
                  </a:lnTo>
                  <a:lnTo>
                    <a:pt x="3132671" y="431355"/>
                  </a:lnTo>
                  <a:lnTo>
                    <a:pt x="3132671" y="438073"/>
                  </a:lnTo>
                  <a:lnTo>
                    <a:pt x="3135401" y="440791"/>
                  </a:lnTo>
                  <a:lnTo>
                    <a:pt x="3142107" y="440791"/>
                  </a:lnTo>
                  <a:lnTo>
                    <a:pt x="3144850" y="438073"/>
                  </a:lnTo>
                  <a:lnTo>
                    <a:pt x="3144850" y="431355"/>
                  </a:lnTo>
                  <a:close/>
                </a:path>
                <a:path w="3390265" h="2209165">
                  <a:moveTo>
                    <a:pt x="3157524" y="453580"/>
                  </a:moveTo>
                  <a:lnTo>
                    <a:pt x="3154794" y="450862"/>
                  </a:lnTo>
                  <a:lnTo>
                    <a:pt x="3148076" y="450862"/>
                  </a:lnTo>
                  <a:lnTo>
                    <a:pt x="3145345" y="453580"/>
                  </a:lnTo>
                  <a:lnTo>
                    <a:pt x="3145345" y="460298"/>
                  </a:lnTo>
                  <a:lnTo>
                    <a:pt x="3148076" y="463042"/>
                  </a:lnTo>
                  <a:lnTo>
                    <a:pt x="3154794" y="463042"/>
                  </a:lnTo>
                  <a:lnTo>
                    <a:pt x="3157524" y="460298"/>
                  </a:lnTo>
                  <a:lnTo>
                    <a:pt x="3157524" y="453580"/>
                  </a:lnTo>
                  <a:close/>
                </a:path>
                <a:path w="3390265" h="2209165">
                  <a:moveTo>
                    <a:pt x="3169882" y="475983"/>
                  </a:moveTo>
                  <a:lnTo>
                    <a:pt x="3167151" y="473265"/>
                  </a:lnTo>
                  <a:lnTo>
                    <a:pt x="3160420" y="473265"/>
                  </a:lnTo>
                  <a:lnTo>
                    <a:pt x="3157702" y="475983"/>
                  </a:lnTo>
                  <a:lnTo>
                    <a:pt x="3157702" y="482727"/>
                  </a:lnTo>
                  <a:lnTo>
                    <a:pt x="3160420" y="485444"/>
                  </a:lnTo>
                  <a:lnTo>
                    <a:pt x="3167151" y="485444"/>
                  </a:lnTo>
                  <a:lnTo>
                    <a:pt x="3169882" y="482727"/>
                  </a:lnTo>
                  <a:lnTo>
                    <a:pt x="3169882" y="475983"/>
                  </a:lnTo>
                  <a:close/>
                </a:path>
                <a:path w="3390265" h="2209165">
                  <a:moveTo>
                    <a:pt x="3181908" y="498576"/>
                  </a:moveTo>
                  <a:lnTo>
                    <a:pt x="3179178" y="495858"/>
                  </a:lnTo>
                  <a:lnTo>
                    <a:pt x="3172472" y="495858"/>
                  </a:lnTo>
                  <a:lnTo>
                    <a:pt x="3169729" y="498576"/>
                  </a:lnTo>
                  <a:lnTo>
                    <a:pt x="3169729" y="505307"/>
                  </a:lnTo>
                  <a:lnTo>
                    <a:pt x="3172472" y="508025"/>
                  </a:lnTo>
                  <a:lnTo>
                    <a:pt x="3179178" y="508025"/>
                  </a:lnTo>
                  <a:lnTo>
                    <a:pt x="3181908" y="505307"/>
                  </a:lnTo>
                  <a:lnTo>
                    <a:pt x="3181908" y="498576"/>
                  </a:lnTo>
                  <a:close/>
                </a:path>
                <a:path w="3390265" h="2209165">
                  <a:moveTo>
                    <a:pt x="3193643" y="521322"/>
                  </a:moveTo>
                  <a:lnTo>
                    <a:pt x="3190913" y="518579"/>
                  </a:lnTo>
                  <a:lnTo>
                    <a:pt x="3184207" y="518579"/>
                  </a:lnTo>
                  <a:lnTo>
                    <a:pt x="3181477" y="521322"/>
                  </a:lnTo>
                  <a:lnTo>
                    <a:pt x="3181477" y="528040"/>
                  </a:lnTo>
                  <a:lnTo>
                    <a:pt x="3184207" y="530758"/>
                  </a:lnTo>
                  <a:lnTo>
                    <a:pt x="3190913" y="530758"/>
                  </a:lnTo>
                  <a:lnTo>
                    <a:pt x="3193643" y="528040"/>
                  </a:lnTo>
                  <a:lnTo>
                    <a:pt x="3193643" y="521322"/>
                  </a:lnTo>
                  <a:close/>
                </a:path>
                <a:path w="3390265" h="2209165">
                  <a:moveTo>
                    <a:pt x="3205162" y="544220"/>
                  </a:moveTo>
                  <a:lnTo>
                    <a:pt x="3202432" y="541489"/>
                  </a:lnTo>
                  <a:lnTo>
                    <a:pt x="3195726" y="541489"/>
                  </a:lnTo>
                  <a:lnTo>
                    <a:pt x="3192996" y="544220"/>
                  </a:lnTo>
                  <a:lnTo>
                    <a:pt x="3192996" y="550938"/>
                  </a:lnTo>
                  <a:lnTo>
                    <a:pt x="3195726" y="553656"/>
                  </a:lnTo>
                  <a:lnTo>
                    <a:pt x="3202432" y="553656"/>
                  </a:lnTo>
                  <a:lnTo>
                    <a:pt x="3205162" y="550938"/>
                  </a:lnTo>
                  <a:lnTo>
                    <a:pt x="3205162" y="544220"/>
                  </a:lnTo>
                  <a:close/>
                </a:path>
                <a:path w="3390265" h="2209165">
                  <a:moveTo>
                    <a:pt x="3216262" y="567283"/>
                  </a:moveTo>
                  <a:lnTo>
                    <a:pt x="3213531" y="564553"/>
                  </a:lnTo>
                  <a:lnTo>
                    <a:pt x="3206813" y="564553"/>
                  </a:lnTo>
                  <a:lnTo>
                    <a:pt x="3204083" y="567283"/>
                  </a:lnTo>
                  <a:lnTo>
                    <a:pt x="3204083" y="574001"/>
                  </a:lnTo>
                  <a:lnTo>
                    <a:pt x="3206813" y="576732"/>
                  </a:lnTo>
                  <a:lnTo>
                    <a:pt x="3213531" y="576732"/>
                  </a:lnTo>
                  <a:lnTo>
                    <a:pt x="3216262" y="574001"/>
                  </a:lnTo>
                  <a:lnTo>
                    <a:pt x="3216262" y="567283"/>
                  </a:lnTo>
                  <a:close/>
                </a:path>
                <a:path w="3390265" h="2209165">
                  <a:moveTo>
                    <a:pt x="3225165" y="2199297"/>
                  </a:moveTo>
                  <a:lnTo>
                    <a:pt x="3222434" y="2196566"/>
                  </a:lnTo>
                  <a:lnTo>
                    <a:pt x="3215716" y="2196566"/>
                  </a:lnTo>
                  <a:lnTo>
                    <a:pt x="3212985" y="2199297"/>
                  </a:lnTo>
                  <a:lnTo>
                    <a:pt x="3212985" y="2206028"/>
                  </a:lnTo>
                  <a:lnTo>
                    <a:pt x="3215716" y="2208746"/>
                  </a:lnTo>
                  <a:lnTo>
                    <a:pt x="3222434" y="2208746"/>
                  </a:lnTo>
                  <a:lnTo>
                    <a:pt x="3225165" y="2206028"/>
                  </a:lnTo>
                  <a:lnTo>
                    <a:pt x="3225165" y="2199297"/>
                  </a:lnTo>
                  <a:close/>
                </a:path>
                <a:path w="3390265" h="2209165">
                  <a:moveTo>
                    <a:pt x="3227044" y="590473"/>
                  </a:moveTo>
                  <a:lnTo>
                    <a:pt x="3224314" y="587756"/>
                  </a:lnTo>
                  <a:lnTo>
                    <a:pt x="3217595" y="587756"/>
                  </a:lnTo>
                  <a:lnTo>
                    <a:pt x="3214878" y="590473"/>
                  </a:lnTo>
                  <a:lnTo>
                    <a:pt x="3214878" y="597204"/>
                  </a:lnTo>
                  <a:lnTo>
                    <a:pt x="3217595" y="599935"/>
                  </a:lnTo>
                  <a:lnTo>
                    <a:pt x="3224314" y="599935"/>
                  </a:lnTo>
                  <a:lnTo>
                    <a:pt x="3227044" y="597204"/>
                  </a:lnTo>
                  <a:lnTo>
                    <a:pt x="3227044" y="590473"/>
                  </a:lnTo>
                  <a:close/>
                </a:path>
                <a:path w="3390265" h="2209165">
                  <a:moveTo>
                    <a:pt x="3236366" y="2176310"/>
                  </a:moveTo>
                  <a:lnTo>
                    <a:pt x="3233636" y="2173592"/>
                  </a:lnTo>
                  <a:lnTo>
                    <a:pt x="3226930" y="2173592"/>
                  </a:lnTo>
                  <a:lnTo>
                    <a:pt x="3224187" y="2176310"/>
                  </a:lnTo>
                  <a:lnTo>
                    <a:pt x="3224187" y="2183041"/>
                  </a:lnTo>
                  <a:lnTo>
                    <a:pt x="3226930" y="2185759"/>
                  </a:lnTo>
                  <a:lnTo>
                    <a:pt x="3233636" y="2185759"/>
                  </a:lnTo>
                  <a:lnTo>
                    <a:pt x="3236366" y="2183041"/>
                  </a:lnTo>
                  <a:lnTo>
                    <a:pt x="3236366" y="2176310"/>
                  </a:lnTo>
                  <a:close/>
                </a:path>
                <a:path w="3390265" h="2209165">
                  <a:moveTo>
                    <a:pt x="3237522" y="613841"/>
                  </a:moveTo>
                  <a:lnTo>
                    <a:pt x="3234791" y="611111"/>
                  </a:lnTo>
                  <a:lnTo>
                    <a:pt x="3228073" y="611111"/>
                  </a:lnTo>
                  <a:lnTo>
                    <a:pt x="3225342" y="613841"/>
                  </a:lnTo>
                  <a:lnTo>
                    <a:pt x="3225342" y="620572"/>
                  </a:lnTo>
                  <a:lnTo>
                    <a:pt x="3228073" y="623290"/>
                  </a:lnTo>
                  <a:lnTo>
                    <a:pt x="3234791" y="623290"/>
                  </a:lnTo>
                  <a:lnTo>
                    <a:pt x="3237522" y="620572"/>
                  </a:lnTo>
                  <a:lnTo>
                    <a:pt x="3237522" y="613841"/>
                  </a:lnTo>
                  <a:close/>
                </a:path>
                <a:path w="3390265" h="2209165">
                  <a:moveTo>
                    <a:pt x="3247352" y="2153183"/>
                  </a:moveTo>
                  <a:lnTo>
                    <a:pt x="3244634" y="2150453"/>
                  </a:lnTo>
                  <a:lnTo>
                    <a:pt x="3237915" y="2150453"/>
                  </a:lnTo>
                  <a:lnTo>
                    <a:pt x="3235185" y="2153183"/>
                  </a:lnTo>
                  <a:lnTo>
                    <a:pt x="3235185" y="2159901"/>
                  </a:lnTo>
                  <a:lnTo>
                    <a:pt x="3237915" y="2162632"/>
                  </a:lnTo>
                  <a:lnTo>
                    <a:pt x="3244634" y="2162632"/>
                  </a:lnTo>
                  <a:lnTo>
                    <a:pt x="3247352" y="2159901"/>
                  </a:lnTo>
                  <a:lnTo>
                    <a:pt x="3247352" y="2153183"/>
                  </a:lnTo>
                  <a:close/>
                </a:path>
                <a:path w="3390265" h="2209165">
                  <a:moveTo>
                    <a:pt x="3247567" y="637336"/>
                  </a:moveTo>
                  <a:lnTo>
                    <a:pt x="3244837" y="634606"/>
                  </a:lnTo>
                  <a:lnTo>
                    <a:pt x="3238119" y="634606"/>
                  </a:lnTo>
                  <a:lnTo>
                    <a:pt x="3235388" y="637336"/>
                  </a:lnTo>
                  <a:lnTo>
                    <a:pt x="3235388" y="644055"/>
                  </a:lnTo>
                  <a:lnTo>
                    <a:pt x="3238119" y="646785"/>
                  </a:lnTo>
                  <a:lnTo>
                    <a:pt x="3244837" y="646785"/>
                  </a:lnTo>
                  <a:lnTo>
                    <a:pt x="3247567" y="644055"/>
                  </a:lnTo>
                  <a:lnTo>
                    <a:pt x="3247567" y="637336"/>
                  </a:lnTo>
                  <a:close/>
                </a:path>
                <a:path w="3390265" h="2209165">
                  <a:moveTo>
                    <a:pt x="3257423" y="660971"/>
                  </a:moveTo>
                  <a:lnTo>
                    <a:pt x="3254679" y="658241"/>
                  </a:lnTo>
                  <a:lnTo>
                    <a:pt x="3247974" y="658241"/>
                  </a:lnTo>
                  <a:lnTo>
                    <a:pt x="3245243" y="660971"/>
                  </a:lnTo>
                  <a:lnTo>
                    <a:pt x="3245243" y="667702"/>
                  </a:lnTo>
                  <a:lnTo>
                    <a:pt x="3247974" y="670420"/>
                  </a:lnTo>
                  <a:lnTo>
                    <a:pt x="3254679" y="670420"/>
                  </a:lnTo>
                  <a:lnTo>
                    <a:pt x="3257423" y="667702"/>
                  </a:lnTo>
                  <a:lnTo>
                    <a:pt x="3257423" y="660971"/>
                  </a:lnTo>
                  <a:close/>
                </a:path>
                <a:path w="3390265" h="2209165">
                  <a:moveTo>
                    <a:pt x="3257931" y="2129904"/>
                  </a:moveTo>
                  <a:lnTo>
                    <a:pt x="3255200" y="2127173"/>
                  </a:lnTo>
                  <a:lnTo>
                    <a:pt x="3248482" y="2127173"/>
                  </a:lnTo>
                  <a:lnTo>
                    <a:pt x="3245751" y="2129904"/>
                  </a:lnTo>
                  <a:lnTo>
                    <a:pt x="3245751" y="2136622"/>
                  </a:lnTo>
                  <a:lnTo>
                    <a:pt x="3248482" y="2139353"/>
                  </a:lnTo>
                  <a:lnTo>
                    <a:pt x="3255200" y="2139353"/>
                  </a:lnTo>
                  <a:lnTo>
                    <a:pt x="3257931" y="2136622"/>
                  </a:lnTo>
                  <a:lnTo>
                    <a:pt x="3257931" y="2129904"/>
                  </a:lnTo>
                  <a:close/>
                </a:path>
                <a:path w="3390265" h="2209165">
                  <a:moveTo>
                    <a:pt x="3266948" y="684745"/>
                  </a:moveTo>
                  <a:lnTo>
                    <a:pt x="3264217" y="682015"/>
                  </a:lnTo>
                  <a:lnTo>
                    <a:pt x="3257486" y="682015"/>
                  </a:lnTo>
                  <a:lnTo>
                    <a:pt x="3254768" y="684745"/>
                  </a:lnTo>
                  <a:lnTo>
                    <a:pt x="3254768" y="691464"/>
                  </a:lnTo>
                  <a:lnTo>
                    <a:pt x="3257486" y="694194"/>
                  </a:lnTo>
                  <a:lnTo>
                    <a:pt x="3264217" y="694194"/>
                  </a:lnTo>
                  <a:lnTo>
                    <a:pt x="3266948" y="691464"/>
                  </a:lnTo>
                  <a:lnTo>
                    <a:pt x="3266948" y="684745"/>
                  </a:lnTo>
                  <a:close/>
                </a:path>
                <a:path w="3390265" h="2209165">
                  <a:moveTo>
                    <a:pt x="3268307" y="2106485"/>
                  </a:moveTo>
                  <a:lnTo>
                    <a:pt x="3265576" y="2103755"/>
                  </a:lnTo>
                  <a:lnTo>
                    <a:pt x="3258845" y="2103755"/>
                  </a:lnTo>
                  <a:lnTo>
                    <a:pt x="3256127" y="2106485"/>
                  </a:lnTo>
                  <a:lnTo>
                    <a:pt x="3256127" y="2113203"/>
                  </a:lnTo>
                  <a:lnTo>
                    <a:pt x="3258845" y="2115934"/>
                  </a:lnTo>
                  <a:lnTo>
                    <a:pt x="3265576" y="2115934"/>
                  </a:lnTo>
                  <a:lnTo>
                    <a:pt x="3268307" y="2113203"/>
                  </a:lnTo>
                  <a:lnTo>
                    <a:pt x="3268307" y="2106485"/>
                  </a:lnTo>
                  <a:close/>
                </a:path>
                <a:path w="3390265" h="2209165">
                  <a:moveTo>
                    <a:pt x="3276041" y="708647"/>
                  </a:moveTo>
                  <a:lnTo>
                    <a:pt x="3273323" y="705916"/>
                  </a:lnTo>
                  <a:lnTo>
                    <a:pt x="3266605" y="705916"/>
                  </a:lnTo>
                  <a:lnTo>
                    <a:pt x="3263862" y="708647"/>
                  </a:lnTo>
                  <a:lnTo>
                    <a:pt x="3263862" y="715378"/>
                  </a:lnTo>
                  <a:lnTo>
                    <a:pt x="3266605" y="718096"/>
                  </a:lnTo>
                  <a:lnTo>
                    <a:pt x="3273323" y="718096"/>
                  </a:lnTo>
                  <a:lnTo>
                    <a:pt x="3276041" y="715378"/>
                  </a:lnTo>
                  <a:lnTo>
                    <a:pt x="3276041" y="708647"/>
                  </a:lnTo>
                  <a:close/>
                </a:path>
                <a:path w="3390265" h="2209165">
                  <a:moveTo>
                    <a:pt x="3278238" y="2082927"/>
                  </a:moveTo>
                  <a:lnTo>
                    <a:pt x="3275507" y="2080196"/>
                  </a:lnTo>
                  <a:lnTo>
                    <a:pt x="3268802" y="2080196"/>
                  </a:lnTo>
                  <a:lnTo>
                    <a:pt x="3266071" y="2082927"/>
                  </a:lnTo>
                  <a:lnTo>
                    <a:pt x="3266071" y="2089645"/>
                  </a:lnTo>
                  <a:lnTo>
                    <a:pt x="3268802" y="2092375"/>
                  </a:lnTo>
                  <a:lnTo>
                    <a:pt x="3275507" y="2092375"/>
                  </a:lnTo>
                  <a:lnTo>
                    <a:pt x="3278238" y="2089645"/>
                  </a:lnTo>
                  <a:lnTo>
                    <a:pt x="3278238" y="2082927"/>
                  </a:lnTo>
                  <a:close/>
                </a:path>
                <a:path w="3390265" h="2209165">
                  <a:moveTo>
                    <a:pt x="3284842" y="732663"/>
                  </a:moveTo>
                  <a:lnTo>
                    <a:pt x="3282111" y="729932"/>
                  </a:lnTo>
                  <a:lnTo>
                    <a:pt x="3275393" y="729932"/>
                  </a:lnTo>
                  <a:lnTo>
                    <a:pt x="3272675" y="732663"/>
                  </a:lnTo>
                  <a:lnTo>
                    <a:pt x="3272675" y="739381"/>
                  </a:lnTo>
                  <a:lnTo>
                    <a:pt x="3275393" y="742111"/>
                  </a:lnTo>
                  <a:lnTo>
                    <a:pt x="3282111" y="742111"/>
                  </a:lnTo>
                  <a:lnTo>
                    <a:pt x="3284842" y="739381"/>
                  </a:lnTo>
                  <a:lnTo>
                    <a:pt x="3284842" y="732663"/>
                  </a:lnTo>
                  <a:close/>
                </a:path>
                <a:path w="3390265" h="2209165">
                  <a:moveTo>
                    <a:pt x="3287979" y="2059216"/>
                  </a:moveTo>
                  <a:lnTo>
                    <a:pt x="3285248" y="2056498"/>
                  </a:lnTo>
                  <a:lnTo>
                    <a:pt x="3278543" y="2056498"/>
                  </a:lnTo>
                  <a:lnTo>
                    <a:pt x="3275800" y="2059216"/>
                  </a:lnTo>
                  <a:lnTo>
                    <a:pt x="3275800" y="2065947"/>
                  </a:lnTo>
                  <a:lnTo>
                    <a:pt x="3278543" y="2068677"/>
                  </a:lnTo>
                  <a:lnTo>
                    <a:pt x="3285248" y="2068677"/>
                  </a:lnTo>
                  <a:lnTo>
                    <a:pt x="3287979" y="2065947"/>
                  </a:lnTo>
                  <a:lnTo>
                    <a:pt x="3287979" y="2059216"/>
                  </a:lnTo>
                  <a:close/>
                </a:path>
                <a:path w="3390265" h="2209165">
                  <a:moveTo>
                    <a:pt x="3293427" y="756793"/>
                  </a:moveTo>
                  <a:lnTo>
                    <a:pt x="3290709" y="754075"/>
                  </a:lnTo>
                  <a:lnTo>
                    <a:pt x="3283978" y="754075"/>
                  </a:lnTo>
                  <a:lnTo>
                    <a:pt x="3281248" y="756793"/>
                  </a:lnTo>
                  <a:lnTo>
                    <a:pt x="3281248" y="763524"/>
                  </a:lnTo>
                  <a:lnTo>
                    <a:pt x="3283978" y="766254"/>
                  </a:lnTo>
                  <a:lnTo>
                    <a:pt x="3290709" y="766254"/>
                  </a:lnTo>
                  <a:lnTo>
                    <a:pt x="3293427" y="763524"/>
                  </a:lnTo>
                  <a:lnTo>
                    <a:pt x="3293427" y="756793"/>
                  </a:lnTo>
                  <a:close/>
                </a:path>
                <a:path w="3390265" h="2209165">
                  <a:moveTo>
                    <a:pt x="3297301" y="2035403"/>
                  </a:moveTo>
                  <a:lnTo>
                    <a:pt x="3294583" y="2032673"/>
                  </a:lnTo>
                  <a:lnTo>
                    <a:pt x="3287852" y="2032673"/>
                  </a:lnTo>
                  <a:lnTo>
                    <a:pt x="3285134" y="2035403"/>
                  </a:lnTo>
                  <a:lnTo>
                    <a:pt x="3285134" y="2042134"/>
                  </a:lnTo>
                  <a:lnTo>
                    <a:pt x="3287852" y="2044852"/>
                  </a:lnTo>
                  <a:lnTo>
                    <a:pt x="3294583" y="2044852"/>
                  </a:lnTo>
                  <a:lnTo>
                    <a:pt x="3297301" y="2042134"/>
                  </a:lnTo>
                  <a:lnTo>
                    <a:pt x="3297301" y="2035403"/>
                  </a:lnTo>
                  <a:close/>
                </a:path>
                <a:path w="3390265" h="2209165">
                  <a:moveTo>
                    <a:pt x="3301593" y="781075"/>
                  </a:moveTo>
                  <a:lnTo>
                    <a:pt x="3298863" y="778332"/>
                  </a:lnTo>
                  <a:lnTo>
                    <a:pt x="3292144" y="778332"/>
                  </a:lnTo>
                  <a:lnTo>
                    <a:pt x="3289414" y="781075"/>
                  </a:lnTo>
                  <a:lnTo>
                    <a:pt x="3289414" y="787793"/>
                  </a:lnTo>
                  <a:lnTo>
                    <a:pt x="3292144" y="790511"/>
                  </a:lnTo>
                  <a:lnTo>
                    <a:pt x="3298863" y="790511"/>
                  </a:lnTo>
                  <a:lnTo>
                    <a:pt x="3301593" y="787793"/>
                  </a:lnTo>
                  <a:lnTo>
                    <a:pt x="3301593" y="781075"/>
                  </a:lnTo>
                  <a:close/>
                </a:path>
                <a:path w="3390265" h="2209165">
                  <a:moveTo>
                    <a:pt x="3306305" y="2011464"/>
                  </a:moveTo>
                  <a:lnTo>
                    <a:pt x="3303574" y="2008720"/>
                  </a:lnTo>
                  <a:lnTo>
                    <a:pt x="3296856" y="2008720"/>
                  </a:lnTo>
                  <a:lnTo>
                    <a:pt x="3294126" y="2011464"/>
                  </a:lnTo>
                  <a:lnTo>
                    <a:pt x="3294126" y="2018182"/>
                  </a:lnTo>
                  <a:lnTo>
                    <a:pt x="3296856" y="2020900"/>
                  </a:lnTo>
                  <a:lnTo>
                    <a:pt x="3303574" y="2020900"/>
                  </a:lnTo>
                  <a:lnTo>
                    <a:pt x="3306305" y="2018182"/>
                  </a:lnTo>
                  <a:lnTo>
                    <a:pt x="3306305" y="2011464"/>
                  </a:lnTo>
                  <a:close/>
                </a:path>
                <a:path w="3390265" h="2209165">
                  <a:moveTo>
                    <a:pt x="3309340" y="805434"/>
                  </a:moveTo>
                  <a:lnTo>
                    <a:pt x="3306622" y="802703"/>
                  </a:lnTo>
                  <a:lnTo>
                    <a:pt x="3299891" y="802703"/>
                  </a:lnTo>
                  <a:lnTo>
                    <a:pt x="3297174" y="805434"/>
                  </a:lnTo>
                  <a:lnTo>
                    <a:pt x="3297174" y="812152"/>
                  </a:lnTo>
                  <a:lnTo>
                    <a:pt x="3299891" y="814882"/>
                  </a:lnTo>
                  <a:lnTo>
                    <a:pt x="3306622" y="814882"/>
                  </a:lnTo>
                  <a:lnTo>
                    <a:pt x="3309340" y="812152"/>
                  </a:lnTo>
                  <a:lnTo>
                    <a:pt x="3309340" y="805434"/>
                  </a:lnTo>
                  <a:close/>
                </a:path>
                <a:path w="3390265" h="2209165">
                  <a:moveTo>
                    <a:pt x="3315004" y="1987384"/>
                  </a:moveTo>
                  <a:lnTo>
                    <a:pt x="3312274" y="1984654"/>
                  </a:lnTo>
                  <a:lnTo>
                    <a:pt x="3305556" y="1984654"/>
                  </a:lnTo>
                  <a:lnTo>
                    <a:pt x="3302825" y="1987384"/>
                  </a:lnTo>
                  <a:lnTo>
                    <a:pt x="3302825" y="1994115"/>
                  </a:lnTo>
                  <a:lnTo>
                    <a:pt x="3305556" y="1996833"/>
                  </a:lnTo>
                  <a:lnTo>
                    <a:pt x="3312274" y="1996833"/>
                  </a:lnTo>
                  <a:lnTo>
                    <a:pt x="3315004" y="1994115"/>
                  </a:lnTo>
                  <a:lnTo>
                    <a:pt x="3315004" y="1987384"/>
                  </a:lnTo>
                  <a:close/>
                </a:path>
                <a:path w="3390265" h="2209165">
                  <a:moveTo>
                    <a:pt x="3316884" y="829894"/>
                  </a:moveTo>
                  <a:lnTo>
                    <a:pt x="3314154" y="827176"/>
                  </a:lnTo>
                  <a:lnTo>
                    <a:pt x="3307435" y="827176"/>
                  </a:lnTo>
                  <a:lnTo>
                    <a:pt x="3304717" y="829894"/>
                  </a:lnTo>
                  <a:lnTo>
                    <a:pt x="3304717" y="836612"/>
                  </a:lnTo>
                  <a:lnTo>
                    <a:pt x="3307435" y="839355"/>
                  </a:lnTo>
                  <a:lnTo>
                    <a:pt x="3314154" y="839355"/>
                  </a:lnTo>
                  <a:lnTo>
                    <a:pt x="3316884" y="836612"/>
                  </a:lnTo>
                  <a:lnTo>
                    <a:pt x="3316884" y="829894"/>
                  </a:lnTo>
                  <a:close/>
                </a:path>
                <a:path w="3390265" h="2209165">
                  <a:moveTo>
                    <a:pt x="3323374" y="1963204"/>
                  </a:moveTo>
                  <a:lnTo>
                    <a:pt x="3320656" y="1960473"/>
                  </a:lnTo>
                  <a:lnTo>
                    <a:pt x="3313925" y="1960473"/>
                  </a:lnTo>
                  <a:lnTo>
                    <a:pt x="3311194" y="1963204"/>
                  </a:lnTo>
                  <a:lnTo>
                    <a:pt x="3311194" y="1969922"/>
                  </a:lnTo>
                  <a:lnTo>
                    <a:pt x="3313925" y="1972640"/>
                  </a:lnTo>
                  <a:lnTo>
                    <a:pt x="3320656" y="1972640"/>
                  </a:lnTo>
                  <a:lnTo>
                    <a:pt x="3323374" y="1969922"/>
                  </a:lnTo>
                  <a:lnTo>
                    <a:pt x="3323374" y="1963204"/>
                  </a:lnTo>
                  <a:close/>
                </a:path>
                <a:path w="3390265" h="2209165">
                  <a:moveTo>
                    <a:pt x="3324009" y="854481"/>
                  </a:moveTo>
                  <a:lnTo>
                    <a:pt x="3321278" y="851750"/>
                  </a:lnTo>
                  <a:lnTo>
                    <a:pt x="3314560" y="851750"/>
                  </a:lnTo>
                  <a:lnTo>
                    <a:pt x="3311829" y="854481"/>
                  </a:lnTo>
                  <a:lnTo>
                    <a:pt x="3311829" y="861199"/>
                  </a:lnTo>
                  <a:lnTo>
                    <a:pt x="3314560" y="863930"/>
                  </a:lnTo>
                  <a:lnTo>
                    <a:pt x="3321278" y="863930"/>
                  </a:lnTo>
                  <a:lnTo>
                    <a:pt x="3324009" y="861199"/>
                  </a:lnTo>
                  <a:lnTo>
                    <a:pt x="3324009" y="854481"/>
                  </a:lnTo>
                  <a:close/>
                </a:path>
                <a:path w="3390265" h="2209165">
                  <a:moveTo>
                    <a:pt x="3330803" y="879144"/>
                  </a:moveTo>
                  <a:lnTo>
                    <a:pt x="3328085" y="876414"/>
                  </a:lnTo>
                  <a:lnTo>
                    <a:pt x="3321367" y="876414"/>
                  </a:lnTo>
                  <a:lnTo>
                    <a:pt x="3318637" y="879144"/>
                  </a:lnTo>
                  <a:lnTo>
                    <a:pt x="3318637" y="885875"/>
                  </a:lnTo>
                  <a:lnTo>
                    <a:pt x="3321367" y="888593"/>
                  </a:lnTo>
                  <a:lnTo>
                    <a:pt x="3328085" y="888593"/>
                  </a:lnTo>
                  <a:lnTo>
                    <a:pt x="3330803" y="885875"/>
                  </a:lnTo>
                  <a:lnTo>
                    <a:pt x="3330803" y="879144"/>
                  </a:lnTo>
                  <a:close/>
                </a:path>
                <a:path w="3390265" h="2209165">
                  <a:moveTo>
                    <a:pt x="3331451" y="1938909"/>
                  </a:moveTo>
                  <a:lnTo>
                    <a:pt x="3328708" y="1936178"/>
                  </a:lnTo>
                  <a:lnTo>
                    <a:pt x="3321989" y="1936178"/>
                  </a:lnTo>
                  <a:lnTo>
                    <a:pt x="3319272" y="1938909"/>
                  </a:lnTo>
                  <a:lnTo>
                    <a:pt x="3319272" y="1945627"/>
                  </a:lnTo>
                  <a:lnTo>
                    <a:pt x="3321989" y="1948357"/>
                  </a:lnTo>
                  <a:lnTo>
                    <a:pt x="3328708" y="1948357"/>
                  </a:lnTo>
                  <a:lnTo>
                    <a:pt x="3331451" y="1945627"/>
                  </a:lnTo>
                  <a:lnTo>
                    <a:pt x="3331451" y="1938909"/>
                  </a:lnTo>
                  <a:close/>
                </a:path>
                <a:path w="3390265" h="2209165">
                  <a:moveTo>
                    <a:pt x="3337306" y="903897"/>
                  </a:moveTo>
                  <a:lnTo>
                    <a:pt x="3334575" y="901166"/>
                  </a:lnTo>
                  <a:lnTo>
                    <a:pt x="3327870" y="901166"/>
                  </a:lnTo>
                  <a:lnTo>
                    <a:pt x="3325126" y="903897"/>
                  </a:lnTo>
                  <a:lnTo>
                    <a:pt x="3325126" y="910628"/>
                  </a:lnTo>
                  <a:lnTo>
                    <a:pt x="3327870" y="913345"/>
                  </a:lnTo>
                  <a:lnTo>
                    <a:pt x="3334575" y="913345"/>
                  </a:lnTo>
                  <a:lnTo>
                    <a:pt x="3337306" y="910628"/>
                  </a:lnTo>
                  <a:lnTo>
                    <a:pt x="3337306" y="903897"/>
                  </a:lnTo>
                  <a:close/>
                </a:path>
                <a:path w="3390265" h="2209165">
                  <a:moveTo>
                    <a:pt x="3339185" y="1914512"/>
                  </a:moveTo>
                  <a:lnTo>
                    <a:pt x="3336467" y="1911781"/>
                  </a:lnTo>
                  <a:lnTo>
                    <a:pt x="3329736" y="1911781"/>
                  </a:lnTo>
                  <a:lnTo>
                    <a:pt x="3327019" y="1914512"/>
                  </a:lnTo>
                  <a:lnTo>
                    <a:pt x="3327019" y="1921230"/>
                  </a:lnTo>
                  <a:lnTo>
                    <a:pt x="3329736" y="1923961"/>
                  </a:lnTo>
                  <a:lnTo>
                    <a:pt x="3336467" y="1923961"/>
                  </a:lnTo>
                  <a:lnTo>
                    <a:pt x="3339185" y="1921230"/>
                  </a:lnTo>
                  <a:lnTo>
                    <a:pt x="3339185" y="1914512"/>
                  </a:lnTo>
                  <a:close/>
                </a:path>
                <a:path w="3390265" h="2209165">
                  <a:moveTo>
                    <a:pt x="3343389" y="928763"/>
                  </a:moveTo>
                  <a:lnTo>
                    <a:pt x="3340646" y="926033"/>
                  </a:lnTo>
                  <a:lnTo>
                    <a:pt x="3333940" y="926033"/>
                  </a:lnTo>
                  <a:lnTo>
                    <a:pt x="3331210" y="928763"/>
                  </a:lnTo>
                  <a:lnTo>
                    <a:pt x="3331210" y="935482"/>
                  </a:lnTo>
                  <a:lnTo>
                    <a:pt x="3333940" y="938199"/>
                  </a:lnTo>
                  <a:lnTo>
                    <a:pt x="3340646" y="938199"/>
                  </a:lnTo>
                  <a:lnTo>
                    <a:pt x="3343389" y="935482"/>
                  </a:lnTo>
                  <a:lnTo>
                    <a:pt x="3343389" y="928763"/>
                  </a:lnTo>
                  <a:close/>
                </a:path>
                <a:path w="3390265" h="2209165">
                  <a:moveTo>
                    <a:pt x="3349231" y="953681"/>
                  </a:moveTo>
                  <a:lnTo>
                    <a:pt x="3346513" y="950950"/>
                  </a:lnTo>
                  <a:lnTo>
                    <a:pt x="3339795" y="950950"/>
                  </a:lnTo>
                  <a:lnTo>
                    <a:pt x="3337064" y="953681"/>
                  </a:lnTo>
                  <a:lnTo>
                    <a:pt x="3337064" y="960399"/>
                  </a:lnTo>
                  <a:lnTo>
                    <a:pt x="3339795" y="963129"/>
                  </a:lnTo>
                  <a:lnTo>
                    <a:pt x="3346513" y="963129"/>
                  </a:lnTo>
                  <a:lnTo>
                    <a:pt x="3349231" y="960399"/>
                  </a:lnTo>
                  <a:lnTo>
                    <a:pt x="3349231" y="953681"/>
                  </a:lnTo>
                  <a:close/>
                </a:path>
                <a:path w="3390265" h="2209165">
                  <a:moveTo>
                    <a:pt x="3354590" y="978687"/>
                  </a:moveTo>
                  <a:lnTo>
                    <a:pt x="3351860" y="975969"/>
                  </a:lnTo>
                  <a:lnTo>
                    <a:pt x="3345142" y="975969"/>
                  </a:lnTo>
                  <a:lnTo>
                    <a:pt x="3342411" y="978687"/>
                  </a:lnTo>
                  <a:lnTo>
                    <a:pt x="3342411" y="985418"/>
                  </a:lnTo>
                  <a:lnTo>
                    <a:pt x="3345142" y="988136"/>
                  </a:lnTo>
                  <a:lnTo>
                    <a:pt x="3351860" y="988136"/>
                  </a:lnTo>
                  <a:lnTo>
                    <a:pt x="3354590" y="985418"/>
                  </a:lnTo>
                  <a:lnTo>
                    <a:pt x="3354590" y="978687"/>
                  </a:lnTo>
                  <a:close/>
                </a:path>
                <a:path w="3390265" h="2209165">
                  <a:moveTo>
                    <a:pt x="3359721" y="1003769"/>
                  </a:moveTo>
                  <a:lnTo>
                    <a:pt x="3356991" y="1001039"/>
                  </a:lnTo>
                  <a:lnTo>
                    <a:pt x="3350260" y="1001039"/>
                  </a:lnTo>
                  <a:lnTo>
                    <a:pt x="3347542" y="1003769"/>
                  </a:lnTo>
                  <a:lnTo>
                    <a:pt x="3347542" y="1010500"/>
                  </a:lnTo>
                  <a:lnTo>
                    <a:pt x="3350260" y="1013218"/>
                  </a:lnTo>
                  <a:lnTo>
                    <a:pt x="3356991" y="1013218"/>
                  </a:lnTo>
                  <a:lnTo>
                    <a:pt x="3359721" y="1010500"/>
                  </a:lnTo>
                  <a:lnTo>
                    <a:pt x="3359721" y="1003769"/>
                  </a:lnTo>
                  <a:close/>
                </a:path>
                <a:path w="3390265" h="2209165">
                  <a:moveTo>
                    <a:pt x="3364420" y="1028928"/>
                  </a:moveTo>
                  <a:lnTo>
                    <a:pt x="3361702" y="1026198"/>
                  </a:lnTo>
                  <a:lnTo>
                    <a:pt x="3354971" y="1026198"/>
                  </a:lnTo>
                  <a:lnTo>
                    <a:pt x="3352254" y="1028928"/>
                  </a:lnTo>
                  <a:lnTo>
                    <a:pt x="3352254" y="1035646"/>
                  </a:lnTo>
                  <a:lnTo>
                    <a:pt x="3354971" y="1038364"/>
                  </a:lnTo>
                  <a:lnTo>
                    <a:pt x="3361702" y="1038364"/>
                  </a:lnTo>
                  <a:lnTo>
                    <a:pt x="3364420" y="1035646"/>
                  </a:lnTo>
                  <a:lnTo>
                    <a:pt x="3364420" y="1028928"/>
                  </a:lnTo>
                  <a:close/>
                </a:path>
                <a:path w="3390265" h="2209165">
                  <a:moveTo>
                    <a:pt x="3366630" y="1815922"/>
                  </a:moveTo>
                  <a:lnTo>
                    <a:pt x="3363899" y="1813179"/>
                  </a:lnTo>
                  <a:lnTo>
                    <a:pt x="3357181" y="1813179"/>
                  </a:lnTo>
                  <a:lnTo>
                    <a:pt x="3354451" y="1815922"/>
                  </a:lnTo>
                  <a:lnTo>
                    <a:pt x="3354451" y="1822640"/>
                  </a:lnTo>
                  <a:lnTo>
                    <a:pt x="3357181" y="1825358"/>
                  </a:lnTo>
                  <a:lnTo>
                    <a:pt x="3363899" y="1825358"/>
                  </a:lnTo>
                  <a:lnTo>
                    <a:pt x="3366630" y="1822640"/>
                  </a:lnTo>
                  <a:lnTo>
                    <a:pt x="3366630" y="1815922"/>
                  </a:lnTo>
                  <a:close/>
                </a:path>
                <a:path w="3390265" h="2209165">
                  <a:moveTo>
                    <a:pt x="3368814" y="1054138"/>
                  </a:moveTo>
                  <a:lnTo>
                    <a:pt x="3366097" y="1051407"/>
                  </a:lnTo>
                  <a:lnTo>
                    <a:pt x="3359366" y="1051407"/>
                  </a:lnTo>
                  <a:lnTo>
                    <a:pt x="3356648" y="1054138"/>
                  </a:lnTo>
                  <a:lnTo>
                    <a:pt x="3356648" y="1060856"/>
                  </a:lnTo>
                  <a:lnTo>
                    <a:pt x="3359366" y="1063586"/>
                  </a:lnTo>
                  <a:lnTo>
                    <a:pt x="3366097" y="1063586"/>
                  </a:lnTo>
                  <a:lnTo>
                    <a:pt x="3368814" y="1060856"/>
                  </a:lnTo>
                  <a:lnTo>
                    <a:pt x="3368814" y="1054138"/>
                  </a:lnTo>
                  <a:close/>
                </a:path>
                <a:path w="3390265" h="2209165">
                  <a:moveTo>
                    <a:pt x="3372701" y="1791042"/>
                  </a:moveTo>
                  <a:lnTo>
                    <a:pt x="3369970" y="1788312"/>
                  </a:lnTo>
                  <a:lnTo>
                    <a:pt x="3363252" y="1788312"/>
                  </a:lnTo>
                  <a:lnTo>
                    <a:pt x="3360521" y="1791042"/>
                  </a:lnTo>
                  <a:lnTo>
                    <a:pt x="3360521" y="1797773"/>
                  </a:lnTo>
                  <a:lnTo>
                    <a:pt x="3363252" y="1800491"/>
                  </a:lnTo>
                  <a:lnTo>
                    <a:pt x="3369970" y="1800491"/>
                  </a:lnTo>
                  <a:lnTo>
                    <a:pt x="3372701" y="1797773"/>
                  </a:lnTo>
                  <a:lnTo>
                    <a:pt x="3372701" y="1791042"/>
                  </a:lnTo>
                  <a:close/>
                </a:path>
                <a:path w="3390265" h="2209165">
                  <a:moveTo>
                    <a:pt x="3372904" y="1079398"/>
                  </a:moveTo>
                  <a:lnTo>
                    <a:pt x="3370173" y="1076667"/>
                  </a:lnTo>
                  <a:lnTo>
                    <a:pt x="3363455" y="1076667"/>
                  </a:lnTo>
                  <a:lnTo>
                    <a:pt x="3360724" y="1079398"/>
                  </a:lnTo>
                  <a:lnTo>
                    <a:pt x="3360724" y="1086129"/>
                  </a:lnTo>
                  <a:lnTo>
                    <a:pt x="3363455" y="1088847"/>
                  </a:lnTo>
                  <a:lnTo>
                    <a:pt x="3370173" y="1088847"/>
                  </a:lnTo>
                  <a:lnTo>
                    <a:pt x="3372904" y="1086129"/>
                  </a:lnTo>
                  <a:lnTo>
                    <a:pt x="3372904" y="1079398"/>
                  </a:lnTo>
                  <a:close/>
                </a:path>
                <a:path w="3390265" h="2209165">
                  <a:moveTo>
                    <a:pt x="3385566" y="1180973"/>
                  </a:moveTo>
                  <a:lnTo>
                    <a:pt x="3382835" y="1178242"/>
                  </a:lnTo>
                  <a:lnTo>
                    <a:pt x="3376130" y="1178242"/>
                  </a:lnTo>
                  <a:lnTo>
                    <a:pt x="3373386" y="1180973"/>
                  </a:lnTo>
                  <a:lnTo>
                    <a:pt x="3373386" y="1187691"/>
                  </a:lnTo>
                  <a:lnTo>
                    <a:pt x="3376130" y="1190421"/>
                  </a:lnTo>
                  <a:lnTo>
                    <a:pt x="3382835" y="1190421"/>
                  </a:lnTo>
                  <a:lnTo>
                    <a:pt x="3385566" y="1187691"/>
                  </a:lnTo>
                  <a:lnTo>
                    <a:pt x="3385566" y="1180973"/>
                  </a:lnTo>
                  <a:close/>
                </a:path>
                <a:path w="3390265" h="2209165">
                  <a:moveTo>
                    <a:pt x="3387877" y="1206461"/>
                  </a:moveTo>
                  <a:lnTo>
                    <a:pt x="3385147" y="1203731"/>
                  </a:lnTo>
                  <a:lnTo>
                    <a:pt x="3378428" y="1203731"/>
                  </a:lnTo>
                  <a:lnTo>
                    <a:pt x="3375710" y="1206461"/>
                  </a:lnTo>
                  <a:lnTo>
                    <a:pt x="3375710" y="1213192"/>
                  </a:lnTo>
                  <a:lnTo>
                    <a:pt x="3378428" y="1215910"/>
                  </a:lnTo>
                  <a:lnTo>
                    <a:pt x="3385147" y="1215910"/>
                  </a:lnTo>
                  <a:lnTo>
                    <a:pt x="3387877" y="1213192"/>
                  </a:lnTo>
                  <a:lnTo>
                    <a:pt x="3387877" y="1206461"/>
                  </a:lnTo>
                  <a:close/>
                </a:path>
                <a:path w="3390265" h="2209165">
                  <a:moveTo>
                    <a:pt x="3389858" y="1231976"/>
                  </a:moveTo>
                  <a:lnTo>
                    <a:pt x="3387140" y="1229258"/>
                  </a:lnTo>
                  <a:lnTo>
                    <a:pt x="3380422" y="1229258"/>
                  </a:lnTo>
                  <a:lnTo>
                    <a:pt x="3377692" y="1231976"/>
                  </a:lnTo>
                  <a:lnTo>
                    <a:pt x="3377692" y="1238694"/>
                  </a:lnTo>
                  <a:lnTo>
                    <a:pt x="3380422" y="1241437"/>
                  </a:lnTo>
                  <a:lnTo>
                    <a:pt x="3387140" y="1241437"/>
                  </a:lnTo>
                  <a:lnTo>
                    <a:pt x="3389858" y="1238694"/>
                  </a:lnTo>
                  <a:lnTo>
                    <a:pt x="3389858" y="123197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1821706" y="8266284"/>
              <a:ext cx="3578225" cy="2295525"/>
            </a:xfrm>
            <a:custGeom>
              <a:avLst/>
              <a:gdLst/>
              <a:ahLst/>
              <a:cxnLst/>
              <a:rect l="l" t="t" r="r" b="b"/>
              <a:pathLst>
                <a:path w="3578225" h="2295525">
                  <a:moveTo>
                    <a:pt x="12179" y="1330198"/>
                  </a:moveTo>
                  <a:lnTo>
                    <a:pt x="9461" y="1327467"/>
                  </a:lnTo>
                  <a:lnTo>
                    <a:pt x="2730" y="1327467"/>
                  </a:lnTo>
                  <a:lnTo>
                    <a:pt x="0" y="1330198"/>
                  </a:lnTo>
                  <a:lnTo>
                    <a:pt x="0" y="1336916"/>
                  </a:lnTo>
                  <a:lnTo>
                    <a:pt x="2730" y="1339634"/>
                  </a:lnTo>
                  <a:lnTo>
                    <a:pt x="9461" y="1339634"/>
                  </a:lnTo>
                  <a:lnTo>
                    <a:pt x="12179" y="1336916"/>
                  </a:lnTo>
                  <a:lnTo>
                    <a:pt x="12179" y="1330198"/>
                  </a:lnTo>
                  <a:close/>
                </a:path>
                <a:path w="3578225" h="2295525">
                  <a:moveTo>
                    <a:pt x="12700" y="1304620"/>
                  </a:moveTo>
                  <a:lnTo>
                    <a:pt x="9982" y="1301877"/>
                  </a:lnTo>
                  <a:lnTo>
                    <a:pt x="3251" y="1301877"/>
                  </a:lnTo>
                  <a:lnTo>
                    <a:pt x="520" y="1304620"/>
                  </a:lnTo>
                  <a:lnTo>
                    <a:pt x="520" y="1311338"/>
                  </a:lnTo>
                  <a:lnTo>
                    <a:pt x="3251" y="1314056"/>
                  </a:lnTo>
                  <a:lnTo>
                    <a:pt x="9982" y="1314056"/>
                  </a:lnTo>
                  <a:lnTo>
                    <a:pt x="12700" y="1311338"/>
                  </a:lnTo>
                  <a:lnTo>
                    <a:pt x="12700" y="1304620"/>
                  </a:lnTo>
                  <a:close/>
                </a:path>
                <a:path w="3578225" h="2295525">
                  <a:moveTo>
                    <a:pt x="13639" y="1279029"/>
                  </a:moveTo>
                  <a:lnTo>
                    <a:pt x="10922" y="1276299"/>
                  </a:lnTo>
                  <a:lnTo>
                    <a:pt x="4203" y="1276299"/>
                  </a:lnTo>
                  <a:lnTo>
                    <a:pt x="1473" y="1279029"/>
                  </a:lnTo>
                  <a:lnTo>
                    <a:pt x="1473" y="1285760"/>
                  </a:lnTo>
                  <a:lnTo>
                    <a:pt x="4203" y="1288478"/>
                  </a:lnTo>
                  <a:lnTo>
                    <a:pt x="10922" y="1288478"/>
                  </a:lnTo>
                  <a:lnTo>
                    <a:pt x="13639" y="1285760"/>
                  </a:lnTo>
                  <a:lnTo>
                    <a:pt x="13639" y="1279029"/>
                  </a:lnTo>
                  <a:close/>
                </a:path>
                <a:path w="3578225" h="2295525">
                  <a:moveTo>
                    <a:pt x="14795" y="1253464"/>
                  </a:moveTo>
                  <a:lnTo>
                    <a:pt x="12077" y="1250734"/>
                  </a:lnTo>
                  <a:lnTo>
                    <a:pt x="5346" y="1250734"/>
                  </a:lnTo>
                  <a:lnTo>
                    <a:pt x="2628" y="1253464"/>
                  </a:lnTo>
                  <a:lnTo>
                    <a:pt x="2628" y="1260182"/>
                  </a:lnTo>
                  <a:lnTo>
                    <a:pt x="5346" y="1262913"/>
                  </a:lnTo>
                  <a:lnTo>
                    <a:pt x="12077" y="1262913"/>
                  </a:lnTo>
                  <a:lnTo>
                    <a:pt x="14795" y="1260182"/>
                  </a:lnTo>
                  <a:lnTo>
                    <a:pt x="14795" y="1253464"/>
                  </a:lnTo>
                  <a:close/>
                </a:path>
                <a:path w="3578225" h="2295525">
                  <a:moveTo>
                    <a:pt x="16383" y="1227924"/>
                  </a:moveTo>
                  <a:lnTo>
                    <a:pt x="13639" y="1225194"/>
                  </a:lnTo>
                  <a:lnTo>
                    <a:pt x="6921" y="1225194"/>
                  </a:lnTo>
                  <a:lnTo>
                    <a:pt x="4203" y="1227924"/>
                  </a:lnTo>
                  <a:lnTo>
                    <a:pt x="4203" y="1234643"/>
                  </a:lnTo>
                  <a:lnTo>
                    <a:pt x="6921" y="1237373"/>
                  </a:lnTo>
                  <a:lnTo>
                    <a:pt x="13639" y="1237373"/>
                  </a:lnTo>
                  <a:lnTo>
                    <a:pt x="16383" y="1234643"/>
                  </a:lnTo>
                  <a:lnTo>
                    <a:pt x="16383" y="1227924"/>
                  </a:lnTo>
                  <a:close/>
                </a:path>
                <a:path w="3578225" h="2295525">
                  <a:moveTo>
                    <a:pt x="18364" y="1202397"/>
                  </a:moveTo>
                  <a:lnTo>
                    <a:pt x="15633" y="1199680"/>
                  </a:lnTo>
                  <a:lnTo>
                    <a:pt x="8915" y="1199680"/>
                  </a:lnTo>
                  <a:lnTo>
                    <a:pt x="6184" y="1202397"/>
                  </a:lnTo>
                  <a:lnTo>
                    <a:pt x="6184" y="1209128"/>
                  </a:lnTo>
                  <a:lnTo>
                    <a:pt x="8915" y="1211846"/>
                  </a:lnTo>
                  <a:lnTo>
                    <a:pt x="15633" y="1211846"/>
                  </a:lnTo>
                  <a:lnTo>
                    <a:pt x="18364" y="1209128"/>
                  </a:lnTo>
                  <a:lnTo>
                    <a:pt x="18364" y="1202397"/>
                  </a:lnTo>
                  <a:close/>
                </a:path>
                <a:path w="3578225" h="2295525">
                  <a:moveTo>
                    <a:pt x="20561" y="1176896"/>
                  </a:moveTo>
                  <a:lnTo>
                    <a:pt x="17830" y="1174178"/>
                  </a:lnTo>
                  <a:lnTo>
                    <a:pt x="11112" y="1174178"/>
                  </a:lnTo>
                  <a:lnTo>
                    <a:pt x="8382" y="1176896"/>
                  </a:lnTo>
                  <a:lnTo>
                    <a:pt x="8382" y="1183627"/>
                  </a:lnTo>
                  <a:lnTo>
                    <a:pt x="11112" y="1186357"/>
                  </a:lnTo>
                  <a:lnTo>
                    <a:pt x="17830" y="1186357"/>
                  </a:lnTo>
                  <a:lnTo>
                    <a:pt x="20561" y="1183627"/>
                  </a:lnTo>
                  <a:lnTo>
                    <a:pt x="20561" y="1176896"/>
                  </a:lnTo>
                  <a:close/>
                </a:path>
                <a:path w="3578225" h="2295525">
                  <a:moveTo>
                    <a:pt x="23177" y="1151458"/>
                  </a:moveTo>
                  <a:lnTo>
                    <a:pt x="20447" y="1148727"/>
                  </a:lnTo>
                  <a:lnTo>
                    <a:pt x="13728" y="1148727"/>
                  </a:lnTo>
                  <a:lnTo>
                    <a:pt x="11010" y="1151458"/>
                  </a:lnTo>
                  <a:lnTo>
                    <a:pt x="11010" y="1158176"/>
                  </a:lnTo>
                  <a:lnTo>
                    <a:pt x="13728" y="1160907"/>
                  </a:lnTo>
                  <a:lnTo>
                    <a:pt x="20447" y="1160907"/>
                  </a:lnTo>
                  <a:lnTo>
                    <a:pt x="23177" y="1158176"/>
                  </a:lnTo>
                  <a:lnTo>
                    <a:pt x="23177" y="1151458"/>
                  </a:lnTo>
                  <a:close/>
                </a:path>
                <a:path w="3578225" h="2295525">
                  <a:moveTo>
                    <a:pt x="26111" y="1126032"/>
                  </a:moveTo>
                  <a:lnTo>
                    <a:pt x="23368" y="1123302"/>
                  </a:lnTo>
                  <a:lnTo>
                    <a:pt x="16662" y="1123302"/>
                  </a:lnTo>
                  <a:lnTo>
                    <a:pt x="13931" y="1126032"/>
                  </a:lnTo>
                  <a:lnTo>
                    <a:pt x="13931" y="1132751"/>
                  </a:lnTo>
                  <a:lnTo>
                    <a:pt x="16662" y="1135481"/>
                  </a:lnTo>
                  <a:lnTo>
                    <a:pt x="23368" y="1135481"/>
                  </a:lnTo>
                  <a:lnTo>
                    <a:pt x="26111" y="1132751"/>
                  </a:lnTo>
                  <a:lnTo>
                    <a:pt x="26111" y="1126032"/>
                  </a:lnTo>
                  <a:close/>
                </a:path>
                <a:path w="3578225" h="2295525">
                  <a:moveTo>
                    <a:pt x="29451" y="1100658"/>
                  </a:moveTo>
                  <a:lnTo>
                    <a:pt x="26733" y="1097915"/>
                  </a:lnTo>
                  <a:lnTo>
                    <a:pt x="20015" y="1097915"/>
                  </a:lnTo>
                  <a:lnTo>
                    <a:pt x="17284" y="1100658"/>
                  </a:lnTo>
                  <a:lnTo>
                    <a:pt x="17284" y="1107376"/>
                  </a:lnTo>
                  <a:lnTo>
                    <a:pt x="20015" y="1110094"/>
                  </a:lnTo>
                  <a:lnTo>
                    <a:pt x="26733" y="1110094"/>
                  </a:lnTo>
                  <a:lnTo>
                    <a:pt x="29451" y="1107376"/>
                  </a:lnTo>
                  <a:lnTo>
                    <a:pt x="29451" y="1100658"/>
                  </a:lnTo>
                  <a:close/>
                </a:path>
                <a:path w="3578225" h="2295525">
                  <a:moveTo>
                    <a:pt x="33134" y="1075321"/>
                  </a:moveTo>
                  <a:lnTo>
                    <a:pt x="30403" y="1072591"/>
                  </a:lnTo>
                  <a:lnTo>
                    <a:pt x="23672" y="1072591"/>
                  </a:lnTo>
                  <a:lnTo>
                    <a:pt x="20955" y="1075321"/>
                  </a:lnTo>
                  <a:lnTo>
                    <a:pt x="20955" y="1082040"/>
                  </a:lnTo>
                  <a:lnTo>
                    <a:pt x="23672" y="1084770"/>
                  </a:lnTo>
                  <a:lnTo>
                    <a:pt x="30403" y="1084770"/>
                  </a:lnTo>
                  <a:lnTo>
                    <a:pt x="33134" y="1082040"/>
                  </a:lnTo>
                  <a:lnTo>
                    <a:pt x="33134" y="1075321"/>
                  </a:lnTo>
                  <a:close/>
                </a:path>
                <a:path w="3578225" h="2295525">
                  <a:moveTo>
                    <a:pt x="37109" y="1050048"/>
                  </a:moveTo>
                  <a:lnTo>
                    <a:pt x="34378" y="1047318"/>
                  </a:lnTo>
                  <a:lnTo>
                    <a:pt x="27660" y="1047318"/>
                  </a:lnTo>
                  <a:lnTo>
                    <a:pt x="24930" y="1050048"/>
                  </a:lnTo>
                  <a:lnTo>
                    <a:pt x="24930" y="1056767"/>
                  </a:lnTo>
                  <a:lnTo>
                    <a:pt x="27660" y="1059484"/>
                  </a:lnTo>
                  <a:lnTo>
                    <a:pt x="34378" y="1059484"/>
                  </a:lnTo>
                  <a:lnTo>
                    <a:pt x="37109" y="1056767"/>
                  </a:lnTo>
                  <a:lnTo>
                    <a:pt x="37109" y="1050048"/>
                  </a:lnTo>
                  <a:close/>
                </a:path>
                <a:path w="3578225" h="2295525">
                  <a:moveTo>
                    <a:pt x="41389" y="1024813"/>
                  </a:moveTo>
                  <a:lnTo>
                    <a:pt x="38658" y="1022083"/>
                  </a:lnTo>
                  <a:lnTo>
                    <a:pt x="31953" y="1022083"/>
                  </a:lnTo>
                  <a:lnTo>
                    <a:pt x="29210" y="1024813"/>
                  </a:lnTo>
                  <a:lnTo>
                    <a:pt x="29210" y="1031544"/>
                  </a:lnTo>
                  <a:lnTo>
                    <a:pt x="31953" y="1034262"/>
                  </a:lnTo>
                  <a:lnTo>
                    <a:pt x="38658" y="1034262"/>
                  </a:lnTo>
                  <a:lnTo>
                    <a:pt x="41389" y="1031544"/>
                  </a:lnTo>
                  <a:lnTo>
                    <a:pt x="41389" y="1024813"/>
                  </a:lnTo>
                  <a:close/>
                </a:path>
                <a:path w="3578225" h="2295525">
                  <a:moveTo>
                    <a:pt x="46113" y="999655"/>
                  </a:moveTo>
                  <a:lnTo>
                    <a:pt x="43383" y="996924"/>
                  </a:lnTo>
                  <a:lnTo>
                    <a:pt x="36664" y="996924"/>
                  </a:lnTo>
                  <a:lnTo>
                    <a:pt x="33934" y="999655"/>
                  </a:lnTo>
                  <a:lnTo>
                    <a:pt x="33934" y="1006386"/>
                  </a:lnTo>
                  <a:lnTo>
                    <a:pt x="36664" y="1009103"/>
                  </a:lnTo>
                  <a:lnTo>
                    <a:pt x="43383" y="1009103"/>
                  </a:lnTo>
                  <a:lnTo>
                    <a:pt x="46113" y="1006386"/>
                  </a:lnTo>
                  <a:lnTo>
                    <a:pt x="46113" y="999655"/>
                  </a:lnTo>
                  <a:close/>
                </a:path>
                <a:path w="3578225" h="2295525">
                  <a:moveTo>
                    <a:pt x="51028" y="974559"/>
                  </a:moveTo>
                  <a:lnTo>
                    <a:pt x="48298" y="971829"/>
                  </a:lnTo>
                  <a:lnTo>
                    <a:pt x="41579" y="971829"/>
                  </a:lnTo>
                  <a:lnTo>
                    <a:pt x="38862" y="974559"/>
                  </a:lnTo>
                  <a:lnTo>
                    <a:pt x="38862" y="981278"/>
                  </a:lnTo>
                  <a:lnTo>
                    <a:pt x="41579" y="984008"/>
                  </a:lnTo>
                  <a:lnTo>
                    <a:pt x="48298" y="984008"/>
                  </a:lnTo>
                  <a:lnTo>
                    <a:pt x="51028" y="981278"/>
                  </a:lnTo>
                  <a:lnTo>
                    <a:pt x="51028" y="974559"/>
                  </a:lnTo>
                  <a:close/>
                </a:path>
                <a:path w="3578225" h="2295525">
                  <a:moveTo>
                    <a:pt x="56476" y="949540"/>
                  </a:moveTo>
                  <a:lnTo>
                    <a:pt x="53746" y="946797"/>
                  </a:lnTo>
                  <a:lnTo>
                    <a:pt x="47040" y="946797"/>
                  </a:lnTo>
                  <a:lnTo>
                    <a:pt x="44297" y="949540"/>
                  </a:lnTo>
                  <a:lnTo>
                    <a:pt x="44297" y="956259"/>
                  </a:lnTo>
                  <a:lnTo>
                    <a:pt x="47040" y="958977"/>
                  </a:lnTo>
                  <a:lnTo>
                    <a:pt x="53746" y="958977"/>
                  </a:lnTo>
                  <a:lnTo>
                    <a:pt x="56476" y="956259"/>
                  </a:lnTo>
                  <a:lnTo>
                    <a:pt x="56476" y="949540"/>
                  </a:lnTo>
                  <a:close/>
                </a:path>
                <a:path w="3578225" h="2295525">
                  <a:moveTo>
                    <a:pt x="62128" y="924585"/>
                  </a:moveTo>
                  <a:lnTo>
                    <a:pt x="59397" y="921854"/>
                  </a:lnTo>
                  <a:lnTo>
                    <a:pt x="52679" y="921854"/>
                  </a:lnTo>
                  <a:lnTo>
                    <a:pt x="49949" y="924585"/>
                  </a:lnTo>
                  <a:lnTo>
                    <a:pt x="49949" y="931303"/>
                  </a:lnTo>
                  <a:lnTo>
                    <a:pt x="52679" y="934034"/>
                  </a:lnTo>
                  <a:lnTo>
                    <a:pt x="59397" y="934034"/>
                  </a:lnTo>
                  <a:lnTo>
                    <a:pt x="62128" y="931303"/>
                  </a:lnTo>
                  <a:lnTo>
                    <a:pt x="62128" y="924585"/>
                  </a:lnTo>
                  <a:close/>
                </a:path>
                <a:path w="3578225" h="2295525">
                  <a:moveTo>
                    <a:pt x="68199" y="899706"/>
                  </a:moveTo>
                  <a:lnTo>
                    <a:pt x="65468" y="896988"/>
                  </a:lnTo>
                  <a:lnTo>
                    <a:pt x="58750" y="896988"/>
                  </a:lnTo>
                  <a:lnTo>
                    <a:pt x="56019" y="899706"/>
                  </a:lnTo>
                  <a:lnTo>
                    <a:pt x="56019" y="906424"/>
                  </a:lnTo>
                  <a:lnTo>
                    <a:pt x="58750" y="909154"/>
                  </a:lnTo>
                  <a:lnTo>
                    <a:pt x="65468" y="909154"/>
                  </a:lnTo>
                  <a:lnTo>
                    <a:pt x="68199" y="906424"/>
                  </a:lnTo>
                  <a:lnTo>
                    <a:pt x="68199" y="899706"/>
                  </a:lnTo>
                  <a:close/>
                </a:path>
                <a:path w="3578225" h="2295525">
                  <a:moveTo>
                    <a:pt x="74485" y="874928"/>
                  </a:moveTo>
                  <a:lnTo>
                    <a:pt x="71742" y="872197"/>
                  </a:lnTo>
                  <a:lnTo>
                    <a:pt x="65036" y="872197"/>
                  </a:lnTo>
                  <a:lnTo>
                    <a:pt x="62306" y="874928"/>
                  </a:lnTo>
                  <a:lnTo>
                    <a:pt x="62306" y="881659"/>
                  </a:lnTo>
                  <a:lnTo>
                    <a:pt x="65036" y="884377"/>
                  </a:lnTo>
                  <a:lnTo>
                    <a:pt x="71742" y="884377"/>
                  </a:lnTo>
                  <a:lnTo>
                    <a:pt x="74485" y="881659"/>
                  </a:lnTo>
                  <a:lnTo>
                    <a:pt x="74485" y="874928"/>
                  </a:lnTo>
                  <a:close/>
                </a:path>
                <a:path w="3578225" h="2295525">
                  <a:moveTo>
                    <a:pt x="81191" y="850214"/>
                  </a:moveTo>
                  <a:lnTo>
                    <a:pt x="78460" y="847496"/>
                  </a:lnTo>
                  <a:lnTo>
                    <a:pt x="71742" y="847496"/>
                  </a:lnTo>
                  <a:lnTo>
                    <a:pt x="69011" y="850214"/>
                  </a:lnTo>
                  <a:lnTo>
                    <a:pt x="69011" y="856957"/>
                  </a:lnTo>
                  <a:lnTo>
                    <a:pt x="71742" y="859675"/>
                  </a:lnTo>
                  <a:lnTo>
                    <a:pt x="78460" y="859675"/>
                  </a:lnTo>
                  <a:lnTo>
                    <a:pt x="81191" y="856957"/>
                  </a:lnTo>
                  <a:lnTo>
                    <a:pt x="81191" y="850214"/>
                  </a:lnTo>
                  <a:close/>
                </a:path>
                <a:path w="3578225" h="2295525">
                  <a:moveTo>
                    <a:pt x="88315" y="825627"/>
                  </a:moveTo>
                  <a:lnTo>
                    <a:pt x="85585" y="822896"/>
                  </a:lnTo>
                  <a:lnTo>
                    <a:pt x="78867" y="822896"/>
                  </a:lnTo>
                  <a:lnTo>
                    <a:pt x="76136" y="825627"/>
                  </a:lnTo>
                  <a:lnTo>
                    <a:pt x="76136" y="832358"/>
                  </a:lnTo>
                  <a:lnTo>
                    <a:pt x="78867" y="835075"/>
                  </a:lnTo>
                  <a:lnTo>
                    <a:pt x="85585" y="835075"/>
                  </a:lnTo>
                  <a:lnTo>
                    <a:pt x="88315" y="832358"/>
                  </a:lnTo>
                  <a:lnTo>
                    <a:pt x="88315" y="825627"/>
                  </a:lnTo>
                  <a:close/>
                </a:path>
                <a:path w="3578225" h="2295525">
                  <a:moveTo>
                    <a:pt x="95631" y="801116"/>
                  </a:moveTo>
                  <a:lnTo>
                    <a:pt x="92913" y="798385"/>
                  </a:lnTo>
                  <a:lnTo>
                    <a:pt x="86182" y="798385"/>
                  </a:lnTo>
                  <a:lnTo>
                    <a:pt x="83451" y="801116"/>
                  </a:lnTo>
                  <a:lnTo>
                    <a:pt x="83451" y="807847"/>
                  </a:lnTo>
                  <a:lnTo>
                    <a:pt x="86182" y="810564"/>
                  </a:lnTo>
                  <a:lnTo>
                    <a:pt x="92913" y="810564"/>
                  </a:lnTo>
                  <a:lnTo>
                    <a:pt x="95631" y="807847"/>
                  </a:lnTo>
                  <a:lnTo>
                    <a:pt x="95631" y="801116"/>
                  </a:lnTo>
                  <a:close/>
                </a:path>
                <a:path w="3578225" h="2295525">
                  <a:moveTo>
                    <a:pt x="103378" y="776719"/>
                  </a:moveTo>
                  <a:lnTo>
                    <a:pt x="100660" y="773976"/>
                  </a:lnTo>
                  <a:lnTo>
                    <a:pt x="93929" y="773976"/>
                  </a:lnTo>
                  <a:lnTo>
                    <a:pt x="91198" y="776719"/>
                  </a:lnTo>
                  <a:lnTo>
                    <a:pt x="91198" y="783437"/>
                  </a:lnTo>
                  <a:lnTo>
                    <a:pt x="93929" y="786155"/>
                  </a:lnTo>
                  <a:lnTo>
                    <a:pt x="100660" y="786155"/>
                  </a:lnTo>
                  <a:lnTo>
                    <a:pt x="103378" y="783437"/>
                  </a:lnTo>
                  <a:lnTo>
                    <a:pt x="103378" y="776719"/>
                  </a:lnTo>
                  <a:close/>
                </a:path>
                <a:path w="3578225" h="2295525">
                  <a:moveTo>
                    <a:pt x="111442" y="752424"/>
                  </a:moveTo>
                  <a:lnTo>
                    <a:pt x="108724" y="749693"/>
                  </a:lnTo>
                  <a:lnTo>
                    <a:pt x="101993" y="749693"/>
                  </a:lnTo>
                  <a:lnTo>
                    <a:pt x="99275" y="752424"/>
                  </a:lnTo>
                  <a:lnTo>
                    <a:pt x="99275" y="759142"/>
                  </a:lnTo>
                  <a:lnTo>
                    <a:pt x="101993" y="761860"/>
                  </a:lnTo>
                  <a:lnTo>
                    <a:pt x="108724" y="761860"/>
                  </a:lnTo>
                  <a:lnTo>
                    <a:pt x="111442" y="759142"/>
                  </a:lnTo>
                  <a:lnTo>
                    <a:pt x="111442" y="752424"/>
                  </a:lnTo>
                  <a:close/>
                </a:path>
                <a:path w="3578225" h="2295525">
                  <a:moveTo>
                    <a:pt x="119824" y="728230"/>
                  </a:moveTo>
                  <a:lnTo>
                    <a:pt x="117081" y="725500"/>
                  </a:lnTo>
                  <a:lnTo>
                    <a:pt x="110375" y="725500"/>
                  </a:lnTo>
                  <a:lnTo>
                    <a:pt x="107645" y="728230"/>
                  </a:lnTo>
                  <a:lnTo>
                    <a:pt x="107645" y="734961"/>
                  </a:lnTo>
                  <a:lnTo>
                    <a:pt x="110375" y="737679"/>
                  </a:lnTo>
                  <a:lnTo>
                    <a:pt x="117081" y="737679"/>
                  </a:lnTo>
                  <a:lnTo>
                    <a:pt x="119824" y="734961"/>
                  </a:lnTo>
                  <a:lnTo>
                    <a:pt x="119824" y="728230"/>
                  </a:lnTo>
                  <a:close/>
                </a:path>
                <a:path w="3578225" h="2295525">
                  <a:moveTo>
                    <a:pt x="128524" y="704176"/>
                  </a:moveTo>
                  <a:lnTo>
                    <a:pt x="125793" y="701433"/>
                  </a:lnTo>
                  <a:lnTo>
                    <a:pt x="119075" y="701433"/>
                  </a:lnTo>
                  <a:lnTo>
                    <a:pt x="116344" y="704176"/>
                  </a:lnTo>
                  <a:lnTo>
                    <a:pt x="116344" y="710895"/>
                  </a:lnTo>
                  <a:lnTo>
                    <a:pt x="119075" y="713613"/>
                  </a:lnTo>
                  <a:lnTo>
                    <a:pt x="125793" y="713613"/>
                  </a:lnTo>
                  <a:lnTo>
                    <a:pt x="128524" y="710895"/>
                  </a:lnTo>
                  <a:lnTo>
                    <a:pt x="128524" y="704176"/>
                  </a:lnTo>
                  <a:close/>
                </a:path>
                <a:path w="3578225" h="2295525">
                  <a:moveTo>
                    <a:pt x="137515" y="680212"/>
                  </a:moveTo>
                  <a:lnTo>
                    <a:pt x="134797" y="677481"/>
                  </a:lnTo>
                  <a:lnTo>
                    <a:pt x="128066" y="677481"/>
                  </a:lnTo>
                  <a:lnTo>
                    <a:pt x="125336" y="680212"/>
                  </a:lnTo>
                  <a:lnTo>
                    <a:pt x="125336" y="686943"/>
                  </a:lnTo>
                  <a:lnTo>
                    <a:pt x="128066" y="689660"/>
                  </a:lnTo>
                  <a:lnTo>
                    <a:pt x="134797" y="689660"/>
                  </a:lnTo>
                  <a:lnTo>
                    <a:pt x="137515" y="686943"/>
                  </a:lnTo>
                  <a:lnTo>
                    <a:pt x="137515" y="680212"/>
                  </a:lnTo>
                  <a:close/>
                </a:path>
                <a:path w="3578225" h="2295525">
                  <a:moveTo>
                    <a:pt x="146850" y="656399"/>
                  </a:moveTo>
                  <a:lnTo>
                    <a:pt x="144106" y="653669"/>
                  </a:lnTo>
                  <a:lnTo>
                    <a:pt x="137388" y="653669"/>
                  </a:lnTo>
                  <a:lnTo>
                    <a:pt x="134670" y="656399"/>
                  </a:lnTo>
                  <a:lnTo>
                    <a:pt x="134670" y="663130"/>
                  </a:lnTo>
                  <a:lnTo>
                    <a:pt x="137388" y="665848"/>
                  </a:lnTo>
                  <a:lnTo>
                    <a:pt x="144106" y="665848"/>
                  </a:lnTo>
                  <a:lnTo>
                    <a:pt x="146850" y="663130"/>
                  </a:lnTo>
                  <a:lnTo>
                    <a:pt x="146850" y="656399"/>
                  </a:lnTo>
                  <a:close/>
                </a:path>
                <a:path w="3578225" h="2295525">
                  <a:moveTo>
                    <a:pt x="156578" y="632714"/>
                  </a:moveTo>
                  <a:lnTo>
                    <a:pt x="153847" y="629970"/>
                  </a:lnTo>
                  <a:lnTo>
                    <a:pt x="147129" y="629970"/>
                  </a:lnTo>
                  <a:lnTo>
                    <a:pt x="144399" y="632714"/>
                  </a:lnTo>
                  <a:lnTo>
                    <a:pt x="144399" y="639432"/>
                  </a:lnTo>
                  <a:lnTo>
                    <a:pt x="147129" y="642150"/>
                  </a:lnTo>
                  <a:lnTo>
                    <a:pt x="153847" y="642150"/>
                  </a:lnTo>
                  <a:lnTo>
                    <a:pt x="156578" y="639432"/>
                  </a:lnTo>
                  <a:lnTo>
                    <a:pt x="156578" y="632714"/>
                  </a:lnTo>
                  <a:close/>
                </a:path>
                <a:path w="3578225" h="2295525">
                  <a:moveTo>
                    <a:pt x="166535" y="609142"/>
                  </a:moveTo>
                  <a:lnTo>
                    <a:pt x="163791" y="606412"/>
                  </a:lnTo>
                  <a:lnTo>
                    <a:pt x="157086" y="606412"/>
                  </a:lnTo>
                  <a:lnTo>
                    <a:pt x="154355" y="609142"/>
                  </a:lnTo>
                  <a:lnTo>
                    <a:pt x="154355" y="615861"/>
                  </a:lnTo>
                  <a:lnTo>
                    <a:pt x="157086" y="618591"/>
                  </a:lnTo>
                  <a:lnTo>
                    <a:pt x="163791" y="618591"/>
                  </a:lnTo>
                  <a:lnTo>
                    <a:pt x="166535" y="615861"/>
                  </a:lnTo>
                  <a:lnTo>
                    <a:pt x="166535" y="609142"/>
                  </a:lnTo>
                  <a:close/>
                </a:path>
                <a:path w="3578225" h="2295525">
                  <a:moveTo>
                    <a:pt x="176796" y="585724"/>
                  </a:moveTo>
                  <a:lnTo>
                    <a:pt x="174053" y="582993"/>
                  </a:lnTo>
                  <a:lnTo>
                    <a:pt x="167335" y="582993"/>
                  </a:lnTo>
                  <a:lnTo>
                    <a:pt x="164617" y="585724"/>
                  </a:lnTo>
                  <a:lnTo>
                    <a:pt x="164617" y="592442"/>
                  </a:lnTo>
                  <a:lnTo>
                    <a:pt x="167335" y="595172"/>
                  </a:lnTo>
                  <a:lnTo>
                    <a:pt x="174053" y="595172"/>
                  </a:lnTo>
                  <a:lnTo>
                    <a:pt x="176796" y="592442"/>
                  </a:lnTo>
                  <a:lnTo>
                    <a:pt x="176796" y="585724"/>
                  </a:lnTo>
                  <a:close/>
                </a:path>
                <a:path w="3578225" h="2295525">
                  <a:moveTo>
                    <a:pt x="187464" y="562432"/>
                  </a:moveTo>
                  <a:lnTo>
                    <a:pt x="184734" y="559701"/>
                  </a:lnTo>
                  <a:lnTo>
                    <a:pt x="178015" y="559701"/>
                  </a:lnTo>
                  <a:lnTo>
                    <a:pt x="175298" y="562432"/>
                  </a:lnTo>
                  <a:lnTo>
                    <a:pt x="175298" y="569163"/>
                  </a:lnTo>
                  <a:lnTo>
                    <a:pt x="178015" y="571881"/>
                  </a:lnTo>
                  <a:lnTo>
                    <a:pt x="184734" y="571881"/>
                  </a:lnTo>
                  <a:lnTo>
                    <a:pt x="187464" y="569163"/>
                  </a:lnTo>
                  <a:lnTo>
                    <a:pt x="187464" y="562432"/>
                  </a:lnTo>
                  <a:close/>
                </a:path>
                <a:path w="3578225" h="2295525">
                  <a:moveTo>
                    <a:pt x="198462" y="539305"/>
                  </a:moveTo>
                  <a:lnTo>
                    <a:pt x="195732" y="536575"/>
                  </a:lnTo>
                  <a:lnTo>
                    <a:pt x="189026" y="536575"/>
                  </a:lnTo>
                  <a:lnTo>
                    <a:pt x="186283" y="539305"/>
                  </a:lnTo>
                  <a:lnTo>
                    <a:pt x="186283" y="546023"/>
                  </a:lnTo>
                  <a:lnTo>
                    <a:pt x="189026" y="548754"/>
                  </a:lnTo>
                  <a:lnTo>
                    <a:pt x="195732" y="548754"/>
                  </a:lnTo>
                  <a:lnTo>
                    <a:pt x="198462" y="546023"/>
                  </a:lnTo>
                  <a:lnTo>
                    <a:pt x="198462" y="539305"/>
                  </a:lnTo>
                  <a:close/>
                </a:path>
                <a:path w="3578225" h="2295525">
                  <a:moveTo>
                    <a:pt x="209664" y="516318"/>
                  </a:moveTo>
                  <a:lnTo>
                    <a:pt x="206933" y="513600"/>
                  </a:lnTo>
                  <a:lnTo>
                    <a:pt x="200215" y="513600"/>
                  </a:lnTo>
                  <a:lnTo>
                    <a:pt x="197485" y="516318"/>
                  </a:lnTo>
                  <a:lnTo>
                    <a:pt x="197485" y="523062"/>
                  </a:lnTo>
                  <a:lnTo>
                    <a:pt x="200215" y="525780"/>
                  </a:lnTo>
                  <a:lnTo>
                    <a:pt x="206933" y="525780"/>
                  </a:lnTo>
                  <a:lnTo>
                    <a:pt x="209664" y="523062"/>
                  </a:lnTo>
                  <a:lnTo>
                    <a:pt x="209664" y="516318"/>
                  </a:lnTo>
                  <a:close/>
                </a:path>
                <a:path w="3578225" h="2295525">
                  <a:moveTo>
                    <a:pt x="221297" y="493496"/>
                  </a:moveTo>
                  <a:lnTo>
                    <a:pt x="218554" y="490766"/>
                  </a:lnTo>
                  <a:lnTo>
                    <a:pt x="211848" y="490766"/>
                  </a:lnTo>
                  <a:lnTo>
                    <a:pt x="209118" y="493496"/>
                  </a:lnTo>
                  <a:lnTo>
                    <a:pt x="209118" y="500214"/>
                  </a:lnTo>
                  <a:lnTo>
                    <a:pt x="211848" y="502945"/>
                  </a:lnTo>
                  <a:lnTo>
                    <a:pt x="218554" y="502945"/>
                  </a:lnTo>
                  <a:lnTo>
                    <a:pt x="221297" y="500214"/>
                  </a:lnTo>
                  <a:lnTo>
                    <a:pt x="221297" y="493496"/>
                  </a:lnTo>
                  <a:close/>
                </a:path>
                <a:path w="3578225" h="2295525">
                  <a:moveTo>
                    <a:pt x="233121" y="470839"/>
                  </a:moveTo>
                  <a:lnTo>
                    <a:pt x="230390" y="468109"/>
                  </a:lnTo>
                  <a:lnTo>
                    <a:pt x="223685" y="468109"/>
                  </a:lnTo>
                  <a:lnTo>
                    <a:pt x="220941" y="470839"/>
                  </a:lnTo>
                  <a:lnTo>
                    <a:pt x="220941" y="477558"/>
                  </a:lnTo>
                  <a:lnTo>
                    <a:pt x="223685" y="480288"/>
                  </a:lnTo>
                  <a:lnTo>
                    <a:pt x="230390" y="480288"/>
                  </a:lnTo>
                  <a:lnTo>
                    <a:pt x="233121" y="477558"/>
                  </a:lnTo>
                  <a:lnTo>
                    <a:pt x="233121" y="470839"/>
                  </a:lnTo>
                  <a:close/>
                </a:path>
                <a:path w="3578225" h="2295525">
                  <a:moveTo>
                    <a:pt x="257822" y="425996"/>
                  </a:moveTo>
                  <a:lnTo>
                    <a:pt x="255104" y="423265"/>
                  </a:lnTo>
                  <a:lnTo>
                    <a:pt x="248386" y="423265"/>
                  </a:lnTo>
                  <a:lnTo>
                    <a:pt x="245656" y="425996"/>
                  </a:lnTo>
                  <a:lnTo>
                    <a:pt x="245656" y="432727"/>
                  </a:lnTo>
                  <a:lnTo>
                    <a:pt x="248386" y="435444"/>
                  </a:lnTo>
                  <a:lnTo>
                    <a:pt x="255104" y="435444"/>
                  </a:lnTo>
                  <a:lnTo>
                    <a:pt x="257822" y="432727"/>
                  </a:lnTo>
                  <a:lnTo>
                    <a:pt x="257822" y="425996"/>
                  </a:lnTo>
                  <a:close/>
                </a:path>
                <a:path w="3578225" h="2295525">
                  <a:moveTo>
                    <a:pt x="270611" y="403834"/>
                  </a:moveTo>
                  <a:lnTo>
                    <a:pt x="267881" y="401104"/>
                  </a:lnTo>
                  <a:lnTo>
                    <a:pt x="261162" y="401104"/>
                  </a:lnTo>
                  <a:lnTo>
                    <a:pt x="258432" y="403834"/>
                  </a:lnTo>
                  <a:lnTo>
                    <a:pt x="258432" y="410552"/>
                  </a:lnTo>
                  <a:lnTo>
                    <a:pt x="261162" y="413283"/>
                  </a:lnTo>
                  <a:lnTo>
                    <a:pt x="267881" y="413283"/>
                  </a:lnTo>
                  <a:lnTo>
                    <a:pt x="270611" y="410552"/>
                  </a:lnTo>
                  <a:lnTo>
                    <a:pt x="270611" y="403834"/>
                  </a:lnTo>
                  <a:close/>
                </a:path>
                <a:path w="3578225" h="2295525">
                  <a:moveTo>
                    <a:pt x="283705" y="381850"/>
                  </a:moveTo>
                  <a:lnTo>
                    <a:pt x="280962" y="379107"/>
                  </a:lnTo>
                  <a:lnTo>
                    <a:pt x="274243" y="379107"/>
                  </a:lnTo>
                  <a:lnTo>
                    <a:pt x="271526" y="381850"/>
                  </a:lnTo>
                  <a:lnTo>
                    <a:pt x="271526" y="388569"/>
                  </a:lnTo>
                  <a:lnTo>
                    <a:pt x="274243" y="391287"/>
                  </a:lnTo>
                  <a:lnTo>
                    <a:pt x="280962" y="391287"/>
                  </a:lnTo>
                  <a:lnTo>
                    <a:pt x="283705" y="388569"/>
                  </a:lnTo>
                  <a:lnTo>
                    <a:pt x="283705" y="381850"/>
                  </a:lnTo>
                  <a:close/>
                </a:path>
                <a:path w="3578225" h="2295525">
                  <a:moveTo>
                    <a:pt x="297103" y="360032"/>
                  </a:moveTo>
                  <a:lnTo>
                    <a:pt x="294373" y="357301"/>
                  </a:lnTo>
                  <a:lnTo>
                    <a:pt x="287642" y="357301"/>
                  </a:lnTo>
                  <a:lnTo>
                    <a:pt x="284924" y="360032"/>
                  </a:lnTo>
                  <a:lnTo>
                    <a:pt x="284924" y="366763"/>
                  </a:lnTo>
                  <a:lnTo>
                    <a:pt x="287642" y="369481"/>
                  </a:lnTo>
                  <a:lnTo>
                    <a:pt x="294373" y="369481"/>
                  </a:lnTo>
                  <a:lnTo>
                    <a:pt x="297103" y="366763"/>
                  </a:lnTo>
                  <a:lnTo>
                    <a:pt x="297103" y="360032"/>
                  </a:lnTo>
                  <a:close/>
                </a:path>
                <a:path w="3578225" h="2295525">
                  <a:moveTo>
                    <a:pt x="310807" y="338416"/>
                  </a:moveTo>
                  <a:lnTo>
                    <a:pt x="308089" y="335686"/>
                  </a:lnTo>
                  <a:lnTo>
                    <a:pt x="301358" y="335686"/>
                  </a:lnTo>
                  <a:lnTo>
                    <a:pt x="298627" y="338416"/>
                  </a:lnTo>
                  <a:lnTo>
                    <a:pt x="298627" y="345135"/>
                  </a:lnTo>
                  <a:lnTo>
                    <a:pt x="301358" y="347853"/>
                  </a:lnTo>
                  <a:lnTo>
                    <a:pt x="308089" y="347853"/>
                  </a:lnTo>
                  <a:lnTo>
                    <a:pt x="310807" y="345135"/>
                  </a:lnTo>
                  <a:lnTo>
                    <a:pt x="310807" y="338416"/>
                  </a:lnTo>
                  <a:close/>
                </a:path>
                <a:path w="3578225" h="2295525">
                  <a:moveTo>
                    <a:pt x="324739" y="316979"/>
                  </a:moveTo>
                  <a:lnTo>
                    <a:pt x="322008" y="314248"/>
                  </a:lnTo>
                  <a:lnTo>
                    <a:pt x="315290" y="314248"/>
                  </a:lnTo>
                  <a:lnTo>
                    <a:pt x="312572" y="316979"/>
                  </a:lnTo>
                  <a:lnTo>
                    <a:pt x="312572" y="323697"/>
                  </a:lnTo>
                  <a:lnTo>
                    <a:pt x="315290" y="326428"/>
                  </a:lnTo>
                  <a:lnTo>
                    <a:pt x="322008" y="326428"/>
                  </a:lnTo>
                  <a:lnTo>
                    <a:pt x="324739" y="323697"/>
                  </a:lnTo>
                  <a:lnTo>
                    <a:pt x="324739" y="316979"/>
                  </a:lnTo>
                  <a:close/>
                </a:path>
                <a:path w="3578225" h="2295525">
                  <a:moveTo>
                    <a:pt x="339077" y="295732"/>
                  </a:moveTo>
                  <a:lnTo>
                    <a:pt x="336359" y="293014"/>
                  </a:lnTo>
                  <a:lnTo>
                    <a:pt x="329641" y="293014"/>
                  </a:lnTo>
                  <a:lnTo>
                    <a:pt x="326910" y="295732"/>
                  </a:lnTo>
                  <a:lnTo>
                    <a:pt x="326910" y="302450"/>
                  </a:lnTo>
                  <a:lnTo>
                    <a:pt x="329641" y="305193"/>
                  </a:lnTo>
                  <a:lnTo>
                    <a:pt x="336359" y="305193"/>
                  </a:lnTo>
                  <a:lnTo>
                    <a:pt x="339077" y="302450"/>
                  </a:lnTo>
                  <a:lnTo>
                    <a:pt x="339077" y="295732"/>
                  </a:lnTo>
                  <a:close/>
                </a:path>
                <a:path w="3578225" h="2295525">
                  <a:moveTo>
                    <a:pt x="353631" y="274688"/>
                  </a:moveTo>
                  <a:lnTo>
                    <a:pt x="350913" y="271957"/>
                  </a:lnTo>
                  <a:lnTo>
                    <a:pt x="344195" y="271957"/>
                  </a:lnTo>
                  <a:lnTo>
                    <a:pt x="341464" y="274688"/>
                  </a:lnTo>
                  <a:lnTo>
                    <a:pt x="341464" y="281406"/>
                  </a:lnTo>
                  <a:lnTo>
                    <a:pt x="344195" y="284137"/>
                  </a:lnTo>
                  <a:lnTo>
                    <a:pt x="350913" y="284137"/>
                  </a:lnTo>
                  <a:lnTo>
                    <a:pt x="353631" y="281406"/>
                  </a:lnTo>
                  <a:lnTo>
                    <a:pt x="353631" y="274688"/>
                  </a:lnTo>
                  <a:close/>
                </a:path>
                <a:path w="3578225" h="2295525">
                  <a:moveTo>
                    <a:pt x="368401" y="253834"/>
                  </a:moveTo>
                  <a:lnTo>
                    <a:pt x="365671" y="251117"/>
                  </a:lnTo>
                  <a:lnTo>
                    <a:pt x="358952" y="251117"/>
                  </a:lnTo>
                  <a:lnTo>
                    <a:pt x="356222" y="253834"/>
                  </a:lnTo>
                  <a:lnTo>
                    <a:pt x="356222" y="260578"/>
                  </a:lnTo>
                  <a:lnTo>
                    <a:pt x="358952" y="263296"/>
                  </a:lnTo>
                  <a:lnTo>
                    <a:pt x="365671" y="263296"/>
                  </a:lnTo>
                  <a:lnTo>
                    <a:pt x="368401" y="260578"/>
                  </a:lnTo>
                  <a:lnTo>
                    <a:pt x="368401" y="253834"/>
                  </a:lnTo>
                  <a:close/>
                </a:path>
                <a:path w="3578225" h="2295525">
                  <a:moveTo>
                    <a:pt x="383578" y="233197"/>
                  </a:moveTo>
                  <a:lnTo>
                    <a:pt x="380860" y="230466"/>
                  </a:lnTo>
                  <a:lnTo>
                    <a:pt x="374142" y="230466"/>
                  </a:lnTo>
                  <a:lnTo>
                    <a:pt x="371411" y="233197"/>
                  </a:lnTo>
                  <a:lnTo>
                    <a:pt x="371411" y="239928"/>
                  </a:lnTo>
                  <a:lnTo>
                    <a:pt x="374142" y="242646"/>
                  </a:lnTo>
                  <a:lnTo>
                    <a:pt x="380860" y="242646"/>
                  </a:lnTo>
                  <a:lnTo>
                    <a:pt x="383578" y="239928"/>
                  </a:lnTo>
                  <a:lnTo>
                    <a:pt x="383578" y="233197"/>
                  </a:lnTo>
                  <a:close/>
                </a:path>
                <a:path w="3578225" h="2295525">
                  <a:moveTo>
                    <a:pt x="398970" y="212763"/>
                  </a:moveTo>
                  <a:lnTo>
                    <a:pt x="396252" y="210032"/>
                  </a:lnTo>
                  <a:lnTo>
                    <a:pt x="389534" y="210032"/>
                  </a:lnTo>
                  <a:lnTo>
                    <a:pt x="386791" y="212763"/>
                  </a:lnTo>
                  <a:lnTo>
                    <a:pt x="386791" y="219481"/>
                  </a:lnTo>
                  <a:lnTo>
                    <a:pt x="389534" y="222211"/>
                  </a:lnTo>
                  <a:lnTo>
                    <a:pt x="396252" y="222211"/>
                  </a:lnTo>
                  <a:lnTo>
                    <a:pt x="398970" y="219481"/>
                  </a:lnTo>
                  <a:lnTo>
                    <a:pt x="398970" y="212763"/>
                  </a:lnTo>
                  <a:close/>
                </a:path>
                <a:path w="3578225" h="2295525">
                  <a:moveTo>
                    <a:pt x="414693" y="192532"/>
                  </a:moveTo>
                  <a:lnTo>
                    <a:pt x="411962" y="189814"/>
                  </a:lnTo>
                  <a:lnTo>
                    <a:pt x="405244" y="189814"/>
                  </a:lnTo>
                  <a:lnTo>
                    <a:pt x="402513" y="192532"/>
                  </a:lnTo>
                  <a:lnTo>
                    <a:pt x="402513" y="199263"/>
                  </a:lnTo>
                  <a:lnTo>
                    <a:pt x="405244" y="201993"/>
                  </a:lnTo>
                  <a:lnTo>
                    <a:pt x="411962" y="201993"/>
                  </a:lnTo>
                  <a:lnTo>
                    <a:pt x="414693" y="199263"/>
                  </a:lnTo>
                  <a:lnTo>
                    <a:pt x="414693" y="192532"/>
                  </a:lnTo>
                  <a:close/>
                </a:path>
                <a:path w="3578225" h="2295525">
                  <a:moveTo>
                    <a:pt x="430593" y="172529"/>
                  </a:moveTo>
                  <a:lnTo>
                    <a:pt x="427875" y="169799"/>
                  </a:lnTo>
                  <a:lnTo>
                    <a:pt x="421144" y="169799"/>
                  </a:lnTo>
                  <a:lnTo>
                    <a:pt x="418414" y="172529"/>
                  </a:lnTo>
                  <a:lnTo>
                    <a:pt x="418414" y="179260"/>
                  </a:lnTo>
                  <a:lnTo>
                    <a:pt x="421144" y="181978"/>
                  </a:lnTo>
                  <a:lnTo>
                    <a:pt x="427875" y="181978"/>
                  </a:lnTo>
                  <a:lnTo>
                    <a:pt x="430593" y="179260"/>
                  </a:lnTo>
                  <a:lnTo>
                    <a:pt x="430593" y="172529"/>
                  </a:lnTo>
                  <a:close/>
                </a:path>
                <a:path w="3578225" h="2295525">
                  <a:moveTo>
                    <a:pt x="446824" y="152742"/>
                  </a:moveTo>
                  <a:lnTo>
                    <a:pt x="444106" y="150012"/>
                  </a:lnTo>
                  <a:lnTo>
                    <a:pt x="437375" y="150012"/>
                  </a:lnTo>
                  <a:lnTo>
                    <a:pt x="434644" y="152742"/>
                  </a:lnTo>
                  <a:lnTo>
                    <a:pt x="434644" y="159461"/>
                  </a:lnTo>
                  <a:lnTo>
                    <a:pt x="437375" y="162191"/>
                  </a:lnTo>
                  <a:lnTo>
                    <a:pt x="444106" y="162191"/>
                  </a:lnTo>
                  <a:lnTo>
                    <a:pt x="446824" y="159461"/>
                  </a:lnTo>
                  <a:lnTo>
                    <a:pt x="446824" y="152742"/>
                  </a:lnTo>
                  <a:close/>
                </a:path>
                <a:path w="3578225" h="2295525">
                  <a:moveTo>
                    <a:pt x="463372" y="133172"/>
                  </a:moveTo>
                  <a:lnTo>
                    <a:pt x="460641" y="130441"/>
                  </a:lnTo>
                  <a:lnTo>
                    <a:pt x="453923" y="130441"/>
                  </a:lnTo>
                  <a:lnTo>
                    <a:pt x="451205" y="133172"/>
                  </a:lnTo>
                  <a:lnTo>
                    <a:pt x="451205" y="139890"/>
                  </a:lnTo>
                  <a:lnTo>
                    <a:pt x="453923" y="142621"/>
                  </a:lnTo>
                  <a:lnTo>
                    <a:pt x="460641" y="142621"/>
                  </a:lnTo>
                  <a:lnTo>
                    <a:pt x="463372" y="139890"/>
                  </a:lnTo>
                  <a:lnTo>
                    <a:pt x="463372" y="133172"/>
                  </a:lnTo>
                  <a:close/>
                </a:path>
                <a:path w="3578225" h="2295525">
                  <a:moveTo>
                    <a:pt x="480123" y="113830"/>
                  </a:moveTo>
                  <a:lnTo>
                    <a:pt x="477405" y="111099"/>
                  </a:lnTo>
                  <a:lnTo>
                    <a:pt x="470674" y="111099"/>
                  </a:lnTo>
                  <a:lnTo>
                    <a:pt x="467956" y="113830"/>
                  </a:lnTo>
                  <a:lnTo>
                    <a:pt x="467956" y="120561"/>
                  </a:lnTo>
                  <a:lnTo>
                    <a:pt x="470674" y="123278"/>
                  </a:lnTo>
                  <a:lnTo>
                    <a:pt x="477405" y="123278"/>
                  </a:lnTo>
                  <a:lnTo>
                    <a:pt x="480123" y="120561"/>
                  </a:lnTo>
                  <a:lnTo>
                    <a:pt x="480123" y="113830"/>
                  </a:lnTo>
                  <a:close/>
                </a:path>
                <a:path w="3578225" h="2295525">
                  <a:moveTo>
                    <a:pt x="497090" y="94729"/>
                  </a:moveTo>
                  <a:lnTo>
                    <a:pt x="494360" y="91986"/>
                  </a:lnTo>
                  <a:lnTo>
                    <a:pt x="487654" y="91986"/>
                  </a:lnTo>
                  <a:lnTo>
                    <a:pt x="484924" y="94729"/>
                  </a:lnTo>
                  <a:lnTo>
                    <a:pt x="484924" y="101447"/>
                  </a:lnTo>
                  <a:lnTo>
                    <a:pt x="487654" y="104165"/>
                  </a:lnTo>
                  <a:lnTo>
                    <a:pt x="494360" y="104165"/>
                  </a:lnTo>
                  <a:lnTo>
                    <a:pt x="497090" y="101447"/>
                  </a:lnTo>
                  <a:lnTo>
                    <a:pt x="497090" y="94729"/>
                  </a:lnTo>
                  <a:close/>
                </a:path>
                <a:path w="3578225" h="2295525">
                  <a:moveTo>
                    <a:pt x="514362" y="75844"/>
                  </a:moveTo>
                  <a:lnTo>
                    <a:pt x="511644" y="73113"/>
                  </a:lnTo>
                  <a:lnTo>
                    <a:pt x="504913" y="73113"/>
                  </a:lnTo>
                  <a:lnTo>
                    <a:pt x="502196" y="75844"/>
                  </a:lnTo>
                  <a:lnTo>
                    <a:pt x="502196" y="82562"/>
                  </a:lnTo>
                  <a:lnTo>
                    <a:pt x="504913" y="85293"/>
                  </a:lnTo>
                  <a:lnTo>
                    <a:pt x="511644" y="85293"/>
                  </a:lnTo>
                  <a:lnTo>
                    <a:pt x="514362" y="82562"/>
                  </a:lnTo>
                  <a:lnTo>
                    <a:pt x="514362" y="75844"/>
                  </a:lnTo>
                  <a:close/>
                </a:path>
                <a:path w="3578225" h="2295525">
                  <a:moveTo>
                    <a:pt x="531952" y="57213"/>
                  </a:moveTo>
                  <a:lnTo>
                    <a:pt x="529234" y="54470"/>
                  </a:lnTo>
                  <a:lnTo>
                    <a:pt x="522503" y="54470"/>
                  </a:lnTo>
                  <a:lnTo>
                    <a:pt x="519785" y="57213"/>
                  </a:lnTo>
                  <a:lnTo>
                    <a:pt x="519785" y="63931"/>
                  </a:lnTo>
                  <a:lnTo>
                    <a:pt x="522503" y="66649"/>
                  </a:lnTo>
                  <a:lnTo>
                    <a:pt x="529234" y="66649"/>
                  </a:lnTo>
                  <a:lnTo>
                    <a:pt x="531952" y="63931"/>
                  </a:lnTo>
                  <a:lnTo>
                    <a:pt x="531952" y="57213"/>
                  </a:lnTo>
                  <a:close/>
                </a:path>
                <a:path w="3578225" h="2295525">
                  <a:moveTo>
                    <a:pt x="549770" y="38798"/>
                  </a:moveTo>
                  <a:lnTo>
                    <a:pt x="547027" y="36080"/>
                  </a:lnTo>
                  <a:lnTo>
                    <a:pt x="540308" y="36080"/>
                  </a:lnTo>
                  <a:lnTo>
                    <a:pt x="537591" y="38798"/>
                  </a:lnTo>
                  <a:lnTo>
                    <a:pt x="537591" y="45529"/>
                  </a:lnTo>
                  <a:lnTo>
                    <a:pt x="540308" y="48260"/>
                  </a:lnTo>
                  <a:lnTo>
                    <a:pt x="547027" y="48260"/>
                  </a:lnTo>
                  <a:lnTo>
                    <a:pt x="549770" y="45529"/>
                  </a:lnTo>
                  <a:lnTo>
                    <a:pt x="549770" y="38798"/>
                  </a:lnTo>
                  <a:close/>
                </a:path>
                <a:path w="3578225" h="2295525">
                  <a:moveTo>
                    <a:pt x="567766" y="20637"/>
                  </a:moveTo>
                  <a:lnTo>
                    <a:pt x="565035" y="17907"/>
                  </a:lnTo>
                  <a:lnTo>
                    <a:pt x="558317" y="17907"/>
                  </a:lnTo>
                  <a:lnTo>
                    <a:pt x="555599" y="20637"/>
                  </a:lnTo>
                  <a:lnTo>
                    <a:pt x="555599" y="27368"/>
                  </a:lnTo>
                  <a:lnTo>
                    <a:pt x="558317" y="30086"/>
                  </a:lnTo>
                  <a:lnTo>
                    <a:pt x="565035" y="30086"/>
                  </a:lnTo>
                  <a:lnTo>
                    <a:pt x="567766" y="27368"/>
                  </a:lnTo>
                  <a:lnTo>
                    <a:pt x="567766" y="20637"/>
                  </a:lnTo>
                  <a:close/>
                </a:path>
                <a:path w="3578225" h="2295525">
                  <a:moveTo>
                    <a:pt x="585978" y="2743"/>
                  </a:moveTo>
                  <a:lnTo>
                    <a:pt x="583247" y="0"/>
                  </a:lnTo>
                  <a:lnTo>
                    <a:pt x="576541" y="0"/>
                  </a:lnTo>
                  <a:lnTo>
                    <a:pt x="573811" y="2743"/>
                  </a:lnTo>
                  <a:lnTo>
                    <a:pt x="573811" y="9461"/>
                  </a:lnTo>
                  <a:lnTo>
                    <a:pt x="576541" y="12179"/>
                  </a:lnTo>
                  <a:lnTo>
                    <a:pt x="583247" y="12179"/>
                  </a:lnTo>
                  <a:lnTo>
                    <a:pt x="585978" y="9461"/>
                  </a:lnTo>
                  <a:lnTo>
                    <a:pt x="585978" y="2743"/>
                  </a:lnTo>
                  <a:close/>
                </a:path>
                <a:path w="3578225" h="2295525">
                  <a:moveTo>
                    <a:pt x="3476891" y="338416"/>
                  </a:moveTo>
                  <a:lnTo>
                    <a:pt x="3474161" y="335686"/>
                  </a:lnTo>
                  <a:lnTo>
                    <a:pt x="3467443" y="335686"/>
                  </a:lnTo>
                  <a:lnTo>
                    <a:pt x="3464725" y="338416"/>
                  </a:lnTo>
                  <a:lnTo>
                    <a:pt x="3464725" y="345135"/>
                  </a:lnTo>
                  <a:lnTo>
                    <a:pt x="3467443" y="347853"/>
                  </a:lnTo>
                  <a:lnTo>
                    <a:pt x="3474161" y="347853"/>
                  </a:lnTo>
                  <a:lnTo>
                    <a:pt x="3476891" y="345135"/>
                  </a:lnTo>
                  <a:lnTo>
                    <a:pt x="3476891" y="338416"/>
                  </a:lnTo>
                  <a:close/>
                </a:path>
                <a:path w="3578225" h="2295525">
                  <a:moveTo>
                    <a:pt x="3490607" y="360032"/>
                  </a:moveTo>
                  <a:lnTo>
                    <a:pt x="3487890" y="357301"/>
                  </a:lnTo>
                  <a:lnTo>
                    <a:pt x="3481159" y="357301"/>
                  </a:lnTo>
                  <a:lnTo>
                    <a:pt x="3478428" y="360032"/>
                  </a:lnTo>
                  <a:lnTo>
                    <a:pt x="3478428" y="366763"/>
                  </a:lnTo>
                  <a:lnTo>
                    <a:pt x="3481159" y="369481"/>
                  </a:lnTo>
                  <a:lnTo>
                    <a:pt x="3487890" y="369481"/>
                  </a:lnTo>
                  <a:lnTo>
                    <a:pt x="3490607" y="366763"/>
                  </a:lnTo>
                  <a:lnTo>
                    <a:pt x="3490607" y="360032"/>
                  </a:lnTo>
                  <a:close/>
                </a:path>
                <a:path w="3578225" h="2295525">
                  <a:moveTo>
                    <a:pt x="3504006" y="381850"/>
                  </a:moveTo>
                  <a:lnTo>
                    <a:pt x="3501275" y="379107"/>
                  </a:lnTo>
                  <a:lnTo>
                    <a:pt x="3494570" y="379107"/>
                  </a:lnTo>
                  <a:lnTo>
                    <a:pt x="3491827" y="381850"/>
                  </a:lnTo>
                  <a:lnTo>
                    <a:pt x="3491827" y="388569"/>
                  </a:lnTo>
                  <a:lnTo>
                    <a:pt x="3494570" y="391287"/>
                  </a:lnTo>
                  <a:lnTo>
                    <a:pt x="3501275" y="391287"/>
                  </a:lnTo>
                  <a:lnTo>
                    <a:pt x="3504006" y="388569"/>
                  </a:lnTo>
                  <a:lnTo>
                    <a:pt x="3504006" y="381850"/>
                  </a:lnTo>
                  <a:close/>
                </a:path>
                <a:path w="3578225" h="2295525">
                  <a:moveTo>
                    <a:pt x="3517112" y="403834"/>
                  </a:moveTo>
                  <a:lnTo>
                    <a:pt x="3514369" y="401104"/>
                  </a:lnTo>
                  <a:lnTo>
                    <a:pt x="3507663" y="401104"/>
                  </a:lnTo>
                  <a:lnTo>
                    <a:pt x="3504933" y="403834"/>
                  </a:lnTo>
                  <a:lnTo>
                    <a:pt x="3504933" y="410552"/>
                  </a:lnTo>
                  <a:lnTo>
                    <a:pt x="3507663" y="413283"/>
                  </a:lnTo>
                  <a:lnTo>
                    <a:pt x="3514369" y="413283"/>
                  </a:lnTo>
                  <a:lnTo>
                    <a:pt x="3517112" y="410552"/>
                  </a:lnTo>
                  <a:lnTo>
                    <a:pt x="3517112" y="403834"/>
                  </a:lnTo>
                  <a:close/>
                </a:path>
                <a:path w="3578225" h="2295525">
                  <a:moveTo>
                    <a:pt x="3529876" y="2285568"/>
                  </a:moveTo>
                  <a:lnTo>
                    <a:pt x="3527145" y="2282850"/>
                  </a:lnTo>
                  <a:lnTo>
                    <a:pt x="3520427" y="2282850"/>
                  </a:lnTo>
                  <a:lnTo>
                    <a:pt x="3517696" y="2285568"/>
                  </a:lnTo>
                  <a:lnTo>
                    <a:pt x="3517696" y="2292299"/>
                  </a:lnTo>
                  <a:lnTo>
                    <a:pt x="3520427" y="2295029"/>
                  </a:lnTo>
                  <a:lnTo>
                    <a:pt x="3527145" y="2295029"/>
                  </a:lnTo>
                  <a:lnTo>
                    <a:pt x="3529876" y="2292299"/>
                  </a:lnTo>
                  <a:lnTo>
                    <a:pt x="3529876" y="2285568"/>
                  </a:lnTo>
                  <a:close/>
                </a:path>
                <a:path w="3578225" h="2295525">
                  <a:moveTo>
                    <a:pt x="3529876" y="425996"/>
                  </a:moveTo>
                  <a:lnTo>
                    <a:pt x="3527145" y="423265"/>
                  </a:lnTo>
                  <a:lnTo>
                    <a:pt x="3520427" y="423265"/>
                  </a:lnTo>
                  <a:lnTo>
                    <a:pt x="3517696" y="425996"/>
                  </a:lnTo>
                  <a:lnTo>
                    <a:pt x="3517696" y="432727"/>
                  </a:lnTo>
                  <a:lnTo>
                    <a:pt x="3520427" y="435444"/>
                  </a:lnTo>
                  <a:lnTo>
                    <a:pt x="3527145" y="435444"/>
                  </a:lnTo>
                  <a:lnTo>
                    <a:pt x="3529876" y="432727"/>
                  </a:lnTo>
                  <a:lnTo>
                    <a:pt x="3529876" y="425996"/>
                  </a:lnTo>
                  <a:close/>
                </a:path>
                <a:path w="3578225" h="2295525">
                  <a:moveTo>
                    <a:pt x="3542347" y="2263241"/>
                  </a:moveTo>
                  <a:lnTo>
                    <a:pt x="3539604" y="2260511"/>
                  </a:lnTo>
                  <a:lnTo>
                    <a:pt x="3532898" y="2260511"/>
                  </a:lnTo>
                  <a:lnTo>
                    <a:pt x="3530168" y="2263241"/>
                  </a:lnTo>
                  <a:lnTo>
                    <a:pt x="3530168" y="2269972"/>
                  </a:lnTo>
                  <a:lnTo>
                    <a:pt x="3532898" y="2272690"/>
                  </a:lnTo>
                  <a:lnTo>
                    <a:pt x="3539604" y="2272690"/>
                  </a:lnTo>
                  <a:lnTo>
                    <a:pt x="3542347" y="2269972"/>
                  </a:lnTo>
                  <a:lnTo>
                    <a:pt x="3542347" y="2263241"/>
                  </a:lnTo>
                  <a:close/>
                </a:path>
                <a:path w="3578225" h="2295525">
                  <a:moveTo>
                    <a:pt x="3542347" y="448322"/>
                  </a:moveTo>
                  <a:lnTo>
                    <a:pt x="3539604" y="445592"/>
                  </a:lnTo>
                  <a:lnTo>
                    <a:pt x="3532898" y="445592"/>
                  </a:lnTo>
                  <a:lnTo>
                    <a:pt x="3530168" y="448322"/>
                  </a:lnTo>
                  <a:lnTo>
                    <a:pt x="3530168" y="455053"/>
                  </a:lnTo>
                  <a:lnTo>
                    <a:pt x="3532898" y="457771"/>
                  </a:lnTo>
                  <a:lnTo>
                    <a:pt x="3539604" y="457771"/>
                  </a:lnTo>
                  <a:lnTo>
                    <a:pt x="3542347" y="455053"/>
                  </a:lnTo>
                  <a:lnTo>
                    <a:pt x="3542347" y="448322"/>
                  </a:lnTo>
                  <a:close/>
                </a:path>
                <a:path w="3578225" h="2295525">
                  <a:moveTo>
                    <a:pt x="3554577" y="2240737"/>
                  </a:moveTo>
                  <a:lnTo>
                    <a:pt x="3551847" y="2238006"/>
                  </a:lnTo>
                  <a:lnTo>
                    <a:pt x="3545141" y="2238006"/>
                  </a:lnTo>
                  <a:lnTo>
                    <a:pt x="3542411" y="2240737"/>
                  </a:lnTo>
                  <a:lnTo>
                    <a:pt x="3542411" y="2247468"/>
                  </a:lnTo>
                  <a:lnTo>
                    <a:pt x="3545141" y="2250186"/>
                  </a:lnTo>
                  <a:lnTo>
                    <a:pt x="3551847" y="2250186"/>
                  </a:lnTo>
                  <a:lnTo>
                    <a:pt x="3554577" y="2247468"/>
                  </a:lnTo>
                  <a:lnTo>
                    <a:pt x="3554577" y="2240737"/>
                  </a:lnTo>
                  <a:close/>
                </a:path>
                <a:path w="3578225" h="2295525">
                  <a:moveTo>
                    <a:pt x="3554577" y="470839"/>
                  </a:moveTo>
                  <a:lnTo>
                    <a:pt x="3551847" y="468109"/>
                  </a:lnTo>
                  <a:lnTo>
                    <a:pt x="3545141" y="468109"/>
                  </a:lnTo>
                  <a:lnTo>
                    <a:pt x="3542411" y="470839"/>
                  </a:lnTo>
                  <a:lnTo>
                    <a:pt x="3542411" y="477558"/>
                  </a:lnTo>
                  <a:lnTo>
                    <a:pt x="3545141" y="480288"/>
                  </a:lnTo>
                  <a:lnTo>
                    <a:pt x="3551847" y="480288"/>
                  </a:lnTo>
                  <a:lnTo>
                    <a:pt x="3554577" y="477558"/>
                  </a:lnTo>
                  <a:lnTo>
                    <a:pt x="3554577" y="470839"/>
                  </a:lnTo>
                  <a:close/>
                </a:path>
                <a:path w="3578225" h="2295525">
                  <a:moveTo>
                    <a:pt x="3566426" y="493496"/>
                  </a:moveTo>
                  <a:lnTo>
                    <a:pt x="3563696" y="490766"/>
                  </a:lnTo>
                  <a:lnTo>
                    <a:pt x="3556978" y="490766"/>
                  </a:lnTo>
                  <a:lnTo>
                    <a:pt x="3554247" y="493496"/>
                  </a:lnTo>
                  <a:lnTo>
                    <a:pt x="3554247" y="500214"/>
                  </a:lnTo>
                  <a:lnTo>
                    <a:pt x="3556978" y="502945"/>
                  </a:lnTo>
                  <a:lnTo>
                    <a:pt x="3563696" y="502945"/>
                  </a:lnTo>
                  <a:lnTo>
                    <a:pt x="3566426" y="500214"/>
                  </a:lnTo>
                  <a:lnTo>
                    <a:pt x="3566426" y="493496"/>
                  </a:lnTo>
                  <a:close/>
                </a:path>
                <a:path w="3578225" h="2295525">
                  <a:moveTo>
                    <a:pt x="3578047" y="2195245"/>
                  </a:moveTo>
                  <a:lnTo>
                    <a:pt x="3575316" y="2192515"/>
                  </a:lnTo>
                  <a:lnTo>
                    <a:pt x="3568598" y="2192515"/>
                  </a:lnTo>
                  <a:lnTo>
                    <a:pt x="3565868" y="2195245"/>
                  </a:lnTo>
                  <a:lnTo>
                    <a:pt x="3565868" y="2201976"/>
                  </a:lnTo>
                  <a:lnTo>
                    <a:pt x="3568598" y="2204694"/>
                  </a:lnTo>
                  <a:lnTo>
                    <a:pt x="3575316" y="2204694"/>
                  </a:lnTo>
                  <a:lnTo>
                    <a:pt x="3578047" y="2201976"/>
                  </a:lnTo>
                  <a:lnTo>
                    <a:pt x="3578047" y="2195245"/>
                  </a:lnTo>
                  <a:close/>
                </a:path>
                <a:path w="3578225" h="2295525">
                  <a:moveTo>
                    <a:pt x="3578047" y="516318"/>
                  </a:moveTo>
                  <a:lnTo>
                    <a:pt x="3575316" y="513600"/>
                  </a:lnTo>
                  <a:lnTo>
                    <a:pt x="3568598" y="513600"/>
                  </a:lnTo>
                  <a:lnTo>
                    <a:pt x="3565868" y="516318"/>
                  </a:lnTo>
                  <a:lnTo>
                    <a:pt x="3565868" y="523062"/>
                  </a:lnTo>
                  <a:lnTo>
                    <a:pt x="3568598" y="525780"/>
                  </a:lnTo>
                  <a:lnTo>
                    <a:pt x="3575316" y="525780"/>
                  </a:lnTo>
                  <a:lnTo>
                    <a:pt x="3578047" y="523062"/>
                  </a:lnTo>
                  <a:lnTo>
                    <a:pt x="3578047" y="51631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1794185" y="8779884"/>
              <a:ext cx="3797300" cy="1783080"/>
            </a:xfrm>
            <a:custGeom>
              <a:avLst/>
              <a:gdLst/>
              <a:ahLst/>
              <a:cxnLst/>
              <a:rect l="l" t="t" r="r" b="b"/>
              <a:pathLst>
                <a:path w="3797300" h="1783079">
                  <a:moveTo>
                    <a:pt x="12166" y="778217"/>
                  </a:moveTo>
                  <a:lnTo>
                    <a:pt x="9436" y="775487"/>
                  </a:lnTo>
                  <a:lnTo>
                    <a:pt x="2717" y="775487"/>
                  </a:lnTo>
                  <a:lnTo>
                    <a:pt x="0" y="778217"/>
                  </a:lnTo>
                  <a:lnTo>
                    <a:pt x="0" y="784936"/>
                  </a:lnTo>
                  <a:lnTo>
                    <a:pt x="2717" y="787666"/>
                  </a:lnTo>
                  <a:lnTo>
                    <a:pt x="9436" y="787666"/>
                  </a:lnTo>
                  <a:lnTo>
                    <a:pt x="12166" y="784936"/>
                  </a:lnTo>
                  <a:lnTo>
                    <a:pt x="12166" y="778217"/>
                  </a:lnTo>
                  <a:close/>
                </a:path>
                <a:path w="3797300" h="1783079">
                  <a:moveTo>
                    <a:pt x="13208" y="752640"/>
                  </a:moveTo>
                  <a:lnTo>
                    <a:pt x="10490" y="749909"/>
                  </a:lnTo>
                  <a:lnTo>
                    <a:pt x="3759" y="749909"/>
                  </a:lnTo>
                  <a:lnTo>
                    <a:pt x="1028" y="752640"/>
                  </a:lnTo>
                  <a:lnTo>
                    <a:pt x="1028" y="759358"/>
                  </a:lnTo>
                  <a:lnTo>
                    <a:pt x="3759" y="762088"/>
                  </a:lnTo>
                  <a:lnTo>
                    <a:pt x="10490" y="762088"/>
                  </a:lnTo>
                  <a:lnTo>
                    <a:pt x="13208" y="759358"/>
                  </a:lnTo>
                  <a:lnTo>
                    <a:pt x="13208" y="752640"/>
                  </a:lnTo>
                  <a:close/>
                </a:path>
                <a:path w="3797300" h="1783079">
                  <a:moveTo>
                    <a:pt x="14566" y="727087"/>
                  </a:moveTo>
                  <a:lnTo>
                    <a:pt x="11849" y="724357"/>
                  </a:lnTo>
                  <a:lnTo>
                    <a:pt x="5130" y="724357"/>
                  </a:lnTo>
                  <a:lnTo>
                    <a:pt x="2387" y="727087"/>
                  </a:lnTo>
                  <a:lnTo>
                    <a:pt x="2387" y="733806"/>
                  </a:lnTo>
                  <a:lnTo>
                    <a:pt x="5130" y="736536"/>
                  </a:lnTo>
                  <a:lnTo>
                    <a:pt x="11849" y="736536"/>
                  </a:lnTo>
                  <a:lnTo>
                    <a:pt x="14566" y="733806"/>
                  </a:lnTo>
                  <a:lnTo>
                    <a:pt x="14566" y="727087"/>
                  </a:lnTo>
                  <a:close/>
                </a:path>
                <a:path w="3797300" h="1783079">
                  <a:moveTo>
                    <a:pt x="16256" y="701560"/>
                  </a:moveTo>
                  <a:lnTo>
                    <a:pt x="13525" y="698830"/>
                  </a:lnTo>
                  <a:lnTo>
                    <a:pt x="6807" y="698830"/>
                  </a:lnTo>
                  <a:lnTo>
                    <a:pt x="4076" y="701560"/>
                  </a:lnTo>
                  <a:lnTo>
                    <a:pt x="4076" y="708279"/>
                  </a:lnTo>
                  <a:lnTo>
                    <a:pt x="6807" y="711009"/>
                  </a:lnTo>
                  <a:lnTo>
                    <a:pt x="13525" y="711009"/>
                  </a:lnTo>
                  <a:lnTo>
                    <a:pt x="16256" y="708279"/>
                  </a:lnTo>
                  <a:lnTo>
                    <a:pt x="16256" y="701560"/>
                  </a:lnTo>
                  <a:close/>
                </a:path>
                <a:path w="3797300" h="1783079">
                  <a:moveTo>
                    <a:pt x="18351" y="676046"/>
                  </a:moveTo>
                  <a:lnTo>
                    <a:pt x="15621" y="673315"/>
                  </a:lnTo>
                  <a:lnTo>
                    <a:pt x="8902" y="673315"/>
                  </a:lnTo>
                  <a:lnTo>
                    <a:pt x="6172" y="676046"/>
                  </a:lnTo>
                  <a:lnTo>
                    <a:pt x="6172" y="682764"/>
                  </a:lnTo>
                  <a:lnTo>
                    <a:pt x="8902" y="685482"/>
                  </a:lnTo>
                  <a:lnTo>
                    <a:pt x="15621" y="685482"/>
                  </a:lnTo>
                  <a:lnTo>
                    <a:pt x="18351" y="682764"/>
                  </a:lnTo>
                  <a:lnTo>
                    <a:pt x="18351" y="676046"/>
                  </a:lnTo>
                  <a:close/>
                </a:path>
                <a:path w="3797300" h="1783079">
                  <a:moveTo>
                    <a:pt x="20751" y="650570"/>
                  </a:moveTo>
                  <a:lnTo>
                    <a:pt x="18021" y="647839"/>
                  </a:lnTo>
                  <a:lnTo>
                    <a:pt x="11303" y="647839"/>
                  </a:lnTo>
                  <a:lnTo>
                    <a:pt x="8572" y="650570"/>
                  </a:lnTo>
                  <a:lnTo>
                    <a:pt x="8572" y="657288"/>
                  </a:lnTo>
                  <a:lnTo>
                    <a:pt x="11303" y="660006"/>
                  </a:lnTo>
                  <a:lnTo>
                    <a:pt x="18021" y="660006"/>
                  </a:lnTo>
                  <a:lnTo>
                    <a:pt x="20751" y="657288"/>
                  </a:lnTo>
                  <a:lnTo>
                    <a:pt x="20751" y="650570"/>
                  </a:lnTo>
                  <a:close/>
                </a:path>
                <a:path w="3797300" h="1783079">
                  <a:moveTo>
                    <a:pt x="23482" y="625119"/>
                  </a:moveTo>
                  <a:lnTo>
                    <a:pt x="20751" y="622388"/>
                  </a:lnTo>
                  <a:lnTo>
                    <a:pt x="14033" y="622388"/>
                  </a:lnTo>
                  <a:lnTo>
                    <a:pt x="11303" y="625119"/>
                  </a:lnTo>
                  <a:lnTo>
                    <a:pt x="11303" y="631850"/>
                  </a:lnTo>
                  <a:lnTo>
                    <a:pt x="14033" y="634568"/>
                  </a:lnTo>
                  <a:lnTo>
                    <a:pt x="20751" y="634568"/>
                  </a:lnTo>
                  <a:lnTo>
                    <a:pt x="23482" y="631850"/>
                  </a:lnTo>
                  <a:lnTo>
                    <a:pt x="23482" y="625119"/>
                  </a:lnTo>
                  <a:close/>
                </a:path>
                <a:path w="3797300" h="1783079">
                  <a:moveTo>
                    <a:pt x="26517" y="599719"/>
                  </a:moveTo>
                  <a:lnTo>
                    <a:pt x="23787" y="596988"/>
                  </a:lnTo>
                  <a:lnTo>
                    <a:pt x="17068" y="596988"/>
                  </a:lnTo>
                  <a:lnTo>
                    <a:pt x="14338" y="599719"/>
                  </a:lnTo>
                  <a:lnTo>
                    <a:pt x="14338" y="606437"/>
                  </a:lnTo>
                  <a:lnTo>
                    <a:pt x="17068" y="609168"/>
                  </a:lnTo>
                  <a:lnTo>
                    <a:pt x="23787" y="609168"/>
                  </a:lnTo>
                  <a:lnTo>
                    <a:pt x="26517" y="606437"/>
                  </a:lnTo>
                  <a:lnTo>
                    <a:pt x="26517" y="599719"/>
                  </a:lnTo>
                  <a:close/>
                </a:path>
                <a:path w="3797300" h="1783079">
                  <a:moveTo>
                    <a:pt x="29959" y="574344"/>
                  </a:moveTo>
                  <a:lnTo>
                    <a:pt x="27241" y="571614"/>
                  </a:lnTo>
                  <a:lnTo>
                    <a:pt x="20510" y="571614"/>
                  </a:lnTo>
                  <a:lnTo>
                    <a:pt x="17780" y="574344"/>
                  </a:lnTo>
                  <a:lnTo>
                    <a:pt x="17780" y="581075"/>
                  </a:lnTo>
                  <a:lnTo>
                    <a:pt x="20510" y="583793"/>
                  </a:lnTo>
                  <a:lnTo>
                    <a:pt x="27241" y="583793"/>
                  </a:lnTo>
                  <a:lnTo>
                    <a:pt x="29959" y="581075"/>
                  </a:lnTo>
                  <a:lnTo>
                    <a:pt x="29959" y="574344"/>
                  </a:lnTo>
                  <a:close/>
                </a:path>
                <a:path w="3797300" h="1783079">
                  <a:moveTo>
                    <a:pt x="33743" y="549046"/>
                  </a:moveTo>
                  <a:lnTo>
                    <a:pt x="31013" y="546303"/>
                  </a:lnTo>
                  <a:lnTo>
                    <a:pt x="24282" y="546303"/>
                  </a:lnTo>
                  <a:lnTo>
                    <a:pt x="21564" y="549046"/>
                  </a:lnTo>
                  <a:lnTo>
                    <a:pt x="21564" y="555764"/>
                  </a:lnTo>
                  <a:lnTo>
                    <a:pt x="24282" y="558482"/>
                  </a:lnTo>
                  <a:lnTo>
                    <a:pt x="31013" y="558482"/>
                  </a:lnTo>
                  <a:lnTo>
                    <a:pt x="33743" y="555764"/>
                  </a:lnTo>
                  <a:lnTo>
                    <a:pt x="33743" y="549046"/>
                  </a:lnTo>
                  <a:close/>
                </a:path>
                <a:path w="3797300" h="1783079">
                  <a:moveTo>
                    <a:pt x="37820" y="523773"/>
                  </a:moveTo>
                  <a:lnTo>
                    <a:pt x="35090" y="521042"/>
                  </a:lnTo>
                  <a:lnTo>
                    <a:pt x="28371" y="521042"/>
                  </a:lnTo>
                  <a:lnTo>
                    <a:pt x="25641" y="523773"/>
                  </a:lnTo>
                  <a:lnTo>
                    <a:pt x="25641" y="530491"/>
                  </a:lnTo>
                  <a:lnTo>
                    <a:pt x="28371" y="533222"/>
                  </a:lnTo>
                  <a:lnTo>
                    <a:pt x="35090" y="533222"/>
                  </a:lnTo>
                  <a:lnTo>
                    <a:pt x="37820" y="530491"/>
                  </a:lnTo>
                  <a:lnTo>
                    <a:pt x="37820" y="523773"/>
                  </a:lnTo>
                  <a:close/>
                </a:path>
                <a:path w="3797300" h="1783079">
                  <a:moveTo>
                    <a:pt x="42214" y="498576"/>
                  </a:moveTo>
                  <a:lnTo>
                    <a:pt x="39484" y="495833"/>
                  </a:lnTo>
                  <a:lnTo>
                    <a:pt x="32766" y="495833"/>
                  </a:lnTo>
                  <a:lnTo>
                    <a:pt x="30035" y="498576"/>
                  </a:lnTo>
                  <a:lnTo>
                    <a:pt x="30035" y="505294"/>
                  </a:lnTo>
                  <a:lnTo>
                    <a:pt x="32766" y="508012"/>
                  </a:lnTo>
                  <a:lnTo>
                    <a:pt x="39484" y="508012"/>
                  </a:lnTo>
                  <a:lnTo>
                    <a:pt x="42214" y="505294"/>
                  </a:lnTo>
                  <a:lnTo>
                    <a:pt x="42214" y="498576"/>
                  </a:lnTo>
                  <a:close/>
                </a:path>
                <a:path w="3797300" h="1783079">
                  <a:moveTo>
                    <a:pt x="47040" y="473430"/>
                  </a:moveTo>
                  <a:lnTo>
                    <a:pt x="44310" y="470700"/>
                  </a:lnTo>
                  <a:lnTo>
                    <a:pt x="37579" y="470700"/>
                  </a:lnTo>
                  <a:lnTo>
                    <a:pt x="34861" y="473430"/>
                  </a:lnTo>
                  <a:lnTo>
                    <a:pt x="34861" y="480148"/>
                  </a:lnTo>
                  <a:lnTo>
                    <a:pt x="37579" y="482879"/>
                  </a:lnTo>
                  <a:lnTo>
                    <a:pt x="44310" y="482879"/>
                  </a:lnTo>
                  <a:lnTo>
                    <a:pt x="47040" y="480148"/>
                  </a:lnTo>
                  <a:lnTo>
                    <a:pt x="47040" y="473430"/>
                  </a:lnTo>
                  <a:close/>
                </a:path>
                <a:path w="3797300" h="1783079">
                  <a:moveTo>
                    <a:pt x="52057" y="448348"/>
                  </a:moveTo>
                  <a:lnTo>
                    <a:pt x="49326" y="445617"/>
                  </a:lnTo>
                  <a:lnTo>
                    <a:pt x="42608" y="445617"/>
                  </a:lnTo>
                  <a:lnTo>
                    <a:pt x="39878" y="448348"/>
                  </a:lnTo>
                  <a:lnTo>
                    <a:pt x="39878" y="455079"/>
                  </a:lnTo>
                  <a:lnTo>
                    <a:pt x="42608" y="457796"/>
                  </a:lnTo>
                  <a:lnTo>
                    <a:pt x="49326" y="457796"/>
                  </a:lnTo>
                  <a:lnTo>
                    <a:pt x="52057" y="455079"/>
                  </a:lnTo>
                  <a:lnTo>
                    <a:pt x="52057" y="448348"/>
                  </a:lnTo>
                  <a:close/>
                </a:path>
                <a:path w="3797300" h="1783079">
                  <a:moveTo>
                    <a:pt x="57505" y="423341"/>
                  </a:moveTo>
                  <a:lnTo>
                    <a:pt x="54775" y="420611"/>
                  </a:lnTo>
                  <a:lnTo>
                    <a:pt x="48056" y="420611"/>
                  </a:lnTo>
                  <a:lnTo>
                    <a:pt x="45339" y="423341"/>
                  </a:lnTo>
                  <a:lnTo>
                    <a:pt x="45339" y="430060"/>
                  </a:lnTo>
                  <a:lnTo>
                    <a:pt x="48056" y="432777"/>
                  </a:lnTo>
                  <a:lnTo>
                    <a:pt x="54775" y="432777"/>
                  </a:lnTo>
                  <a:lnTo>
                    <a:pt x="57505" y="430060"/>
                  </a:lnTo>
                  <a:lnTo>
                    <a:pt x="57505" y="423341"/>
                  </a:lnTo>
                  <a:close/>
                </a:path>
                <a:path w="3797300" h="1783079">
                  <a:moveTo>
                    <a:pt x="63373" y="398424"/>
                  </a:moveTo>
                  <a:lnTo>
                    <a:pt x="60642" y="395681"/>
                  </a:lnTo>
                  <a:lnTo>
                    <a:pt x="53924" y="395681"/>
                  </a:lnTo>
                  <a:lnTo>
                    <a:pt x="51193" y="398424"/>
                  </a:lnTo>
                  <a:lnTo>
                    <a:pt x="51193" y="405142"/>
                  </a:lnTo>
                  <a:lnTo>
                    <a:pt x="53924" y="407860"/>
                  </a:lnTo>
                  <a:lnTo>
                    <a:pt x="60642" y="407860"/>
                  </a:lnTo>
                  <a:lnTo>
                    <a:pt x="63373" y="405142"/>
                  </a:lnTo>
                  <a:lnTo>
                    <a:pt x="63373" y="398424"/>
                  </a:lnTo>
                  <a:close/>
                </a:path>
                <a:path w="3797300" h="1783079">
                  <a:moveTo>
                    <a:pt x="69430" y="373557"/>
                  </a:moveTo>
                  <a:lnTo>
                    <a:pt x="66713" y="370840"/>
                  </a:lnTo>
                  <a:lnTo>
                    <a:pt x="59994" y="370840"/>
                  </a:lnTo>
                  <a:lnTo>
                    <a:pt x="57264" y="373557"/>
                  </a:lnTo>
                  <a:lnTo>
                    <a:pt x="57264" y="380288"/>
                  </a:lnTo>
                  <a:lnTo>
                    <a:pt x="59994" y="383019"/>
                  </a:lnTo>
                  <a:lnTo>
                    <a:pt x="66713" y="383019"/>
                  </a:lnTo>
                  <a:lnTo>
                    <a:pt x="69430" y="380288"/>
                  </a:lnTo>
                  <a:lnTo>
                    <a:pt x="69430" y="373557"/>
                  </a:lnTo>
                  <a:close/>
                </a:path>
                <a:path w="3797300" h="1783079">
                  <a:moveTo>
                    <a:pt x="75831" y="348792"/>
                  </a:moveTo>
                  <a:lnTo>
                    <a:pt x="73101" y="346062"/>
                  </a:lnTo>
                  <a:lnTo>
                    <a:pt x="66382" y="346062"/>
                  </a:lnTo>
                  <a:lnTo>
                    <a:pt x="63652" y="348792"/>
                  </a:lnTo>
                  <a:lnTo>
                    <a:pt x="63652" y="355523"/>
                  </a:lnTo>
                  <a:lnTo>
                    <a:pt x="66382" y="358241"/>
                  </a:lnTo>
                  <a:lnTo>
                    <a:pt x="73101" y="358241"/>
                  </a:lnTo>
                  <a:lnTo>
                    <a:pt x="75831" y="355523"/>
                  </a:lnTo>
                  <a:lnTo>
                    <a:pt x="75831" y="348792"/>
                  </a:lnTo>
                  <a:close/>
                </a:path>
                <a:path w="3797300" h="1783079">
                  <a:moveTo>
                    <a:pt x="82626" y="324116"/>
                  </a:moveTo>
                  <a:lnTo>
                    <a:pt x="79908" y="321386"/>
                  </a:lnTo>
                  <a:lnTo>
                    <a:pt x="73190" y="321386"/>
                  </a:lnTo>
                  <a:lnTo>
                    <a:pt x="70446" y="324116"/>
                  </a:lnTo>
                  <a:lnTo>
                    <a:pt x="70446" y="330835"/>
                  </a:lnTo>
                  <a:lnTo>
                    <a:pt x="73190" y="333565"/>
                  </a:lnTo>
                  <a:lnTo>
                    <a:pt x="79908" y="333565"/>
                  </a:lnTo>
                  <a:lnTo>
                    <a:pt x="82626" y="330835"/>
                  </a:lnTo>
                  <a:lnTo>
                    <a:pt x="82626" y="324116"/>
                  </a:lnTo>
                  <a:close/>
                </a:path>
                <a:path w="3797300" h="1783079">
                  <a:moveTo>
                    <a:pt x="89750" y="299516"/>
                  </a:moveTo>
                  <a:lnTo>
                    <a:pt x="87020" y="296799"/>
                  </a:lnTo>
                  <a:lnTo>
                    <a:pt x="80302" y="296799"/>
                  </a:lnTo>
                  <a:lnTo>
                    <a:pt x="77571" y="299516"/>
                  </a:lnTo>
                  <a:lnTo>
                    <a:pt x="77571" y="306247"/>
                  </a:lnTo>
                  <a:lnTo>
                    <a:pt x="80302" y="308978"/>
                  </a:lnTo>
                  <a:lnTo>
                    <a:pt x="87020" y="308978"/>
                  </a:lnTo>
                  <a:lnTo>
                    <a:pt x="89750" y="306247"/>
                  </a:lnTo>
                  <a:lnTo>
                    <a:pt x="89750" y="299516"/>
                  </a:lnTo>
                  <a:close/>
                </a:path>
                <a:path w="3797300" h="1783079">
                  <a:moveTo>
                    <a:pt x="97180" y="275031"/>
                  </a:moveTo>
                  <a:lnTo>
                    <a:pt x="94462" y="272300"/>
                  </a:lnTo>
                  <a:lnTo>
                    <a:pt x="87744" y="272300"/>
                  </a:lnTo>
                  <a:lnTo>
                    <a:pt x="85001" y="275031"/>
                  </a:lnTo>
                  <a:lnTo>
                    <a:pt x="85001" y="281762"/>
                  </a:lnTo>
                  <a:lnTo>
                    <a:pt x="87744" y="284480"/>
                  </a:lnTo>
                  <a:lnTo>
                    <a:pt x="94462" y="284480"/>
                  </a:lnTo>
                  <a:lnTo>
                    <a:pt x="97180" y="281762"/>
                  </a:lnTo>
                  <a:lnTo>
                    <a:pt x="97180" y="275031"/>
                  </a:lnTo>
                  <a:close/>
                </a:path>
                <a:path w="3797300" h="1783079">
                  <a:moveTo>
                    <a:pt x="104927" y="250647"/>
                  </a:moveTo>
                  <a:lnTo>
                    <a:pt x="102209" y="247916"/>
                  </a:lnTo>
                  <a:lnTo>
                    <a:pt x="95491" y="247916"/>
                  </a:lnTo>
                  <a:lnTo>
                    <a:pt x="92760" y="250647"/>
                  </a:lnTo>
                  <a:lnTo>
                    <a:pt x="92760" y="257378"/>
                  </a:lnTo>
                  <a:lnTo>
                    <a:pt x="95491" y="260096"/>
                  </a:lnTo>
                  <a:lnTo>
                    <a:pt x="102209" y="260096"/>
                  </a:lnTo>
                  <a:lnTo>
                    <a:pt x="104927" y="257378"/>
                  </a:lnTo>
                  <a:lnTo>
                    <a:pt x="104927" y="250647"/>
                  </a:lnTo>
                  <a:close/>
                </a:path>
                <a:path w="3797300" h="1783079">
                  <a:moveTo>
                    <a:pt x="112991" y="226364"/>
                  </a:moveTo>
                  <a:lnTo>
                    <a:pt x="110261" y="223634"/>
                  </a:lnTo>
                  <a:lnTo>
                    <a:pt x="103555" y="223634"/>
                  </a:lnTo>
                  <a:lnTo>
                    <a:pt x="100812" y="226364"/>
                  </a:lnTo>
                  <a:lnTo>
                    <a:pt x="100812" y="233095"/>
                  </a:lnTo>
                  <a:lnTo>
                    <a:pt x="103555" y="235813"/>
                  </a:lnTo>
                  <a:lnTo>
                    <a:pt x="110261" y="235813"/>
                  </a:lnTo>
                  <a:lnTo>
                    <a:pt x="112991" y="233095"/>
                  </a:lnTo>
                  <a:lnTo>
                    <a:pt x="112991" y="226364"/>
                  </a:lnTo>
                  <a:close/>
                </a:path>
                <a:path w="3797300" h="1783079">
                  <a:moveTo>
                    <a:pt x="121488" y="202196"/>
                  </a:moveTo>
                  <a:lnTo>
                    <a:pt x="118757" y="199466"/>
                  </a:lnTo>
                  <a:lnTo>
                    <a:pt x="112026" y="199466"/>
                  </a:lnTo>
                  <a:lnTo>
                    <a:pt x="109308" y="202196"/>
                  </a:lnTo>
                  <a:lnTo>
                    <a:pt x="109308" y="208915"/>
                  </a:lnTo>
                  <a:lnTo>
                    <a:pt x="112026" y="211645"/>
                  </a:lnTo>
                  <a:lnTo>
                    <a:pt x="118757" y="211645"/>
                  </a:lnTo>
                  <a:lnTo>
                    <a:pt x="121488" y="208915"/>
                  </a:lnTo>
                  <a:lnTo>
                    <a:pt x="121488" y="202196"/>
                  </a:lnTo>
                  <a:close/>
                </a:path>
                <a:path w="3797300" h="1783079">
                  <a:moveTo>
                    <a:pt x="130162" y="178142"/>
                  </a:moveTo>
                  <a:lnTo>
                    <a:pt x="127431" y="175425"/>
                  </a:lnTo>
                  <a:lnTo>
                    <a:pt x="120726" y="175425"/>
                  </a:lnTo>
                  <a:lnTo>
                    <a:pt x="117995" y="178142"/>
                  </a:lnTo>
                  <a:lnTo>
                    <a:pt x="117995" y="184861"/>
                  </a:lnTo>
                  <a:lnTo>
                    <a:pt x="120726" y="187591"/>
                  </a:lnTo>
                  <a:lnTo>
                    <a:pt x="127431" y="187591"/>
                  </a:lnTo>
                  <a:lnTo>
                    <a:pt x="130162" y="184861"/>
                  </a:lnTo>
                  <a:lnTo>
                    <a:pt x="130162" y="178142"/>
                  </a:lnTo>
                  <a:close/>
                </a:path>
                <a:path w="3797300" h="1783079">
                  <a:moveTo>
                    <a:pt x="139293" y="154203"/>
                  </a:moveTo>
                  <a:lnTo>
                    <a:pt x="136550" y="151485"/>
                  </a:lnTo>
                  <a:lnTo>
                    <a:pt x="129832" y="151485"/>
                  </a:lnTo>
                  <a:lnTo>
                    <a:pt x="127114" y="154203"/>
                  </a:lnTo>
                  <a:lnTo>
                    <a:pt x="127114" y="160934"/>
                  </a:lnTo>
                  <a:lnTo>
                    <a:pt x="129832" y="163664"/>
                  </a:lnTo>
                  <a:lnTo>
                    <a:pt x="136550" y="163664"/>
                  </a:lnTo>
                  <a:lnTo>
                    <a:pt x="139293" y="160934"/>
                  </a:lnTo>
                  <a:lnTo>
                    <a:pt x="139293" y="154203"/>
                  </a:lnTo>
                  <a:close/>
                </a:path>
                <a:path w="3797300" h="1783079">
                  <a:moveTo>
                    <a:pt x="3589439" y="1773224"/>
                  </a:moveTo>
                  <a:lnTo>
                    <a:pt x="3586708" y="1770494"/>
                  </a:lnTo>
                  <a:lnTo>
                    <a:pt x="3579990" y="1770494"/>
                  </a:lnTo>
                  <a:lnTo>
                    <a:pt x="3577272" y="1773224"/>
                  </a:lnTo>
                  <a:lnTo>
                    <a:pt x="3577272" y="1779955"/>
                  </a:lnTo>
                  <a:lnTo>
                    <a:pt x="3579990" y="1782673"/>
                  </a:lnTo>
                  <a:lnTo>
                    <a:pt x="3586708" y="1782673"/>
                  </a:lnTo>
                  <a:lnTo>
                    <a:pt x="3589439" y="1779955"/>
                  </a:lnTo>
                  <a:lnTo>
                    <a:pt x="3589439" y="1773224"/>
                  </a:lnTo>
                  <a:close/>
                </a:path>
                <a:path w="3797300" h="1783079">
                  <a:moveTo>
                    <a:pt x="3601796" y="1750796"/>
                  </a:moveTo>
                  <a:lnTo>
                    <a:pt x="3599065" y="1748066"/>
                  </a:lnTo>
                  <a:lnTo>
                    <a:pt x="3592347" y="1748066"/>
                  </a:lnTo>
                  <a:lnTo>
                    <a:pt x="3589617" y="1750796"/>
                  </a:lnTo>
                  <a:lnTo>
                    <a:pt x="3589617" y="1757527"/>
                  </a:lnTo>
                  <a:lnTo>
                    <a:pt x="3592347" y="1760245"/>
                  </a:lnTo>
                  <a:lnTo>
                    <a:pt x="3599065" y="1760245"/>
                  </a:lnTo>
                  <a:lnTo>
                    <a:pt x="3601796" y="1757527"/>
                  </a:lnTo>
                  <a:lnTo>
                    <a:pt x="3601796" y="1750796"/>
                  </a:lnTo>
                  <a:close/>
                </a:path>
                <a:path w="3797300" h="1783079">
                  <a:moveTo>
                    <a:pt x="3605568" y="2717"/>
                  </a:moveTo>
                  <a:lnTo>
                    <a:pt x="3602837" y="0"/>
                  </a:lnTo>
                  <a:lnTo>
                    <a:pt x="3596119" y="0"/>
                  </a:lnTo>
                  <a:lnTo>
                    <a:pt x="3593388" y="2717"/>
                  </a:lnTo>
                  <a:lnTo>
                    <a:pt x="3593388" y="9461"/>
                  </a:lnTo>
                  <a:lnTo>
                    <a:pt x="3596119" y="12179"/>
                  </a:lnTo>
                  <a:lnTo>
                    <a:pt x="3602837" y="12179"/>
                  </a:lnTo>
                  <a:lnTo>
                    <a:pt x="3605568" y="9461"/>
                  </a:lnTo>
                  <a:lnTo>
                    <a:pt x="3605568" y="2717"/>
                  </a:lnTo>
                  <a:close/>
                </a:path>
                <a:path w="3797300" h="1783079">
                  <a:moveTo>
                    <a:pt x="3613721" y="1728203"/>
                  </a:moveTo>
                  <a:lnTo>
                    <a:pt x="3611003" y="1725472"/>
                  </a:lnTo>
                  <a:lnTo>
                    <a:pt x="3604285" y="1725472"/>
                  </a:lnTo>
                  <a:lnTo>
                    <a:pt x="3601555" y="1728203"/>
                  </a:lnTo>
                  <a:lnTo>
                    <a:pt x="3601555" y="1734934"/>
                  </a:lnTo>
                  <a:lnTo>
                    <a:pt x="3604285" y="1737652"/>
                  </a:lnTo>
                  <a:lnTo>
                    <a:pt x="3611003" y="1737652"/>
                  </a:lnTo>
                  <a:lnTo>
                    <a:pt x="3613721" y="1734934"/>
                  </a:lnTo>
                  <a:lnTo>
                    <a:pt x="3613721" y="1728203"/>
                  </a:lnTo>
                  <a:close/>
                </a:path>
                <a:path w="3797300" h="1783079">
                  <a:moveTo>
                    <a:pt x="3616769" y="25704"/>
                  </a:moveTo>
                  <a:lnTo>
                    <a:pt x="3614039" y="22974"/>
                  </a:lnTo>
                  <a:lnTo>
                    <a:pt x="3607333" y="22974"/>
                  </a:lnTo>
                  <a:lnTo>
                    <a:pt x="3604590" y="25704"/>
                  </a:lnTo>
                  <a:lnTo>
                    <a:pt x="3604590" y="32423"/>
                  </a:lnTo>
                  <a:lnTo>
                    <a:pt x="3607333" y="35153"/>
                  </a:lnTo>
                  <a:lnTo>
                    <a:pt x="3614039" y="35153"/>
                  </a:lnTo>
                  <a:lnTo>
                    <a:pt x="3616769" y="32423"/>
                  </a:lnTo>
                  <a:lnTo>
                    <a:pt x="3616769" y="25704"/>
                  </a:lnTo>
                  <a:close/>
                </a:path>
                <a:path w="3797300" h="1783079">
                  <a:moveTo>
                    <a:pt x="3627755" y="48831"/>
                  </a:moveTo>
                  <a:lnTo>
                    <a:pt x="3625037" y="46101"/>
                  </a:lnTo>
                  <a:lnTo>
                    <a:pt x="3618319" y="46101"/>
                  </a:lnTo>
                  <a:lnTo>
                    <a:pt x="3615588" y="48831"/>
                  </a:lnTo>
                  <a:lnTo>
                    <a:pt x="3615588" y="55562"/>
                  </a:lnTo>
                  <a:lnTo>
                    <a:pt x="3618319" y="58280"/>
                  </a:lnTo>
                  <a:lnTo>
                    <a:pt x="3625037" y="58280"/>
                  </a:lnTo>
                  <a:lnTo>
                    <a:pt x="3627755" y="55562"/>
                  </a:lnTo>
                  <a:lnTo>
                    <a:pt x="3627755" y="48831"/>
                  </a:lnTo>
                  <a:close/>
                </a:path>
                <a:path w="3797300" h="1783079">
                  <a:moveTo>
                    <a:pt x="3636873" y="1682534"/>
                  </a:moveTo>
                  <a:lnTo>
                    <a:pt x="3634143" y="1679816"/>
                  </a:lnTo>
                  <a:lnTo>
                    <a:pt x="3627424" y="1679816"/>
                  </a:lnTo>
                  <a:lnTo>
                    <a:pt x="3624694" y="1682534"/>
                  </a:lnTo>
                  <a:lnTo>
                    <a:pt x="3624694" y="1689265"/>
                  </a:lnTo>
                  <a:lnTo>
                    <a:pt x="3627424" y="1691995"/>
                  </a:lnTo>
                  <a:lnTo>
                    <a:pt x="3634143" y="1691995"/>
                  </a:lnTo>
                  <a:lnTo>
                    <a:pt x="3636873" y="1689265"/>
                  </a:lnTo>
                  <a:lnTo>
                    <a:pt x="3636873" y="1682534"/>
                  </a:lnTo>
                  <a:close/>
                </a:path>
                <a:path w="3797300" h="1783079">
                  <a:moveTo>
                    <a:pt x="3638334" y="72123"/>
                  </a:moveTo>
                  <a:lnTo>
                    <a:pt x="3635603" y="69392"/>
                  </a:lnTo>
                  <a:lnTo>
                    <a:pt x="3628885" y="69392"/>
                  </a:lnTo>
                  <a:lnTo>
                    <a:pt x="3626154" y="72123"/>
                  </a:lnTo>
                  <a:lnTo>
                    <a:pt x="3626154" y="78841"/>
                  </a:lnTo>
                  <a:lnTo>
                    <a:pt x="3628885" y="81572"/>
                  </a:lnTo>
                  <a:lnTo>
                    <a:pt x="3635603" y="81572"/>
                  </a:lnTo>
                  <a:lnTo>
                    <a:pt x="3638334" y="78841"/>
                  </a:lnTo>
                  <a:lnTo>
                    <a:pt x="3638334" y="72123"/>
                  </a:lnTo>
                  <a:close/>
                </a:path>
                <a:path w="3797300" h="1783079">
                  <a:moveTo>
                    <a:pt x="3647960" y="1659483"/>
                  </a:moveTo>
                  <a:lnTo>
                    <a:pt x="3645243" y="1656753"/>
                  </a:lnTo>
                  <a:lnTo>
                    <a:pt x="3638524" y="1656753"/>
                  </a:lnTo>
                  <a:lnTo>
                    <a:pt x="3635794" y="1659483"/>
                  </a:lnTo>
                  <a:lnTo>
                    <a:pt x="3635794" y="1666214"/>
                  </a:lnTo>
                  <a:lnTo>
                    <a:pt x="3638524" y="1668932"/>
                  </a:lnTo>
                  <a:lnTo>
                    <a:pt x="3645243" y="1668932"/>
                  </a:lnTo>
                  <a:lnTo>
                    <a:pt x="3647960" y="1666214"/>
                  </a:lnTo>
                  <a:lnTo>
                    <a:pt x="3647960" y="1659483"/>
                  </a:lnTo>
                  <a:close/>
                </a:path>
                <a:path w="3797300" h="1783079">
                  <a:moveTo>
                    <a:pt x="3648710" y="95542"/>
                  </a:moveTo>
                  <a:lnTo>
                    <a:pt x="3645979" y="92811"/>
                  </a:lnTo>
                  <a:lnTo>
                    <a:pt x="3639248" y="92811"/>
                  </a:lnTo>
                  <a:lnTo>
                    <a:pt x="3636530" y="95542"/>
                  </a:lnTo>
                  <a:lnTo>
                    <a:pt x="3636530" y="102260"/>
                  </a:lnTo>
                  <a:lnTo>
                    <a:pt x="3639248" y="104990"/>
                  </a:lnTo>
                  <a:lnTo>
                    <a:pt x="3645979" y="104990"/>
                  </a:lnTo>
                  <a:lnTo>
                    <a:pt x="3648710" y="102260"/>
                  </a:lnTo>
                  <a:lnTo>
                    <a:pt x="3648710" y="95542"/>
                  </a:lnTo>
                  <a:close/>
                </a:path>
                <a:path w="3797300" h="1783079">
                  <a:moveTo>
                    <a:pt x="3658641" y="119113"/>
                  </a:moveTo>
                  <a:lnTo>
                    <a:pt x="3655911" y="116370"/>
                  </a:lnTo>
                  <a:lnTo>
                    <a:pt x="3649205" y="116370"/>
                  </a:lnTo>
                  <a:lnTo>
                    <a:pt x="3646474" y="119113"/>
                  </a:lnTo>
                  <a:lnTo>
                    <a:pt x="3646474" y="125831"/>
                  </a:lnTo>
                  <a:lnTo>
                    <a:pt x="3649205" y="128549"/>
                  </a:lnTo>
                  <a:lnTo>
                    <a:pt x="3655911" y="128549"/>
                  </a:lnTo>
                  <a:lnTo>
                    <a:pt x="3658641" y="125831"/>
                  </a:lnTo>
                  <a:lnTo>
                    <a:pt x="3658641" y="119113"/>
                  </a:lnTo>
                  <a:close/>
                </a:path>
                <a:path w="3797300" h="1783079">
                  <a:moveTo>
                    <a:pt x="3658768" y="1636280"/>
                  </a:moveTo>
                  <a:lnTo>
                    <a:pt x="3656025" y="1633550"/>
                  </a:lnTo>
                  <a:lnTo>
                    <a:pt x="3649319" y="1633550"/>
                  </a:lnTo>
                  <a:lnTo>
                    <a:pt x="3646589" y="1636280"/>
                  </a:lnTo>
                  <a:lnTo>
                    <a:pt x="3646589" y="1643011"/>
                  </a:lnTo>
                  <a:lnTo>
                    <a:pt x="3649319" y="1645729"/>
                  </a:lnTo>
                  <a:lnTo>
                    <a:pt x="3656025" y="1645729"/>
                  </a:lnTo>
                  <a:lnTo>
                    <a:pt x="3658768" y="1643011"/>
                  </a:lnTo>
                  <a:lnTo>
                    <a:pt x="3658768" y="1636280"/>
                  </a:lnTo>
                  <a:close/>
                </a:path>
                <a:path w="3797300" h="1783079">
                  <a:moveTo>
                    <a:pt x="3668382" y="142798"/>
                  </a:moveTo>
                  <a:lnTo>
                    <a:pt x="3665651" y="140068"/>
                  </a:lnTo>
                  <a:lnTo>
                    <a:pt x="3658946" y="140068"/>
                  </a:lnTo>
                  <a:lnTo>
                    <a:pt x="3656203" y="142798"/>
                  </a:lnTo>
                  <a:lnTo>
                    <a:pt x="3656203" y="149529"/>
                  </a:lnTo>
                  <a:lnTo>
                    <a:pt x="3658946" y="152247"/>
                  </a:lnTo>
                  <a:lnTo>
                    <a:pt x="3665651" y="152247"/>
                  </a:lnTo>
                  <a:lnTo>
                    <a:pt x="3668382" y="149529"/>
                  </a:lnTo>
                  <a:lnTo>
                    <a:pt x="3668382" y="142798"/>
                  </a:lnTo>
                  <a:close/>
                </a:path>
                <a:path w="3797300" h="1783079">
                  <a:moveTo>
                    <a:pt x="3669233" y="1612925"/>
                  </a:moveTo>
                  <a:lnTo>
                    <a:pt x="3666502" y="1610207"/>
                  </a:lnTo>
                  <a:lnTo>
                    <a:pt x="3659784" y="1610207"/>
                  </a:lnTo>
                  <a:lnTo>
                    <a:pt x="3657054" y="1612925"/>
                  </a:lnTo>
                  <a:lnTo>
                    <a:pt x="3657054" y="1619656"/>
                  </a:lnTo>
                  <a:lnTo>
                    <a:pt x="3659784" y="1622386"/>
                  </a:lnTo>
                  <a:lnTo>
                    <a:pt x="3666502" y="1622386"/>
                  </a:lnTo>
                  <a:lnTo>
                    <a:pt x="3669233" y="1619656"/>
                  </a:lnTo>
                  <a:lnTo>
                    <a:pt x="3669233" y="1612925"/>
                  </a:lnTo>
                  <a:close/>
                </a:path>
                <a:path w="3797300" h="1783079">
                  <a:moveTo>
                    <a:pt x="3677704" y="166611"/>
                  </a:moveTo>
                  <a:lnTo>
                    <a:pt x="3674986" y="163880"/>
                  </a:lnTo>
                  <a:lnTo>
                    <a:pt x="3668255" y="163880"/>
                  </a:lnTo>
                  <a:lnTo>
                    <a:pt x="3665537" y="166611"/>
                  </a:lnTo>
                  <a:lnTo>
                    <a:pt x="3665537" y="173342"/>
                  </a:lnTo>
                  <a:lnTo>
                    <a:pt x="3668255" y="176060"/>
                  </a:lnTo>
                  <a:lnTo>
                    <a:pt x="3674986" y="176060"/>
                  </a:lnTo>
                  <a:lnTo>
                    <a:pt x="3677704" y="173342"/>
                  </a:lnTo>
                  <a:lnTo>
                    <a:pt x="3677704" y="166611"/>
                  </a:lnTo>
                  <a:close/>
                </a:path>
                <a:path w="3797300" h="1783079">
                  <a:moveTo>
                    <a:pt x="3679482" y="1589455"/>
                  </a:moveTo>
                  <a:lnTo>
                    <a:pt x="3676764" y="1586712"/>
                  </a:lnTo>
                  <a:lnTo>
                    <a:pt x="3670033" y="1586712"/>
                  </a:lnTo>
                  <a:lnTo>
                    <a:pt x="3667315" y="1589455"/>
                  </a:lnTo>
                  <a:lnTo>
                    <a:pt x="3667315" y="1596174"/>
                  </a:lnTo>
                  <a:lnTo>
                    <a:pt x="3670033" y="1598891"/>
                  </a:lnTo>
                  <a:lnTo>
                    <a:pt x="3676764" y="1598891"/>
                  </a:lnTo>
                  <a:lnTo>
                    <a:pt x="3679482" y="1596174"/>
                  </a:lnTo>
                  <a:lnTo>
                    <a:pt x="3679482" y="1589455"/>
                  </a:lnTo>
                  <a:close/>
                </a:path>
                <a:path w="3797300" h="1783079">
                  <a:moveTo>
                    <a:pt x="3686708" y="190576"/>
                  </a:moveTo>
                  <a:lnTo>
                    <a:pt x="3683978" y="187833"/>
                  </a:lnTo>
                  <a:lnTo>
                    <a:pt x="3677259" y="187833"/>
                  </a:lnTo>
                  <a:lnTo>
                    <a:pt x="3674529" y="190576"/>
                  </a:lnTo>
                  <a:lnTo>
                    <a:pt x="3674529" y="197294"/>
                  </a:lnTo>
                  <a:lnTo>
                    <a:pt x="3677259" y="200012"/>
                  </a:lnTo>
                  <a:lnTo>
                    <a:pt x="3683978" y="200012"/>
                  </a:lnTo>
                  <a:lnTo>
                    <a:pt x="3686708" y="197294"/>
                  </a:lnTo>
                  <a:lnTo>
                    <a:pt x="3686708" y="190576"/>
                  </a:lnTo>
                  <a:close/>
                </a:path>
                <a:path w="3797300" h="1783079">
                  <a:moveTo>
                    <a:pt x="3689337" y="1565821"/>
                  </a:moveTo>
                  <a:lnTo>
                    <a:pt x="3686606" y="1563103"/>
                  </a:lnTo>
                  <a:lnTo>
                    <a:pt x="3679888" y="1563103"/>
                  </a:lnTo>
                  <a:lnTo>
                    <a:pt x="3677158" y="1565821"/>
                  </a:lnTo>
                  <a:lnTo>
                    <a:pt x="3677158" y="1572552"/>
                  </a:lnTo>
                  <a:lnTo>
                    <a:pt x="3679888" y="1575282"/>
                  </a:lnTo>
                  <a:lnTo>
                    <a:pt x="3686606" y="1575282"/>
                  </a:lnTo>
                  <a:lnTo>
                    <a:pt x="3689337" y="1572552"/>
                  </a:lnTo>
                  <a:lnTo>
                    <a:pt x="3689337" y="1565821"/>
                  </a:lnTo>
                  <a:close/>
                </a:path>
                <a:path w="3797300" h="1783079">
                  <a:moveTo>
                    <a:pt x="3695408" y="214630"/>
                  </a:moveTo>
                  <a:lnTo>
                    <a:pt x="3692677" y="211899"/>
                  </a:lnTo>
                  <a:lnTo>
                    <a:pt x="3685959" y="211899"/>
                  </a:lnTo>
                  <a:lnTo>
                    <a:pt x="3683228" y="214630"/>
                  </a:lnTo>
                  <a:lnTo>
                    <a:pt x="3683228" y="221361"/>
                  </a:lnTo>
                  <a:lnTo>
                    <a:pt x="3685959" y="224078"/>
                  </a:lnTo>
                  <a:lnTo>
                    <a:pt x="3692677" y="224078"/>
                  </a:lnTo>
                  <a:lnTo>
                    <a:pt x="3695408" y="221361"/>
                  </a:lnTo>
                  <a:lnTo>
                    <a:pt x="3695408" y="214630"/>
                  </a:lnTo>
                  <a:close/>
                </a:path>
                <a:path w="3797300" h="1783079">
                  <a:moveTo>
                    <a:pt x="3698849" y="1542072"/>
                  </a:moveTo>
                  <a:lnTo>
                    <a:pt x="3696131" y="1539354"/>
                  </a:lnTo>
                  <a:lnTo>
                    <a:pt x="3689413" y="1539354"/>
                  </a:lnTo>
                  <a:lnTo>
                    <a:pt x="3686683" y="1542072"/>
                  </a:lnTo>
                  <a:lnTo>
                    <a:pt x="3686683" y="1548803"/>
                  </a:lnTo>
                  <a:lnTo>
                    <a:pt x="3689413" y="1551533"/>
                  </a:lnTo>
                  <a:lnTo>
                    <a:pt x="3696131" y="1551533"/>
                  </a:lnTo>
                  <a:lnTo>
                    <a:pt x="3698849" y="1548803"/>
                  </a:lnTo>
                  <a:lnTo>
                    <a:pt x="3698849" y="1542072"/>
                  </a:lnTo>
                  <a:close/>
                </a:path>
                <a:path w="3797300" h="1783079">
                  <a:moveTo>
                    <a:pt x="3703777" y="238823"/>
                  </a:moveTo>
                  <a:lnTo>
                    <a:pt x="3701059" y="236093"/>
                  </a:lnTo>
                  <a:lnTo>
                    <a:pt x="3694328" y="236093"/>
                  </a:lnTo>
                  <a:lnTo>
                    <a:pt x="3691598" y="238823"/>
                  </a:lnTo>
                  <a:lnTo>
                    <a:pt x="3691598" y="245541"/>
                  </a:lnTo>
                  <a:lnTo>
                    <a:pt x="3694328" y="248259"/>
                  </a:lnTo>
                  <a:lnTo>
                    <a:pt x="3701059" y="248259"/>
                  </a:lnTo>
                  <a:lnTo>
                    <a:pt x="3703777" y="245541"/>
                  </a:lnTo>
                  <a:lnTo>
                    <a:pt x="3703777" y="238823"/>
                  </a:lnTo>
                  <a:close/>
                </a:path>
                <a:path w="3797300" h="1783079">
                  <a:moveTo>
                    <a:pt x="3708082" y="1518196"/>
                  </a:moveTo>
                  <a:lnTo>
                    <a:pt x="3705352" y="1515478"/>
                  </a:lnTo>
                  <a:lnTo>
                    <a:pt x="3698633" y="1515478"/>
                  </a:lnTo>
                  <a:lnTo>
                    <a:pt x="3695903" y="1518196"/>
                  </a:lnTo>
                  <a:lnTo>
                    <a:pt x="3695903" y="1524927"/>
                  </a:lnTo>
                  <a:lnTo>
                    <a:pt x="3698633" y="1527657"/>
                  </a:lnTo>
                  <a:lnTo>
                    <a:pt x="3705352" y="1527657"/>
                  </a:lnTo>
                  <a:lnTo>
                    <a:pt x="3708082" y="1524927"/>
                  </a:lnTo>
                  <a:lnTo>
                    <a:pt x="3708082" y="1518196"/>
                  </a:lnTo>
                  <a:close/>
                </a:path>
                <a:path w="3797300" h="1783079">
                  <a:moveTo>
                    <a:pt x="3711854" y="263118"/>
                  </a:moveTo>
                  <a:lnTo>
                    <a:pt x="3709111" y="260375"/>
                  </a:lnTo>
                  <a:lnTo>
                    <a:pt x="3702393" y="260375"/>
                  </a:lnTo>
                  <a:lnTo>
                    <a:pt x="3699675" y="263118"/>
                  </a:lnTo>
                  <a:lnTo>
                    <a:pt x="3699675" y="269836"/>
                  </a:lnTo>
                  <a:lnTo>
                    <a:pt x="3702393" y="272554"/>
                  </a:lnTo>
                  <a:lnTo>
                    <a:pt x="3709111" y="272554"/>
                  </a:lnTo>
                  <a:lnTo>
                    <a:pt x="3711854" y="269836"/>
                  </a:lnTo>
                  <a:lnTo>
                    <a:pt x="3711854" y="263118"/>
                  </a:lnTo>
                  <a:close/>
                </a:path>
                <a:path w="3797300" h="1783079">
                  <a:moveTo>
                    <a:pt x="3716985" y="1494205"/>
                  </a:moveTo>
                  <a:lnTo>
                    <a:pt x="3714242" y="1491488"/>
                  </a:lnTo>
                  <a:lnTo>
                    <a:pt x="3707523" y="1491488"/>
                  </a:lnTo>
                  <a:lnTo>
                    <a:pt x="3704806" y="1494205"/>
                  </a:lnTo>
                  <a:lnTo>
                    <a:pt x="3704806" y="1500936"/>
                  </a:lnTo>
                  <a:lnTo>
                    <a:pt x="3707523" y="1503667"/>
                  </a:lnTo>
                  <a:lnTo>
                    <a:pt x="3714242" y="1503667"/>
                  </a:lnTo>
                  <a:lnTo>
                    <a:pt x="3716985" y="1500936"/>
                  </a:lnTo>
                  <a:lnTo>
                    <a:pt x="3716985" y="1494205"/>
                  </a:lnTo>
                  <a:close/>
                </a:path>
                <a:path w="3797300" h="1783079">
                  <a:moveTo>
                    <a:pt x="3719588" y="287515"/>
                  </a:moveTo>
                  <a:lnTo>
                    <a:pt x="3716871" y="284784"/>
                  </a:lnTo>
                  <a:lnTo>
                    <a:pt x="3710140" y="284784"/>
                  </a:lnTo>
                  <a:lnTo>
                    <a:pt x="3707422" y="287515"/>
                  </a:lnTo>
                  <a:lnTo>
                    <a:pt x="3707422" y="294246"/>
                  </a:lnTo>
                  <a:lnTo>
                    <a:pt x="3710140" y="296964"/>
                  </a:lnTo>
                  <a:lnTo>
                    <a:pt x="3716871" y="296964"/>
                  </a:lnTo>
                  <a:lnTo>
                    <a:pt x="3719588" y="294246"/>
                  </a:lnTo>
                  <a:lnTo>
                    <a:pt x="3719588" y="287515"/>
                  </a:lnTo>
                  <a:close/>
                </a:path>
                <a:path w="3797300" h="1783079">
                  <a:moveTo>
                    <a:pt x="3725557" y="1470101"/>
                  </a:moveTo>
                  <a:lnTo>
                    <a:pt x="3722827" y="1467370"/>
                  </a:lnTo>
                  <a:lnTo>
                    <a:pt x="3716109" y="1467370"/>
                  </a:lnTo>
                  <a:lnTo>
                    <a:pt x="3713378" y="1470101"/>
                  </a:lnTo>
                  <a:lnTo>
                    <a:pt x="3713378" y="1476819"/>
                  </a:lnTo>
                  <a:lnTo>
                    <a:pt x="3716109" y="1479550"/>
                  </a:lnTo>
                  <a:lnTo>
                    <a:pt x="3722827" y="1479550"/>
                  </a:lnTo>
                  <a:lnTo>
                    <a:pt x="3725557" y="1476819"/>
                  </a:lnTo>
                  <a:lnTo>
                    <a:pt x="3725557" y="1470101"/>
                  </a:lnTo>
                  <a:close/>
                </a:path>
                <a:path w="3797300" h="1783079">
                  <a:moveTo>
                    <a:pt x="3726916" y="312026"/>
                  </a:moveTo>
                  <a:lnTo>
                    <a:pt x="3724186" y="309295"/>
                  </a:lnTo>
                  <a:lnTo>
                    <a:pt x="3717467" y="309295"/>
                  </a:lnTo>
                  <a:lnTo>
                    <a:pt x="3714737" y="312026"/>
                  </a:lnTo>
                  <a:lnTo>
                    <a:pt x="3714737" y="318757"/>
                  </a:lnTo>
                  <a:lnTo>
                    <a:pt x="3717467" y="321475"/>
                  </a:lnTo>
                  <a:lnTo>
                    <a:pt x="3724186" y="321475"/>
                  </a:lnTo>
                  <a:lnTo>
                    <a:pt x="3726916" y="318757"/>
                  </a:lnTo>
                  <a:lnTo>
                    <a:pt x="3726916" y="312026"/>
                  </a:lnTo>
                  <a:close/>
                </a:path>
                <a:path w="3797300" h="1783079">
                  <a:moveTo>
                    <a:pt x="3733723" y="1445856"/>
                  </a:moveTo>
                  <a:lnTo>
                    <a:pt x="3730993" y="1443139"/>
                  </a:lnTo>
                  <a:lnTo>
                    <a:pt x="3724275" y="1443139"/>
                  </a:lnTo>
                  <a:lnTo>
                    <a:pt x="3721544" y="1445856"/>
                  </a:lnTo>
                  <a:lnTo>
                    <a:pt x="3721544" y="1452600"/>
                  </a:lnTo>
                  <a:lnTo>
                    <a:pt x="3724275" y="1455318"/>
                  </a:lnTo>
                  <a:lnTo>
                    <a:pt x="3730993" y="1455318"/>
                  </a:lnTo>
                  <a:lnTo>
                    <a:pt x="3733723" y="1452600"/>
                  </a:lnTo>
                  <a:lnTo>
                    <a:pt x="3733723" y="1445856"/>
                  </a:lnTo>
                  <a:close/>
                </a:path>
                <a:path w="3797300" h="1783079">
                  <a:moveTo>
                    <a:pt x="3733939" y="336613"/>
                  </a:moveTo>
                  <a:lnTo>
                    <a:pt x="3731209" y="333895"/>
                  </a:lnTo>
                  <a:lnTo>
                    <a:pt x="3724491" y="333895"/>
                  </a:lnTo>
                  <a:lnTo>
                    <a:pt x="3721760" y="336613"/>
                  </a:lnTo>
                  <a:lnTo>
                    <a:pt x="3721760" y="343357"/>
                  </a:lnTo>
                  <a:lnTo>
                    <a:pt x="3724491" y="346075"/>
                  </a:lnTo>
                  <a:lnTo>
                    <a:pt x="3731209" y="346075"/>
                  </a:lnTo>
                  <a:lnTo>
                    <a:pt x="3733939" y="343357"/>
                  </a:lnTo>
                  <a:lnTo>
                    <a:pt x="3733939" y="336613"/>
                  </a:lnTo>
                  <a:close/>
                </a:path>
                <a:path w="3797300" h="1783079">
                  <a:moveTo>
                    <a:pt x="3740645" y="361327"/>
                  </a:moveTo>
                  <a:lnTo>
                    <a:pt x="3737914" y="358597"/>
                  </a:lnTo>
                  <a:lnTo>
                    <a:pt x="3731183" y="358597"/>
                  </a:lnTo>
                  <a:lnTo>
                    <a:pt x="3728466" y="361327"/>
                  </a:lnTo>
                  <a:lnTo>
                    <a:pt x="3728466" y="368058"/>
                  </a:lnTo>
                  <a:lnTo>
                    <a:pt x="3731183" y="370776"/>
                  </a:lnTo>
                  <a:lnTo>
                    <a:pt x="3737914" y="370776"/>
                  </a:lnTo>
                  <a:lnTo>
                    <a:pt x="3740645" y="368058"/>
                  </a:lnTo>
                  <a:lnTo>
                    <a:pt x="3740645" y="361327"/>
                  </a:lnTo>
                  <a:close/>
                </a:path>
                <a:path w="3797300" h="1783079">
                  <a:moveTo>
                    <a:pt x="3741686" y="1421536"/>
                  </a:moveTo>
                  <a:lnTo>
                    <a:pt x="3738943" y="1418805"/>
                  </a:lnTo>
                  <a:lnTo>
                    <a:pt x="3732238" y="1418805"/>
                  </a:lnTo>
                  <a:lnTo>
                    <a:pt x="3729507" y="1421536"/>
                  </a:lnTo>
                  <a:lnTo>
                    <a:pt x="3729507" y="1428267"/>
                  </a:lnTo>
                  <a:lnTo>
                    <a:pt x="3732238" y="1430985"/>
                  </a:lnTo>
                  <a:lnTo>
                    <a:pt x="3738943" y="1430985"/>
                  </a:lnTo>
                  <a:lnTo>
                    <a:pt x="3741686" y="1428267"/>
                  </a:lnTo>
                  <a:lnTo>
                    <a:pt x="3741686" y="1421536"/>
                  </a:lnTo>
                  <a:close/>
                </a:path>
                <a:path w="3797300" h="1783079">
                  <a:moveTo>
                    <a:pt x="3747033" y="386105"/>
                  </a:moveTo>
                  <a:lnTo>
                    <a:pt x="3744303" y="383387"/>
                  </a:lnTo>
                  <a:lnTo>
                    <a:pt x="3737584" y="383387"/>
                  </a:lnTo>
                  <a:lnTo>
                    <a:pt x="3734854" y="386105"/>
                  </a:lnTo>
                  <a:lnTo>
                    <a:pt x="3734854" y="392823"/>
                  </a:lnTo>
                  <a:lnTo>
                    <a:pt x="3737584" y="395554"/>
                  </a:lnTo>
                  <a:lnTo>
                    <a:pt x="3744303" y="395554"/>
                  </a:lnTo>
                  <a:lnTo>
                    <a:pt x="3747033" y="392823"/>
                  </a:lnTo>
                  <a:lnTo>
                    <a:pt x="3747033" y="386105"/>
                  </a:lnTo>
                  <a:close/>
                </a:path>
                <a:path w="3797300" h="1783079">
                  <a:moveTo>
                    <a:pt x="3749319" y="1397101"/>
                  </a:moveTo>
                  <a:lnTo>
                    <a:pt x="3746601" y="1394371"/>
                  </a:lnTo>
                  <a:lnTo>
                    <a:pt x="3739883" y="1394371"/>
                  </a:lnTo>
                  <a:lnTo>
                    <a:pt x="3737152" y="1397101"/>
                  </a:lnTo>
                  <a:lnTo>
                    <a:pt x="3737152" y="1403819"/>
                  </a:lnTo>
                  <a:lnTo>
                    <a:pt x="3739883" y="1406550"/>
                  </a:lnTo>
                  <a:lnTo>
                    <a:pt x="3746601" y="1406550"/>
                  </a:lnTo>
                  <a:lnTo>
                    <a:pt x="3749319" y="1403819"/>
                  </a:lnTo>
                  <a:lnTo>
                    <a:pt x="3749319" y="1397101"/>
                  </a:lnTo>
                  <a:close/>
                </a:path>
                <a:path w="3797300" h="1783079">
                  <a:moveTo>
                    <a:pt x="3753104" y="410984"/>
                  </a:moveTo>
                  <a:lnTo>
                    <a:pt x="3750373" y="408254"/>
                  </a:lnTo>
                  <a:lnTo>
                    <a:pt x="3743655" y="408254"/>
                  </a:lnTo>
                  <a:lnTo>
                    <a:pt x="3740924" y="410984"/>
                  </a:lnTo>
                  <a:lnTo>
                    <a:pt x="3740924" y="417703"/>
                  </a:lnTo>
                  <a:lnTo>
                    <a:pt x="3743655" y="420433"/>
                  </a:lnTo>
                  <a:lnTo>
                    <a:pt x="3750373" y="420433"/>
                  </a:lnTo>
                  <a:lnTo>
                    <a:pt x="3753104" y="417703"/>
                  </a:lnTo>
                  <a:lnTo>
                    <a:pt x="3753104" y="410984"/>
                  </a:lnTo>
                  <a:close/>
                </a:path>
                <a:path w="3797300" h="1783079">
                  <a:moveTo>
                    <a:pt x="3758755" y="435940"/>
                  </a:moveTo>
                  <a:lnTo>
                    <a:pt x="3756025" y="433197"/>
                  </a:lnTo>
                  <a:lnTo>
                    <a:pt x="3749306" y="433197"/>
                  </a:lnTo>
                  <a:lnTo>
                    <a:pt x="3746576" y="435940"/>
                  </a:lnTo>
                  <a:lnTo>
                    <a:pt x="3746576" y="442658"/>
                  </a:lnTo>
                  <a:lnTo>
                    <a:pt x="3749306" y="445376"/>
                  </a:lnTo>
                  <a:lnTo>
                    <a:pt x="3756025" y="445376"/>
                  </a:lnTo>
                  <a:lnTo>
                    <a:pt x="3758755" y="442658"/>
                  </a:lnTo>
                  <a:lnTo>
                    <a:pt x="3758755" y="435940"/>
                  </a:lnTo>
                  <a:close/>
                </a:path>
                <a:path w="3797300" h="1783079">
                  <a:moveTo>
                    <a:pt x="3764089" y="460959"/>
                  </a:moveTo>
                  <a:lnTo>
                    <a:pt x="3761371" y="458228"/>
                  </a:lnTo>
                  <a:lnTo>
                    <a:pt x="3754640" y="458228"/>
                  </a:lnTo>
                  <a:lnTo>
                    <a:pt x="3751923" y="460959"/>
                  </a:lnTo>
                  <a:lnTo>
                    <a:pt x="3751923" y="467677"/>
                  </a:lnTo>
                  <a:lnTo>
                    <a:pt x="3754640" y="470408"/>
                  </a:lnTo>
                  <a:lnTo>
                    <a:pt x="3761371" y="470408"/>
                  </a:lnTo>
                  <a:lnTo>
                    <a:pt x="3764089" y="467677"/>
                  </a:lnTo>
                  <a:lnTo>
                    <a:pt x="3764089" y="460959"/>
                  </a:lnTo>
                  <a:close/>
                </a:path>
                <a:path w="3797300" h="1783079">
                  <a:moveTo>
                    <a:pt x="3769131" y="486054"/>
                  </a:moveTo>
                  <a:lnTo>
                    <a:pt x="3766388" y="483323"/>
                  </a:lnTo>
                  <a:lnTo>
                    <a:pt x="3759682" y="483323"/>
                  </a:lnTo>
                  <a:lnTo>
                    <a:pt x="3756952" y="486054"/>
                  </a:lnTo>
                  <a:lnTo>
                    <a:pt x="3756952" y="492785"/>
                  </a:lnTo>
                  <a:lnTo>
                    <a:pt x="3759682" y="495503"/>
                  </a:lnTo>
                  <a:lnTo>
                    <a:pt x="3766388" y="495503"/>
                  </a:lnTo>
                  <a:lnTo>
                    <a:pt x="3769131" y="492785"/>
                  </a:lnTo>
                  <a:lnTo>
                    <a:pt x="3769131" y="486054"/>
                  </a:lnTo>
                  <a:close/>
                </a:path>
                <a:path w="3797300" h="1783079">
                  <a:moveTo>
                    <a:pt x="3770160" y="1323213"/>
                  </a:moveTo>
                  <a:lnTo>
                    <a:pt x="3767442" y="1320469"/>
                  </a:lnTo>
                  <a:lnTo>
                    <a:pt x="3760711" y="1320469"/>
                  </a:lnTo>
                  <a:lnTo>
                    <a:pt x="3757980" y="1323213"/>
                  </a:lnTo>
                  <a:lnTo>
                    <a:pt x="3757980" y="1329931"/>
                  </a:lnTo>
                  <a:lnTo>
                    <a:pt x="3760711" y="1332649"/>
                  </a:lnTo>
                  <a:lnTo>
                    <a:pt x="3767442" y="1332649"/>
                  </a:lnTo>
                  <a:lnTo>
                    <a:pt x="3770160" y="1329931"/>
                  </a:lnTo>
                  <a:lnTo>
                    <a:pt x="3770160" y="1323213"/>
                  </a:lnTo>
                  <a:close/>
                </a:path>
                <a:path w="3797300" h="1783079">
                  <a:moveTo>
                    <a:pt x="3773843" y="511213"/>
                  </a:moveTo>
                  <a:lnTo>
                    <a:pt x="3771100" y="508482"/>
                  </a:lnTo>
                  <a:lnTo>
                    <a:pt x="3764394" y="508482"/>
                  </a:lnTo>
                  <a:lnTo>
                    <a:pt x="3761663" y="511213"/>
                  </a:lnTo>
                  <a:lnTo>
                    <a:pt x="3761663" y="517944"/>
                  </a:lnTo>
                  <a:lnTo>
                    <a:pt x="3764394" y="520661"/>
                  </a:lnTo>
                  <a:lnTo>
                    <a:pt x="3771100" y="520661"/>
                  </a:lnTo>
                  <a:lnTo>
                    <a:pt x="3773843" y="517944"/>
                  </a:lnTo>
                  <a:lnTo>
                    <a:pt x="3773843" y="511213"/>
                  </a:lnTo>
                  <a:close/>
                </a:path>
                <a:path w="3797300" h="1783079">
                  <a:moveTo>
                    <a:pt x="3776446" y="1298384"/>
                  </a:moveTo>
                  <a:lnTo>
                    <a:pt x="3773716" y="1295666"/>
                  </a:lnTo>
                  <a:lnTo>
                    <a:pt x="3766997" y="1295666"/>
                  </a:lnTo>
                  <a:lnTo>
                    <a:pt x="3764267" y="1298384"/>
                  </a:lnTo>
                  <a:lnTo>
                    <a:pt x="3764267" y="1305128"/>
                  </a:lnTo>
                  <a:lnTo>
                    <a:pt x="3766997" y="1307846"/>
                  </a:lnTo>
                  <a:lnTo>
                    <a:pt x="3773716" y="1307846"/>
                  </a:lnTo>
                  <a:lnTo>
                    <a:pt x="3776446" y="1305128"/>
                  </a:lnTo>
                  <a:lnTo>
                    <a:pt x="3776446" y="1298384"/>
                  </a:lnTo>
                  <a:close/>
                </a:path>
                <a:path w="3797300" h="1783079">
                  <a:moveTo>
                    <a:pt x="3778123" y="536448"/>
                  </a:moveTo>
                  <a:lnTo>
                    <a:pt x="3775392" y="533717"/>
                  </a:lnTo>
                  <a:lnTo>
                    <a:pt x="3768674" y="533717"/>
                  </a:lnTo>
                  <a:lnTo>
                    <a:pt x="3765943" y="536448"/>
                  </a:lnTo>
                  <a:lnTo>
                    <a:pt x="3765943" y="543166"/>
                  </a:lnTo>
                  <a:lnTo>
                    <a:pt x="3768674" y="545884"/>
                  </a:lnTo>
                  <a:lnTo>
                    <a:pt x="3775392" y="545884"/>
                  </a:lnTo>
                  <a:lnTo>
                    <a:pt x="3778123" y="543166"/>
                  </a:lnTo>
                  <a:lnTo>
                    <a:pt x="3778123" y="536448"/>
                  </a:lnTo>
                  <a:close/>
                </a:path>
                <a:path w="3797300" h="1783079">
                  <a:moveTo>
                    <a:pt x="3782314" y="1273505"/>
                  </a:moveTo>
                  <a:lnTo>
                    <a:pt x="3779583" y="1270774"/>
                  </a:lnTo>
                  <a:lnTo>
                    <a:pt x="3772865" y="1270774"/>
                  </a:lnTo>
                  <a:lnTo>
                    <a:pt x="3770134" y="1273505"/>
                  </a:lnTo>
                  <a:lnTo>
                    <a:pt x="3770134" y="1280223"/>
                  </a:lnTo>
                  <a:lnTo>
                    <a:pt x="3772865" y="1282941"/>
                  </a:lnTo>
                  <a:lnTo>
                    <a:pt x="3779583" y="1282941"/>
                  </a:lnTo>
                  <a:lnTo>
                    <a:pt x="3782314" y="1280223"/>
                  </a:lnTo>
                  <a:lnTo>
                    <a:pt x="3782314" y="1273505"/>
                  </a:lnTo>
                  <a:close/>
                </a:path>
                <a:path w="3797300" h="1783079">
                  <a:moveTo>
                    <a:pt x="3792042" y="637857"/>
                  </a:moveTo>
                  <a:lnTo>
                    <a:pt x="3789324" y="635127"/>
                  </a:lnTo>
                  <a:lnTo>
                    <a:pt x="3782606" y="635127"/>
                  </a:lnTo>
                  <a:lnTo>
                    <a:pt x="3779863" y="637857"/>
                  </a:lnTo>
                  <a:lnTo>
                    <a:pt x="3779863" y="644575"/>
                  </a:lnTo>
                  <a:lnTo>
                    <a:pt x="3782606" y="647306"/>
                  </a:lnTo>
                  <a:lnTo>
                    <a:pt x="3789324" y="647306"/>
                  </a:lnTo>
                  <a:lnTo>
                    <a:pt x="3792042" y="644575"/>
                  </a:lnTo>
                  <a:lnTo>
                    <a:pt x="3792042" y="637857"/>
                  </a:lnTo>
                  <a:close/>
                </a:path>
                <a:path w="3797300" h="1783079">
                  <a:moveTo>
                    <a:pt x="3794658" y="663295"/>
                  </a:moveTo>
                  <a:lnTo>
                    <a:pt x="3791940" y="660577"/>
                  </a:lnTo>
                  <a:lnTo>
                    <a:pt x="3785222" y="660577"/>
                  </a:lnTo>
                  <a:lnTo>
                    <a:pt x="3782491" y="663295"/>
                  </a:lnTo>
                  <a:lnTo>
                    <a:pt x="3782491" y="670026"/>
                  </a:lnTo>
                  <a:lnTo>
                    <a:pt x="3785222" y="672757"/>
                  </a:lnTo>
                  <a:lnTo>
                    <a:pt x="3791940" y="672757"/>
                  </a:lnTo>
                  <a:lnTo>
                    <a:pt x="3794658" y="670026"/>
                  </a:lnTo>
                  <a:lnTo>
                    <a:pt x="3794658" y="663295"/>
                  </a:lnTo>
                  <a:close/>
                </a:path>
                <a:path w="3797300" h="1783079">
                  <a:moveTo>
                    <a:pt x="3796868" y="688797"/>
                  </a:moveTo>
                  <a:lnTo>
                    <a:pt x="3794137" y="686079"/>
                  </a:lnTo>
                  <a:lnTo>
                    <a:pt x="3787419" y="686079"/>
                  </a:lnTo>
                  <a:lnTo>
                    <a:pt x="3784689" y="688797"/>
                  </a:lnTo>
                  <a:lnTo>
                    <a:pt x="3784689" y="695528"/>
                  </a:lnTo>
                  <a:lnTo>
                    <a:pt x="3787419" y="698246"/>
                  </a:lnTo>
                  <a:lnTo>
                    <a:pt x="3794137" y="698246"/>
                  </a:lnTo>
                  <a:lnTo>
                    <a:pt x="3796868" y="695528"/>
                  </a:lnTo>
                  <a:lnTo>
                    <a:pt x="3796868" y="68879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11921300" y="8270817"/>
              <a:ext cx="3698875" cy="1964689"/>
            </a:xfrm>
            <a:custGeom>
              <a:avLst/>
              <a:gdLst/>
              <a:ahLst/>
              <a:cxnLst/>
              <a:rect l="l" t="t" r="r" b="b"/>
              <a:pathLst>
                <a:path w="3698875" h="1964690">
                  <a:moveTo>
                    <a:pt x="12179" y="663270"/>
                  </a:moveTo>
                  <a:lnTo>
                    <a:pt x="9436" y="660552"/>
                  </a:lnTo>
                  <a:lnTo>
                    <a:pt x="2717" y="660552"/>
                  </a:lnTo>
                  <a:lnTo>
                    <a:pt x="0" y="663270"/>
                  </a:lnTo>
                  <a:lnTo>
                    <a:pt x="0" y="670001"/>
                  </a:lnTo>
                  <a:lnTo>
                    <a:pt x="2717" y="672731"/>
                  </a:lnTo>
                  <a:lnTo>
                    <a:pt x="9436" y="672731"/>
                  </a:lnTo>
                  <a:lnTo>
                    <a:pt x="12179" y="670001"/>
                  </a:lnTo>
                  <a:lnTo>
                    <a:pt x="12179" y="663270"/>
                  </a:lnTo>
                  <a:close/>
                </a:path>
                <a:path w="3698875" h="1964690">
                  <a:moveTo>
                    <a:pt x="21488" y="639457"/>
                  </a:moveTo>
                  <a:lnTo>
                    <a:pt x="18757" y="636727"/>
                  </a:lnTo>
                  <a:lnTo>
                    <a:pt x="12039" y="636727"/>
                  </a:lnTo>
                  <a:lnTo>
                    <a:pt x="9309" y="639457"/>
                  </a:lnTo>
                  <a:lnTo>
                    <a:pt x="9309" y="646188"/>
                  </a:lnTo>
                  <a:lnTo>
                    <a:pt x="12039" y="648906"/>
                  </a:lnTo>
                  <a:lnTo>
                    <a:pt x="18757" y="648906"/>
                  </a:lnTo>
                  <a:lnTo>
                    <a:pt x="21488" y="646188"/>
                  </a:lnTo>
                  <a:lnTo>
                    <a:pt x="21488" y="639457"/>
                  </a:lnTo>
                  <a:close/>
                </a:path>
                <a:path w="3698875" h="1964690">
                  <a:moveTo>
                    <a:pt x="31229" y="615772"/>
                  </a:moveTo>
                  <a:lnTo>
                    <a:pt x="28498" y="613054"/>
                  </a:lnTo>
                  <a:lnTo>
                    <a:pt x="21780" y="613054"/>
                  </a:lnTo>
                  <a:lnTo>
                    <a:pt x="19050" y="615772"/>
                  </a:lnTo>
                  <a:lnTo>
                    <a:pt x="19050" y="622503"/>
                  </a:lnTo>
                  <a:lnTo>
                    <a:pt x="21780" y="625233"/>
                  </a:lnTo>
                  <a:lnTo>
                    <a:pt x="28498" y="625233"/>
                  </a:lnTo>
                  <a:lnTo>
                    <a:pt x="31229" y="622503"/>
                  </a:lnTo>
                  <a:lnTo>
                    <a:pt x="31229" y="615772"/>
                  </a:lnTo>
                  <a:close/>
                </a:path>
                <a:path w="3698875" h="1964690">
                  <a:moveTo>
                    <a:pt x="41173" y="592226"/>
                  </a:moveTo>
                  <a:lnTo>
                    <a:pt x="38442" y="589495"/>
                  </a:lnTo>
                  <a:lnTo>
                    <a:pt x="31724" y="589495"/>
                  </a:lnTo>
                  <a:lnTo>
                    <a:pt x="29006" y="592226"/>
                  </a:lnTo>
                  <a:lnTo>
                    <a:pt x="29006" y="598944"/>
                  </a:lnTo>
                  <a:lnTo>
                    <a:pt x="31724" y="601675"/>
                  </a:lnTo>
                  <a:lnTo>
                    <a:pt x="38442" y="601675"/>
                  </a:lnTo>
                  <a:lnTo>
                    <a:pt x="41173" y="598944"/>
                  </a:lnTo>
                  <a:lnTo>
                    <a:pt x="41173" y="592226"/>
                  </a:lnTo>
                  <a:close/>
                </a:path>
                <a:path w="3698875" h="1964690">
                  <a:moveTo>
                    <a:pt x="51549" y="568820"/>
                  </a:moveTo>
                  <a:lnTo>
                    <a:pt x="48806" y="566077"/>
                  </a:lnTo>
                  <a:lnTo>
                    <a:pt x="42087" y="566077"/>
                  </a:lnTo>
                  <a:lnTo>
                    <a:pt x="39370" y="568820"/>
                  </a:lnTo>
                  <a:lnTo>
                    <a:pt x="39370" y="575538"/>
                  </a:lnTo>
                  <a:lnTo>
                    <a:pt x="42087" y="578256"/>
                  </a:lnTo>
                  <a:lnTo>
                    <a:pt x="48806" y="578256"/>
                  </a:lnTo>
                  <a:lnTo>
                    <a:pt x="51549" y="575538"/>
                  </a:lnTo>
                  <a:lnTo>
                    <a:pt x="51549" y="568820"/>
                  </a:lnTo>
                  <a:close/>
                </a:path>
                <a:path w="3698875" h="1964690">
                  <a:moveTo>
                    <a:pt x="62230" y="545528"/>
                  </a:moveTo>
                  <a:lnTo>
                    <a:pt x="59486" y="542810"/>
                  </a:lnTo>
                  <a:lnTo>
                    <a:pt x="52781" y="542810"/>
                  </a:lnTo>
                  <a:lnTo>
                    <a:pt x="50050" y="545528"/>
                  </a:lnTo>
                  <a:lnTo>
                    <a:pt x="50050" y="552246"/>
                  </a:lnTo>
                  <a:lnTo>
                    <a:pt x="52781" y="554977"/>
                  </a:lnTo>
                  <a:lnTo>
                    <a:pt x="59486" y="554977"/>
                  </a:lnTo>
                  <a:lnTo>
                    <a:pt x="62230" y="552246"/>
                  </a:lnTo>
                  <a:lnTo>
                    <a:pt x="62230" y="545528"/>
                  </a:lnTo>
                  <a:close/>
                </a:path>
                <a:path w="3698875" h="1964690">
                  <a:moveTo>
                    <a:pt x="73113" y="522401"/>
                  </a:moveTo>
                  <a:lnTo>
                    <a:pt x="70383" y="519671"/>
                  </a:lnTo>
                  <a:lnTo>
                    <a:pt x="63665" y="519671"/>
                  </a:lnTo>
                  <a:lnTo>
                    <a:pt x="60934" y="522401"/>
                  </a:lnTo>
                  <a:lnTo>
                    <a:pt x="60934" y="529132"/>
                  </a:lnTo>
                  <a:lnTo>
                    <a:pt x="63665" y="531850"/>
                  </a:lnTo>
                  <a:lnTo>
                    <a:pt x="70383" y="531850"/>
                  </a:lnTo>
                  <a:lnTo>
                    <a:pt x="73113" y="529132"/>
                  </a:lnTo>
                  <a:lnTo>
                    <a:pt x="73113" y="522401"/>
                  </a:lnTo>
                  <a:close/>
                </a:path>
                <a:path w="3698875" h="1964690">
                  <a:moveTo>
                    <a:pt x="84416" y="499427"/>
                  </a:moveTo>
                  <a:lnTo>
                    <a:pt x="81686" y="496697"/>
                  </a:lnTo>
                  <a:lnTo>
                    <a:pt x="74968" y="496697"/>
                  </a:lnTo>
                  <a:lnTo>
                    <a:pt x="72250" y="499427"/>
                  </a:lnTo>
                  <a:lnTo>
                    <a:pt x="72250" y="506145"/>
                  </a:lnTo>
                  <a:lnTo>
                    <a:pt x="74968" y="508863"/>
                  </a:lnTo>
                  <a:lnTo>
                    <a:pt x="81686" y="508863"/>
                  </a:lnTo>
                  <a:lnTo>
                    <a:pt x="84416" y="506145"/>
                  </a:lnTo>
                  <a:lnTo>
                    <a:pt x="84416" y="499427"/>
                  </a:lnTo>
                  <a:close/>
                </a:path>
                <a:path w="3698875" h="1964690">
                  <a:moveTo>
                    <a:pt x="107861" y="453923"/>
                  </a:moveTo>
                  <a:lnTo>
                    <a:pt x="105143" y="451180"/>
                  </a:lnTo>
                  <a:lnTo>
                    <a:pt x="98425" y="451180"/>
                  </a:lnTo>
                  <a:lnTo>
                    <a:pt x="95694" y="453923"/>
                  </a:lnTo>
                  <a:lnTo>
                    <a:pt x="95694" y="460641"/>
                  </a:lnTo>
                  <a:lnTo>
                    <a:pt x="98425" y="463359"/>
                  </a:lnTo>
                  <a:lnTo>
                    <a:pt x="105143" y="463359"/>
                  </a:lnTo>
                  <a:lnTo>
                    <a:pt x="107861" y="460641"/>
                  </a:lnTo>
                  <a:lnTo>
                    <a:pt x="107861" y="453923"/>
                  </a:lnTo>
                  <a:close/>
                </a:path>
                <a:path w="3698875" h="1964690">
                  <a:moveTo>
                    <a:pt x="132486" y="409054"/>
                  </a:moveTo>
                  <a:lnTo>
                    <a:pt x="129755" y="406323"/>
                  </a:lnTo>
                  <a:lnTo>
                    <a:pt x="123037" y="406323"/>
                  </a:lnTo>
                  <a:lnTo>
                    <a:pt x="120307" y="409054"/>
                  </a:lnTo>
                  <a:lnTo>
                    <a:pt x="120307" y="415785"/>
                  </a:lnTo>
                  <a:lnTo>
                    <a:pt x="123037" y="418503"/>
                  </a:lnTo>
                  <a:lnTo>
                    <a:pt x="129755" y="418503"/>
                  </a:lnTo>
                  <a:lnTo>
                    <a:pt x="132486" y="415785"/>
                  </a:lnTo>
                  <a:lnTo>
                    <a:pt x="132486" y="409054"/>
                  </a:lnTo>
                  <a:close/>
                </a:path>
                <a:path w="3698875" h="1964690">
                  <a:moveTo>
                    <a:pt x="145262" y="386867"/>
                  </a:moveTo>
                  <a:lnTo>
                    <a:pt x="142532" y="384149"/>
                  </a:lnTo>
                  <a:lnTo>
                    <a:pt x="135801" y="384149"/>
                  </a:lnTo>
                  <a:lnTo>
                    <a:pt x="133083" y="386867"/>
                  </a:lnTo>
                  <a:lnTo>
                    <a:pt x="133083" y="393598"/>
                  </a:lnTo>
                  <a:lnTo>
                    <a:pt x="135801" y="396328"/>
                  </a:lnTo>
                  <a:lnTo>
                    <a:pt x="142532" y="396328"/>
                  </a:lnTo>
                  <a:lnTo>
                    <a:pt x="145262" y="393598"/>
                  </a:lnTo>
                  <a:lnTo>
                    <a:pt x="145262" y="386867"/>
                  </a:lnTo>
                  <a:close/>
                </a:path>
                <a:path w="3698875" h="1964690">
                  <a:moveTo>
                    <a:pt x="158343" y="364871"/>
                  </a:moveTo>
                  <a:lnTo>
                    <a:pt x="155613" y="362153"/>
                  </a:lnTo>
                  <a:lnTo>
                    <a:pt x="148894" y="362153"/>
                  </a:lnTo>
                  <a:lnTo>
                    <a:pt x="146164" y="364871"/>
                  </a:lnTo>
                  <a:lnTo>
                    <a:pt x="146164" y="371589"/>
                  </a:lnTo>
                  <a:lnTo>
                    <a:pt x="148894" y="374332"/>
                  </a:lnTo>
                  <a:lnTo>
                    <a:pt x="155613" y="374332"/>
                  </a:lnTo>
                  <a:lnTo>
                    <a:pt x="158343" y="371589"/>
                  </a:lnTo>
                  <a:lnTo>
                    <a:pt x="158343" y="364871"/>
                  </a:lnTo>
                  <a:close/>
                </a:path>
                <a:path w="3698875" h="1964690">
                  <a:moveTo>
                    <a:pt x="171640" y="343052"/>
                  </a:moveTo>
                  <a:lnTo>
                    <a:pt x="168910" y="340321"/>
                  </a:lnTo>
                  <a:lnTo>
                    <a:pt x="162191" y="340321"/>
                  </a:lnTo>
                  <a:lnTo>
                    <a:pt x="159461" y="343052"/>
                  </a:lnTo>
                  <a:lnTo>
                    <a:pt x="159461" y="349770"/>
                  </a:lnTo>
                  <a:lnTo>
                    <a:pt x="162191" y="352501"/>
                  </a:lnTo>
                  <a:lnTo>
                    <a:pt x="168910" y="352501"/>
                  </a:lnTo>
                  <a:lnTo>
                    <a:pt x="171640" y="349770"/>
                  </a:lnTo>
                  <a:lnTo>
                    <a:pt x="171640" y="343052"/>
                  </a:lnTo>
                  <a:close/>
                </a:path>
                <a:path w="3698875" h="1964690">
                  <a:moveTo>
                    <a:pt x="185356" y="321398"/>
                  </a:moveTo>
                  <a:lnTo>
                    <a:pt x="182626" y="318668"/>
                  </a:lnTo>
                  <a:lnTo>
                    <a:pt x="175907" y="318668"/>
                  </a:lnTo>
                  <a:lnTo>
                    <a:pt x="173189" y="321398"/>
                  </a:lnTo>
                  <a:lnTo>
                    <a:pt x="173189" y="328117"/>
                  </a:lnTo>
                  <a:lnTo>
                    <a:pt x="175907" y="330847"/>
                  </a:lnTo>
                  <a:lnTo>
                    <a:pt x="182626" y="330847"/>
                  </a:lnTo>
                  <a:lnTo>
                    <a:pt x="185356" y="328117"/>
                  </a:lnTo>
                  <a:lnTo>
                    <a:pt x="185356" y="321398"/>
                  </a:lnTo>
                  <a:close/>
                </a:path>
                <a:path w="3698875" h="1964690">
                  <a:moveTo>
                    <a:pt x="199288" y="299948"/>
                  </a:moveTo>
                  <a:lnTo>
                    <a:pt x="196557" y="297205"/>
                  </a:lnTo>
                  <a:lnTo>
                    <a:pt x="189839" y="297205"/>
                  </a:lnTo>
                  <a:lnTo>
                    <a:pt x="187109" y="299948"/>
                  </a:lnTo>
                  <a:lnTo>
                    <a:pt x="187109" y="306666"/>
                  </a:lnTo>
                  <a:lnTo>
                    <a:pt x="189839" y="309384"/>
                  </a:lnTo>
                  <a:lnTo>
                    <a:pt x="196557" y="309384"/>
                  </a:lnTo>
                  <a:lnTo>
                    <a:pt x="199288" y="306666"/>
                  </a:lnTo>
                  <a:lnTo>
                    <a:pt x="199288" y="299948"/>
                  </a:lnTo>
                  <a:close/>
                </a:path>
                <a:path w="3698875" h="1964690">
                  <a:moveTo>
                    <a:pt x="213512" y="278663"/>
                  </a:moveTo>
                  <a:lnTo>
                    <a:pt x="210781" y="275932"/>
                  </a:lnTo>
                  <a:lnTo>
                    <a:pt x="204076" y="275932"/>
                  </a:lnTo>
                  <a:lnTo>
                    <a:pt x="201345" y="278663"/>
                  </a:lnTo>
                  <a:lnTo>
                    <a:pt x="201345" y="285394"/>
                  </a:lnTo>
                  <a:lnTo>
                    <a:pt x="204076" y="288112"/>
                  </a:lnTo>
                  <a:lnTo>
                    <a:pt x="210781" y="288112"/>
                  </a:lnTo>
                  <a:lnTo>
                    <a:pt x="213512" y="285394"/>
                  </a:lnTo>
                  <a:lnTo>
                    <a:pt x="213512" y="278663"/>
                  </a:lnTo>
                  <a:close/>
                </a:path>
                <a:path w="3698875" h="1964690">
                  <a:moveTo>
                    <a:pt x="227965" y="257594"/>
                  </a:moveTo>
                  <a:lnTo>
                    <a:pt x="225247" y="254850"/>
                  </a:lnTo>
                  <a:lnTo>
                    <a:pt x="218528" y="254850"/>
                  </a:lnTo>
                  <a:lnTo>
                    <a:pt x="215785" y="257594"/>
                  </a:lnTo>
                  <a:lnTo>
                    <a:pt x="215785" y="264312"/>
                  </a:lnTo>
                  <a:lnTo>
                    <a:pt x="218528" y="267030"/>
                  </a:lnTo>
                  <a:lnTo>
                    <a:pt x="225247" y="267030"/>
                  </a:lnTo>
                  <a:lnTo>
                    <a:pt x="227965" y="264312"/>
                  </a:lnTo>
                  <a:lnTo>
                    <a:pt x="227965" y="257594"/>
                  </a:lnTo>
                  <a:close/>
                </a:path>
                <a:path w="3698875" h="1964690">
                  <a:moveTo>
                    <a:pt x="242747" y="236715"/>
                  </a:moveTo>
                  <a:lnTo>
                    <a:pt x="240004" y="233972"/>
                  </a:lnTo>
                  <a:lnTo>
                    <a:pt x="233286" y="233972"/>
                  </a:lnTo>
                  <a:lnTo>
                    <a:pt x="230568" y="236715"/>
                  </a:lnTo>
                  <a:lnTo>
                    <a:pt x="230568" y="243433"/>
                  </a:lnTo>
                  <a:lnTo>
                    <a:pt x="233286" y="246151"/>
                  </a:lnTo>
                  <a:lnTo>
                    <a:pt x="240004" y="246151"/>
                  </a:lnTo>
                  <a:lnTo>
                    <a:pt x="242747" y="243433"/>
                  </a:lnTo>
                  <a:lnTo>
                    <a:pt x="242747" y="236715"/>
                  </a:lnTo>
                  <a:close/>
                </a:path>
                <a:path w="3698875" h="1964690">
                  <a:moveTo>
                    <a:pt x="257810" y="216014"/>
                  </a:moveTo>
                  <a:lnTo>
                    <a:pt x="255092" y="213283"/>
                  </a:lnTo>
                  <a:lnTo>
                    <a:pt x="248361" y="213283"/>
                  </a:lnTo>
                  <a:lnTo>
                    <a:pt x="245643" y="216014"/>
                  </a:lnTo>
                  <a:lnTo>
                    <a:pt x="245643" y="222732"/>
                  </a:lnTo>
                  <a:lnTo>
                    <a:pt x="248361" y="225463"/>
                  </a:lnTo>
                  <a:lnTo>
                    <a:pt x="255092" y="225463"/>
                  </a:lnTo>
                  <a:lnTo>
                    <a:pt x="257810" y="222732"/>
                  </a:lnTo>
                  <a:lnTo>
                    <a:pt x="257810" y="216014"/>
                  </a:lnTo>
                  <a:close/>
                </a:path>
                <a:path w="3698875" h="1964690">
                  <a:moveTo>
                    <a:pt x="273202" y="195541"/>
                  </a:moveTo>
                  <a:lnTo>
                    <a:pt x="270484" y="192811"/>
                  </a:lnTo>
                  <a:lnTo>
                    <a:pt x="263753" y="192811"/>
                  </a:lnTo>
                  <a:lnTo>
                    <a:pt x="261035" y="195541"/>
                  </a:lnTo>
                  <a:lnTo>
                    <a:pt x="261035" y="202260"/>
                  </a:lnTo>
                  <a:lnTo>
                    <a:pt x="263753" y="204978"/>
                  </a:lnTo>
                  <a:lnTo>
                    <a:pt x="270484" y="204978"/>
                  </a:lnTo>
                  <a:lnTo>
                    <a:pt x="273202" y="202260"/>
                  </a:lnTo>
                  <a:lnTo>
                    <a:pt x="273202" y="195541"/>
                  </a:lnTo>
                  <a:close/>
                </a:path>
                <a:path w="3698875" h="1964690">
                  <a:moveTo>
                    <a:pt x="288810" y="175272"/>
                  </a:moveTo>
                  <a:lnTo>
                    <a:pt x="286080" y="172529"/>
                  </a:lnTo>
                  <a:lnTo>
                    <a:pt x="279374" y="172529"/>
                  </a:lnTo>
                  <a:lnTo>
                    <a:pt x="276631" y="175272"/>
                  </a:lnTo>
                  <a:lnTo>
                    <a:pt x="276631" y="181991"/>
                  </a:lnTo>
                  <a:lnTo>
                    <a:pt x="279374" y="184708"/>
                  </a:lnTo>
                  <a:lnTo>
                    <a:pt x="286080" y="184708"/>
                  </a:lnTo>
                  <a:lnTo>
                    <a:pt x="288810" y="181991"/>
                  </a:lnTo>
                  <a:lnTo>
                    <a:pt x="288810" y="175272"/>
                  </a:lnTo>
                  <a:close/>
                </a:path>
                <a:path w="3698875" h="1964690">
                  <a:moveTo>
                    <a:pt x="304736" y="155206"/>
                  </a:moveTo>
                  <a:lnTo>
                    <a:pt x="301993" y="152476"/>
                  </a:lnTo>
                  <a:lnTo>
                    <a:pt x="295275" y="152476"/>
                  </a:lnTo>
                  <a:lnTo>
                    <a:pt x="292557" y="155206"/>
                  </a:lnTo>
                  <a:lnTo>
                    <a:pt x="292557" y="161925"/>
                  </a:lnTo>
                  <a:lnTo>
                    <a:pt x="295275" y="164642"/>
                  </a:lnTo>
                  <a:lnTo>
                    <a:pt x="301993" y="164642"/>
                  </a:lnTo>
                  <a:lnTo>
                    <a:pt x="304736" y="161925"/>
                  </a:lnTo>
                  <a:lnTo>
                    <a:pt x="304736" y="155206"/>
                  </a:lnTo>
                  <a:close/>
                </a:path>
                <a:path w="3698875" h="1964690">
                  <a:moveTo>
                    <a:pt x="320852" y="135356"/>
                  </a:moveTo>
                  <a:lnTo>
                    <a:pt x="318122" y="132626"/>
                  </a:lnTo>
                  <a:lnTo>
                    <a:pt x="311404" y="132626"/>
                  </a:lnTo>
                  <a:lnTo>
                    <a:pt x="308673" y="135356"/>
                  </a:lnTo>
                  <a:lnTo>
                    <a:pt x="308673" y="142087"/>
                  </a:lnTo>
                  <a:lnTo>
                    <a:pt x="311404" y="144805"/>
                  </a:lnTo>
                  <a:lnTo>
                    <a:pt x="318122" y="144805"/>
                  </a:lnTo>
                  <a:lnTo>
                    <a:pt x="320852" y="142087"/>
                  </a:lnTo>
                  <a:lnTo>
                    <a:pt x="320852" y="135356"/>
                  </a:lnTo>
                  <a:close/>
                </a:path>
                <a:path w="3698875" h="1964690">
                  <a:moveTo>
                    <a:pt x="337299" y="115735"/>
                  </a:moveTo>
                  <a:lnTo>
                    <a:pt x="334556" y="112991"/>
                  </a:lnTo>
                  <a:lnTo>
                    <a:pt x="327837" y="112991"/>
                  </a:lnTo>
                  <a:lnTo>
                    <a:pt x="325120" y="115735"/>
                  </a:lnTo>
                  <a:lnTo>
                    <a:pt x="325120" y="122453"/>
                  </a:lnTo>
                  <a:lnTo>
                    <a:pt x="327837" y="125171"/>
                  </a:lnTo>
                  <a:lnTo>
                    <a:pt x="334556" y="125171"/>
                  </a:lnTo>
                  <a:lnTo>
                    <a:pt x="337299" y="122453"/>
                  </a:lnTo>
                  <a:lnTo>
                    <a:pt x="337299" y="115735"/>
                  </a:lnTo>
                  <a:close/>
                </a:path>
                <a:path w="3698875" h="1964690">
                  <a:moveTo>
                    <a:pt x="353936" y="96316"/>
                  </a:moveTo>
                  <a:lnTo>
                    <a:pt x="351205" y="93599"/>
                  </a:lnTo>
                  <a:lnTo>
                    <a:pt x="344487" y="93599"/>
                  </a:lnTo>
                  <a:lnTo>
                    <a:pt x="341757" y="96316"/>
                  </a:lnTo>
                  <a:lnTo>
                    <a:pt x="341757" y="103035"/>
                  </a:lnTo>
                  <a:lnTo>
                    <a:pt x="344487" y="105765"/>
                  </a:lnTo>
                  <a:lnTo>
                    <a:pt x="351205" y="105765"/>
                  </a:lnTo>
                  <a:lnTo>
                    <a:pt x="353936" y="103035"/>
                  </a:lnTo>
                  <a:lnTo>
                    <a:pt x="353936" y="96316"/>
                  </a:lnTo>
                  <a:close/>
                </a:path>
                <a:path w="3698875" h="1964690">
                  <a:moveTo>
                    <a:pt x="370903" y="77127"/>
                  </a:moveTo>
                  <a:lnTo>
                    <a:pt x="368173" y="74409"/>
                  </a:lnTo>
                  <a:lnTo>
                    <a:pt x="361467" y="74409"/>
                  </a:lnTo>
                  <a:lnTo>
                    <a:pt x="358724" y="77127"/>
                  </a:lnTo>
                  <a:lnTo>
                    <a:pt x="358724" y="83858"/>
                  </a:lnTo>
                  <a:lnTo>
                    <a:pt x="361467" y="86588"/>
                  </a:lnTo>
                  <a:lnTo>
                    <a:pt x="368173" y="86588"/>
                  </a:lnTo>
                  <a:lnTo>
                    <a:pt x="370903" y="83858"/>
                  </a:lnTo>
                  <a:lnTo>
                    <a:pt x="370903" y="77127"/>
                  </a:lnTo>
                  <a:close/>
                </a:path>
                <a:path w="3698875" h="1964690">
                  <a:moveTo>
                    <a:pt x="388073" y="58178"/>
                  </a:moveTo>
                  <a:lnTo>
                    <a:pt x="385343" y="55460"/>
                  </a:lnTo>
                  <a:lnTo>
                    <a:pt x="378625" y="55460"/>
                  </a:lnTo>
                  <a:lnTo>
                    <a:pt x="375894" y="58178"/>
                  </a:lnTo>
                  <a:lnTo>
                    <a:pt x="375894" y="64897"/>
                  </a:lnTo>
                  <a:lnTo>
                    <a:pt x="378625" y="67640"/>
                  </a:lnTo>
                  <a:lnTo>
                    <a:pt x="385343" y="67640"/>
                  </a:lnTo>
                  <a:lnTo>
                    <a:pt x="388073" y="64897"/>
                  </a:lnTo>
                  <a:lnTo>
                    <a:pt x="388073" y="58178"/>
                  </a:lnTo>
                  <a:close/>
                </a:path>
                <a:path w="3698875" h="1964690">
                  <a:moveTo>
                    <a:pt x="405561" y="39458"/>
                  </a:moveTo>
                  <a:lnTo>
                    <a:pt x="402831" y="36741"/>
                  </a:lnTo>
                  <a:lnTo>
                    <a:pt x="396125" y="36741"/>
                  </a:lnTo>
                  <a:lnTo>
                    <a:pt x="393382" y="39458"/>
                  </a:lnTo>
                  <a:lnTo>
                    <a:pt x="393382" y="46189"/>
                  </a:lnTo>
                  <a:lnTo>
                    <a:pt x="396125" y="48920"/>
                  </a:lnTo>
                  <a:lnTo>
                    <a:pt x="402831" y="48920"/>
                  </a:lnTo>
                  <a:lnTo>
                    <a:pt x="405561" y="46189"/>
                  </a:lnTo>
                  <a:lnTo>
                    <a:pt x="405561" y="39458"/>
                  </a:lnTo>
                  <a:close/>
                </a:path>
                <a:path w="3698875" h="1964690">
                  <a:moveTo>
                    <a:pt x="423265" y="20980"/>
                  </a:moveTo>
                  <a:lnTo>
                    <a:pt x="420522" y="18249"/>
                  </a:lnTo>
                  <a:lnTo>
                    <a:pt x="413816" y="18249"/>
                  </a:lnTo>
                  <a:lnTo>
                    <a:pt x="411086" y="20980"/>
                  </a:lnTo>
                  <a:lnTo>
                    <a:pt x="411086" y="27698"/>
                  </a:lnTo>
                  <a:lnTo>
                    <a:pt x="413816" y="30416"/>
                  </a:lnTo>
                  <a:lnTo>
                    <a:pt x="420522" y="30416"/>
                  </a:lnTo>
                  <a:lnTo>
                    <a:pt x="423265" y="27698"/>
                  </a:lnTo>
                  <a:lnTo>
                    <a:pt x="423265" y="20980"/>
                  </a:lnTo>
                  <a:close/>
                </a:path>
                <a:path w="3698875" h="1964690">
                  <a:moveTo>
                    <a:pt x="441159" y="2730"/>
                  </a:moveTo>
                  <a:lnTo>
                    <a:pt x="438429" y="0"/>
                  </a:lnTo>
                  <a:lnTo>
                    <a:pt x="431711" y="0"/>
                  </a:lnTo>
                  <a:lnTo>
                    <a:pt x="428993" y="2730"/>
                  </a:lnTo>
                  <a:lnTo>
                    <a:pt x="428993" y="9448"/>
                  </a:lnTo>
                  <a:lnTo>
                    <a:pt x="431711" y="12166"/>
                  </a:lnTo>
                  <a:lnTo>
                    <a:pt x="438429" y="12166"/>
                  </a:lnTo>
                  <a:lnTo>
                    <a:pt x="441159" y="9448"/>
                  </a:lnTo>
                  <a:lnTo>
                    <a:pt x="441159" y="2730"/>
                  </a:lnTo>
                  <a:close/>
                </a:path>
                <a:path w="3698875" h="1964690">
                  <a:moveTo>
                    <a:pt x="3410064" y="332206"/>
                  </a:moveTo>
                  <a:lnTo>
                    <a:pt x="3407346" y="329476"/>
                  </a:lnTo>
                  <a:lnTo>
                    <a:pt x="3400628" y="329476"/>
                  </a:lnTo>
                  <a:lnTo>
                    <a:pt x="3397897" y="332206"/>
                  </a:lnTo>
                  <a:lnTo>
                    <a:pt x="3397897" y="338924"/>
                  </a:lnTo>
                  <a:lnTo>
                    <a:pt x="3400628" y="341642"/>
                  </a:lnTo>
                  <a:lnTo>
                    <a:pt x="3407346" y="341642"/>
                  </a:lnTo>
                  <a:lnTo>
                    <a:pt x="3410064" y="338924"/>
                  </a:lnTo>
                  <a:lnTo>
                    <a:pt x="3410064" y="332206"/>
                  </a:lnTo>
                  <a:close/>
                </a:path>
                <a:path w="3698875" h="1964690">
                  <a:moveTo>
                    <a:pt x="3423577" y="353936"/>
                  </a:moveTo>
                  <a:lnTo>
                    <a:pt x="3420859" y="351205"/>
                  </a:lnTo>
                  <a:lnTo>
                    <a:pt x="3414128" y="351205"/>
                  </a:lnTo>
                  <a:lnTo>
                    <a:pt x="3411410" y="353936"/>
                  </a:lnTo>
                  <a:lnTo>
                    <a:pt x="3411410" y="360667"/>
                  </a:lnTo>
                  <a:lnTo>
                    <a:pt x="3414128" y="363385"/>
                  </a:lnTo>
                  <a:lnTo>
                    <a:pt x="3420859" y="363385"/>
                  </a:lnTo>
                  <a:lnTo>
                    <a:pt x="3423577" y="360667"/>
                  </a:lnTo>
                  <a:lnTo>
                    <a:pt x="3423577" y="353936"/>
                  </a:lnTo>
                  <a:close/>
                </a:path>
                <a:path w="3698875" h="1964690">
                  <a:moveTo>
                    <a:pt x="3436772" y="375856"/>
                  </a:moveTo>
                  <a:lnTo>
                    <a:pt x="3434054" y="373126"/>
                  </a:lnTo>
                  <a:lnTo>
                    <a:pt x="3427323" y="373126"/>
                  </a:lnTo>
                  <a:lnTo>
                    <a:pt x="3424605" y="375856"/>
                  </a:lnTo>
                  <a:lnTo>
                    <a:pt x="3424605" y="382574"/>
                  </a:lnTo>
                  <a:lnTo>
                    <a:pt x="3427323" y="385305"/>
                  </a:lnTo>
                  <a:lnTo>
                    <a:pt x="3434054" y="385305"/>
                  </a:lnTo>
                  <a:lnTo>
                    <a:pt x="3436772" y="382574"/>
                  </a:lnTo>
                  <a:lnTo>
                    <a:pt x="3436772" y="375856"/>
                  </a:lnTo>
                  <a:close/>
                </a:path>
                <a:path w="3698875" h="1964690">
                  <a:moveTo>
                    <a:pt x="3449650" y="397954"/>
                  </a:moveTo>
                  <a:lnTo>
                    <a:pt x="3446919" y="395224"/>
                  </a:lnTo>
                  <a:lnTo>
                    <a:pt x="3440201" y="395224"/>
                  </a:lnTo>
                  <a:lnTo>
                    <a:pt x="3437471" y="397954"/>
                  </a:lnTo>
                  <a:lnTo>
                    <a:pt x="3437471" y="404672"/>
                  </a:lnTo>
                  <a:lnTo>
                    <a:pt x="3440201" y="407390"/>
                  </a:lnTo>
                  <a:lnTo>
                    <a:pt x="3446919" y="407390"/>
                  </a:lnTo>
                  <a:lnTo>
                    <a:pt x="3449650" y="404672"/>
                  </a:lnTo>
                  <a:lnTo>
                    <a:pt x="3449650" y="397954"/>
                  </a:lnTo>
                  <a:close/>
                </a:path>
                <a:path w="3698875" h="1964690">
                  <a:moveTo>
                    <a:pt x="3462324" y="420204"/>
                  </a:moveTo>
                  <a:lnTo>
                    <a:pt x="3459594" y="417474"/>
                  </a:lnTo>
                  <a:lnTo>
                    <a:pt x="3452876" y="417474"/>
                  </a:lnTo>
                  <a:lnTo>
                    <a:pt x="3450158" y="420204"/>
                  </a:lnTo>
                  <a:lnTo>
                    <a:pt x="3450158" y="426935"/>
                  </a:lnTo>
                  <a:lnTo>
                    <a:pt x="3452876" y="429653"/>
                  </a:lnTo>
                  <a:lnTo>
                    <a:pt x="3459594" y="429653"/>
                  </a:lnTo>
                  <a:lnTo>
                    <a:pt x="3462324" y="426935"/>
                  </a:lnTo>
                  <a:lnTo>
                    <a:pt x="3462324" y="420204"/>
                  </a:lnTo>
                  <a:close/>
                </a:path>
                <a:path w="3698875" h="1964690">
                  <a:moveTo>
                    <a:pt x="3474682" y="442645"/>
                  </a:moveTo>
                  <a:lnTo>
                    <a:pt x="3471951" y="439915"/>
                  </a:lnTo>
                  <a:lnTo>
                    <a:pt x="3465233" y="439915"/>
                  </a:lnTo>
                  <a:lnTo>
                    <a:pt x="3462502" y="442645"/>
                  </a:lnTo>
                  <a:lnTo>
                    <a:pt x="3462502" y="449376"/>
                  </a:lnTo>
                  <a:lnTo>
                    <a:pt x="3465233" y="452094"/>
                  </a:lnTo>
                  <a:lnTo>
                    <a:pt x="3471951" y="452094"/>
                  </a:lnTo>
                  <a:lnTo>
                    <a:pt x="3474682" y="449376"/>
                  </a:lnTo>
                  <a:lnTo>
                    <a:pt x="3474682" y="442645"/>
                  </a:lnTo>
                  <a:close/>
                </a:path>
                <a:path w="3698875" h="1964690">
                  <a:moveTo>
                    <a:pt x="3486607" y="465226"/>
                  </a:moveTo>
                  <a:lnTo>
                    <a:pt x="3483889" y="462508"/>
                  </a:lnTo>
                  <a:lnTo>
                    <a:pt x="3477171" y="462508"/>
                  </a:lnTo>
                  <a:lnTo>
                    <a:pt x="3474440" y="465226"/>
                  </a:lnTo>
                  <a:lnTo>
                    <a:pt x="3474440" y="471957"/>
                  </a:lnTo>
                  <a:lnTo>
                    <a:pt x="3477171" y="474675"/>
                  </a:lnTo>
                  <a:lnTo>
                    <a:pt x="3483889" y="474675"/>
                  </a:lnTo>
                  <a:lnTo>
                    <a:pt x="3486607" y="471957"/>
                  </a:lnTo>
                  <a:lnTo>
                    <a:pt x="3486607" y="465226"/>
                  </a:lnTo>
                  <a:close/>
                </a:path>
                <a:path w="3698875" h="1964690">
                  <a:moveTo>
                    <a:pt x="3498342" y="487984"/>
                  </a:moveTo>
                  <a:lnTo>
                    <a:pt x="3495611" y="485254"/>
                  </a:lnTo>
                  <a:lnTo>
                    <a:pt x="3488893" y="485254"/>
                  </a:lnTo>
                  <a:lnTo>
                    <a:pt x="3486162" y="487984"/>
                  </a:lnTo>
                  <a:lnTo>
                    <a:pt x="3486162" y="494715"/>
                  </a:lnTo>
                  <a:lnTo>
                    <a:pt x="3488893" y="497433"/>
                  </a:lnTo>
                  <a:lnTo>
                    <a:pt x="3495611" y="497433"/>
                  </a:lnTo>
                  <a:lnTo>
                    <a:pt x="3498342" y="494715"/>
                  </a:lnTo>
                  <a:lnTo>
                    <a:pt x="3498342" y="487984"/>
                  </a:lnTo>
                  <a:close/>
                </a:path>
                <a:path w="3698875" h="1964690">
                  <a:moveTo>
                    <a:pt x="3509759" y="510895"/>
                  </a:moveTo>
                  <a:lnTo>
                    <a:pt x="3507028" y="508165"/>
                  </a:lnTo>
                  <a:lnTo>
                    <a:pt x="3500310" y="508165"/>
                  </a:lnTo>
                  <a:lnTo>
                    <a:pt x="3497580" y="510895"/>
                  </a:lnTo>
                  <a:lnTo>
                    <a:pt x="3497580" y="517626"/>
                  </a:lnTo>
                  <a:lnTo>
                    <a:pt x="3500310" y="520344"/>
                  </a:lnTo>
                  <a:lnTo>
                    <a:pt x="3507028" y="520344"/>
                  </a:lnTo>
                  <a:lnTo>
                    <a:pt x="3509759" y="517626"/>
                  </a:lnTo>
                  <a:lnTo>
                    <a:pt x="3509759" y="510895"/>
                  </a:lnTo>
                  <a:close/>
                </a:path>
                <a:path w="3698875" h="1964690">
                  <a:moveTo>
                    <a:pt x="3520846" y="533958"/>
                  </a:moveTo>
                  <a:lnTo>
                    <a:pt x="3518128" y="531228"/>
                  </a:lnTo>
                  <a:lnTo>
                    <a:pt x="3511410" y="531228"/>
                  </a:lnTo>
                  <a:lnTo>
                    <a:pt x="3508679" y="533958"/>
                  </a:lnTo>
                  <a:lnTo>
                    <a:pt x="3508679" y="540677"/>
                  </a:lnTo>
                  <a:lnTo>
                    <a:pt x="3511410" y="543407"/>
                  </a:lnTo>
                  <a:lnTo>
                    <a:pt x="3518128" y="543407"/>
                  </a:lnTo>
                  <a:lnTo>
                    <a:pt x="3520846" y="540677"/>
                  </a:lnTo>
                  <a:lnTo>
                    <a:pt x="3520846" y="533958"/>
                  </a:lnTo>
                  <a:close/>
                </a:path>
                <a:path w="3698875" h="1964690">
                  <a:moveTo>
                    <a:pt x="3531654" y="557161"/>
                  </a:moveTo>
                  <a:lnTo>
                    <a:pt x="3528911" y="554431"/>
                  </a:lnTo>
                  <a:lnTo>
                    <a:pt x="3522205" y="554431"/>
                  </a:lnTo>
                  <a:lnTo>
                    <a:pt x="3519474" y="557161"/>
                  </a:lnTo>
                  <a:lnTo>
                    <a:pt x="3519474" y="563880"/>
                  </a:lnTo>
                  <a:lnTo>
                    <a:pt x="3522205" y="566610"/>
                  </a:lnTo>
                  <a:lnTo>
                    <a:pt x="3528911" y="566610"/>
                  </a:lnTo>
                  <a:lnTo>
                    <a:pt x="3531654" y="563880"/>
                  </a:lnTo>
                  <a:lnTo>
                    <a:pt x="3531654" y="557161"/>
                  </a:lnTo>
                  <a:close/>
                </a:path>
                <a:path w="3698875" h="1964690">
                  <a:moveTo>
                    <a:pt x="3542119" y="580517"/>
                  </a:moveTo>
                  <a:lnTo>
                    <a:pt x="3539388" y="577773"/>
                  </a:lnTo>
                  <a:lnTo>
                    <a:pt x="3532670" y="577773"/>
                  </a:lnTo>
                  <a:lnTo>
                    <a:pt x="3529939" y="580517"/>
                  </a:lnTo>
                  <a:lnTo>
                    <a:pt x="3529939" y="587235"/>
                  </a:lnTo>
                  <a:lnTo>
                    <a:pt x="3532670" y="589953"/>
                  </a:lnTo>
                  <a:lnTo>
                    <a:pt x="3539388" y="589953"/>
                  </a:lnTo>
                  <a:lnTo>
                    <a:pt x="3542119" y="587235"/>
                  </a:lnTo>
                  <a:lnTo>
                    <a:pt x="3542119" y="580517"/>
                  </a:lnTo>
                  <a:close/>
                </a:path>
                <a:path w="3698875" h="1964690">
                  <a:moveTo>
                    <a:pt x="3552367" y="603986"/>
                  </a:moveTo>
                  <a:lnTo>
                    <a:pt x="3549650" y="601256"/>
                  </a:lnTo>
                  <a:lnTo>
                    <a:pt x="3542919" y="601256"/>
                  </a:lnTo>
                  <a:lnTo>
                    <a:pt x="3540201" y="603986"/>
                  </a:lnTo>
                  <a:lnTo>
                    <a:pt x="3540201" y="610704"/>
                  </a:lnTo>
                  <a:lnTo>
                    <a:pt x="3542919" y="613435"/>
                  </a:lnTo>
                  <a:lnTo>
                    <a:pt x="3549650" y="613435"/>
                  </a:lnTo>
                  <a:lnTo>
                    <a:pt x="3552367" y="610704"/>
                  </a:lnTo>
                  <a:lnTo>
                    <a:pt x="3552367" y="603986"/>
                  </a:lnTo>
                  <a:close/>
                </a:path>
                <a:path w="3698875" h="1964690">
                  <a:moveTo>
                    <a:pt x="3562223" y="627608"/>
                  </a:moveTo>
                  <a:lnTo>
                    <a:pt x="3559492" y="624878"/>
                  </a:lnTo>
                  <a:lnTo>
                    <a:pt x="3552774" y="624878"/>
                  </a:lnTo>
                  <a:lnTo>
                    <a:pt x="3550043" y="627608"/>
                  </a:lnTo>
                  <a:lnTo>
                    <a:pt x="3550043" y="634326"/>
                  </a:lnTo>
                  <a:lnTo>
                    <a:pt x="3552774" y="637057"/>
                  </a:lnTo>
                  <a:lnTo>
                    <a:pt x="3559492" y="637057"/>
                  </a:lnTo>
                  <a:lnTo>
                    <a:pt x="3562223" y="634326"/>
                  </a:lnTo>
                  <a:lnTo>
                    <a:pt x="3562223" y="627608"/>
                  </a:lnTo>
                  <a:close/>
                </a:path>
                <a:path w="3698875" h="1964690">
                  <a:moveTo>
                    <a:pt x="3571735" y="651357"/>
                  </a:moveTo>
                  <a:lnTo>
                    <a:pt x="3569017" y="648627"/>
                  </a:lnTo>
                  <a:lnTo>
                    <a:pt x="3562299" y="648627"/>
                  </a:lnTo>
                  <a:lnTo>
                    <a:pt x="3559568" y="651357"/>
                  </a:lnTo>
                  <a:lnTo>
                    <a:pt x="3559568" y="658075"/>
                  </a:lnTo>
                  <a:lnTo>
                    <a:pt x="3562299" y="660806"/>
                  </a:lnTo>
                  <a:lnTo>
                    <a:pt x="3569017" y="660806"/>
                  </a:lnTo>
                  <a:lnTo>
                    <a:pt x="3571735" y="658075"/>
                  </a:lnTo>
                  <a:lnTo>
                    <a:pt x="3571735" y="651357"/>
                  </a:lnTo>
                  <a:close/>
                </a:path>
                <a:path w="3698875" h="1964690">
                  <a:moveTo>
                    <a:pt x="3580968" y="675220"/>
                  </a:moveTo>
                  <a:lnTo>
                    <a:pt x="3578237" y="672503"/>
                  </a:lnTo>
                  <a:lnTo>
                    <a:pt x="3571519" y="672503"/>
                  </a:lnTo>
                  <a:lnTo>
                    <a:pt x="3568789" y="675220"/>
                  </a:lnTo>
                  <a:lnTo>
                    <a:pt x="3568789" y="681951"/>
                  </a:lnTo>
                  <a:lnTo>
                    <a:pt x="3571519" y="684669"/>
                  </a:lnTo>
                  <a:lnTo>
                    <a:pt x="3578237" y="684669"/>
                  </a:lnTo>
                  <a:lnTo>
                    <a:pt x="3580968" y="681951"/>
                  </a:lnTo>
                  <a:lnTo>
                    <a:pt x="3580968" y="675220"/>
                  </a:lnTo>
                  <a:close/>
                </a:path>
                <a:path w="3698875" h="1964690">
                  <a:moveTo>
                    <a:pt x="3589871" y="699223"/>
                  </a:moveTo>
                  <a:lnTo>
                    <a:pt x="3587127" y="696493"/>
                  </a:lnTo>
                  <a:lnTo>
                    <a:pt x="3580409" y="696493"/>
                  </a:lnTo>
                  <a:lnTo>
                    <a:pt x="3577691" y="699223"/>
                  </a:lnTo>
                  <a:lnTo>
                    <a:pt x="3577691" y="705954"/>
                  </a:lnTo>
                  <a:lnTo>
                    <a:pt x="3580409" y="708672"/>
                  </a:lnTo>
                  <a:lnTo>
                    <a:pt x="3587127" y="708672"/>
                  </a:lnTo>
                  <a:lnTo>
                    <a:pt x="3589871" y="705954"/>
                  </a:lnTo>
                  <a:lnTo>
                    <a:pt x="3589871" y="699223"/>
                  </a:lnTo>
                  <a:close/>
                </a:path>
                <a:path w="3698875" h="1964690">
                  <a:moveTo>
                    <a:pt x="3598443" y="723341"/>
                  </a:moveTo>
                  <a:lnTo>
                    <a:pt x="3595713" y="720610"/>
                  </a:lnTo>
                  <a:lnTo>
                    <a:pt x="3588994" y="720610"/>
                  </a:lnTo>
                  <a:lnTo>
                    <a:pt x="3586264" y="723341"/>
                  </a:lnTo>
                  <a:lnTo>
                    <a:pt x="3586264" y="730072"/>
                  </a:lnTo>
                  <a:lnTo>
                    <a:pt x="3588994" y="732790"/>
                  </a:lnTo>
                  <a:lnTo>
                    <a:pt x="3595713" y="732790"/>
                  </a:lnTo>
                  <a:lnTo>
                    <a:pt x="3598443" y="730072"/>
                  </a:lnTo>
                  <a:lnTo>
                    <a:pt x="3598443" y="723341"/>
                  </a:lnTo>
                  <a:close/>
                </a:path>
                <a:path w="3698875" h="1964690">
                  <a:moveTo>
                    <a:pt x="3606609" y="747572"/>
                  </a:moveTo>
                  <a:lnTo>
                    <a:pt x="3603879" y="744842"/>
                  </a:lnTo>
                  <a:lnTo>
                    <a:pt x="3597160" y="744842"/>
                  </a:lnTo>
                  <a:lnTo>
                    <a:pt x="3594430" y="747572"/>
                  </a:lnTo>
                  <a:lnTo>
                    <a:pt x="3594430" y="754291"/>
                  </a:lnTo>
                  <a:lnTo>
                    <a:pt x="3597160" y="757021"/>
                  </a:lnTo>
                  <a:lnTo>
                    <a:pt x="3603879" y="757021"/>
                  </a:lnTo>
                  <a:lnTo>
                    <a:pt x="3606609" y="754291"/>
                  </a:lnTo>
                  <a:lnTo>
                    <a:pt x="3606609" y="747572"/>
                  </a:lnTo>
                  <a:close/>
                </a:path>
                <a:path w="3698875" h="1964690">
                  <a:moveTo>
                    <a:pt x="3614572" y="771893"/>
                  </a:moveTo>
                  <a:lnTo>
                    <a:pt x="3611829" y="769162"/>
                  </a:lnTo>
                  <a:lnTo>
                    <a:pt x="3605123" y="769162"/>
                  </a:lnTo>
                  <a:lnTo>
                    <a:pt x="3602393" y="771893"/>
                  </a:lnTo>
                  <a:lnTo>
                    <a:pt x="3602393" y="778624"/>
                  </a:lnTo>
                  <a:lnTo>
                    <a:pt x="3605123" y="781342"/>
                  </a:lnTo>
                  <a:lnTo>
                    <a:pt x="3611829" y="781342"/>
                  </a:lnTo>
                  <a:lnTo>
                    <a:pt x="3614572" y="778624"/>
                  </a:lnTo>
                  <a:lnTo>
                    <a:pt x="3614572" y="771893"/>
                  </a:lnTo>
                  <a:close/>
                </a:path>
                <a:path w="3698875" h="1964690">
                  <a:moveTo>
                    <a:pt x="3622205" y="796340"/>
                  </a:moveTo>
                  <a:lnTo>
                    <a:pt x="3619487" y="793597"/>
                  </a:lnTo>
                  <a:lnTo>
                    <a:pt x="3612769" y="793597"/>
                  </a:lnTo>
                  <a:lnTo>
                    <a:pt x="3610038" y="796340"/>
                  </a:lnTo>
                  <a:lnTo>
                    <a:pt x="3610038" y="803059"/>
                  </a:lnTo>
                  <a:lnTo>
                    <a:pt x="3612769" y="805776"/>
                  </a:lnTo>
                  <a:lnTo>
                    <a:pt x="3619487" y="805776"/>
                  </a:lnTo>
                  <a:lnTo>
                    <a:pt x="3622205" y="803059"/>
                  </a:lnTo>
                  <a:lnTo>
                    <a:pt x="3622205" y="796340"/>
                  </a:lnTo>
                  <a:close/>
                </a:path>
                <a:path w="3698875" h="1964690">
                  <a:moveTo>
                    <a:pt x="3629431" y="820864"/>
                  </a:moveTo>
                  <a:lnTo>
                    <a:pt x="3626701" y="818146"/>
                  </a:lnTo>
                  <a:lnTo>
                    <a:pt x="3619995" y="818146"/>
                  </a:lnTo>
                  <a:lnTo>
                    <a:pt x="3617252" y="820864"/>
                  </a:lnTo>
                  <a:lnTo>
                    <a:pt x="3617252" y="827595"/>
                  </a:lnTo>
                  <a:lnTo>
                    <a:pt x="3619995" y="830326"/>
                  </a:lnTo>
                  <a:lnTo>
                    <a:pt x="3626701" y="830326"/>
                  </a:lnTo>
                  <a:lnTo>
                    <a:pt x="3629431" y="827595"/>
                  </a:lnTo>
                  <a:lnTo>
                    <a:pt x="3629431" y="820864"/>
                  </a:lnTo>
                  <a:close/>
                </a:path>
                <a:path w="3698875" h="1964690">
                  <a:moveTo>
                    <a:pt x="3636353" y="845502"/>
                  </a:moveTo>
                  <a:lnTo>
                    <a:pt x="3633622" y="842784"/>
                  </a:lnTo>
                  <a:lnTo>
                    <a:pt x="3626916" y="842784"/>
                  </a:lnTo>
                  <a:lnTo>
                    <a:pt x="3624173" y="845502"/>
                  </a:lnTo>
                  <a:lnTo>
                    <a:pt x="3624173" y="852246"/>
                  </a:lnTo>
                  <a:lnTo>
                    <a:pt x="3626916" y="854964"/>
                  </a:lnTo>
                  <a:lnTo>
                    <a:pt x="3633622" y="854964"/>
                  </a:lnTo>
                  <a:lnTo>
                    <a:pt x="3636353" y="852246"/>
                  </a:lnTo>
                  <a:lnTo>
                    <a:pt x="3636353" y="845502"/>
                  </a:lnTo>
                  <a:close/>
                </a:path>
                <a:path w="3698875" h="1964690">
                  <a:moveTo>
                    <a:pt x="3636568" y="1955228"/>
                  </a:moveTo>
                  <a:lnTo>
                    <a:pt x="3633838" y="1952510"/>
                  </a:lnTo>
                  <a:lnTo>
                    <a:pt x="3627120" y="1952510"/>
                  </a:lnTo>
                  <a:lnTo>
                    <a:pt x="3624389" y="1955228"/>
                  </a:lnTo>
                  <a:lnTo>
                    <a:pt x="3624389" y="1961959"/>
                  </a:lnTo>
                  <a:lnTo>
                    <a:pt x="3627120" y="1964690"/>
                  </a:lnTo>
                  <a:lnTo>
                    <a:pt x="3633838" y="1964690"/>
                  </a:lnTo>
                  <a:lnTo>
                    <a:pt x="3636568" y="1961959"/>
                  </a:lnTo>
                  <a:lnTo>
                    <a:pt x="3636568" y="1955228"/>
                  </a:lnTo>
                  <a:close/>
                </a:path>
                <a:path w="3698875" h="1964690">
                  <a:moveTo>
                    <a:pt x="3643045" y="870229"/>
                  </a:moveTo>
                  <a:lnTo>
                    <a:pt x="3640328" y="867498"/>
                  </a:lnTo>
                  <a:lnTo>
                    <a:pt x="3633597" y="867498"/>
                  </a:lnTo>
                  <a:lnTo>
                    <a:pt x="3630866" y="870229"/>
                  </a:lnTo>
                  <a:lnTo>
                    <a:pt x="3630866" y="876947"/>
                  </a:lnTo>
                  <a:lnTo>
                    <a:pt x="3633597" y="879678"/>
                  </a:lnTo>
                  <a:lnTo>
                    <a:pt x="3640328" y="879678"/>
                  </a:lnTo>
                  <a:lnTo>
                    <a:pt x="3643045" y="876947"/>
                  </a:lnTo>
                  <a:lnTo>
                    <a:pt x="3643045" y="870229"/>
                  </a:lnTo>
                  <a:close/>
                </a:path>
                <a:path w="3698875" h="1964690">
                  <a:moveTo>
                    <a:pt x="3644417" y="1930882"/>
                  </a:moveTo>
                  <a:lnTo>
                    <a:pt x="3641687" y="1928139"/>
                  </a:lnTo>
                  <a:lnTo>
                    <a:pt x="3634968" y="1928139"/>
                  </a:lnTo>
                  <a:lnTo>
                    <a:pt x="3632238" y="1930882"/>
                  </a:lnTo>
                  <a:lnTo>
                    <a:pt x="3632238" y="1937600"/>
                  </a:lnTo>
                  <a:lnTo>
                    <a:pt x="3634968" y="1940318"/>
                  </a:lnTo>
                  <a:lnTo>
                    <a:pt x="3641687" y="1940318"/>
                  </a:lnTo>
                  <a:lnTo>
                    <a:pt x="3644417" y="1937600"/>
                  </a:lnTo>
                  <a:lnTo>
                    <a:pt x="3644417" y="1930882"/>
                  </a:lnTo>
                  <a:close/>
                </a:path>
                <a:path w="3698875" h="1964690">
                  <a:moveTo>
                    <a:pt x="3649332" y="895045"/>
                  </a:moveTo>
                  <a:lnTo>
                    <a:pt x="3646601" y="892314"/>
                  </a:lnTo>
                  <a:lnTo>
                    <a:pt x="3639883" y="892314"/>
                  </a:lnTo>
                  <a:lnTo>
                    <a:pt x="3637153" y="895045"/>
                  </a:lnTo>
                  <a:lnTo>
                    <a:pt x="3637153" y="901763"/>
                  </a:lnTo>
                  <a:lnTo>
                    <a:pt x="3639883" y="904494"/>
                  </a:lnTo>
                  <a:lnTo>
                    <a:pt x="3646601" y="904494"/>
                  </a:lnTo>
                  <a:lnTo>
                    <a:pt x="3649332" y="901763"/>
                  </a:lnTo>
                  <a:lnTo>
                    <a:pt x="3649332" y="895045"/>
                  </a:lnTo>
                  <a:close/>
                </a:path>
                <a:path w="3698875" h="1964690">
                  <a:moveTo>
                    <a:pt x="3651847" y="1906397"/>
                  </a:moveTo>
                  <a:lnTo>
                    <a:pt x="3649116" y="1903666"/>
                  </a:lnTo>
                  <a:lnTo>
                    <a:pt x="3642398" y="1903666"/>
                  </a:lnTo>
                  <a:lnTo>
                    <a:pt x="3639667" y="1906397"/>
                  </a:lnTo>
                  <a:lnTo>
                    <a:pt x="3639667" y="1913115"/>
                  </a:lnTo>
                  <a:lnTo>
                    <a:pt x="3642398" y="1915845"/>
                  </a:lnTo>
                  <a:lnTo>
                    <a:pt x="3649116" y="1915845"/>
                  </a:lnTo>
                  <a:lnTo>
                    <a:pt x="3651847" y="1913115"/>
                  </a:lnTo>
                  <a:lnTo>
                    <a:pt x="3651847" y="1906397"/>
                  </a:lnTo>
                  <a:close/>
                </a:path>
                <a:path w="3698875" h="1964690">
                  <a:moveTo>
                    <a:pt x="3655199" y="919937"/>
                  </a:moveTo>
                  <a:lnTo>
                    <a:pt x="3652469" y="917206"/>
                  </a:lnTo>
                  <a:lnTo>
                    <a:pt x="3645751" y="917206"/>
                  </a:lnTo>
                  <a:lnTo>
                    <a:pt x="3643020" y="919937"/>
                  </a:lnTo>
                  <a:lnTo>
                    <a:pt x="3643020" y="926655"/>
                  </a:lnTo>
                  <a:lnTo>
                    <a:pt x="3645751" y="929373"/>
                  </a:lnTo>
                  <a:lnTo>
                    <a:pt x="3652469" y="929373"/>
                  </a:lnTo>
                  <a:lnTo>
                    <a:pt x="3655199" y="926655"/>
                  </a:lnTo>
                  <a:lnTo>
                    <a:pt x="3655199" y="919937"/>
                  </a:lnTo>
                  <a:close/>
                </a:path>
                <a:path w="3698875" h="1964690">
                  <a:moveTo>
                    <a:pt x="3660851" y="944905"/>
                  </a:moveTo>
                  <a:lnTo>
                    <a:pt x="3658120" y="942174"/>
                  </a:lnTo>
                  <a:lnTo>
                    <a:pt x="3651402" y="942174"/>
                  </a:lnTo>
                  <a:lnTo>
                    <a:pt x="3648672" y="944905"/>
                  </a:lnTo>
                  <a:lnTo>
                    <a:pt x="3648672" y="951636"/>
                  </a:lnTo>
                  <a:lnTo>
                    <a:pt x="3651402" y="954354"/>
                  </a:lnTo>
                  <a:lnTo>
                    <a:pt x="3658120" y="954354"/>
                  </a:lnTo>
                  <a:lnTo>
                    <a:pt x="3660851" y="951636"/>
                  </a:lnTo>
                  <a:lnTo>
                    <a:pt x="3660851" y="944905"/>
                  </a:lnTo>
                  <a:close/>
                </a:path>
                <a:path w="3698875" h="1964690">
                  <a:moveTo>
                    <a:pt x="3665880" y="1857159"/>
                  </a:moveTo>
                  <a:lnTo>
                    <a:pt x="3663137" y="1854441"/>
                  </a:lnTo>
                  <a:lnTo>
                    <a:pt x="3656431" y="1854441"/>
                  </a:lnTo>
                  <a:lnTo>
                    <a:pt x="3653701" y="1857159"/>
                  </a:lnTo>
                  <a:lnTo>
                    <a:pt x="3653701" y="1863890"/>
                  </a:lnTo>
                  <a:lnTo>
                    <a:pt x="3656431" y="1866620"/>
                  </a:lnTo>
                  <a:lnTo>
                    <a:pt x="3663137" y="1866620"/>
                  </a:lnTo>
                  <a:lnTo>
                    <a:pt x="3665880" y="1863890"/>
                  </a:lnTo>
                  <a:lnTo>
                    <a:pt x="3665880" y="1857159"/>
                  </a:lnTo>
                  <a:close/>
                </a:path>
                <a:path w="3698875" h="1964690">
                  <a:moveTo>
                    <a:pt x="3666083" y="969949"/>
                  </a:moveTo>
                  <a:lnTo>
                    <a:pt x="3663365" y="967206"/>
                  </a:lnTo>
                  <a:lnTo>
                    <a:pt x="3656634" y="967206"/>
                  </a:lnTo>
                  <a:lnTo>
                    <a:pt x="3653917" y="969949"/>
                  </a:lnTo>
                  <a:lnTo>
                    <a:pt x="3653917" y="976668"/>
                  </a:lnTo>
                  <a:lnTo>
                    <a:pt x="3656634" y="979385"/>
                  </a:lnTo>
                  <a:lnTo>
                    <a:pt x="3663365" y="979385"/>
                  </a:lnTo>
                  <a:lnTo>
                    <a:pt x="3666083" y="976668"/>
                  </a:lnTo>
                  <a:lnTo>
                    <a:pt x="3666083" y="969949"/>
                  </a:lnTo>
                  <a:close/>
                </a:path>
                <a:path w="3698875" h="1964690">
                  <a:moveTo>
                    <a:pt x="3670998" y="995057"/>
                  </a:moveTo>
                  <a:lnTo>
                    <a:pt x="3668280" y="992327"/>
                  </a:lnTo>
                  <a:lnTo>
                    <a:pt x="3661562" y="992327"/>
                  </a:lnTo>
                  <a:lnTo>
                    <a:pt x="3658832" y="995057"/>
                  </a:lnTo>
                  <a:lnTo>
                    <a:pt x="3658832" y="1001776"/>
                  </a:lnTo>
                  <a:lnTo>
                    <a:pt x="3661562" y="1004506"/>
                  </a:lnTo>
                  <a:lnTo>
                    <a:pt x="3668280" y="1004506"/>
                  </a:lnTo>
                  <a:lnTo>
                    <a:pt x="3670998" y="1001776"/>
                  </a:lnTo>
                  <a:lnTo>
                    <a:pt x="3670998" y="995057"/>
                  </a:lnTo>
                  <a:close/>
                </a:path>
                <a:path w="3698875" h="1964690">
                  <a:moveTo>
                    <a:pt x="3672370" y="1832419"/>
                  </a:moveTo>
                  <a:lnTo>
                    <a:pt x="3669639" y="1829689"/>
                  </a:lnTo>
                  <a:lnTo>
                    <a:pt x="3662921" y="1829689"/>
                  </a:lnTo>
                  <a:lnTo>
                    <a:pt x="3660190" y="1832419"/>
                  </a:lnTo>
                  <a:lnTo>
                    <a:pt x="3660190" y="1839137"/>
                  </a:lnTo>
                  <a:lnTo>
                    <a:pt x="3662921" y="1841868"/>
                  </a:lnTo>
                  <a:lnTo>
                    <a:pt x="3669639" y="1841868"/>
                  </a:lnTo>
                  <a:lnTo>
                    <a:pt x="3672370" y="1839137"/>
                  </a:lnTo>
                  <a:lnTo>
                    <a:pt x="3672370" y="1832419"/>
                  </a:lnTo>
                  <a:close/>
                </a:path>
                <a:path w="3698875" h="1964690">
                  <a:moveTo>
                    <a:pt x="3675621" y="1020229"/>
                  </a:moveTo>
                  <a:lnTo>
                    <a:pt x="3672890" y="1017498"/>
                  </a:lnTo>
                  <a:lnTo>
                    <a:pt x="3666172" y="1017498"/>
                  </a:lnTo>
                  <a:lnTo>
                    <a:pt x="3663442" y="1020229"/>
                  </a:lnTo>
                  <a:lnTo>
                    <a:pt x="3663442" y="1026947"/>
                  </a:lnTo>
                  <a:lnTo>
                    <a:pt x="3666172" y="1029677"/>
                  </a:lnTo>
                  <a:lnTo>
                    <a:pt x="3672890" y="1029677"/>
                  </a:lnTo>
                  <a:lnTo>
                    <a:pt x="3675621" y="1026947"/>
                  </a:lnTo>
                  <a:lnTo>
                    <a:pt x="3675621" y="1020229"/>
                  </a:lnTo>
                  <a:close/>
                </a:path>
                <a:path w="3698875" h="1964690">
                  <a:moveTo>
                    <a:pt x="3678542" y="1807591"/>
                  </a:moveTo>
                  <a:lnTo>
                    <a:pt x="3675824" y="1804860"/>
                  </a:lnTo>
                  <a:lnTo>
                    <a:pt x="3669093" y="1804860"/>
                  </a:lnTo>
                  <a:lnTo>
                    <a:pt x="3666375" y="1807591"/>
                  </a:lnTo>
                  <a:lnTo>
                    <a:pt x="3666375" y="1814322"/>
                  </a:lnTo>
                  <a:lnTo>
                    <a:pt x="3669093" y="1817039"/>
                  </a:lnTo>
                  <a:lnTo>
                    <a:pt x="3675824" y="1817039"/>
                  </a:lnTo>
                  <a:lnTo>
                    <a:pt x="3678542" y="1814322"/>
                  </a:lnTo>
                  <a:lnTo>
                    <a:pt x="3678542" y="1807591"/>
                  </a:lnTo>
                  <a:close/>
                </a:path>
                <a:path w="3698875" h="1964690">
                  <a:moveTo>
                    <a:pt x="3684409" y="1782673"/>
                  </a:moveTo>
                  <a:lnTo>
                    <a:pt x="3681679" y="1779955"/>
                  </a:lnTo>
                  <a:lnTo>
                    <a:pt x="3674961" y="1779955"/>
                  </a:lnTo>
                  <a:lnTo>
                    <a:pt x="3672230" y="1782673"/>
                  </a:lnTo>
                  <a:lnTo>
                    <a:pt x="3672230" y="1789404"/>
                  </a:lnTo>
                  <a:lnTo>
                    <a:pt x="3674961" y="1792122"/>
                  </a:lnTo>
                  <a:lnTo>
                    <a:pt x="3681679" y="1792122"/>
                  </a:lnTo>
                  <a:lnTo>
                    <a:pt x="3684409" y="1789404"/>
                  </a:lnTo>
                  <a:lnTo>
                    <a:pt x="3684409" y="1782673"/>
                  </a:lnTo>
                  <a:close/>
                </a:path>
                <a:path w="3698875" h="1964690">
                  <a:moveTo>
                    <a:pt x="3690696" y="1121473"/>
                  </a:moveTo>
                  <a:lnTo>
                    <a:pt x="3687965" y="1118755"/>
                  </a:lnTo>
                  <a:lnTo>
                    <a:pt x="3681247" y="1118755"/>
                  </a:lnTo>
                  <a:lnTo>
                    <a:pt x="3678517" y="1121473"/>
                  </a:lnTo>
                  <a:lnTo>
                    <a:pt x="3678517" y="1128217"/>
                  </a:lnTo>
                  <a:lnTo>
                    <a:pt x="3681247" y="1130935"/>
                  </a:lnTo>
                  <a:lnTo>
                    <a:pt x="3687965" y="1130935"/>
                  </a:lnTo>
                  <a:lnTo>
                    <a:pt x="3690696" y="1128217"/>
                  </a:lnTo>
                  <a:lnTo>
                    <a:pt x="3690696" y="1121473"/>
                  </a:lnTo>
                  <a:close/>
                </a:path>
                <a:path w="3698875" h="1964690">
                  <a:moveTo>
                    <a:pt x="3693630" y="1146898"/>
                  </a:moveTo>
                  <a:lnTo>
                    <a:pt x="3690899" y="1144181"/>
                  </a:lnTo>
                  <a:lnTo>
                    <a:pt x="3684193" y="1144181"/>
                  </a:lnTo>
                  <a:lnTo>
                    <a:pt x="3681450" y="1146898"/>
                  </a:lnTo>
                  <a:lnTo>
                    <a:pt x="3681450" y="1153629"/>
                  </a:lnTo>
                  <a:lnTo>
                    <a:pt x="3684193" y="1156360"/>
                  </a:lnTo>
                  <a:lnTo>
                    <a:pt x="3690899" y="1156360"/>
                  </a:lnTo>
                  <a:lnTo>
                    <a:pt x="3693630" y="1153629"/>
                  </a:lnTo>
                  <a:lnTo>
                    <a:pt x="3693630" y="1146898"/>
                  </a:lnTo>
                  <a:close/>
                </a:path>
                <a:path w="3698875" h="1964690">
                  <a:moveTo>
                    <a:pt x="3696144" y="1172362"/>
                  </a:moveTo>
                  <a:lnTo>
                    <a:pt x="3693414" y="1169631"/>
                  </a:lnTo>
                  <a:lnTo>
                    <a:pt x="3686695" y="1169631"/>
                  </a:lnTo>
                  <a:lnTo>
                    <a:pt x="3683965" y="1172362"/>
                  </a:lnTo>
                  <a:lnTo>
                    <a:pt x="3683965" y="1179093"/>
                  </a:lnTo>
                  <a:lnTo>
                    <a:pt x="3686695" y="1181811"/>
                  </a:lnTo>
                  <a:lnTo>
                    <a:pt x="3693414" y="1181811"/>
                  </a:lnTo>
                  <a:lnTo>
                    <a:pt x="3696144" y="1179093"/>
                  </a:lnTo>
                  <a:lnTo>
                    <a:pt x="3696144" y="1172362"/>
                  </a:lnTo>
                  <a:close/>
                </a:path>
                <a:path w="3698875" h="1964690">
                  <a:moveTo>
                    <a:pt x="3698341" y="1197864"/>
                  </a:moveTo>
                  <a:lnTo>
                    <a:pt x="3695611" y="1195146"/>
                  </a:lnTo>
                  <a:lnTo>
                    <a:pt x="3688892" y="1195146"/>
                  </a:lnTo>
                  <a:lnTo>
                    <a:pt x="3686162" y="1197864"/>
                  </a:lnTo>
                  <a:lnTo>
                    <a:pt x="3686162" y="1204595"/>
                  </a:lnTo>
                  <a:lnTo>
                    <a:pt x="3688892" y="1207312"/>
                  </a:lnTo>
                  <a:lnTo>
                    <a:pt x="3695611" y="1207312"/>
                  </a:lnTo>
                  <a:lnTo>
                    <a:pt x="3698341" y="1204595"/>
                  </a:lnTo>
                  <a:lnTo>
                    <a:pt x="3698341" y="119786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11768836" y="8332197"/>
              <a:ext cx="3789045" cy="2209165"/>
            </a:xfrm>
            <a:custGeom>
              <a:avLst/>
              <a:gdLst/>
              <a:ahLst/>
              <a:cxnLst/>
              <a:rect l="l" t="t" r="r" b="b"/>
              <a:pathLst>
                <a:path w="3789044" h="2209165">
                  <a:moveTo>
                    <a:pt x="12166" y="1162011"/>
                  </a:moveTo>
                  <a:lnTo>
                    <a:pt x="9448" y="1159281"/>
                  </a:lnTo>
                  <a:lnTo>
                    <a:pt x="2730" y="1159281"/>
                  </a:lnTo>
                  <a:lnTo>
                    <a:pt x="0" y="1162011"/>
                  </a:lnTo>
                  <a:lnTo>
                    <a:pt x="0" y="1168730"/>
                  </a:lnTo>
                  <a:lnTo>
                    <a:pt x="2730" y="1171460"/>
                  </a:lnTo>
                  <a:lnTo>
                    <a:pt x="9448" y="1171460"/>
                  </a:lnTo>
                  <a:lnTo>
                    <a:pt x="12166" y="1168730"/>
                  </a:lnTo>
                  <a:lnTo>
                    <a:pt x="12166" y="1162011"/>
                  </a:lnTo>
                  <a:close/>
                </a:path>
                <a:path w="3789044" h="2209165">
                  <a:moveTo>
                    <a:pt x="13957" y="1136472"/>
                  </a:moveTo>
                  <a:lnTo>
                    <a:pt x="11226" y="1133754"/>
                  </a:lnTo>
                  <a:lnTo>
                    <a:pt x="4521" y="1133754"/>
                  </a:lnTo>
                  <a:lnTo>
                    <a:pt x="1778" y="1136472"/>
                  </a:lnTo>
                  <a:lnTo>
                    <a:pt x="1778" y="1143190"/>
                  </a:lnTo>
                  <a:lnTo>
                    <a:pt x="4521" y="1145933"/>
                  </a:lnTo>
                  <a:lnTo>
                    <a:pt x="11226" y="1145933"/>
                  </a:lnTo>
                  <a:lnTo>
                    <a:pt x="13957" y="1143190"/>
                  </a:lnTo>
                  <a:lnTo>
                    <a:pt x="13957" y="1136472"/>
                  </a:lnTo>
                  <a:close/>
                </a:path>
                <a:path w="3789044" h="2209165">
                  <a:moveTo>
                    <a:pt x="16154" y="1110983"/>
                  </a:moveTo>
                  <a:lnTo>
                    <a:pt x="13423" y="1108240"/>
                  </a:lnTo>
                  <a:lnTo>
                    <a:pt x="6705" y="1108240"/>
                  </a:lnTo>
                  <a:lnTo>
                    <a:pt x="3987" y="1110983"/>
                  </a:lnTo>
                  <a:lnTo>
                    <a:pt x="3987" y="1117701"/>
                  </a:lnTo>
                  <a:lnTo>
                    <a:pt x="6705" y="1120419"/>
                  </a:lnTo>
                  <a:lnTo>
                    <a:pt x="13423" y="1120419"/>
                  </a:lnTo>
                  <a:lnTo>
                    <a:pt x="16154" y="1117701"/>
                  </a:lnTo>
                  <a:lnTo>
                    <a:pt x="16154" y="1110983"/>
                  </a:lnTo>
                  <a:close/>
                </a:path>
                <a:path w="3789044" h="2209165">
                  <a:moveTo>
                    <a:pt x="18669" y="1085507"/>
                  </a:moveTo>
                  <a:lnTo>
                    <a:pt x="15938" y="1082789"/>
                  </a:lnTo>
                  <a:lnTo>
                    <a:pt x="9220" y="1082789"/>
                  </a:lnTo>
                  <a:lnTo>
                    <a:pt x="6489" y="1085507"/>
                  </a:lnTo>
                  <a:lnTo>
                    <a:pt x="6489" y="1092238"/>
                  </a:lnTo>
                  <a:lnTo>
                    <a:pt x="9220" y="1094968"/>
                  </a:lnTo>
                  <a:lnTo>
                    <a:pt x="15938" y="1094968"/>
                  </a:lnTo>
                  <a:lnTo>
                    <a:pt x="18669" y="1092238"/>
                  </a:lnTo>
                  <a:lnTo>
                    <a:pt x="18669" y="1085507"/>
                  </a:lnTo>
                  <a:close/>
                </a:path>
                <a:path w="3789044" h="2209165">
                  <a:moveTo>
                    <a:pt x="21590" y="1060094"/>
                  </a:moveTo>
                  <a:lnTo>
                    <a:pt x="18859" y="1057351"/>
                  </a:lnTo>
                  <a:lnTo>
                    <a:pt x="12153" y="1057351"/>
                  </a:lnTo>
                  <a:lnTo>
                    <a:pt x="9410" y="1060094"/>
                  </a:lnTo>
                  <a:lnTo>
                    <a:pt x="9410" y="1066812"/>
                  </a:lnTo>
                  <a:lnTo>
                    <a:pt x="12153" y="1069530"/>
                  </a:lnTo>
                  <a:lnTo>
                    <a:pt x="18859" y="1069530"/>
                  </a:lnTo>
                  <a:lnTo>
                    <a:pt x="21590" y="1066812"/>
                  </a:lnTo>
                  <a:lnTo>
                    <a:pt x="21590" y="1060094"/>
                  </a:lnTo>
                  <a:close/>
                </a:path>
                <a:path w="3789044" h="2209165">
                  <a:moveTo>
                    <a:pt x="24739" y="1034694"/>
                  </a:moveTo>
                  <a:lnTo>
                    <a:pt x="22009" y="1031963"/>
                  </a:lnTo>
                  <a:lnTo>
                    <a:pt x="15290" y="1031963"/>
                  </a:lnTo>
                  <a:lnTo>
                    <a:pt x="12560" y="1034694"/>
                  </a:lnTo>
                  <a:lnTo>
                    <a:pt x="12560" y="1041425"/>
                  </a:lnTo>
                  <a:lnTo>
                    <a:pt x="15290" y="1044143"/>
                  </a:lnTo>
                  <a:lnTo>
                    <a:pt x="22009" y="1044143"/>
                  </a:lnTo>
                  <a:lnTo>
                    <a:pt x="24739" y="1041425"/>
                  </a:lnTo>
                  <a:lnTo>
                    <a:pt x="24739" y="1034694"/>
                  </a:lnTo>
                  <a:close/>
                </a:path>
                <a:path w="3789044" h="2209165">
                  <a:moveTo>
                    <a:pt x="28308" y="1009332"/>
                  </a:moveTo>
                  <a:lnTo>
                    <a:pt x="25577" y="1006614"/>
                  </a:lnTo>
                  <a:lnTo>
                    <a:pt x="18859" y="1006614"/>
                  </a:lnTo>
                  <a:lnTo>
                    <a:pt x="16129" y="1009332"/>
                  </a:lnTo>
                  <a:lnTo>
                    <a:pt x="16129" y="1016063"/>
                  </a:lnTo>
                  <a:lnTo>
                    <a:pt x="18859" y="1018794"/>
                  </a:lnTo>
                  <a:lnTo>
                    <a:pt x="25577" y="1018794"/>
                  </a:lnTo>
                  <a:lnTo>
                    <a:pt x="28308" y="1016063"/>
                  </a:lnTo>
                  <a:lnTo>
                    <a:pt x="28308" y="1009332"/>
                  </a:lnTo>
                  <a:close/>
                </a:path>
                <a:path w="3789044" h="2209165">
                  <a:moveTo>
                    <a:pt x="32169" y="984034"/>
                  </a:moveTo>
                  <a:lnTo>
                    <a:pt x="29451" y="981316"/>
                  </a:lnTo>
                  <a:lnTo>
                    <a:pt x="22720" y="981316"/>
                  </a:lnTo>
                  <a:lnTo>
                    <a:pt x="19989" y="984034"/>
                  </a:lnTo>
                  <a:lnTo>
                    <a:pt x="19989" y="990777"/>
                  </a:lnTo>
                  <a:lnTo>
                    <a:pt x="22720" y="993495"/>
                  </a:lnTo>
                  <a:lnTo>
                    <a:pt x="29451" y="993495"/>
                  </a:lnTo>
                  <a:lnTo>
                    <a:pt x="32169" y="990777"/>
                  </a:lnTo>
                  <a:lnTo>
                    <a:pt x="32169" y="984034"/>
                  </a:lnTo>
                  <a:close/>
                </a:path>
                <a:path w="3789044" h="2209165">
                  <a:moveTo>
                    <a:pt x="36360" y="958799"/>
                  </a:moveTo>
                  <a:lnTo>
                    <a:pt x="33642" y="956068"/>
                  </a:lnTo>
                  <a:lnTo>
                    <a:pt x="26911" y="956068"/>
                  </a:lnTo>
                  <a:lnTo>
                    <a:pt x="24193" y="958799"/>
                  </a:lnTo>
                  <a:lnTo>
                    <a:pt x="24193" y="965530"/>
                  </a:lnTo>
                  <a:lnTo>
                    <a:pt x="26911" y="968248"/>
                  </a:lnTo>
                  <a:lnTo>
                    <a:pt x="33642" y="968248"/>
                  </a:lnTo>
                  <a:lnTo>
                    <a:pt x="36360" y="965530"/>
                  </a:lnTo>
                  <a:lnTo>
                    <a:pt x="36360" y="958799"/>
                  </a:lnTo>
                  <a:close/>
                </a:path>
                <a:path w="3789044" h="2209165">
                  <a:moveTo>
                    <a:pt x="40970" y="933615"/>
                  </a:moveTo>
                  <a:lnTo>
                    <a:pt x="38227" y="930884"/>
                  </a:lnTo>
                  <a:lnTo>
                    <a:pt x="31521" y="930884"/>
                  </a:lnTo>
                  <a:lnTo>
                    <a:pt x="28790" y="933615"/>
                  </a:lnTo>
                  <a:lnTo>
                    <a:pt x="28790" y="940333"/>
                  </a:lnTo>
                  <a:lnTo>
                    <a:pt x="31521" y="943063"/>
                  </a:lnTo>
                  <a:lnTo>
                    <a:pt x="38227" y="943063"/>
                  </a:lnTo>
                  <a:lnTo>
                    <a:pt x="40970" y="940333"/>
                  </a:lnTo>
                  <a:lnTo>
                    <a:pt x="40970" y="933615"/>
                  </a:lnTo>
                  <a:close/>
                </a:path>
                <a:path w="3789044" h="2209165">
                  <a:moveTo>
                    <a:pt x="45783" y="908494"/>
                  </a:moveTo>
                  <a:lnTo>
                    <a:pt x="43053" y="905764"/>
                  </a:lnTo>
                  <a:lnTo>
                    <a:pt x="36334" y="905764"/>
                  </a:lnTo>
                  <a:lnTo>
                    <a:pt x="33604" y="908494"/>
                  </a:lnTo>
                  <a:lnTo>
                    <a:pt x="33604" y="915212"/>
                  </a:lnTo>
                  <a:lnTo>
                    <a:pt x="36334" y="917943"/>
                  </a:lnTo>
                  <a:lnTo>
                    <a:pt x="43053" y="917943"/>
                  </a:lnTo>
                  <a:lnTo>
                    <a:pt x="45783" y="915212"/>
                  </a:lnTo>
                  <a:lnTo>
                    <a:pt x="45783" y="908494"/>
                  </a:lnTo>
                  <a:close/>
                </a:path>
                <a:path w="3789044" h="2209165">
                  <a:moveTo>
                    <a:pt x="51028" y="883437"/>
                  </a:moveTo>
                  <a:lnTo>
                    <a:pt x="48298" y="880706"/>
                  </a:lnTo>
                  <a:lnTo>
                    <a:pt x="41567" y="880706"/>
                  </a:lnTo>
                  <a:lnTo>
                    <a:pt x="38849" y="883437"/>
                  </a:lnTo>
                  <a:lnTo>
                    <a:pt x="38849" y="890155"/>
                  </a:lnTo>
                  <a:lnTo>
                    <a:pt x="41567" y="892886"/>
                  </a:lnTo>
                  <a:lnTo>
                    <a:pt x="48298" y="892886"/>
                  </a:lnTo>
                  <a:lnTo>
                    <a:pt x="51028" y="890155"/>
                  </a:lnTo>
                  <a:lnTo>
                    <a:pt x="51028" y="883437"/>
                  </a:lnTo>
                  <a:close/>
                </a:path>
                <a:path w="3789044" h="2209165">
                  <a:moveTo>
                    <a:pt x="56464" y="858456"/>
                  </a:moveTo>
                  <a:lnTo>
                    <a:pt x="53746" y="855713"/>
                  </a:lnTo>
                  <a:lnTo>
                    <a:pt x="47015" y="855713"/>
                  </a:lnTo>
                  <a:lnTo>
                    <a:pt x="44297" y="858456"/>
                  </a:lnTo>
                  <a:lnTo>
                    <a:pt x="44297" y="865174"/>
                  </a:lnTo>
                  <a:lnTo>
                    <a:pt x="47015" y="867892"/>
                  </a:lnTo>
                  <a:lnTo>
                    <a:pt x="53746" y="867892"/>
                  </a:lnTo>
                  <a:lnTo>
                    <a:pt x="56464" y="865174"/>
                  </a:lnTo>
                  <a:lnTo>
                    <a:pt x="56464" y="858456"/>
                  </a:lnTo>
                  <a:close/>
                </a:path>
                <a:path w="3789044" h="2209165">
                  <a:moveTo>
                    <a:pt x="62331" y="833526"/>
                  </a:moveTo>
                  <a:lnTo>
                    <a:pt x="59601" y="830808"/>
                  </a:lnTo>
                  <a:lnTo>
                    <a:pt x="52882" y="830808"/>
                  </a:lnTo>
                  <a:lnTo>
                    <a:pt x="50165" y="833526"/>
                  </a:lnTo>
                  <a:lnTo>
                    <a:pt x="50165" y="840257"/>
                  </a:lnTo>
                  <a:lnTo>
                    <a:pt x="52882" y="842987"/>
                  </a:lnTo>
                  <a:lnTo>
                    <a:pt x="59601" y="842987"/>
                  </a:lnTo>
                  <a:lnTo>
                    <a:pt x="62331" y="840257"/>
                  </a:lnTo>
                  <a:lnTo>
                    <a:pt x="62331" y="833526"/>
                  </a:lnTo>
                  <a:close/>
                </a:path>
                <a:path w="3789044" h="2209165">
                  <a:moveTo>
                    <a:pt x="68503" y="808697"/>
                  </a:moveTo>
                  <a:lnTo>
                    <a:pt x="65786" y="805967"/>
                  </a:lnTo>
                  <a:lnTo>
                    <a:pt x="59055" y="805967"/>
                  </a:lnTo>
                  <a:lnTo>
                    <a:pt x="56337" y="808697"/>
                  </a:lnTo>
                  <a:lnTo>
                    <a:pt x="56337" y="815416"/>
                  </a:lnTo>
                  <a:lnTo>
                    <a:pt x="59055" y="818146"/>
                  </a:lnTo>
                  <a:lnTo>
                    <a:pt x="65786" y="818146"/>
                  </a:lnTo>
                  <a:lnTo>
                    <a:pt x="68503" y="815416"/>
                  </a:lnTo>
                  <a:lnTo>
                    <a:pt x="68503" y="808697"/>
                  </a:lnTo>
                  <a:close/>
                </a:path>
                <a:path w="3789044" h="2209165">
                  <a:moveTo>
                    <a:pt x="75107" y="783945"/>
                  </a:moveTo>
                  <a:lnTo>
                    <a:pt x="72377" y="781227"/>
                  </a:lnTo>
                  <a:lnTo>
                    <a:pt x="65671" y="781227"/>
                  </a:lnTo>
                  <a:lnTo>
                    <a:pt x="62928" y="783945"/>
                  </a:lnTo>
                  <a:lnTo>
                    <a:pt x="62928" y="790689"/>
                  </a:lnTo>
                  <a:lnTo>
                    <a:pt x="65671" y="793407"/>
                  </a:lnTo>
                  <a:lnTo>
                    <a:pt x="72377" y="793407"/>
                  </a:lnTo>
                  <a:lnTo>
                    <a:pt x="75107" y="790689"/>
                  </a:lnTo>
                  <a:lnTo>
                    <a:pt x="75107" y="783945"/>
                  </a:lnTo>
                  <a:close/>
                </a:path>
                <a:path w="3789044" h="2209165">
                  <a:moveTo>
                    <a:pt x="81915" y="759294"/>
                  </a:moveTo>
                  <a:lnTo>
                    <a:pt x="79184" y="756564"/>
                  </a:lnTo>
                  <a:lnTo>
                    <a:pt x="72466" y="756564"/>
                  </a:lnTo>
                  <a:lnTo>
                    <a:pt x="69735" y="759294"/>
                  </a:lnTo>
                  <a:lnTo>
                    <a:pt x="69735" y="766013"/>
                  </a:lnTo>
                  <a:lnTo>
                    <a:pt x="72466" y="768731"/>
                  </a:lnTo>
                  <a:lnTo>
                    <a:pt x="79184" y="768731"/>
                  </a:lnTo>
                  <a:lnTo>
                    <a:pt x="81915" y="766013"/>
                  </a:lnTo>
                  <a:lnTo>
                    <a:pt x="81915" y="759294"/>
                  </a:lnTo>
                  <a:close/>
                </a:path>
                <a:path w="3789044" h="2209165">
                  <a:moveTo>
                    <a:pt x="89027" y="734733"/>
                  </a:moveTo>
                  <a:lnTo>
                    <a:pt x="86309" y="731989"/>
                  </a:lnTo>
                  <a:lnTo>
                    <a:pt x="79578" y="731989"/>
                  </a:lnTo>
                  <a:lnTo>
                    <a:pt x="76860" y="734733"/>
                  </a:lnTo>
                  <a:lnTo>
                    <a:pt x="76860" y="741451"/>
                  </a:lnTo>
                  <a:lnTo>
                    <a:pt x="79578" y="744169"/>
                  </a:lnTo>
                  <a:lnTo>
                    <a:pt x="86309" y="744169"/>
                  </a:lnTo>
                  <a:lnTo>
                    <a:pt x="89027" y="741451"/>
                  </a:lnTo>
                  <a:lnTo>
                    <a:pt x="89027" y="734733"/>
                  </a:lnTo>
                  <a:close/>
                </a:path>
                <a:path w="3789044" h="2209165">
                  <a:moveTo>
                    <a:pt x="96570" y="710247"/>
                  </a:moveTo>
                  <a:lnTo>
                    <a:pt x="93827" y="707529"/>
                  </a:lnTo>
                  <a:lnTo>
                    <a:pt x="87122" y="707529"/>
                  </a:lnTo>
                  <a:lnTo>
                    <a:pt x="84391" y="710247"/>
                  </a:lnTo>
                  <a:lnTo>
                    <a:pt x="84391" y="716965"/>
                  </a:lnTo>
                  <a:lnTo>
                    <a:pt x="87122" y="719696"/>
                  </a:lnTo>
                  <a:lnTo>
                    <a:pt x="93827" y="719696"/>
                  </a:lnTo>
                  <a:lnTo>
                    <a:pt x="96570" y="716965"/>
                  </a:lnTo>
                  <a:lnTo>
                    <a:pt x="96570" y="710247"/>
                  </a:lnTo>
                  <a:close/>
                </a:path>
                <a:path w="3789044" h="2209165">
                  <a:moveTo>
                    <a:pt x="104432" y="685876"/>
                  </a:moveTo>
                  <a:lnTo>
                    <a:pt x="101701" y="683145"/>
                  </a:lnTo>
                  <a:lnTo>
                    <a:pt x="94983" y="683145"/>
                  </a:lnTo>
                  <a:lnTo>
                    <a:pt x="92252" y="685876"/>
                  </a:lnTo>
                  <a:lnTo>
                    <a:pt x="92252" y="692607"/>
                  </a:lnTo>
                  <a:lnTo>
                    <a:pt x="94983" y="695325"/>
                  </a:lnTo>
                  <a:lnTo>
                    <a:pt x="101701" y="695325"/>
                  </a:lnTo>
                  <a:lnTo>
                    <a:pt x="104432" y="692607"/>
                  </a:lnTo>
                  <a:lnTo>
                    <a:pt x="104432" y="685876"/>
                  </a:lnTo>
                  <a:close/>
                </a:path>
                <a:path w="3789044" h="2209165">
                  <a:moveTo>
                    <a:pt x="112483" y="661619"/>
                  </a:moveTo>
                  <a:lnTo>
                    <a:pt x="109753" y="658888"/>
                  </a:lnTo>
                  <a:lnTo>
                    <a:pt x="103035" y="658888"/>
                  </a:lnTo>
                  <a:lnTo>
                    <a:pt x="100317" y="661619"/>
                  </a:lnTo>
                  <a:lnTo>
                    <a:pt x="100317" y="668337"/>
                  </a:lnTo>
                  <a:lnTo>
                    <a:pt x="103035" y="671068"/>
                  </a:lnTo>
                  <a:lnTo>
                    <a:pt x="109753" y="671068"/>
                  </a:lnTo>
                  <a:lnTo>
                    <a:pt x="112483" y="668337"/>
                  </a:lnTo>
                  <a:lnTo>
                    <a:pt x="112483" y="661619"/>
                  </a:lnTo>
                  <a:close/>
                </a:path>
                <a:path w="3789044" h="2209165">
                  <a:moveTo>
                    <a:pt x="120967" y="637463"/>
                  </a:moveTo>
                  <a:lnTo>
                    <a:pt x="118237" y="634733"/>
                  </a:lnTo>
                  <a:lnTo>
                    <a:pt x="111531" y="634733"/>
                  </a:lnTo>
                  <a:lnTo>
                    <a:pt x="108800" y="637463"/>
                  </a:lnTo>
                  <a:lnTo>
                    <a:pt x="108800" y="644182"/>
                  </a:lnTo>
                  <a:lnTo>
                    <a:pt x="111531" y="646912"/>
                  </a:lnTo>
                  <a:lnTo>
                    <a:pt x="118237" y="646912"/>
                  </a:lnTo>
                  <a:lnTo>
                    <a:pt x="120967" y="644182"/>
                  </a:lnTo>
                  <a:lnTo>
                    <a:pt x="120967" y="637463"/>
                  </a:lnTo>
                  <a:close/>
                </a:path>
                <a:path w="3789044" h="2209165">
                  <a:moveTo>
                    <a:pt x="129755" y="613410"/>
                  </a:moveTo>
                  <a:lnTo>
                    <a:pt x="127038" y="610692"/>
                  </a:lnTo>
                  <a:lnTo>
                    <a:pt x="120319" y="610692"/>
                  </a:lnTo>
                  <a:lnTo>
                    <a:pt x="117589" y="613410"/>
                  </a:lnTo>
                  <a:lnTo>
                    <a:pt x="117589" y="620141"/>
                  </a:lnTo>
                  <a:lnTo>
                    <a:pt x="120319" y="622871"/>
                  </a:lnTo>
                  <a:lnTo>
                    <a:pt x="127038" y="622871"/>
                  </a:lnTo>
                  <a:lnTo>
                    <a:pt x="129755" y="620141"/>
                  </a:lnTo>
                  <a:lnTo>
                    <a:pt x="129755" y="613410"/>
                  </a:lnTo>
                  <a:close/>
                </a:path>
                <a:path w="3789044" h="2209165">
                  <a:moveTo>
                    <a:pt x="138874" y="589495"/>
                  </a:moveTo>
                  <a:lnTo>
                    <a:pt x="136144" y="586765"/>
                  </a:lnTo>
                  <a:lnTo>
                    <a:pt x="129425" y="586765"/>
                  </a:lnTo>
                  <a:lnTo>
                    <a:pt x="126695" y="589495"/>
                  </a:lnTo>
                  <a:lnTo>
                    <a:pt x="126695" y="596214"/>
                  </a:lnTo>
                  <a:lnTo>
                    <a:pt x="129425" y="598944"/>
                  </a:lnTo>
                  <a:lnTo>
                    <a:pt x="136144" y="598944"/>
                  </a:lnTo>
                  <a:lnTo>
                    <a:pt x="138874" y="596214"/>
                  </a:lnTo>
                  <a:lnTo>
                    <a:pt x="138874" y="589495"/>
                  </a:lnTo>
                  <a:close/>
                </a:path>
                <a:path w="3789044" h="2209165">
                  <a:moveTo>
                    <a:pt x="148196" y="565683"/>
                  </a:moveTo>
                  <a:lnTo>
                    <a:pt x="145465" y="562965"/>
                  </a:lnTo>
                  <a:lnTo>
                    <a:pt x="138747" y="562965"/>
                  </a:lnTo>
                  <a:lnTo>
                    <a:pt x="136017" y="565683"/>
                  </a:lnTo>
                  <a:lnTo>
                    <a:pt x="136017" y="572414"/>
                  </a:lnTo>
                  <a:lnTo>
                    <a:pt x="138747" y="575144"/>
                  </a:lnTo>
                  <a:lnTo>
                    <a:pt x="145465" y="575144"/>
                  </a:lnTo>
                  <a:lnTo>
                    <a:pt x="148196" y="572414"/>
                  </a:lnTo>
                  <a:lnTo>
                    <a:pt x="148196" y="565683"/>
                  </a:lnTo>
                  <a:close/>
                </a:path>
                <a:path w="3789044" h="2209165">
                  <a:moveTo>
                    <a:pt x="157924" y="542023"/>
                  </a:moveTo>
                  <a:lnTo>
                    <a:pt x="155194" y="539292"/>
                  </a:lnTo>
                  <a:lnTo>
                    <a:pt x="148475" y="539292"/>
                  </a:lnTo>
                  <a:lnTo>
                    <a:pt x="145745" y="542023"/>
                  </a:lnTo>
                  <a:lnTo>
                    <a:pt x="145745" y="548741"/>
                  </a:lnTo>
                  <a:lnTo>
                    <a:pt x="148475" y="551459"/>
                  </a:lnTo>
                  <a:lnTo>
                    <a:pt x="155194" y="551459"/>
                  </a:lnTo>
                  <a:lnTo>
                    <a:pt x="157924" y="548741"/>
                  </a:lnTo>
                  <a:lnTo>
                    <a:pt x="157924" y="542023"/>
                  </a:lnTo>
                  <a:close/>
                </a:path>
                <a:path w="3789044" h="2209165">
                  <a:moveTo>
                    <a:pt x="167982" y="518477"/>
                  </a:moveTo>
                  <a:lnTo>
                    <a:pt x="165252" y="515734"/>
                  </a:lnTo>
                  <a:lnTo>
                    <a:pt x="158534" y="515734"/>
                  </a:lnTo>
                  <a:lnTo>
                    <a:pt x="155816" y="518477"/>
                  </a:lnTo>
                  <a:lnTo>
                    <a:pt x="155816" y="525195"/>
                  </a:lnTo>
                  <a:lnTo>
                    <a:pt x="158534" y="527913"/>
                  </a:lnTo>
                  <a:lnTo>
                    <a:pt x="165252" y="527913"/>
                  </a:lnTo>
                  <a:lnTo>
                    <a:pt x="167982" y="525195"/>
                  </a:lnTo>
                  <a:lnTo>
                    <a:pt x="167982" y="518477"/>
                  </a:lnTo>
                  <a:close/>
                </a:path>
                <a:path w="3789044" h="2209165">
                  <a:moveTo>
                    <a:pt x="178346" y="495046"/>
                  </a:moveTo>
                  <a:lnTo>
                    <a:pt x="175615" y="492328"/>
                  </a:lnTo>
                  <a:lnTo>
                    <a:pt x="168897" y="492328"/>
                  </a:lnTo>
                  <a:lnTo>
                    <a:pt x="166179" y="495046"/>
                  </a:lnTo>
                  <a:lnTo>
                    <a:pt x="166179" y="501777"/>
                  </a:lnTo>
                  <a:lnTo>
                    <a:pt x="168897" y="504507"/>
                  </a:lnTo>
                  <a:lnTo>
                    <a:pt x="175615" y="504507"/>
                  </a:lnTo>
                  <a:lnTo>
                    <a:pt x="178346" y="501777"/>
                  </a:lnTo>
                  <a:lnTo>
                    <a:pt x="178346" y="495046"/>
                  </a:lnTo>
                  <a:close/>
                </a:path>
                <a:path w="3789044" h="2209165">
                  <a:moveTo>
                    <a:pt x="188925" y="471779"/>
                  </a:moveTo>
                  <a:lnTo>
                    <a:pt x="186194" y="469061"/>
                  </a:lnTo>
                  <a:lnTo>
                    <a:pt x="179476" y="469061"/>
                  </a:lnTo>
                  <a:lnTo>
                    <a:pt x="176745" y="471779"/>
                  </a:lnTo>
                  <a:lnTo>
                    <a:pt x="176745" y="478510"/>
                  </a:lnTo>
                  <a:lnTo>
                    <a:pt x="179476" y="481241"/>
                  </a:lnTo>
                  <a:lnTo>
                    <a:pt x="186194" y="481241"/>
                  </a:lnTo>
                  <a:lnTo>
                    <a:pt x="188925" y="478510"/>
                  </a:lnTo>
                  <a:lnTo>
                    <a:pt x="188925" y="471779"/>
                  </a:lnTo>
                  <a:close/>
                </a:path>
                <a:path w="3789044" h="2209165">
                  <a:moveTo>
                    <a:pt x="199910" y="448652"/>
                  </a:moveTo>
                  <a:lnTo>
                    <a:pt x="197192" y="445935"/>
                  </a:lnTo>
                  <a:lnTo>
                    <a:pt x="190474" y="445935"/>
                  </a:lnTo>
                  <a:lnTo>
                    <a:pt x="187744" y="448652"/>
                  </a:lnTo>
                  <a:lnTo>
                    <a:pt x="187744" y="455371"/>
                  </a:lnTo>
                  <a:lnTo>
                    <a:pt x="190474" y="458101"/>
                  </a:lnTo>
                  <a:lnTo>
                    <a:pt x="197192" y="458101"/>
                  </a:lnTo>
                  <a:lnTo>
                    <a:pt x="199910" y="455371"/>
                  </a:lnTo>
                  <a:lnTo>
                    <a:pt x="199910" y="448652"/>
                  </a:lnTo>
                  <a:close/>
                </a:path>
                <a:path w="3789044" h="2209165">
                  <a:moveTo>
                    <a:pt x="211112" y="425665"/>
                  </a:moveTo>
                  <a:lnTo>
                    <a:pt x="208394" y="422935"/>
                  </a:lnTo>
                  <a:lnTo>
                    <a:pt x="201676" y="422935"/>
                  </a:lnTo>
                  <a:lnTo>
                    <a:pt x="198945" y="425665"/>
                  </a:lnTo>
                  <a:lnTo>
                    <a:pt x="198945" y="432396"/>
                  </a:lnTo>
                  <a:lnTo>
                    <a:pt x="201676" y="435114"/>
                  </a:lnTo>
                  <a:lnTo>
                    <a:pt x="208394" y="435114"/>
                  </a:lnTo>
                  <a:lnTo>
                    <a:pt x="211112" y="432396"/>
                  </a:lnTo>
                  <a:lnTo>
                    <a:pt x="211112" y="425665"/>
                  </a:lnTo>
                  <a:close/>
                </a:path>
                <a:path w="3789044" h="2209165">
                  <a:moveTo>
                    <a:pt x="222745" y="402844"/>
                  </a:moveTo>
                  <a:lnTo>
                    <a:pt x="220014" y="400113"/>
                  </a:lnTo>
                  <a:lnTo>
                    <a:pt x="213296" y="400113"/>
                  </a:lnTo>
                  <a:lnTo>
                    <a:pt x="210578" y="402844"/>
                  </a:lnTo>
                  <a:lnTo>
                    <a:pt x="210578" y="409562"/>
                  </a:lnTo>
                  <a:lnTo>
                    <a:pt x="213296" y="412292"/>
                  </a:lnTo>
                  <a:lnTo>
                    <a:pt x="220014" y="412292"/>
                  </a:lnTo>
                  <a:lnTo>
                    <a:pt x="222745" y="409562"/>
                  </a:lnTo>
                  <a:lnTo>
                    <a:pt x="222745" y="402844"/>
                  </a:lnTo>
                  <a:close/>
                </a:path>
                <a:path w="3789044" h="2209165">
                  <a:moveTo>
                    <a:pt x="234569" y="380149"/>
                  </a:moveTo>
                  <a:lnTo>
                    <a:pt x="231851" y="377431"/>
                  </a:lnTo>
                  <a:lnTo>
                    <a:pt x="225132" y="377431"/>
                  </a:lnTo>
                  <a:lnTo>
                    <a:pt x="222402" y="380149"/>
                  </a:lnTo>
                  <a:lnTo>
                    <a:pt x="222402" y="386880"/>
                  </a:lnTo>
                  <a:lnTo>
                    <a:pt x="225132" y="389610"/>
                  </a:lnTo>
                  <a:lnTo>
                    <a:pt x="231851" y="389610"/>
                  </a:lnTo>
                  <a:lnTo>
                    <a:pt x="234569" y="386880"/>
                  </a:lnTo>
                  <a:lnTo>
                    <a:pt x="234569" y="380149"/>
                  </a:lnTo>
                  <a:close/>
                </a:path>
                <a:path w="3789044" h="2209165">
                  <a:moveTo>
                    <a:pt x="259181" y="335280"/>
                  </a:moveTo>
                  <a:lnTo>
                    <a:pt x="256451" y="332549"/>
                  </a:lnTo>
                  <a:lnTo>
                    <a:pt x="249732" y="332549"/>
                  </a:lnTo>
                  <a:lnTo>
                    <a:pt x="247002" y="335280"/>
                  </a:lnTo>
                  <a:lnTo>
                    <a:pt x="247002" y="342011"/>
                  </a:lnTo>
                  <a:lnTo>
                    <a:pt x="249732" y="344728"/>
                  </a:lnTo>
                  <a:lnTo>
                    <a:pt x="256451" y="344728"/>
                  </a:lnTo>
                  <a:lnTo>
                    <a:pt x="259181" y="342011"/>
                  </a:lnTo>
                  <a:lnTo>
                    <a:pt x="259181" y="335280"/>
                  </a:lnTo>
                  <a:close/>
                </a:path>
                <a:path w="3789044" h="2209165">
                  <a:moveTo>
                    <a:pt x="271957" y="313080"/>
                  </a:moveTo>
                  <a:lnTo>
                    <a:pt x="269227" y="310362"/>
                  </a:lnTo>
                  <a:lnTo>
                    <a:pt x="262521" y="310362"/>
                  </a:lnTo>
                  <a:lnTo>
                    <a:pt x="259791" y="313080"/>
                  </a:lnTo>
                  <a:lnTo>
                    <a:pt x="259791" y="319811"/>
                  </a:lnTo>
                  <a:lnTo>
                    <a:pt x="262521" y="322541"/>
                  </a:lnTo>
                  <a:lnTo>
                    <a:pt x="269227" y="322541"/>
                  </a:lnTo>
                  <a:lnTo>
                    <a:pt x="271957" y="319811"/>
                  </a:lnTo>
                  <a:lnTo>
                    <a:pt x="271957" y="313080"/>
                  </a:lnTo>
                  <a:close/>
                </a:path>
                <a:path w="3789044" h="2209165">
                  <a:moveTo>
                    <a:pt x="284949" y="291071"/>
                  </a:moveTo>
                  <a:lnTo>
                    <a:pt x="282219" y="288328"/>
                  </a:lnTo>
                  <a:lnTo>
                    <a:pt x="275501" y="288328"/>
                  </a:lnTo>
                  <a:lnTo>
                    <a:pt x="272770" y="291071"/>
                  </a:lnTo>
                  <a:lnTo>
                    <a:pt x="272770" y="297789"/>
                  </a:lnTo>
                  <a:lnTo>
                    <a:pt x="275501" y="300507"/>
                  </a:lnTo>
                  <a:lnTo>
                    <a:pt x="282219" y="300507"/>
                  </a:lnTo>
                  <a:lnTo>
                    <a:pt x="284949" y="297789"/>
                  </a:lnTo>
                  <a:lnTo>
                    <a:pt x="284949" y="291071"/>
                  </a:lnTo>
                  <a:close/>
                </a:path>
                <a:path w="3789044" h="2209165">
                  <a:moveTo>
                    <a:pt x="298335" y="269227"/>
                  </a:moveTo>
                  <a:lnTo>
                    <a:pt x="295617" y="266484"/>
                  </a:lnTo>
                  <a:lnTo>
                    <a:pt x="288899" y="266484"/>
                  </a:lnTo>
                  <a:lnTo>
                    <a:pt x="286169" y="269227"/>
                  </a:lnTo>
                  <a:lnTo>
                    <a:pt x="286169" y="275945"/>
                  </a:lnTo>
                  <a:lnTo>
                    <a:pt x="288899" y="278663"/>
                  </a:lnTo>
                  <a:lnTo>
                    <a:pt x="295617" y="278663"/>
                  </a:lnTo>
                  <a:lnTo>
                    <a:pt x="298335" y="275945"/>
                  </a:lnTo>
                  <a:lnTo>
                    <a:pt x="298335" y="269227"/>
                  </a:lnTo>
                  <a:close/>
                </a:path>
                <a:path w="3789044" h="2209165">
                  <a:moveTo>
                    <a:pt x="311962" y="247548"/>
                  </a:moveTo>
                  <a:lnTo>
                    <a:pt x="309232" y="244830"/>
                  </a:lnTo>
                  <a:lnTo>
                    <a:pt x="302514" y="244830"/>
                  </a:lnTo>
                  <a:lnTo>
                    <a:pt x="299783" y="247548"/>
                  </a:lnTo>
                  <a:lnTo>
                    <a:pt x="299783" y="254279"/>
                  </a:lnTo>
                  <a:lnTo>
                    <a:pt x="302514" y="256997"/>
                  </a:lnTo>
                  <a:lnTo>
                    <a:pt x="309232" y="256997"/>
                  </a:lnTo>
                  <a:lnTo>
                    <a:pt x="311962" y="254279"/>
                  </a:lnTo>
                  <a:lnTo>
                    <a:pt x="311962" y="247548"/>
                  </a:lnTo>
                  <a:close/>
                </a:path>
                <a:path w="3789044" h="2209165">
                  <a:moveTo>
                    <a:pt x="325767" y="226060"/>
                  </a:moveTo>
                  <a:lnTo>
                    <a:pt x="323049" y="223329"/>
                  </a:lnTo>
                  <a:lnTo>
                    <a:pt x="316331" y="223329"/>
                  </a:lnTo>
                  <a:lnTo>
                    <a:pt x="313601" y="226060"/>
                  </a:lnTo>
                  <a:lnTo>
                    <a:pt x="313601" y="232778"/>
                  </a:lnTo>
                  <a:lnTo>
                    <a:pt x="316331" y="235508"/>
                  </a:lnTo>
                  <a:lnTo>
                    <a:pt x="323049" y="235508"/>
                  </a:lnTo>
                  <a:lnTo>
                    <a:pt x="325767" y="232778"/>
                  </a:lnTo>
                  <a:lnTo>
                    <a:pt x="325767" y="226060"/>
                  </a:lnTo>
                  <a:close/>
                </a:path>
                <a:path w="3789044" h="2209165">
                  <a:moveTo>
                    <a:pt x="340017" y="204762"/>
                  </a:moveTo>
                  <a:lnTo>
                    <a:pt x="337286" y="202031"/>
                  </a:lnTo>
                  <a:lnTo>
                    <a:pt x="330568" y="202031"/>
                  </a:lnTo>
                  <a:lnTo>
                    <a:pt x="327837" y="204762"/>
                  </a:lnTo>
                  <a:lnTo>
                    <a:pt x="327837" y="211480"/>
                  </a:lnTo>
                  <a:lnTo>
                    <a:pt x="330568" y="214210"/>
                  </a:lnTo>
                  <a:lnTo>
                    <a:pt x="337286" y="214210"/>
                  </a:lnTo>
                  <a:lnTo>
                    <a:pt x="340017" y="211480"/>
                  </a:lnTo>
                  <a:lnTo>
                    <a:pt x="340017" y="204762"/>
                  </a:lnTo>
                  <a:close/>
                </a:path>
                <a:path w="3789044" h="2209165">
                  <a:moveTo>
                    <a:pt x="354469" y="183654"/>
                  </a:moveTo>
                  <a:lnTo>
                    <a:pt x="351739" y="180924"/>
                  </a:lnTo>
                  <a:lnTo>
                    <a:pt x="345020" y="180924"/>
                  </a:lnTo>
                  <a:lnTo>
                    <a:pt x="342303" y="183654"/>
                  </a:lnTo>
                  <a:lnTo>
                    <a:pt x="342303" y="190373"/>
                  </a:lnTo>
                  <a:lnTo>
                    <a:pt x="345020" y="193103"/>
                  </a:lnTo>
                  <a:lnTo>
                    <a:pt x="351739" y="193103"/>
                  </a:lnTo>
                  <a:lnTo>
                    <a:pt x="354469" y="190373"/>
                  </a:lnTo>
                  <a:lnTo>
                    <a:pt x="354469" y="183654"/>
                  </a:lnTo>
                  <a:close/>
                </a:path>
                <a:path w="3789044" h="2209165">
                  <a:moveTo>
                    <a:pt x="369227" y="162725"/>
                  </a:moveTo>
                  <a:lnTo>
                    <a:pt x="366509" y="159994"/>
                  </a:lnTo>
                  <a:lnTo>
                    <a:pt x="359778" y="159994"/>
                  </a:lnTo>
                  <a:lnTo>
                    <a:pt x="357047" y="162725"/>
                  </a:lnTo>
                  <a:lnTo>
                    <a:pt x="357047" y="169443"/>
                  </a:lnTo>
                  <a:lnTo>
                    <a:pt x="359778" y="172173"/>
                  </a:lnTo>
                  <a:lnTo>
                    <a:pt x="366509" y="172173"/>
                  </a:lnTo>
                  <a:lnTo>
                    <a:pt x="369227" y="169443"/>
                  </a:lnTo>
                  <a:lnTo>
                    <a:pt x="369227" y="162725"/>
                  </a:lnTo>
                  <a:close/>
                </a:path>
                <a:path w="3789044" h="2209165">
                  <a:moveTo>
                    <a:pt x="384213" y="141998"/>
                  </a:moveTo>
                  <a:lnTo>
                    <a:pt x="381482" y="139268"/>
                  </a:lnTo>
                  <a:lnTo>
                    <a:pt x="374764" y="139268"/>
                  </a:lnTo>
                  <a:lnTo>
                    <a:pt x="372033" y="141998"/>
                  </a:lnTo>
                  <a:lnTo>
                    <a:pt x="372033" y="148729"/>
                  </a:lnTo>
                  <a:lnTo>
                    <a:pt x="374764" y="151447"/>
                  </a:lnTo>
                  <a:lnTo>
                    <a:pt x="381482" y="151447"/>
                  </a:lnTo>
                  <a:lnTo>
                    <a:pt x="384213" y="148729"/>
                  </a:lnTo>
                  <a:lnTo>
                    <a:pt x="384213" y="141998"/>
                  </a:lnTo>
                  <a:close/>
                </a:path>
                <a:path w="3789044" h="2209165">
                  <a:moveTo>
                    <a:pt x="399503" y="121475"/>
                  </a:moveTo>
                  <a:lnTo>
                    <a:pt x="396760" y="118745"/>
                  </a:lnTo>
                  <a:lnTo>
                    <a:pt x="390055" y="118745"/>
                  </a:lnTo>
                  <a:lnTo>
                    <a:pt x="387324" y="121475"/>
                  </a:lnTo>
                  <a:lnTo>
                    <a:pt x="387324" y="128206"/>
                  </a:lnTo>
                  <a:lnTo>
                    <a:pt x="390055" y="130924"/>
                  </a:lnTo>
                  <a:lnTo>
                    <a:pt x="396760" y="130924"/>
                  </a:lnTo>
                  <a:lnTo>
                    <a:pt x="399503" y="128206"/>
                  </a:lnTo>
                  <a:lnTo>
                    <a:pt x="399503" y="121475"/>
                  </a:lnTo>
                  <a:close/>
                </a:path>
                <a:path w="3789044" h="2209165">
                  <a:moveTo>
                    <a:pt x="415086" y="101155"/>
                  </a:moveTo>
                  <a:lnTo>
                    <a:pt x="412369" y="98437"/>
                  </a:lnTo>
                  <a:lnTo>
                    <a:pt x="405650" y="98437"/>
                  </a:lnTo>
                  <a:lnTo>
                    <a:pt x="402907" y="101155"/>
                  </a:lnTo>
                  <a:lnTo>
                    <a:pt x="402907" y="107886"/>
                  </a:lnTo>
                  <a:lnTo>
                    <a:pt x="405650" y="110604"/>
                  </a:lnTo>
                  <a:lnTo>
                    <a:pt x="412369" y="110604"/>
                  </a:lnTo>
                  <a:lnTo>
                    <a:pt x="415086" y="107886"/>
                  </a:lnTo>
                  <a:lnTo>
                    <a:pt x="415086" y="101155"/>
                  </a:lnTo>
                  <a:close/>
                </a:path>
                <a:path w="3789044" h="2209165">
                  <a:moveTo>
                    <a:pt x="430911" y="81038"/>
                  </a:moveTo>
                  <a:lnTo>
                    <a:pt x="428180" y="78320"/>
                  </a:lnTo>
                  <a:lnTo>
                    <a:pt x="421462" y="78320"/>
                  </a:lnTo>
                  <a:lnTo>
                    <a:pt x="418731" y="81038"/>
                  </a:lnTo>
                  <a:lnTo>
                    <a:pt x="418731" y="87769"/>
                  </a:lnTo>
                  <a:lnTo>
                    <a:pt x="421462" y="90500"/>
                  </a:lnTo>
                  <a:lnTo>
                    <a:pt x="428180" y="90500"/>
                  </a:lnTo>
                  <a:lnTo>
                    <a:pt x="430911" y="87769"/>
                  </a:lnTo>
                  <a:lnTo>
                    <a:pt x="430911" y="81038"/>
                  </a:lnTo>
                  <a:close/>
                </a:path>
                <a:path w="3789044" h="2209165">
                  <a:moveTo>
                    <a:pt x="447027" y="61137"/>
                  </a:moveTo>
                  <a:lnTo>
                    <a:pt x="444296" y="58407"/>
                  </a:lnTo>
                  <a:lnTo>
                    <a:pt x="437578" y="58407"/>
                  </a:lnTo>
                  <a:lnTo>
                    <a:pt x="434848" y="61137"/>
                  </a:lnTo>
                  <a:lnTo>
                    <a:pt x="434848" y="67868"/>
                  </a:lnTo>
                  <a:lnTo>
                    <a:pt x="437578" y="70586"/>
                  </a:lnTo>
                  <a:lnTo>
                    <a:pt x="444296" y="70586"/>
                  </a:lnTo>
                  <a:lnTo>
                    <a:pt x="447027" y="67868"/>
                  </a:lnTo>
                  <a:lnTo>
                    <a:pt x="447027" y="61137"/>
                  </a:lnTo>
                  <a:close/>
                </a:path>
                <a:path w="3789044" h="2209165">
                  <a:moveTo>
                    <a:pt x="463359" y="41452"/>
                  </a:moveTo>
                  <a:lnTo>
                    <a:pt x="460629" y="38722"/>
                  </a:lnTo>
                  <a:lnTo>
                    <a:pt x="453910" y="38722"/>
                  </a:lnTo>
                  <a:lnTo>
                    <a:pt x="451180" y="41452"/>
                  </a:lnTo>
                  <a:lnTo>
                    <a:pt x="451180" y="48171"/>
                  </a:lnTo>
                  <a:lnTo>
                    <a:pt x="453910" y="50888"/>
                  </a:lnTo>
                  <a:lnTo>
                    <a:pt x="460629" y="50888"/>
                  </a:lnTo>
                  <a:lnTo>
                    <a:pt x="463359" y="48171"/>
                  </a:lnTo>
                  <a:lnTo>
                    <a:pt x="463359" y="41452"/>
                  </a:lnTo>
                  <a:close/>
                </a:path>
                <a:path w="3789044" h="2209165">
                  <a:moveTo>
                    <a:pt x="479907" y="21971"/>
                  </a:moveTo>
                  <a:lnTo>
                    <a:pt x="477177" y="19253"/>
                  </a:lnTo>
                  <a:lnTo>
                    <a:pt x="470458" y="19253"/>
                  </a:lnTo>
                  <a:lnTo>
                    <a:pt x="467728" y="21971"/>
                  </a:lnTo>
                  <a:lnTo>
                    <a:pt x="467728" y="28702"/>
                  </a:lnTo>
                  <a:lnTo>
                    <a:pt x="470458" y="31432"/>
                  </a:lnTo>
                  <a:lnTo>
                    <a:pt x="477177" y="31432"/>
                  </a:lnTo>
                  <a:lnTo>
                    <a:pt x="479907" y="28702"/>
                  </a:lnTo>
                  <a:lnTo>
                    <a:pt x="479907" y="21971"/>
                  </a:lnTo>
                  <a:close/>
                </a:path>
                <a:path w="3789044" h="2209165">
                  <a:moveTo>
                    <a:pt x="496760" y="2730"/>
                  </a:moveTo>
                  <a:lnTo>
                    <a:pt x="494042" y="0"/>
                  </a:lnTo>
                  <a:lnTo>
                    <a:pt x="487324" y="0"/>
                  </a:lnTo>
                  <a:lnTo>
                    <a:pt x="484593" y="2730"/>
                  </a:lnTo>
                  <a:lnTo>
                    <a:pt x="484593" y="9448"/>
                  </a:lnTo>
                  <a:lnTo>
                    <a:pt x="487324" y="12179"/>
                  </a:lnTo>
                  <a:lnTo>
                    <a:pt x="494042" y="12179"/>
                  </a:lnTo>
                  <a:lnTo>
                    <a:pt x="496760" y="9448"/>
                  </a:lnTo>
                  <a:lnTo>
                    <a:pt x="496760" y="2730"/>
                  </a:lnTo>
                  <a:close/>
                </a:path>
                <a:path w="3789044" h="2209165">
                  <a:moveTo>
                    <a:pt x="3608514" y="291071"/>
                  </a:moveTo>
                  <a:lnTo>
                    <a:pt x="3605784" y="288328"/>
                  </a:lnTo>
                  <a:lnTo>
                    <a:pt x="3599065" y="288328"/>
                  </a:lnTo>
                  <a:lnTo>
                    <a:pt x="3596335" y="291071"/>
                  </a:lnTo>
                  <a:lnTo>
                    <a:pt x="3596335" y="297789"/>
                  </a:lnTo>
                  <a:lnTo>
                    <a:pt x="3599065" y="300507"/>
                  </a:lnTo>
                  <a:lnTo>
                    <a:pt x="3605784" y="300507"/>
                  </a:lnTo>
                  <a:lnTo>
                    <a:pt x="3608514" y="297789"/>
                  </a:lnTo>
                  <a:lnTo>
                    <a:pt x="3608514" y="291071"/>
                  </a:lnTo>
                  <a:close/>
                </a:path>
                <a:path w="3789044" h="2209165">
                  <a:moveTo>
                    <a:pt x="3621481" y="313080"/>
                  </a:moveTo>
                  <a:lnTo>
                    <a:pt x="3618750" y="310362"/>
                  </a:lnTo>
                  <a:lnTo>
                    <a:pt x="3612045" y="310362"/>
                  </a:lnTo>
                  <a:lnTo>
                    <a:pt x="3609302" y="313080"/>
                  </a:lnTo>
                  <a:lnTo>
                    <a:pt x="3609302" y="319811"/>
                  </a:lnTo>
                  <a:lnTo>
                    <a:pt x="3612045" y="322541"/>
                  </a:lnTo>
                  <a:lnTo>
                    <a:pt x="3618750" y="322541"/>
                  </a:lnTo>
                  <a:lnTo>
                    <a:pt x="3621481" y="319811"/>
                  </a:lnTo>
                  <a:lnTo>
                    <a:pt x="3621481" y="313080"/>
                  </a:lnTo>
                  <a:close/>
                </a:path>
                <a:path w="3789044" h="2209165">
                  <a:moveTo>
                    <a:pt x="3634270" y="335280"/>
                  </a:moveTo>
                  <a:lnTo>
                    <a:pt x="3631539" y="332549"/>
                  </a:lnTo>
                  <a:lnTo>
                    <a:pt x="3624808" y="332549"/>
                  </a:lnTo>
                  <a:lnTo>
                    <a:pt x="3622090" y="335280"/>
                  </a:lnTo>
                  <a:lnTo>
                    <a:pt x="3622090" y="342011"/>
                  </a:lnTo>
                  <a:lnTo>
                    <a:pt x="3624808" y="344728"/>
                  </a:lnTo>
                  <a:lnTo>
                    <a:pt x="3631539" y="344728"/>
                  </a:lnTo>
                  <a:lnTo>
                    <a:pt x="3634270" y="342011"/>
                  </a:lnTo>
                  <a:lnTo>
                    <a:pt x="3634270" y="335280"/>
                  </a:lnTo>
                  <a:close/>
                </a:path>
                <a:path w="3789044" h="2209165">
                  <a:moveTo>
                    <a:pt x="3646716" y="357644"/>
                  </a:moveTo>
                  <a:lnTo>
                    <a:pt x="3643998" y="354901"/>
                  </a:lnTo>
                  <a:lnTo>
                    <a:pt x="3637280" y="354901"/>
                  </a:lnTo>
                  <a:lnTo>
                    <a:pt x="3634549" y="357644"/>
                  </a:lnTo>
                  <a:lnTo>
                    <a:pt x="3634549" y="364363"/>
                  </a:lnTo>
                  <a:lnTo>
                    <a:pt x="3637280" y="367080"/>
                  </a:lnTo>
                  <a:lnTo>
                    <a:pt x="3643998" y="367080"/>
                  </a:lnTo>
                  <a:lnTo>
                    <a:pt x="3646716" y="364363"/>
                  </a:lnTo>
                  <a:lnTo>
                    <a:pt x="3646716" y="357644"/>
                  </a:lnTo>
                  <a:close/>
                </a:path>
                <a:path w="3789044" h="2209165">
                  <a:moveTo>
                    <a:pt x="3658870" y="2199589"/>
                  </a:moveTo>
                  <a:lnTo>
                    <a:pt x="3656139" y="2196858"/>
                  </a:lnTo>
                  <a:lnTo>
                    <a:pt x="3649421" y="2196858"/>
                  </a:lnTo>
                  <a:lnTo>
                    <a:pt x="3646703" y="2199589"/>
                  </a:lnTo>
                  <a:lnTo>
                    <a:pt x="3646703" y="2206307"/>
                  </a:lnTo>
                  <a:lnTo>
                    <a:pt x="3649421" y="2209038"/>
                  </a:lnTo>
                  <a:lnTo>
                    <a:pt x="3656139" y="2209038"/>
                  </a:lnTo>
                  <a:lnTo>
                    <a:pt x="3658870" y="2206307"/>
                  </a:lnTo>
                  <a:lnTo>
                    <a:pt x="3658870" y="2199589"/>
                  </a:lnTo>
                  <a:close/>
                </a:path>
                <a:path w="3789044" h="2209165">
                  <a:moveTo>
                    <a:pt x="3658870" y="380149"/>
                  </a:moveTo>
                  <a:lnTo>
                    <a:pt x="3656139" y="377431"/>
                  </a:lnTo>
                  <a:lnTo>
                    <a:pt x="3649421" y="377431"/>
                  </a:lnTo>
                  <a:lnTo>
                    <a:pt x="3646703" y="380149"/>
                  </a:lnTo>
                  <a:lnTo>
                    <a:pt x="3646703" y="386880"/>
                  </a:lnTo>
                  <a:lnTo>
                    <a:pt x="3649421" y="389610"/>
                  </a:lnTo>
                  <a:lnTo>
                    <a:pt x="3656139" y="389610"/>
                  </a:lnTo>
                  <a:lnTo>
                    <a:pt x="3658870" y="386880"/>
                  </a:lnTo>
                  <a:lnTo>
                    <a:pt x="3658870" y="380149"/>
                  </a:lnTo>
                  <a:close/>
                </a:path>
                <a:path w="3789044" h="2209165">
                  <a:moveTo>
                    <a:pt x="3670693" y="2176907"/>
                  </a:moveTo>
                  <a:lnTo>
                    <a:pt x="3667963" y="2174176"/>
                  </a:lnTo>
                  <a:lnTo>
                    <a:pt x="3661257" y="2174176"/>
                  </a:lnTo>
                  <a:lnTo>
                    <a:pt x="3658514" y="2176907"/>
                  </a:lnTo>
                  <a:lnTo>
                    <a:pt x="3658514" y="2183638"/>
                  </a:lnTo>
                  <a:lnTo>
                    <a:pt x="3661257" y="2186355"/>
                  </a:lnTo>
                  <a:lnTo>
                    <a:pt x="3667963" y="2186355"/>
                  </a:lnTo>
                  <a:lnTo>
                    <a:pt x="3670693" y="2183638"/>
                  </a:lnTo>
                  <a:lnTo>
                    <a:pt x="3670693" y="2176907"/>
                  </a:lnTo>
                  <a:close/>
                </a:path>
                <a:path w="3789044" h="2209165">
                  <a:moveTo>
                    <a:pt x="3670693" y="402844"/>
                  </a:moveTo>
                  <a:lnTo>
                    <a:pt x="3667963" y="400113"/>
                  </a:lnTo>
                  <a:lnTo>
                    <a:pt x="3661257" y="400113"/>
                  </a:lnTo>
                  <a:lnTo>
                    <a:pt x="3658514" y="402844"/>
                  </a:lnTo>
                  <a:lnTo>
                    <a:pt x="3658514" y="409562"/>
                  </a:lnTo>
                  <a:lnTo>
                    <a:pt x="3661257" y="412292"/>
                  </a:lnTo>
                  <a:lnTo>
                    <a:pt x="3667963" y="412292"/>
                  </a:lnTo>
                  <a:lnTo>
                    <a:pt x="3670693" y="409562"/>
                  </a:lnTo>
                  <a:lnTo>
                    <a:pt x="3670693" y="402844"/>
                  </a:lnTo>
                  <a:close/>
                </a:path>
                <a:path w="3789044" h="2209165">
                  <a:moveTo>
                    <a:pt x="3682212" y="425665"/>
                  </a:moveTo>
                  <a:lnTo>
                    <a:pt x="3679494" y="422935"/>
                  </a:lnTo>
                  <a:lnTo>
                    <a:pt x="3672776" y="422935"/>
                  </a:lnTo>
                  <a:lnTo>
                    <a:pt x="3670046" y="425665"/>
                  </a:lnTo>
                  <a:lnTo>
                    <a:pt x="3670046" y="432396"/>
                  </a:lnTo>
                  <a:lnTo>
                    <a:pt x="3672776" y="435114"/>
                  </a:lnTo>
                  <a:lnTo>
                    <a:pt x="3679494" y="435114"/>
                  </a:lnTo>
                  <a:lnTo>
                    <a:pt x="3682212" y="432396"/>
                  </a:lnTo>
                  <a:lnTo>
                    <a:pt x="3682212" y="425665"/>
                  </a:lnTo>
                  <a:close/>
                </a:path>
                <a:path w="3789044" h="2209165">
                  <a:moveTo>
                    <a:pt x="3693528" y="2131098"/>
                  </a:moveTo>
                  <a:lnTo>
                    <a:pt x="3690797" y="2128367"/>
                  </a:lnTo>
                  <a:lnTo>
                    <a:pt x="3684079" y="2128367"/>
                  </a:lnTo>
                  <a:lnTo>
                    <a:pt x="3681349" y="2131098"/>
                  </a:lnTo>
                  <a:lnTo>
                    <a:pt x="3681349" y="2137816"/>
                  </a:lnTo>
                  <a:lnTo>
                    <a:pt x="3684079" y="2140547"/>
                  </a:lnTo>
                  <a:lnTo>
                    <a:pt x="3690797" y="2140547"/>
                  </a:lnTo>
                  <a:lnTo>
                    <a:pt x="3693528" y="2137816"/>
                  </a:lnTo>
                  <a:lnTo>
                    <a:pt x="3693528" y="2131098"/>
                  </a:lnTo>
                  <a:close/>
                </a:path>
                <a:path w="3789044" h="2209165">
                  <a:moveTo>
                    <a:pt x="3693528" y="448652"/>
                  </a:moveTo>
                  <a:lnTo>
                    <a:pt x="3690797" y="445935"/>
                  </a:lnTo>
                  <a:lnTo>
                    <a:pt x="3684079" y="445935"/>
                  </a:lnTo>
                  <a:lnTo>
                    <a:pt x="3681349" y="448652"/>
                  </a:lnTo>
                  <a:lnTo>
                    <a:pt x="3681349" y="455371"/>
                  </a:lnTo>
                  <a:lnTo>
                    <a:pt x="3684079" y="458101"/>
                  </a:lnTo>
                  <a:lnTo>
                    <a:pt x="3690797" y="458101"/>
                  </a:lnTo>
                  <a:lnTo>
                    <a:pt x="3693528" y="455371"/>
                  </a:lnTo>
                  <a:lnTo>
                    <a:pt x="3693528" y="448652"/>
                  </a:lnTo>
                  <a:close/>
                </a:path>
                <a:path w="3789044" h="2209165">
                  <a:moveTo>
                    <a:pt x="3704513" y="2107971"/>
                  </a:moveTo>
                  <a:lnTo>
                    <a:pt x="3701796" y="2105228"/>
                  </a:lnTo>
                  <a:lnTo>
                    <a:pt x="3695077" y="2105228"/>
                  </a:lnTo>
                  <a:lnTo>
                    <a:pt x="3692347" y="2107971"/>
                  </a:lnTo>
                  <a:lnTo>
                    <a:pt x="3692347" y="2114689"/>
                  </a:lnTo>
                  <a:lnTo>
                    <a:pt x="3695077" y="2117407"/>
                  </a:lnTo>
                  <a:lnTo>
                    <a:pt x="3701796" y="2117407"/>
                  </a:lnTo>
                  <a:lnTo>
                    <a:pt x="3704513" y="2114689"/>
                  </a:lnTo>
                  <a:lnTo>
                    <a:pt x="3704513" y="2107971"/>
                  </a:lnTo>
                  <a:close/>
                </a:path>
                <a:path w="3789044" h="2209165">
                  <a:moveTo>
                    <a:pt x="3715093" y="2084679"/>
                  </a:moveTo>
                  <a:lnTo>
                    <a:pt x="3712375" y="2081961"/>
                  </a:lnTo>
                  <a:lnTo>
                    <a:pt x="3705644" y="2081961"/>
                  </a:lnTo>
                  <a:lnTo>
                    <a:pt x="3702926" y="2084679"/>
                  </a:lnTo>
                  <a:lnTo>
                    <a:pt x="3702926" y="2091410"/>
                  </a:lnTo>
                  <a:lnTo>
                    <a:pt x="3705644" y="2094141"/>
                  </a:lnTo>
                  <a:lnTo>
                    <a:pt x="3712375" y="2094141"/>
                  </a:lnTo>
                  <a:lnTo>
                    <a:pt x="3715093" y="2091410"/>
                  </a:lnTo>
                  <a:lnTo>
                    <a:pt x="3715093" y="2084679"/>
                  </a:lnTo>
                  <a:close/>
                </a:path>
                <a:path w="3789044" h="2209165">
                  <a:moveTo>
                    <a:pt x="3725456" y="2061286"/>
                  </a:moveTo>
                  <a:lnTo>
                    <a:pt x="3722738" y="2058543"/>
                  </a:lnTo>
                  <a:lnTo>
                    <a:pt x="3716020" y="2058543"/>
                  </a:lnTo>
                  <a:lnTo>
                    <a:pt x="3713289" y="2061286"/>
                  </a:lnTo>
                  <a:lnTo>
                    <a:pt x="3713289" y="2068004"/>
                  </a:lnTo>
                  <a:lnTo>
                    <a:pt x="3716020" y="2070722"/>
                  </a:lnTo>
                  <a:lnTo>
                    <a:pt x="3722738" y="2070722"/>
                  </a:lnTo>
                  <a:lnTo>
                    <a:pt x="3725456" y="2068004"/>
                  </a:lnTo>
                  <a:lnTo>
                    <a:pt x="3725456" y="2061286"/>
                  </a:lnTo>
                  <a:close/>
                </a:path>
                <a:path w="3789044" h="2209165">
                  <a:moveTo>
                    <a:pt x="3735527" y="2037727"/>
                  </a:moveTo>
                  <a:lnTo>
                    <a:pt x="3732796" y="2034997"/>
                  </a:lnTo>
                  <a:lnTo>
                    <a:pt x="3726078" y="2034997"/>
                  </a:lnTo>
                  <a:lnTo>
                    <a:pt x="3723348" y="2037727"/>
                  </a:lnTo>
                  <a:lnTo>
                    <a:pt x="3723348" y="2044458"/>
                  </a:lnTo>
                  <a:lnTo>
                    <a:pt x="3726078" y="2047176"/>
                  </a:lnTo>
                  <a:lnTo>
                    <a:pt x="3732796" y="2047176"/>
                  </a:lnTo>
                  <a:lnTo>
                    <a:pt x="3735527" y="2044458"/>
                  </a:lnTo>
                  <a:lnTo>
                    <a:pt x="3735527" y="2037727"/>
                  </a:lnTo>
                  <a:close/>
                </a:path>
                <a:path w="3789044" h="2209165">
                  <a:moveTo>
                    <a:pt x="3745255" y="2014054"/>
                  </a:moveTo>
                  <a:lnTo>
                    <a:pt x="3742512" y="2011324"/>
                  </a:lnTo>
                  <a:lnTo>
                    <a:pt x="3735806" y="2011324"/>
                  </a:lnTo>
                  <a:lnTo>
                    <a:pt x="3733076" y="2014054"/>
                  </a:lnTo>
                  <a:lnTo>
                    <a:pt x="3733076" y="2020785"/>
                  </a:lnTo>
                  <a:lnTo>
                    <a:pt x="3735806" y="2023503"/>
                  </a:lnTo>
                  <a:lnTo>
                    <a:pt x="3742512" y="2023503"/>
                  </a:lnTo>
                  <a:lnTo>
                    <a:pt x="3745255" y="2020785"/>
                  </a:lnTo>
                  <a:lnTo>
                    <a:pt x="3745255" y="2014054"/>
                  </a:lnTo>
                  <a:close/>
                </a:path>
                <a:path w="3789044" h="2209165">
                  <a:moveTo>
                    <a:pt x="3754564" y="1990255"/>
                  </a:moveTo>
                  <a:lnTo>
                    <a:pt x="3751846" y="1987524"/>
                  </a:lnTo>
                  <a:lnTo>
                    <a:pt x="3745128" y="1987524"/>
                  </a:lnTo>
                  <a:lnTo>
                    <a:pt x="3742398" y="1990255"/>
                  </a:lnTo>
                  <a:lnTo>
                    <a:pt x="3742398" y="1996973"/>
                  </a:lnTo>
                  <a:lnTo>
                    <a:pt x="3745128" y="1999703"/>
                  </a:lnTo>
                  <a:lnTo>
                    <a:pt x="3751846" y="1999703"/>
                  </a:lnTo>
                  <a:lnTo>
                    <a:pt x="3754564" y="1996973"/>
                  </a:lnTo>
                  <a:lnTo>
                    <a:pt x="3754564" y="1990255"/>
                  </a:lnTo>
                  <a:close/>
                </a:path>
                <a:path w="3789044" h="2209165">
                  <a:moveTo>
                    <a:pt x="3763683" y="1966328"/>
                  </a:moveTo>
                  <a:lnTo>
                    <a:pt x="3760952" y="1963597"/>
                  </a:lnTo>
                  <a:lnTo>
                    <a:pt x="3754234" y="1963597"/>
                  </a:lnTo>
                  <a:lnTo>
                    <a:pt x="3751503" y="1966328"/>
                  </a:lnTo>
                  <a:lnTo>
                    <a:pt x="3751503" y="1973059"/>
                  </a:lnTo>
                  <a:lnTo>
                    <a:pt x="3754234" y="1975777"/>
                  </a:lnTo>
                  <a:lnTo>
                    <a:pt x="3760952" y="1975777"/>
                  </a:lnTo>
                  <a:lnTo>
                    <a:pt x="3763683" y="1973059"/>
                  </a:lnTo>
                  <a:lnTo>
                    <a:pt x="3763683" y="1966328"/>
                  </a:lnTo>
                  <a:close/>
                </a:path>
                <a:path w="3789044" h="2209165">
                  <a:moveTo>
                    <a:pt x="3772484" y="1942287"/>
                  </a:moveTo>
                  <a:lnTo>
                    <a:pt x="3769753" y="1939556"/>
                  </a:lnTo>
                  <a:lnTo>
                    <a:pt x="3763035" y="1939556"/>
                  </a:lnTo>
                  <a:lnTo>
                    <a:pt x="3760305" y="1942287"/>
                  </a:lnTo>
                  <a:lnTo>
                    <a:pt x="3760305" y="1949005"/>
                  </a:lnTo>
                  <a:lnTo>
                    <a:pt x="3763035" y="1951736"/>
                  </a:lnTo>
                  <a:lnTo>
                    <a:pt x="3769753" y="1951736"/>
                  </a:lnTo>
                  <a:lnTo>
                    <a:pt x="3772484" y="1949005"/>
                  </a:lnTo>
                  <a:lnTo>
                    <a:pt x="3772484" y="1942287"/>
                  </a:lnTo>
                  <a:close/>
                </a:path>
                <a:path w="3789044" h="2209165">
                  <a:moveTo>
                    <a:pt x="3780955" y="1918131"/>
                  </a:moveTo>
                  <a:lnTo>
                    <a:pt x="3778237" y="1915401"/>
                  </a:lnTo>
                  <a:lnTo>
                    <a:pt x="3771506" y="1915401"/>
                  </a:lnTo>
                  <a:lnTo>
                    <a:pt x="3768788" y="1918131"/>
                  </a:lnTo>
                  <a:lnTo>
                    <a:pt x="3768788" y="1924862"/>
                  </a:lnTo>
                  <a:lnTo>
                    <a:pt x="3771506" y="1927580"/>
                  </a:lnTo>
                  <a:lnTo>
                    <a:pt x="3778237" y="1927580"/>
                  </a:lnTo>
                  <a:lnTo>
                    <a:pt x="3780955" y="1924862"/>
                  </a:lnTo>
                  <a:lnTo>
                    <a:pt x="3780955" y="1918131"/>
                  </a:lnTo>
                  <a:close/>
                </a:path>
                <a:path w="3789044" h="2209165">
                  <a:moveTo>
                    <a:pt x="3789032" y="1893849"/>
                  </a:moveTo>
                  <a:lnTo>
                    <a:pt x="3786301" y="1891131"/>
                  </a:lnTo>
                  <a:lnTo>
                    <a:pt x="3779583" y="1891131"/>
                  </a:lnTo>
                  <a:lnTo>
                    <a:pt x="3776853" y="1893849"/>
                  </a:lnTo>
                  <a:lnTo>
                    <a:pt x="3776853" y="1900580"/>
                  </a:lnTo>
                  <a:lnTo>
                    <a:pt x="3779583" y="1903310"/>
                  </a:lnTo>
                  <a:lnTo>
                    <a:pt x="3786301" y="1903310"/>
                  </a:lnTo>
                  <a:lnTo>
                    <a:pt x="3789032" y="1900580"/>
                  </a:lnTo>
                  <a:lnTo>
                    <a:pt x="3789032" y="189384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11741087" y="8778132"/>
              <a:ext cx="3905250" cy="1764664"/>
            </a:xfrm>
            <a:custGeom>
              <a:avLst/>
              <a:gdLst/>
              <a:ahLst/>
              <a:cxnLst/>
              <a:rect l="l" t="t" r="r" b="b"/>
              <a:pathLst>
                <a:path w="3905250" h="1764665">
                  <a:moveTo>
                    <a:pt x="12166" y="703287"/>
                  </a:moveTo>
                  <a:lnTo>
                    <a:pt x="9448" y="700570"/>
                  </a:lnTo>
                  <a:lnTo>
                    <a:pt x="2730" y="700570"/>
                  </a:lnTo>
                  <a:lnTo>
                    <a:pt x="0" y="703287"/>
                  </a:lnTo>
                  <a:lnTo>
                    <a:pt x="0" y="710018"/>
                  </a:lnTo>
                  <a:lnTo>
                    <a:pt x="2730" y="712749"/>
                  </a:lnTo>
                  <a:lnTo>
                    <a:pt x="9448" y="712749"/>
                  </a:lnTo>
                  <a:lnTo>
                    <a:pt x="12166" y="710018"/>
                  </a:lnTo>
                  <a:lnTo>
                    <a:pt x="12166" y="703287"/>
                  </a:lnTo>
                  <a:close/>
                </a:path>
                <a:path w="3905250" h="1764665">
                  <a:moveTo>
                    <a:pt x="14173" y="677786"/>
                  </a:moveTo>
                  <a:lnTo>
                    <a:pt x="11442" y="675055"/>
                  </a:lnTo>
                  <a:lnTo>
                    <a:pt x="4711" y="675055"/>
                  </a:lnTo>
                  <a:lnTo>
                    <a:pt x="1993" y="677786"/>
                  </a:lnTo>
                  <a:lnTo>
                    <a:pt x="1993" y="684504"/>
                  </a:lnTo>
                  <a:lnTo>
                    <a:pt x="4711" y="687235"/>
                  </a:lnTo>
                  <a:lnTo>
                    <a:pt x="11442" y="687235"/>
                  </a:lnTo>
                  <a:lnTo>
                    <a:pt x="14173" y="684504"/>
                  </a:lnTo>
                  <a:lnTo>
                    <a:pt x="14173" y="677786"/>
                  </a:lnTo>
                  <a:close/>
                </a:path>
                <a:path w="3905250" h="1764665">
                  <a:moveTo>
                    <a:pt x="16459" y="652297"/>
                  </a:moveTo>
                  <a:lnTo>
                    <a:pt x="13741" y="649566"/>
                  </a:lnTo>
                  <a:lnTo>
                    <a:pt x="7023" y="649566"/>
                  </a:lnTo>
                  <a:lnTo>
                    <a:pt x="4292" y="652297"/>
                  </a:lnTo>
                  <a:lnTo>
                    <a:pt x="4292" y="659015"/>
                  </a:lnTo>
                  <a:lnTo>
                    <a:pt x="7023" y="661746"/>
                  </a:lnTo>
                  <a:lnTo>
                    <a:pt x="13741" y="661746"/>
                  </a:lnTo>
                  <a:lnTo>
                    <a:pt x="16459" y="659015"/>
                  </a:lnTo>
                  <a:lnTo>
                    <a:pt x="16459" y="652297"/>
                  </a:lnTo>
                  <a:close/>
                </a:path>
                <a:path w="3905250" h="1764665">
                  <a:moveTo>
                    <a:pt x="19189" y="626833"/>
                  </a:moveTo>
                  <a:lnTo>
                    <a:pt x="16459" y="624116"/>
                  </a:lnTo>
                  <a:lnTo>
                    <a:pt x="9740" y="624116"/>
                  </a:lnTo>
                  <a:lnTo>
                    <a:pt x="7010" y="626833"/>
                  </a:lnTo>
                  <a:lnTo>
                    <a:pt x="7010" y="633564"/>
                  </a:lnTo>
                  <a:lnTo>
                    <a:pt x="9740" y="636295"/>
                  </a:lnTo>
                  <a:lnTo>
                    <a:pt x="16459" y="636295"/>
                  </a:lnTo>
                  <a:lnTo>
                    <a:pt x="19189" y="633564"/>
                  </a:lnTo>
                  <a:lnTo>
                    <a:pt x="19189" y="626833"/>
                  </a:lnTo>
                  <a:close/>
                </a:path>
                <a:path w="3905250" h="1764665">
                  <a:moveTo>
                    <a:pt x="22123" y="601421"/>
                  </a:moveTo>
                  <a:lnTo>
                    <a:pt x="19392" y="598703"/>
                  </a:lnTo>
                  <a:lnTo>
                    <a:pt x="12674" y="598703"/>
                  </a:lnTo>
                  <a:lnTo>
                    <a:pt x="9956" y="601421"/>
                  </a:lnTo>
                  <a:lnTo>
                    <a:pt x="9956" y="608139"/>
                  </a:lnTo>
                  <a:lnTo>
                    <a:pt x="12674" y="610882"/>
                  </a:lnTo>
                  <a:lnTo>
                    <a:pt x="19392" y="610882"/>
                  </a:lnTo>
                  <a:lnTo>
                    <a:pt x="22123" y="608139"/>
                  </a:lnTo>
                  <a:lnTo>
                    <a:pt x="22123" y="601421"/>
                  </a:lnTo>
                  <a:close/>
                </a:path>
                <a:path w="3905250" h="1764665">
                  <a:moveTo>
                    <a:pt x="25476" y="576046"/>
                  </a:moveTo>
                  <a:lnTo>
                    <a:pt x="22745" y="573316"/>
                  </a:lnTo>
                  <a:lnTo>
                    <a:pt x="16027" y="573316"/>
                  </a:lnTo>
                  <a:lnTo>
                    <a:pt x="13296" y="576046"/>
                  </a:lnTo>
                  <a:lnTo>
                    <a:pt x="13296" y="582777"/>
                  </a:lnTo>
                  <a:lnTo>
                    <a:pt x="16027" y="585495"/>
                  </a:lnTo>
                  <a:lnTo>
                    <a:pt x="22745" y="585495"/>
                  </a:lnTo>
                  <a:lnTo>
                    <a:pt x="25476" y="582777"/>
                  </a:lnTo>
                  <a:lnTo>
                    <a:pt x="25476" y="576046"/>
                  </a:lnTo>
                  <a:close/>
                </a:path>
                <a:path w="3905250" h="1764665">
                  <a:moveTo>
                    <a:pt x="29133" y="550735"/>
                  </a:moveTo>
                  <a:lnTo>
                    <a:pt x="26403" y="548005"/>
                  </a:lnTo>
                  <a:lnTo>
                    <a:pt x="19685" y="548005"/>
                  </a:lnTo>
                  <a:lnTo>
                    <a:pt x="16954" y="550735"/>
                  </a:lnTo>
                  <a:lnTo>
                    <a:pt x="16954" y="557453"/>
                  </a:lnTo>
                  <a:lnTo>
                    <a:pt x="19685" y="560171"/>
                  </a:lnTo>
                  <a:lnTo>
                    <a:pt x="26403" y="560171"/>
                  </a:lnTo>
                  <a:lnTo>
                    <a:pt x="29133" y="557453"/>
                  </a:lnTo>
                  <a:lnTo>
                    <a:pt x="29133" y="550735"/>
                  </a:lnTo>
                  <a:close/>
                </a:path>
                <a:path w="3905250" h="1764665">
                  <a:moveTo>
                    <a:pt x="33108" y="525449"/>
                  </a:moveTo>
                  <a:lnTo>
                    <a:pt x="30391" y="522706"/>
                  </a:lnTo>
                  <a:lnTo>
                    <a:pt x="23672" y="522706"/>
                  </a:lnTo>
                  <a:lnTo>
                    <a:pt x="20942" y="525449"/>
                  </a:lnTo>
                  <a:lnTo>
                    <a:pt x="20942" y="532168"/>
                  </a:lnTo>
                  <a:lnTo>
                    <a:pt x="23672" y="534885"/>
                  </a:lnTo>
                  <a:lnTo>
                    <a:pt x="30391" y="534885"/>
                  </a:lnTo>
                  <a:lnTo>
                    <a:pt x="33108" y="532168"/>
                  </a:lnTo>
                  <a:lnTo>
                    <a:pt x="33108" y="525449"/>
                  </a:lnTo>
                  <a:close/>
                </a:path>
                <a:path w="3905250" h="1764665">
                  <a:moveTo>
                    <a:pt x="37401" y="500214"/>
                  </a:moveTo>
                  <a:lnTo>
                    <a:pt x="34683" y="497484"/>
                  </a:lnTo>
                  <a:lnTo>
                    <a:pt x="27965" y="497484"/>
                  </a:lnTo>
                  <a:lnTo>
                    <a:pt x="25234" y="500214"/>
                  </a:lnTo>
                  <a:lnTo>
                    <a:pt x="25234" y="506945"/>
                  </a:lnTo>
                  <a:lnTo>
                    <a:pt x="27965" y="509663"/>
                  </a:lnTo>
                  <a:lnTo>
                    <a:pt x="34683" y="509663"/>
                  </a:lnTo>
                  <a:lnTo>
                    <a:pt x="37401" y="506945"/>
                  </a:lnTo>
                  <a:lnTo>
                    <a:pt x="37401" y="500214"/>
                  </a:lnTo>
                  <a:close/>
                </a:path>
                <a:path w="3905250" h="1764665">
                  <a:moveTo>
                    <a:pt x="42024" y="475043"/>
                  </a:moveTo>
                  <a:lnTo>
                    <a:pt x="39293" y="472313"/>
                  </a:lnTo>
                  <a:lnTo>
                    <a:pt x="32575" y="472313"/>
                  </a:lnTo>
                  <a:lnTo>
                    <a:pt x="29845" y="475043"/>
                  </a:lnTo>
                  <a:lnTo>
                    <a:pt x="29845" y="481774"/>
                  </a:lnTo>
                  <a:lnTo>
                    <a:pt x="32575" y="484492"/>
                  </a:lnTo>
                  <a:lnTo>
                    <a:pt x="39293" y="484492"/>
                  </a:lnTo>
                  <a:lnTo>
                    <a:pt x="42024" y="481774"/>
                  </a:lnTo>
                  <a:lnTo>
                    <a:pt x="42024" y="475043"/>
                  </a:lnTo>
                  <a:close/>
                </a:path>
                <a:path w="3905250" h="1764665">
                  <a:moveTo>
                    <a:pt x="47040" y="449935"/>
                  </a:moveTo>
                  <a:lnTo>
                    <a:pt x="44310" y="447217"/>
                  </a:lnTo>
                  <a:lnTo>
                    <a:pt x="37592" y="447217"/>
                  </a:lnTo>
                  <a:lnTo>
                    <a:pt x="34861" y="449935"/>
                  </a:lnTo>
                  <a:lnTo>
                    <a:pt x="34861" y="456666"/>
                  </a:lnTo>
                  <a:lnTo>
                    <a:pt x="37592" y="459397"/>
                  </a:lnTo>
                  <a:lnTo>
                    <a:pt x="44310" y="459397"/>
                  </a:lnTo>
                  <a:lnTo>
                    <a:pt x="47040" y="456666"/>
                  </a:lnTo>
                  <a:lnTo>
                    <a:pt x="47040" y="449935"/>
                  </a:lnTo>
                  <a:close/>
                </a:path>
                <a:path w="3905250" h="1764665">
                  <a:moveTo>
                    <a:pt x="52273" y="424903"/>
                  </a:moveTo>
                  <a:lnTo>
                    <a:pt x="49555" y="422173"/>
                  </a:lnTo>
                  <a:lnTo>
                    <a:pt x="42837" y="422173"/>
                  </a:lnTo>
                  <a:lnTo>
                    <a:pt x="40093" y="424903"/>
                  </a:lnTo>
                  <a:lnTo>
                    <a:pt x="40093" y="431622"/>
                  </a:lnTo>
                  <a:lnTo>
                    <a:pt x="42837" y="434352"/>
                  </a:lnTo>
                  <a:lnTo>
                    <a:pt x="49555" y="434352"/>
                  </a:lnTo>
                  <a:lnTo>
                    <a:pt x="52273" y="431622"/>
                  </a:lnTo>
                  <a:lnTo>
                    <a:pt x="52273" y="424903"/>
                  </a:lnTo>
                  <a:close/>
                </a:path>
                <a:path w="3905250" h="1764665">
                  <a:moveTo>
                    <a:pt x="57924" y="399935"/>
                  </a:moveTo>
                  <a:lnTo>
                    <a:pt x="55206" y="397205"/>
                  </a:lnTo>
                  <a:lnTo>
                    <a:pt x="48488" y="397205"/>
                  </a:lnTo>
                  <a:lnTo>
                    <a:pt x="45758" y="399935"/>
                  </a:lnTo>
                  <a:lnTo>
                    <a:pt x="45758" y="406654"/>
                  </a:lnTo>
                  <a:lnTo>
                    <a:pt x="48488" y="409384"/>
                  </a:lnTo>
                  <a:lnTo>
                    <a:pt x="55206" y="409384"/>
                  </a:lnTo>
                  <a:lnTo>
                    <a:pt x="57924" y="406654"/>
                  </a:lnTo>
                  <a:lnTo>
                    <a:pt x="57924" y="399935"/>
                  </a:lnTo>
                  <a:close/>
                </a:path>
                <a:path w="3905250" h="1764665">
                  <a:moveTo>
                    <a:pt x="63804" y="375031"/>
                  </a:moveTo>
                  <a:lnTo>
                    <a:pt x="61074" y="372313"/>
                  </a:lnTo>
                  <a:lnTo>
                    <a:pt x="54356" y="372313"/>
                  </a:lnTo>
                  <a:lnTo>
                    <a:pt x="51625" y="375031"/>
                  </a:lnTo>
                  <a:lnTo>
                    <a:pt x="51625" y="381762"/>
                  </a:lnTo>
                  <a:lnTo>
                    <a:pt x="54356" y="384479"/>
                  </a:lnTo>
                  <a:lnTo>
                    <a:pt x="61074" y="384479"/>
                  </a:lnTo>
                  <a:lnTo>
                    <a:pt x="63804" y="381762"/>
                  </a:lnTo>
                  <a:lnTo>
                    <a:pt x="63804" y="375031"/>
                  </a:lnTo>
                  <a:close/>
                </a:path>
                <a:path w="3905250" h="1764665">
                  <a:moveTo>
                    <a:pt x="70078" y="350227"/>
                  </a:moveTo>
                  <a:lnTo>
                    <a:pt x="67348" y="347497"/>
                  </a:lnTo>
                  <a:lnTo>
                    <a:pt x="60629" y="347497"/>
                  </a:lnTo>
                  <a:lnTo>
                    <a:pt x="57899" y="350227"/>
                  </a:lnTo>
                  <a:lnTo>
                    <a:pt x="57899" y="356946"/>
                  </a:lnTo>
                  <a:lnTo>
                    <a:pt x="60629" y="359664"/>
                  </a:lnTo>
                  <a:lnTo>
                    <a:pt x="67348" y="359664"/>
                  </a:lnTo>
                  <a:lnTo>
                    <a:pt x="70078" y="356946"/>
                  </a:lnTo>
                  <a:lnTo>
                    <a:pt x="70078" y="350227"/>
                  </a:lnTo>
                  <a:close/>
                </a:path>
                <a:path w="3905250" h="1764665">
                  <a:moveTo>
                    <a:pt x="76669" y="325488"/>
                  </a:moveTo>
                  <a:lnTo>
                    <a:pt x="73939" y="322757"/>
                  </a:lnTo>
                  <a:lnTo>
                    <a:pt x="67233" y="322757"/>
                  </a:lnTo>
                  <a:lnTo>
                    <a:pt x="64490" y="325488"/>
                  </a:lnTo>
                  <a:lnTo>
                    <a:pt x="64490" y="332219"/>
                  </a:lnTo>
                  <a:lnTo>
                    <a:pt x="67233" y="334937"/>
                  </a:lnTo>
                  <a:lnTo>
                    <a:pt x="73939" y="334937"/>
                  </a:lnTo>
                  <a:lnTo>
                    <a:pt x="76669" y="332219"/>
                  </a:lnTo>
                  <a:lnTo>
                    <a:pt x="76669" y="325488"/>
                  </a:lnTo>
                  <a:close/>
                </a:path>
                <a:path w="3905250" h="1764665">
                  <a:moveTo>
                    <a:pt x="83578" y="300850"/>
                  </a:moveTo>
                  <a:lnTo>
                    <a:pt x="80860" y="298119"/>
                  </a:lnTo>
                  <a:lnTo>
                    <a:pt x="74142" y="298119"/>
                  </a:lnTo>
                  <a:lnTo>
                    <a:pt x="71412" y="300850"/>
                  </a:lnTo>
                  <a:lnTo>
                    <a:pt x="71412" y="307581"/>
                  </a:lnTo>
                  <a:lnTo>
                    <a:pt x="74142" y="310299"/>
                  </a:lnTo>
                  <a:lnTo>
                    <a:pt x="80860" y="310299"/>
                  </a:lnTo>
                  <a:lnTo>
                    <a:pt x="83578" y="307581"/>
                  </a:lnTo>
                  <a:lnTo>
                    <a:pt x="83578" y="300850"/>
                  </a:lnTo>
                  <a:close/>
                </a:path>
                <a:path w="3905250" h="1764665">
                  <a:moveTo>
                    <a:pt x="90817" y="276301"/>
                  </a:moveTo>
                  <a:lnTo>
                    <a:pt x="88087" y="273570"/>
                  </a:lnTo>
                  <a:lnTo>
                    <a:pt x="81368" y="273570"/>
                  </a:lnTo>
                  <a:lnTo>
                    <a:pt x="78638" y="276301"/>
                  </a:lnTo>
                  <a:lnTo>
                    <a:pt x="78638" y="283019"/>
                  </a:lnTo>
                  <a:lnTo>
                    <a:pt x="81368" y="285750"/>
                  </a:lnTo>
                  <a:lnTo>
                    <a:pt x="88087" y="285750"/>
                  </a:lnTo>
                  <a:lnTo>
                    <a:pt x="90817" y="283019"/>
                  </a:lnTo>
                  <a:lnTo>
                    <a:pt x="90817" y="276301"/>
                  </a:lnTo>
                  <a:close/>
                </a:path>
                <a:path w="3905250" h="1764665">
                  <a:moveTo>
                    <a:pt x="98348" y="251853"/>
                  </a:moveTo>
                  <a:lnTo>
                    <a:pt x="95631" y="249123"/>
                  </a:lnTo>
                  <a:lnTo>
                    <a:pt x="88900" y="249123"/>
                  </a:lnTo>
                  <a:lnTo>
                    <a:pt x="86182" y="251853"/>
                  </a:lnTo>
                  <a:lnTo>
                    <a:pt x="86182" y="258572"/>
                  </a:lnTo>
                  <a:lnTo>
                    <a:pt x="88900" y="261289"/>
                  </a:lnTo>
                  <a:lnTo>
                    <a:pt x="95631" y="261289"/>
                  </a:lnTo>
                  <a:lnTo>
                    <a:pt x="98348" y="258572"/>
                  </a:lnTo>
                  <a:lnTo>
                    <a:pt x="98348" y="251853"/>
                  </a:lnTo>
                  <a:close/>
                </a:path>
                <a:path w="3905250" h="1764665">
                  <a:moveTo>
                    <a:pt x="106197" y="227482"/>
                  </a:moveTo>
                  <a:lnTo>
                    <a:pt x="103479" y="224751"/>
                  </a:lnTo>
                  <a:lnTo>
                    <a:pt x="96761" y="224751"/>
                  </a:lnTo>
                  <a:lnTo>
                    <a:pt x="94030" y="227482"/>
                  </a:lnTo>
                  <a:lnTo>
                    <a:pt x="94030" y="234213"/>
                  </a:lnTo>
                  <a:lnTo>
                    <a:pt x="96761" y="236931"/>
                  </a:lnTo>
                  <a:lnTo>
                    <a:pt x="103479" y="236931"/>
                  </a:lnTo>
                  <a:lnTo>
                    <a:pt x="106197" y="234213"/>
                  </a:lnTo>
                  <a:lnTo>
                    <a:pt x="106197" y="227482"/>
                  </a:lnTo>
                  <a:close/>
                </a:path>
                <a:path w="3905250" h="1764665">
                  <a:moveTo>
                    <a:pt x="114363" y="203238"/>
                  </a:moveTo>
                  <a:lnTo>
                    <a:pt x="111633" y="200507"/>
                  </a:lnTo>
                  <a:lnTo>
                    <a:pt x="104927" y="200507"/>
                  </a:lnTo>
                  <a:lnTo>
                    <a:pt x="102196" y="203238"/>
                  </a:lnTo>
                  <a:lnTo>
                    <a:pt x="102196" y="209956"/>
                  </a:lnTo>
                  <a:lnTo>
                    <a:pt x="104927" y="212674"/>
                  </a:lnTo>
                  <a:lnTo>
                    <a:pt x="111633" y="212674"/>
                  </a:lnTo>
                  <a:lnTo>
                    <a:pt x="114363" y="209956"/>
                  </a:lnTo>
                  <a:lnTo>
                    <a:pt x="114363" y="203238"/>
                  </a:lnTo>
                  <a:close/>
                </a:path>
                <a:path w="3905250" h="1764665">
                  <a:moveTo>
                    <a:pt x="122847" y="179095"/>
                  </a:moveTo>
                  <a:lnTo>
                    <a:pt x="120129" y="176364"/>
                  </a:lnTo>
                  <a:lnTo>
                    <a:pt x="113411" y="176364"/>
                  </a:lnTo>
                  <a:lnTo>
                    <a:pt x="110680" y="179095"/>
                  </a:lnTo>
                  <a:lnTo>
                    <a:pt x="110680" y="185826"/>
                  </a:lnTo>
                  <a:lnTo>
                    <a:pt x="113411" y="188544"/>
                  </a:lnTo>
                  <a:lnTo>
                    <a:pt x="120129" y="188544"/>
                  </a:lnTo>
                  <a:lnTo>
                    <a:pt x="122847" y="185826"/>
                  </a:lnTo>
                  <a:lnTo>
                    <a:pt x="122847" y="179095"/>
                  </a:lnTo>
                  <a:close/>
                </a:path>
                <a:path w="3905250" h="1764665">
                  <a:moveTo>
                    <a:pt x="131648" y="155067"/>
                  </a:moveTo>
                  <a:lnTo>
                    <a:pt x="128917" y="152336"/>
                  </a:lnTo>
                  <a:lnTo>
                    <a:pt x="122199" y="152336"/>
                  </a:lnTo>
                  <a:lnTo>
                    <a:pt x="119481" y="155067"/>
                  </a:lnTo>
                  <a:lnTo>
                    <a:pt x="119481" y="161785"/>
                  </a:lnTo>
                  <a:lnTo>
                    <a:pt x="122199" y="164515"/>
                  </a:lnTo>
                  <a:lnTo>
                    <a:pt x="128917" y="164515"/>
                  </a:lnTo>
                  <a:lnTo>
                    <a:pt x="131648" y="161785"/>
                  </a:lnTo>
                  <a:lnTo>
                    <a:pt x="131648" y="155067"/>
                  </a:lnTo>
                  <a:close/>
                </a:path>
                <a:path w="3905250" h="1764665">
                  <a:moveTo>
                    <a:pt x="140754" y="131152"/>
                  </a:moveTo>
                  <a:lnTo>
                    <a:pt x="138023" y="128422"/>
                  </a:lnTo>
                  <a:lnTo>
                    <a:pt x="131305" y="128422"/>
                  </a:lnTo>
                  <a:lnTo>
                    <a:pt x="128574" y="131152"/>
                  </a:lnTo>
                  <a:lnTo>
                    <a:pt x="128574" y="137871"/>
                  </a:lnTo>
                  <a:lnTo>
                    <a:pt x="131305" y="140601"/>
                  </a:lnTo>
                  <a:lnTo>
                    <a:pt x="138023" y="140601"/>
                  </a:lnTo>
                  <a:lnTo>
                    <a:pt x="140754" y="137871"/>
                  </a:lnTo>
                  <a:lnTo>
                    <a:pt x="140754" y="131152"/>
                  </a:lnTo>
                  <a:close/>
                </a:path>
                <a:path w="3905250" h="1764665">
                  <a:moveTo>
                    <a:pt x="150279" y="107365"/>
                  </a:moveTo>
                  <a:lnTo>
                    <a:pt x="147548" y="104635"/>
                  </a:lnTo>
                  <a:lnTo>
                    <a:pt x="140843" y="104635"/>
                  </a:lnTo>
                  <a:lnTo>
                    <a:pt x="138099" y="107365"/>
                  </a:lnTo>
                  <a:lnTo>
                    <a:pt x="138099" y="114084"/>
                  </a:lnTo>
                  <a:lnTo>
                    <a:pt x="140843" y="116801"/>
                  </a:lnTo>
                  <a:lnTo>
                    <a:pt x="147548" y="116801"/>
                  </a:lnTo>
                  <a:lnTo>
                    <a:pt x="150279" y="114084"/>
                  </a:lnTo>
                  <a:lnTo>
                    <a:pt x="150279" y="107365"/>
                  </a:lnTo>
                  <a:close/>
                </a:path>
                <a:path w="3905250" h="1764665">
                  <a:moveTo>
                    <a:pt x="159918" y="83693"/>
                  </a:moveTo>
                  <a:lnTo>
                    <a:pt x="157187" y="80962"/>
                  </a:lnTo>
                  <a:lnTo>
                    <a:pt x="150469" y="80962"/>
                  </a:lnTo>
                  <a:lnTo>
                    <a:pt x="147739" y="83693"/>
                  </a:lnTo>
                  <a:lnTo>
                    <a:pt x="147739" y="90411"/>
                  </a:lnTo>
                  <a:lnTo>
                    <a:pt x="150469" y="93141"/>
                  </a:lnTo>
                  <a:lnTo>
                    <a:pt x="157187" y="93141"/>
                  </a:lnTo>
                  <a:lnTo>
                    <a:pt x="159918" y="90411"/>
                  </a:lnTo>
                  <a:lnTo>
                    <a:pt x="159918" y="83693"/>
                  </a:lnTo>
                  <a:close/>
                </a:path>
                <a:path w="3905250" h="1764665">
                  <a:moveTo>
                    <a:pt x="3718242" y="1754708"/>
                  </a:moveTo>
                  <a:lnTo>
                    <a:pt x="3715512" y="1751977"/>
                  </a:lnTo>
                  <a:lnTo>
                    <a:pt x="3708793" y="1751977"/>
                  </a:lnTo>
                  <a:lnTo>
                    <a:pt x="3706076" y="1754708"/>
                  </a:lnTo>
                  <a:lnTo>
                    <a:pt x="3706076" y="1761439"/>
                  </a:lnTo>
                  <a:lnTo>
                    <a:pt x="3708793" y="1764157"/>
                  </a:lnTo>
                  <a:lnTo>
                    <a:pt x="3715512" y="1764157"/>
                  </a:lnTo>
                  <a:lnTo>
                    <a:pt x="3718242" y="1761439"/>
                  </a:lnTo>
                  <a:lnTo>
                    <a:pt x="3718242" y="1754708"/>
                  </a:lnTo>
                  <a:close/>
                </a:path>
                <a:path w="3905250" h="1764665">
                  <a:moveTo>
                    <a:pt x="3721277" y="2717"/>
                  </a:moveTo>
                  <a:lnTo>
                    <a:pt x="3718547" y="0"/>
                  </a:lnTo>
                  <a:lnTo>
                    <a:pt x="3711829" y="0"/>
                  </a:lnTo>
                  <a:lnTo>
                    <a:pt x="3709098" y="2717"/>
                  </a:lnTo>
                  <a:lnTo>
                    <a:pt x="3709098" y="9436"/>
                  </a:lnTo>
                  <a:lnTo>
                    <a:pt x="3711829" y="12166"/>
                  </a:lnTo>
                  <a:lnTo>
                    <a:pt x="3718547" y="12166"/>
                  </a:lnTo>
                  <a:lnTo>
                    <a:pt x="3721277" y="9436"/>
                  </a:lnTo>
                  <a:lnTo>
                    <a:pt x="3721277" y="2717"/>
                  </a:lnTo>
                  <a:close/>
                </a:path>
                <a:path w="3905250" h="1764665">
                  <a:moveTo>
                    <a:pt x="3729977" y="1731949"/>
                  </a:moveTo>
                  <a:lnTo>
                    <a:pt x="3727246" y="1729219"/>
                  </a:lnTo>
                  <a:lnTo>
                    <a:pt x="3720515" y="1729219"/>
                  </a:lnTo>
                  <a:lnTo>
                    <a:pt x="3717798" y="1731949"/>
                  </a:lnTo>
                  <a:lnTo>
                    <a:pt x="3717798" y="1738680"/>
                  </a:lnTo>
                  <a:lnTo>
                    <a:pt x="3720515" y="1741398"/>
                  </a:lnTo>
                  <a:lnTo>
                    <a:pt x="3727246" y="1741398"/>
                  </a:lnTo>
                  <a:lnTo>
                    <a:pt x="3729977" y="1738680"/>
                  </a:lnTo>
                  <a:lnTo>
                    <a:pt x="3729977" y="1731949"/>
                  </a:lnTo>
                  <a:close/>
                </a:path>
                <a:path w="3905250" h="1764665">
                  <a:moveTo>
                    <a:pt x="3732263" y="25844"/>
                  </a:moveTo>
                  <a:lnTo>
                    <a:pt x="3729545" y="23126"/>
                  </a:lnTo>
                  <a:lnTo>
                    <a:pt x="3722827" y="23126"/>
                  </a:lnTo>
                  <a:lnTo>
                    <a:pt x="3720096" y="25844"/>
                  </a:lnTo>
                  <a:lnTo>
                    <a:pt x="3720096" y="32575"/>
                  </a:lnTo>
                  <a:lnTo>
                    <a:pt x="3722827" y="35306"/>
                  </a:lnTo>
                  <a:lnTo>
                    <a:pt x="3729545" y="35306"/>
                  </a:lnTo>
                  <a:lnTo>
                    <a:pt x="3732263" y="32575"/>
                  </a:lnTo>
                  <a:lnTo>
                    <a:pt x="3732263" y="25844"/>
                  </a:lnTo>
                  <a:close/>
                </a:path>
                <a:path w="3905250" h="1764665">
                  <a:moveTo>
                    <a:pt x="3742842" y="49110"/>
                  </a:moveTo>
                  <a:lnTo>
                    <a:pt x="3740124" y="46393"/>
                  </a:lnTo>
                  <a:lnTo>
                    <a:pt x="3733393" y="46393"/>
                  </a:lnTo>
                  <a:lnTo>
                    <a:pt x="3730675" y="49110"/>
                  </a:lnTo>
                  <a:lnTo>
                    <a:pt x="3730675" y="55841"/>
                  </a:lnTo>
                  <a:lnTo>
                    <a:pt x="3733393" y="58572"/>
                  </a:lnTo>
                  <a:lnTo>
                    <a:pt x="3740124" y="58572"/>
                  </a:lnTo>
                  <a:lnTo>
                    <a:pt x="3742842" y="55841"/>
                  </a:lnTo>
                  <a:lnTo>
                    <a:pt x="3742842" y="49110"/>
                  </a:lnTo>
                  <a:close/>
                </a:path>
                <a:path w="3905250" h="1764665">
                  <a:moveTo>
                    <a:pt x="3752481" y="1685988"/>
                  </a:moveTo>
                  <a:lnTo>
                    <a:pt x="3749751" y="1683245"/>
                  </a:lnTo>
                  <a:lnTo>
                    <a:pt x="3743045" y="1683245"/>
                  </a:lnTo>
                  <a:lnTo>
                    <a:pt x="3740315" y="1685988"/>
                  </a:lnTo>
                  <a:lnTo>
                    <a:pt x="3740315" y="1692706"/>
                  </a:lnTo>
                  <a:lnTo>
                    <a:pt x="3743045" y="1695424"/>
                  </a:lnTo>
                  <a:lnTo>
                    <a:pt x="3749751" y="1695424"/>
                  </a:lnTo>
                  <a:lnTo>
                    <a:pt x="3752481" y="1692706"/>
                  </a:lnTo>
                  <a:lnTo>
                    <a:pt x="3752481" y="1685988"/>
                  </a:lnTo>
                  <a:close/>
                </a:path>
                <a:path w="3905250" h="1764665">
                  <a:moveTo>
                    <a:pt x="3753205" y="72542"/>
                  </a:moveTo>
                  <a:lnTo>
                    <a:pt x="3750487" y="69799"/>
                  </a:lnTo>
                  <a:lnTo>
                    <a:pt x="3743769" y="69799"/>
                  </a:lnTo>
                  <a:lnTo>
                    <a:pt x="3741039" y="72542"/>
                  </a:lnTo>
                  <a:lnTo>
                    <a:pt x="3741039" y="79260"/>
                  </a:lnTo>
                  <a:lnTo>
                    <a:pt x="3743769" y="81978"/>
                  </a:lnTo>
                  <a:lnTo>
                    <a:pt x="3750487" y="81978"/>
                  </a:lnTo>
                  <a:lnTo>
                    <a:pt x="3753205" y="79260"/>
                  </a:lnTo>
                  <a:lnTo>
                    <a:pt x="3753205" y="72542"/>
                  </a:lnTo>
                  <a:close/>
                </a:path>
                <a:path w="3905250" h="1764665">
                  <a:moveTo>
                    <a:pt x="3763264" y="1662785"/>
                  </a:moveTo>
                  <a:lnTo>
                    <a:pt x="3760546" y="1660055"/>
                  </a:lnTo>
                  <a:lnTo>
                    <a:pt x="3753815" y="1660055"/>
                  </a:lnTo>
                  <a:lnTo>
                    <a:pt x="3751084" y="1662785"/>
                  </a:lnTo>
                  <a:lnTo>
                    <a:pt x="3751084" y="1669503"/>
                  </a:lnTo>
                  <a:lnTo>
                    <a:pt x="3753815" y="1672221"/>
                  </a:lnTo>
                  <a:lnTo>
                    <a:pt x="3760546" y="1672221"/>
                  </a:lnTo>
                  <a:lnTo>
                    <a:pt x="3763264" y="1669503"/>
                  </a:lnTo>
                  <a:lnTo>
                    <a:pt x="3763264" y="1662785"/>
                  </a:lnTo>
                  <a:close/>
                </a:path>
                <a:path w="3905250" h="1764665">
                  <a:moveTo>
                    <a:pt x="3763276" y="96088"/>
                  </a:moveTo>
                  <a:lnTo>
                    <a:pt x="3760546" y="93357"/>
                  </a:lnTo>
                  <a:lnTo>
                    <a:pt x="3753828" y="93357"/>
                  </a:lnTo>
                  <a:lnTo>
                    <a:pt x="3751097" y="96088"/>
                  </a:lnTo>
                  <a:lnTo>
                    <a:pt x="3751097" y="102806"/>
                  </a:lnTo>
                  <a:lnTo>
                    <a:pt x="3753828" y="105524"/>
                  </a:lnTo>
                  <a:lnTo>
                    <a:pt x="3760546" y="105524"/>
                  </a:lnTo>
                  <a:lnTo>
                    <a:pt x="3763276" y="102806"/>
                  </a:lnTo>
                  <a:lnTo>
                    <a:pt x="3763276" y="96088"/>
                  </a:lnTo>
                  <a:close/>
                </a:path>
                <a:path w="3905250" h="1764665">
                  <a:moveTo>
                    <a:pt x="3773005" y="119748"/>
                  </a:moveTo>
                  <a:lnTo>
                    <a:pt x="3770261" y="117030"/>
                  </a:lnTo>
                  <a:lnTo>
                    <a:pt x="3763556" y="117030"/>
                  </a:lnTo>
                  <a:lnTo>
                    <a:pt x="3760825" y="119748"/>
                  </a:lnTo>
                  <a:lnTo>
                    <a:pt x="3760825" y="126479"/>
                  </a:lnTo>
                  <a:lnTo>
                    <a:pt x="3763556" y="129209"/>
                  </a:lnTo>
                  <a:lnTo>
                    <a:pt x="3770261" y="129209"/>
                  </a:lnTo>
                  <a:lnTo>
                    <a:pt x="3773005" y="126479"/>
                  </a:lnTo>
                  <a:lnTo>
                    <a:pt x="3773005" y="119748"/>
                  </a:lnTo>
                  <a:close/>
                </a:path>
                <a:path w="3905250" h="1764665">
                  <a:moveTo>
                    <a:pt x="3773728" y="1639443"/>
                  </a:moveTo>
                  <a:lnTo>
                    <a:pt x="3770998" y="1636712"/>
                  </a:lnTo>
                  <a:lnTo>
                    <a:pt x="3764292" y="1636712"/>
                  </a:lnTo>
                  <a:lnTo>
                    <a:pt x="3761549" y="1639443"/>
                  </a:lnTo>
                  <a:lnTo>
                    <a:pt x="3761549" y="1646161"/>
                  </a:lnTo>
                  <a:lnTo>
                    <a:pt x="3764292" y="1648891"/>
                  </a:lnTo>
                  <a:lnTo>
                    <a:pt x="3770998" y="1648891"/>
                  </a:lnTo>
                  <a:lnTo>
                    <a:pt x="3773728" y="1646161"/>
                  </a:lnTo>
                  <a:lnTo>
                    <a:pt x="3773728" y="1639443"/>
                  </a:lnTo>
                  <a:close/>
                </a:path>
                <a:path w="3905250" h="1764665">
                  <a:moveTo>
                    <a:pt x="3782314" y="143560"/>
                  </a:moveTo>
                  <a:lnTo>
                    <a:pt x="3779596" y="140830"/>
                  </a:lnTo>
                  <a:lnTo>
                    <a:pt x="3772878" y="140830"/>
                  </a:lnTo>
                  <a:lnTo>
                    <a:pt x="3770147" y="143560"/>
                  </a:lnTo>
                  <a:lnTo>
                    <a:pt x="3770147" y="150279"/>
                  </a:lnTo>
                  <a:lnTo>
                    <a:pt x="3772878" y="153009"/>
                  </a:lnTo>
                  <a:lnTo>
                    <a:pt x="3779596" y="153009"/>
                  </a:lnTo>
                  <a:lnTo>
                    <a:pt x="3782314" y="150279"/>
                  </a:lnTo>
                  <a:lnTo>
                    <a:pt x="3782314" y="143560"/>
                  </a:lnTo>
                  <a:close/>
                </a:path>
                <a:path w="3905250" h="1764665">
                  <a:moveTo>
                    <a:pt x="3783990" y="1615973"/>
                  </a:moveTo>
                  <a:lnTo>
                    <a:pt x="3781260" y="1613242"/>
                  </a:lnTo>
                  <a:lnTo>
                    <a:pt x="3774554" y="1613242"/>
                  </a:lnTo>
                  <a:lnTo>
                    <a:pt x="3771811" y="1615973"/>
                  </a:lnTo>
                  <a:lnTo>
                    <a:pt x="3771811" y="1622691"/>
                  </a:lnTo>
                  <a:lnTo>
                    <a:pt x="3774554" y="1625409"/>
                  </a:lnTo>
                  <a:lnTo>
                    <a:pt x="3781260" y="1625409"/>
                  </a:lnTo>
                  <a:lnTo>
                    <a:pt x="3783990" y="1622691"/>
                  </a:lnTo>
                  <a:lnTo>
                    <a:pt x="3783990" y="1615973"/>
                  </a:lnTo>
                  <a:close/>
                </a:path>
                <a:path w="3905250" h="1764665">
                  <a:moveTo>
                    <a:pt x="3791432" y="167474"/>
                  </a:moveTo>
                  <a:lnTo>
                    <a:pt x="3788702" y="164757"/>
                  </a:lnTo>
                  <a:lnTo>
                    <a:pt x="3781983" y="164757"/>
                  </a:lnTo>
                  <a:lnTo>
                    <a:pt x="3779253" y="167474"/>
                  </a:lnTo>
                  <a:lnTo>
                    <a:pt x="3779253" y="174205"/>
                  </a:lnTo>
                  <a:lnTo>
                    <a:pt x="3781983" y="176936"/>
                  </a:lnTo>
                  <a:lnTo>
                    <a:pt x="3788702" y="176936"/>
                  </a:lnTo>
                  <a:lnTo>
                    <a:pt x="3791432" y="174205"/>
                  </a:lnTo>
                  <a:lnTo>
                    <a:pt x="3791432" y="167474"/>
                  </a:lnTo>
                  <a:close/>
                </a:path>
                <a:path w="3905250" h="1764665">
                  <a:moveTo>
                    <a:pt x="3793833" y="1592364"/>
                  </a:moveTo>
                  <a:lnTo>
                    <a:pt x="3791115" y="1589633"/>
                  </a:lnTo>
                  <a:lnTo>
                    <a:pt x="3784396" y="1589633"/>
                  </a:lnTo>
                  <a:lnTo>
                    <a:pt x="3781666" y="1592364"/>
                  </a:lnTo>
                  <a:lnTo>
                    <a:pt x="3781666" y="1599095"/>
                  </a:lnTo>
                  <a:lnTo>
                    <a:pt x="3784396" y="1601812"/>
                  </a:lnTo>
                  <a:lnTo>
                    <a:pt x="3791115" y="1601812"/>
                  </a:lnTo>
                  <a:lnTo>
                    <a:pt x="3793833" y="1599095"/>
                  </a:lnTo>
                  <a:lnTo>
                    <a:pt x="3793833" y="1592364"/>
                  </a:lnTo>
                  <a:close/>
                </a:path>
                <a:path w="3905250" h="1764665">
                  <a:moveTo>
                    <a:pt x="3800233" y="191528"/>
                  </a:moveTo>
                  <a:lnTo>
                    <a:pt x="3797503" y="188798"/>
                  </a:lnTo>
                  <a:lnTo>
                    <a:pt x="3790785" y="188798"/>
                  </a:lnTo>
                  <a:lnTo>
                    <a:pt x="3788054" y="191528"/>
                  </a:lnTo>
                  <a:lnTo>
                    <a:pt x="3788054" y="198247"/>
                  </a:lnTo>
                  <a:lnTo>
                    <a:pt x="3790785" y="200977"/>
                  </a:lnTo>
                  <a:lnTo>
                    <a:pt x="3797503" y="200977"/>
                  </a:lnTo>
                  <a:lnTo>
                    <a:pt x="3800233" y="198247"/>
                  </a:lnTo>
                  <a:lnTo>
                    <a:pt x="3800233" y="191528"/>
                  </a:lnTo>
                  <a:close/>
                </a:path>
                <a:path w="3905250" h="1764665">
                  <a:moveTo>
                    <a:pt x="3803472" y="1568640"/>
                  </a:moveTo>
                  <a:lnTo>
                    <a:pt x="3800754" y="1565910"/>
                  </a:lnTo>
                  <a:lnTo>
                    <a:pt x="3794023" y="1565910"/>
                  </a:lnTo>
                  <a:lnTo>
                    <a:pt x="3791305" y="1568640"/>
                  </a:lnTo>
                  <a:lnTo>
                    <a:pt x="3791305" y="1575358"/>
                  </a:lnTo>
                  <a:lnTo>
                    <a:pt x="3794023" y="1578076"/>
                  </a:lnTo>
                  <a:lnTo>
                    <a:pt x="3800754" y="1578076"/>
                  </a:lnTo>
                  <a:lnTo>
                    <a:pt x="3803472" y="1575358"/>
                  </a:lnTo>
                  <a:lnTo>
                    <a:pt x="3803472" y="1568640"/>
                  </a:lnTo>
                  <a:close/>
                </a:path>
                <a:path w="3905250" h="1764665">
                  <a:moveTo>
                    <a:pt x="3808704" y="215684"/>
                  </a:moveTo>
                  <a:lnTo>
                    <a:pt x="3805986" y="212953"/>
                  </a:lnTo>
                  <a:lnTo>
                    <a:pt x="3799255" y="212953"/>
                  </a:lnTo>
                  <a:lnTo>
                    <a:pt x="3796538" y="215684"/>
                  </a:lnTo>
                  <a:lnTo>
                    <a:pt x="3796538" y="222402"/>
                  </a:lnTo>
                  <a:lnTo>
                    <a:pt x="3799255" y="225132"/>
                  </a:lnTo>
                  <a:lnTo>
                    <a:pt x="3805986" y="225132"/>
                  </a:lnTo>
                  <a:lnTo>
                    <a:pt x="3808704" y="222402"/>
                  </a:lnTo>
                  <a:lnTo>
                    <a:pt x="3808704" y="215684"/>
                  </a:lnTo>
                  <a:close/>
                </a:path>
                <a:path w="3905250" h="1764665">
                  <a:moveTo>
                    <a:pt x="3812679" y="1544777"/>
                  </a:moveTo>
                  <a:lnTo>
                    <a:pt x="3809962" y="1542046"/>
                  </a:lnTo>
                  <a:lnTo>
                    <a:pt x="3803243" y="1542046"/>
                  </a:lnTo>
                  <a:lnTo>
                    <a:pt x="3800513" y="1544777"/>
                  </a:lnTo>
                  <a:lnTo>
                    <a:pt x="3800513" y="1551508"/>
                  </a:lnTo>
                  <a:lnTo>
                    <a:pt x="3803243" y="1554226"/>
                  </a:lnTo>
                  <a:lnTo>
                    <a:pt x="3809962" y="1554226"/>
                  </a:lnTo>
                  <a:lnTo>
                    <a:pt x="3812679" y="1551508"/>
                  </a:lnTo>
                  <a:lnTo>
                    <a:pt x="3812679" y="1544777"/>
                  </a:lnTo>
                  <a:close/>
                </a:path>
                <a:path w="3905250" h="1764665">
                  <a:moveTo>
                    <a:pt x="3816781" y="239941"/>
                  </a:moveTo>
                  <a:lnTo>
                    <a:pt x="3814051" y="237210"/>
                  </a:lnTo>
                  <a:lnTo>
                    <a:pt x="3807333" y="237210"/>
                  </a:lnTo>
                  <a:lnTo>
                    <a:pt x="3804602" y="239941"/>
                  </a:lnTo>
                  <a:lnTo>
                    <a:pt x="3804602" y="246672"/>
                  </a:lnTo>
                  <a:lnTo>
                    <a:pt x="3807333" y="249389"/>
                  </a:lnTo>
                  <a:lnTo>
                    <a:pt x="3814051" y="249389"/>
                  </a:lnTo>
                  <a:lnTo>
                    <a:pt x="3816781" y="246672"/>
                  </a:lnTo>
                  <a:lnTo>
                    <a:pt x="3816781" y="239941"/>
                  </a:lnTo>
                  <a:close/>
                </a:path>
                <a:path w="3905250" h="1764665">
                  <a:moveTo>
                    <a:pt x="3821684" y="1520812"/>
                  </a:moveTo>
                  <a:lnTo>
                    <a:pt x="3818966" y="1518081"/>
                  </a:lnTo>
                  <a:lnTo>
                    <a:pt x="3812248" y="1518081"/>
                  </a:lnTo>
                  <a:lnTo>
                    <a:pt x="3809517" y="1520812"/>
                  </a:lnTo>
                  <a:lnTo>
                    <a:pt x="3809517" y="1527530"/>
                  </a:lnTo>
                  <a:lnTo>
                    <a:pt x="3812248" y="1530261"/>
                  </a:lnTo>
                  <a:lnTo>
                    <a:pt x="3818966" y="1530261"/>
                  </a:lnTo>
                  <a:lnTo>
                    <a:pt x="3821684" y="1527530"/>
                  </a:lnTo>
                  <a:lnTo>
                    <a:pt x="3821684" y="1520812"/>
                  </a:lnTo>
                  <a:close/>
                </a:path>
                <a:path w="3905250" h="1764665">
                  <a:moveTo>
                    <a:pt x="3824630" y="264312"/>
                  </a:moveTo>
                  <a:lnTo>
                    <a:pt x="3821900" y="261594"/>
                  </a:lnTo>
                  <a:lnTo>
                    <a:pt x="3815181" y="261594"/>
                  </a:lnTo>
                  <a:lnTo>
                    <a:pt x="3812451" y="264312"/>
                  </a:lnTo>
                  <a:lnTo>
                    <a:pt x="3812451" y="271030"/>
                  </a:lnTo>
                  <a:lnTo>
                    <a:pt x="3815181" y="273761"/>
                  </a:lnTo>
                  <a:lnTo>
                    <a:pt x="3821900" y="273761"/>
                  </a:lnTo>
                  <a:lnTo>
                    <a:pt x="3824630" y="271030"/>
                  </a:lnTo>
                  <a:lnTo>
                    <a:pt x="3824630" y="264312"/>
                  </a:lnTo>
                  <a:close/>
                </a:path>
                <a:path w="3905250" h="1764665">
                  <a:moveTo>
                    <a:pt x="3830383" y="1496720"/>
                  </a:moveTo>
                  <a:lnTo>
                    <a:pt x="3827653" y="1493989"/>
                  </a:lnTo>
                  <a:lnTo>
                    <a:pt x="3820934" y="1493989"/>
                  </a:lnTo>
                  <a:lnTo>
                    <a:pt x="3818217" y="1496720"/>
                  </a:lnTo>
                  <a:lnTo>
                    <a:pt x="3818217" y="1503451"/>
                  </a:lnTo>
                  <a:lnTo>
                    <a:pt x="3820934" y="1506169"/>
                  </a:lnTo>
                  <a:lnTo>
                    <a:pt x="3827653" y="1506169"/>
                  </a:lnTo>
                  <a:lnTo>
                    <a:pt x="3830383" y="1503451"/>
                  </a:lnTo>
                  <a:lnTo>
                    <a:pt x="3830383" y="1496720"/>
                  </a:lnTo>
                  <a:close/>
                </a:path>
                <a:path w="3905250" h="1764665">
                  <a:moveTo>
                    <a:pt x="3832060" y="288798"/>
                  </a:moveTo>
                  <a:lnTo>
                    <a:pt x="3829329" y="286054"/>
                  </a:lnTo>
                  <a:lnTo>
                    <a:pt x="3822611" y="286054"/>
                  </a:lnTo>
                  <a:lnTo>
                    <a:pt x="3819880" y="288798"/>
                  </a:lnTo>
                  <a:lnTo>
                    <a:pt x="3819880" y="295516"/>
                  </a:lnTo>
                  <a:lnTo>
                    <a:pt x="3822611" y="298234"/>
                  </a:lnTo>
                  <a:lnTo>
                    <a:pt x="3829329" y="298234"/>
                  </a:lnTo>
                  <a:lnTo>
                    <a:pt x="3832060" y="295516"/>
                  </a:lnTo>
                  <a:lnTo>
                    <a:pt x="3832060" y="288798"/>
                  </a:lnTo>
                  <a:close/>
                </a:path>
                <a:path w="3905250" h="1764665">
                  <a:moveTo>
                    <a:pt x="3838651" y="1472526"/>
                  </a:moveTo>
                  <a:lnTo>
                    <a:pt x="3835933" y="1469796"/>
                  </a:lnTo>
                  <a:lnTo>
                    <a:pt x="3829202" y="1469796"/>
                  </a:lnTo>
                  <a:lnTo>
                    <a:pt x="3826484" y="1472526"/>
                  </a:lnTo>
                  <a:lnTo>
                    <a:pt x="3826484" y="1479245"/>
                  </a:lnTo>
                  <a:lnTo>
                    <a:pt x="3829202" y="1481975"/>
                  </a:lnTo>
                  <a:lnTo>
                    <a:pt x="3835933" y="1481975"/>
                  </a:lnTo>
                  <a:lnTo>
                    <a:pt x="3838651" y="1479245"/>
                  </a:lnTo>
                  <a:lnTo>
                    <a:pt x="3838651" y="1472526"/>
                  </a:lnTo>
                  <a:close/>
                </a:path>
                <a:path w="3905250" h="1764665">
                  <a:moveTo>
                    <a:pt x="3839286" y="313359"/>
                  </a:moveTo>
                  <a:lnTo>
                    <a:pt x="3836543" y="310629"/>
                  </a:lnTo>
                  <a:lnTo>
                    <a:pt x="3829837" y="310629"/>
                  </a:lnTo>
                  <a:lnTo>
                    <a:pt x="3827107" y="313359"/>
                  </a:lnTo>
                  <a:lnTo>
                    <a:pt x="3827107" y="320078"/>
                  </a:lnTo>
                  <a:lnTo>
                    <a:pt x="3829837" y="322795"/>
                  </a:lnTo>
                  <a:lnTo>
                    <a:pt x="3836543" y="322795"/>
                  </a:lnTo>
                  <a:lnTo>
                    <a:pt x="3839286" y="320078"/>
                  </a:lnTo>
                  <a:lnTo>
                    <a:pt x="3839286" y="313359"/>
                  </a:lnTo>
                  <a:close/>
                </a:path>
                <a:path w="3905250" h="1764665">
                  <a:moveTo>
                    <a:pt x="3846093" y="338010"/>
                  </a:moveTo>
                  <a:lnTo>
                    <a:pt x="3843350" y="335292"/>
                  </a:lnTo>
                  <a:lnTo>
                    <a:pt x="3836644" y="335292"/>
                  </a:lnTo>
                  <a:lnTo>
                    <a:pt x="3833914" y="338010"/>
                  </a:lnTo>
                  <a:lnTo>
                    <a:pt x="3833914" y="344754"/>
                  </a:lnTo>
                  <a:lnTo>
                    <a:pt x="3836644" y="347472"/>
                  </a:lnTo>
                  <a:lnTo>
                    <a:pt x="3843350" y="347472"/>
                  </a:lnTo>
                  <a:lnTo>
                    <a:pt x="3846093" y="344754"/>
                  </a:lnTo>
                  <a:lnTo>
                    <a:pt x="3846093" y="338010"/>
                  </a:lnTo>
                  <a:close/>
                </a:path>
                <a:path w="3905250" h="1764665">
                  <a:moveTo>
                    <a:pt x="3846728" y="1448206"/>
                  </a:moveTo>
                  <a:lnTo>
                    <a:pt x="3843998" y="1445488"/>
                  </a:lnTo>
                  <a:lnTo>
                    <a:pt x="3837267" y="1445488"/>
                  </a:lnTo>
                  <a:lnTo>
                    <a:pt x="3834549" y="1448206"/>
                  </a:lnTo>
                  <a:lnTo>
                    <a:pt x="3834549" y="1454950"/>
                  </a:lnTo>
                  <a:lnTo>
                    <a:pt x="3837267" y="1457667"/>
                  </a:lnTo>
                  <a:lnTo>
                    <a:pt x="3843998" y="1457667"/>
                  </a:lnTo>
                  <a:lnTo>
                    <a:pt x="3846728" y="1454950"/>
                  </a:lnTo>
                  <a:lnTo>
                    <a:pt x="3846728" y="1448206"/>
                  </a:lnTo>
                  <a:close/>
                </a:path>
                <a:path w="3905250" h="1764665">
                  <a:moveTo>
                    <a:pt x="3852583" y="362762"/>
                  </a:moveTo>
                  <a:lnTo>
                    <a:pt x="3849852" y="360032"/>
                  </a:lnTo>
                  <a:lnTo>
                    <a:pt x="3843134" y="360032"/>
                  </a:lnTo>
                  <a:lnTo>
                    <a:pt x="3840403" y="362762"/>
                  </a:lnTo>
                  <a:lnTo>
                    <a:pt x="3840403" y="369481"/>
                  </a:lnTo>
                  <a:lnTo>
                    <a:pt x="3843134" y="372211"/>
                  </a:lnTo>
                  <a:lnTo>
                    <a:pt x="3849852" y="372211"/>
                  </a:lnTo>
                  <a:lnTo>
                    <a:pt x="3852583" y="369481"/>
                  </a:lnTo>
                  <a:lnTo>
                    <a:pt x="3852583" y="362762"/>
                  </a:lnTo>
                  <a:close/>
                </a:path>
                <a:path w="3905250" h="1764665">
                  <a:moveTo>
                    <a:pt x="3854373" y="1423809"/>
                  </a:moveTo>
                  <a:lnTo>
                    <a:pt x="3851630" y="1421079"/>
                  </a:lnTo>
                  <a:lnTo>
                    <a:pt x="3844925" y="1421079"/>
                  </a:lnTo>
                  <a:lnTo>
                    <a:pt x="3842194" y="1423809"/>
                  </a:lnTo>
                  <a:lnTo>
                    <a:pt x="3842194" y="1430540"/>
                  </a:lnTo>
                  <a:lnTo>
                    <a:pt x="3844925" y="1433258"/>
                  </a:lnTo>
                  <a:lnTo>
                    <a:pt x="3851630" y="1433258"/>
                  </a:lnTo>
                  <a:lnTo>
                    <a:pt x="3854373" y="1430540"/>
                  </a:lnTo>
                  <a:lnTo>
                    <a:pt x="3854373" y="1423809"/>
                  </a:lnTo>
                  <a:close/>
                </a:path>
                <a:path w="3905250" h="1764665">
                  <a:moveTo>
                    <a:pt x="3858755" y="387591"/>
                  </a:moveTo>
                  <a:lnTo>
                    <a:pt x="3856037" y="384873"/>
                  </a:lnTo>
                  <a:lnTo>
                    <a:pt x="3849306" y="384873"/>
                  </a:lnTo>
                  <a:lnTo>
                    <a:pt x="3846588" y="387591"/>
                  </a:lnTo>
                  <a:lnTo>
                    <a:pt x="3846588" y="394322"/>
                  </a:lnTo>
                  <a:lnTo>
                    <a:pt x="3849306" y="397052"/>
                  </a:lnTo>
                  <a:lnTo>
                    <a:pt x="3856037" y="397052"/>
                  </a:lnTo>
                  <a:lnTo>
                    <a:pt x="3858755" y="394322"/>
                  </a:lnTo>
                  <a:lnTo>
                    <a:pt x="3858755" y="387591"/>
                  </a:lnTo>
                  <a:close/>
                </a:path>
                <a:path w="3905250" h="1764665">
                  <a:moveTo>
                    <a:pt x="3861790" y="1399298"/>
                  </a:moveTo>
                  <a:lnTo>
                    <a:pt x="3859060" y="1396580"/>
                  </a:lnTo>
                  <a:lnTo>
                    <a:pt x="3852354" y="1396580"/>
                  </a:lnTo>
                  <a:lnTo>
                    <a:pt x="3849611" y="1399298"/>
                  </a:lnTo>
                  <a:lnTo>
                    <a:pt x="3849611" y="1406029"/>
                  </a:lnTo>
                  <a:lnTo>
                    <a:pt x="3852354" y="1408760"/>
                  </a:lnTo>
                  <a:lnTo>
                    <a:pt x="3859060" y="1408760"/>
                  </a:lnTo>
                  <a:lnTo>
                    <a:pt x="3861790" y="1406029"/>
                  </a:lnTo>
                  <a:lnTo>
                    <a:pt x="3861790" y="1399298"/>
                  </a:lnTo>
                  <a:close/>
                </a:path>
                <a:path w="3905250" h="1764665">
                  <a:moveTo>
                    <a:pt x="3864622" y="412521"/>
                  </a:moveTo>
                  <a:lnTo>
                    <a:pt x="3861892" y="409778"/>
                  </a:lnTo>
                  <a:lnTo>
                    <a:pt x="3855174" y="409778"/>
                  </a:lnTo>
                  <a:lnTo>
                    <a:pt x="3852443" y="412521"/>
                  </a:lnTo>
                  <a:lnTo>
                    <a:pt x="3852443" y="419239"/>
                  </a:lnTo>
                  <a:lnTo>
                    <a:pt x="3855174" y="421957"/>
                  </a:lnTo>
                  <a:lnTo>
                    <a:pt x="3861892" y="421957"/>
                  </a:lnTo>
                  <a:lnTo>
                    <a:pt x="3864622" y="419239"/>
                  </a:lnTo>
                  <a:lnTo>
                    <a:pt x="3864622" y="412521"/>
                  </a:lnTo>
                  <a:close/>
                </a:path>
                <a:path w="3905250" h="1764665">
                  <a:moveTo>
                    <a:pt x="3870172" y="437502"/>
                  </a:moveTo>
                  <a:lnTo>
                    <a:pt x="3867442" y="434771"/>
                  </a:lnTo>
                  <a:lnTo>
                    <a:pt x="3860723" y="434771"/>
                  </a:lnTo>
                  <a:lnTo>
                    <a:pt x="3857993" y="437502"/>
                  </a:lnTo>
                  <a:lnTo>
                    <a:pt x="3857993" y="444220"/>
                  </a:lnTo>
                  <a:lnTo>
                    <a:pt x="3860723" y="446951"/>
                  </a:lnTo>
                  <a:lnTo>
                    <a:pt x="3867442" y="446951"/>
                  </a:lnTo>
                  <a:lnTo>
                    <a:pt x="3870172" y="444220"/>
                  </a:lnTo>
                  <a:lnTo>
                    <a:pt x="3870172" y="437502"/>
                  </a:lnTo>
                  <a:close/>
                </a:path>
                <a:path w="3905250" h="1764665">
                  <a:moveTo>
                    <a:pt x="3875405" y="462559"/>
                  </a:moveTo>
                  <a:lnTo>
                    <a:pt x="3872687" y="459828"/>
                  </a:lnTo>
                  <a:lnTo>
                    <a:pt x="3865956" y="459828"/>
                  </a:lnTo>
                  <a:lnTo>
                    <a:pt x="3863238" y="462559"/>
                  </a:lnTo>
                  <a:lnTo>
                    <a:pt x="3863238" y="469277"/>
                  </a:lnTo>
                  <a:lnTo>
                    <a:pt x="3865956" y="472008"/>
                  </a:lnTo>
                  <a:lnTo>
                    <a:pt x="3872687" y="472008"/>
                  </a:lnTo>
                  <a:lnTo>
                    <a:pt x="3875405" y="469277"/>
                  </a:lnTo>
                  <a:lnTo>
                    <a:pt x="3875405" y="462559"/>
                  </a:lnTo>
                  <a:close/>
                </a:path>
                <a:path w="3905250" h="1764665">
                  <a:moveTo>
                    <a:pt x="3875621" y="1350022"/>
                  </a:moveTo>
                  <a:lnTo>
                    <a:pt x="3872890" y="1347292"/>
                  </a:lnTo>
                  <a:lnTo>
                    <a:pt x="3866172" y="1347292"/>
                  </a:lnTo>
                  <a:lnTo>
                    <a:pt x="3863441" y="1350022"/>
                  </a:lnTo>
                  <a:lnTo>
                    <a:pt x="3863441" y="1356753"/>
                  </a:lnTo>
                  <a:lnTo>
                    <a:pt x="3866172" y="1359471"/>
                  </a:lnTo>
                  <a:lnTo>
                    <a:pt x="3872890" y="1359471"/>
                  </a:lnTo>
                  <a:lnTo>
                    <a:pt x="3875621" y="1356753"/>
                  </a:lnTo>
                  <a:lnTo>
                    <a:pt x="3875621" y="1350022"/>
                  </a:lnTo>
                  <a:close/>
                </a:path>
                <a:path w="3905250" h="1764665">
                  <a:moveTo>
                    <a:pt x="3880231" y="487680"/>
                  </a:moveTo>
                  <a:lnTo>
                    <a:pt x="3877500" y="484949"/>
                  </a:lnTo>
                  <a:lnTo>
                    <a:pt x="3870782" y="484949"/>
                  </a:lnTo>
                  <a:lnTo>
                    <a:pt x="3868051" y="487680"/>
                  </a:lnTo>
                  <a:lnTo>
                    <a:pt x="3868051" y="494398"/>
                  </a:lnTo>
                  <a:lnTo>
                    <a:pt x="3870782" y="497128"/>
                  </a:lnTo>
                  <a:lnTo>
                    <a:pt x="3877500" y="497128"/>
                  </a:lnTo>
                  <a:lnTo>
                    <a:pt x="3880231" y="494398"/>
                  </a:lnTo>
                  <a:lnTo>
                    <a:pt x="3880231" y="487680"/>
                  </a:lnTo>
                  <a:close/>
                </a:path>
                <a:path w="3905250" h="1764665">
                  <a:moveTo>
                    <a:pt x="3882009" y="1325257"/>
                  </a:moveTo>
                  <a:lnTo>
                    <a:pt x="3879278" y="1322527"/>
                  </a:lnTo>
                  <a:lnTo>
                    <a:pt x="3872560" y="1322527"/>
                  </a:lnTo>
                  <a:lnTo>
                    <a:pt x="3869829" y="1325257"/>
                  </a:lnTo>
                  <a:lnTo>
                    <a:pt x="3869829" y="1331988"/>
                  </a:lnTo>
                  <a:lnTo>
                    <a:pt x="3872560" y="1334706"/>
                  </a:lnTo>
                  <a:lnTo>
                    <a:pt x="3879278" y="1334706"/>
                  </a:lnTo>
                  <a:lnTo>
                    <a:pt x="3882009" y="1331988"/>
                  </a:lnTo>
                  <a:lnTo>
                    <a:pt x="3882009" y="1325257"/>
                  </a:lnTo>
                  <a:close/>
                </a:path>
                <a:path w="3905250" h="1764665">
                  <a:moveTo>
                    <a:pt x="3888079" y="1300403"/>
                  </a:moveTo>
                  <a:lnTo>
                    <a:pt x="3885349" y="1297673"/>
                  </a:lnTo>
                  <a:lnTo>
                    <a:pt x="3878630" y="1297673"/>
                  </a:lnTo>
                  <a:lnTo>
                    <a:pt x="3875900" y="1300403"/>
                  </a:lnTo>
                  <a:lnTo>
                    <a:pt x="3875900" y="1307122"/>
                  </a:lnTo>
                  <a:lnTo>
                    <a:pt x="3878630" y="1309852"/>
                  </a:lnTo>
                  <a:lnTo>
                    <a:pt x="3885349" y="1309852"/>
                  </a:lnTo>
                  <a:lnTo>
                    <a:pt x="3888079" y="1307122"/>
                  </a:lnTo>
                  <a:lnTo>
                    <a:pt x="3888079" y="1300403"/>
                  </a:lnTo>
                  <a:close/>
                </a:path>
                <a:path w="3905250" h="1764665">
                  <a:moveTo>
                    <a:pt x="3892893" y="563397"/>
                  </a:moveTo>
                  <a:lnTo>
                    <a:pt x="3890162" y="560679"/>
                  </a:lnTo>
                  <a:lnTo>
                    <a:pt x="3883444" y="560679"/>
                  </a:lnTo>
                  <a:lnTo>
                    <a:pt x="3880713" y="563397"/>
                  </a:lnTo>
                  <a:lnTo>
                    <a:pt x="3880713" y="570128"/>
                  </a:lnTo>
                  <a:lnTo>
                    <a:pt x="3883444" y="572858"/>
                  </a:lnTo>
                  <a:lnTo>
                    <a:pt x="3890162" y="572858"/>
                  </a:lnTo>
                  <a:lnTo>
                    <a:pt x="3892893" y="570128"/>
                  </a:lnTo>
                  <a:lnTo>
                    <a:pt x="3892893" y="563397"/>
                  </a:lnTo>
                  <a:close/>
                </a:path>
                <a:path w="3905250" h="1764665">
                  <a:moveTo>
                    <a:pt x="3893832" y="1275473"/>
                  </a:moveTo>
                  <a:lnTo>
                    <a:pt x="3891102" y="1272743"/>
                  </a:lnTo>
                  <a:lnTo>
                    <a:pt x="3884384" y="1272743"/>
                  </a:lnTo>
                  <a:lnTo>
                    <a:pt x="3881653" y="1275473"/>
                  </a:lnTo>
                  <a:lnTo>
                    <a:pt x="3881653" y="1282192"/>
                  </a:lnTo>
                  <a:lnTo>
                    <a:pt x="3884384" y="1284922"/>
                  </a:lnTo>
                  <a:lnTo>
                    <a:pt x="3891102" y="1284922"/>
                  </a:lnTo>
                  <a:lnTo>
                    <a:pt x="3893832" y="1282192"/>
                  </a:lnTo>
                  <a:lnTo>
                    <a:pt x="3893832" y="1275473"/>
                  </a:lnTo>
                  <a:close/>
                </a:path>
                <a:path w="3905250" h="1764665">
                  <a:moveTo>
                    <a:pt x="3896461" y="588759"/>
                  </a:moveTo>
                  <a:lnTo>
                    <a:pt x="3893731" y="586028"/>
                  </a:lnTo>
                  <a:lnTo>
                    <a:pt x="3887012" y="586028"/>
                  </a:lnTo>
                  <a:lnTo>
                    <a:pt x="3884282" y="588759"/>
                  </a:lnTo>
                  <a:lnTo>
                    <a:pt x="3884282" y="595490"/>
                  </a:lnTo>
                  <a:lnTo>
                    <a:pt x="3887012" y="598208"/>
                  </a:lnTo>
                  <a:lnTo>
                    <a:pt x="3893731" y="598208"/>
                  </a:lnTo>
                  <a:lnTo>
                    <a:pt x="3896461" y="595490"/>
                  </a:lnTo>
                  <a:lnTo>
                    <a:pt x="3896461" y="588759"/>
                  </a:lnTo>
                  <a:close/>
                </a:path>
                <a:path w="3905250" h="1764665">
                  <a:moveTo>
                    <a:pt x="3899598" y="614159"/>
                  </a:moveTo>
                  <a:lnTo>
                    <a:pt x="3896868" y="611416"/>
                  </a:lnTo>
                  <a:lnTo>
                    <a:pt x="3890162" y="611416"/>
                  </a:lnTo>
                  <a:lnTo>
                    <a:pt x="3887432" y="614159"/>
                  </a:lnTo>
                  <a:lnTo>
                    <a:pt x="3887432" y="620877"/>
                  </a:lnTo>
                  <a:lnTo>
                    <a:pt x="3890162" y="623595"/>
                  </a:lnTo>
                  <a:lnTo>
                    <a:pt x="3896868" y="623595"/>
                  </a:lnTo>
                  <a:lnTo>
                    <a:pt x="3899598" y="620877"/>
                  </a:lnTo>
                  <a:lnTo>
                    <a:pt x="3899598" y="614159"/>
                  </a:lnTo>
                  <a:close/>
                </a:path>
                <a:path w="3905250" h="1764665">
                  <a:moveTo>
                    <a:pt x="3902430" y="639572"/>
                  </a:moveTo>
                  <a:lnTo>
                    <a:pt x="3899700" y="636854"/>
                  </a:lnTo>
                  <a:lnTo>
                    <a:pt x="3892981" y="636854"/>
                  </a:lnTo>
                  <a:lnTo>
                    <a:pt x="3890251" y="639572"/>
                  </a:lnTo>
                  <a:lnTo>
                    <a:pt x="3890251" y="646303"/>
                  </a:lnTo>
                  <a:lnTo>
                    <a:pt x="3892981" y="649033"/>
                  </a:lnTo>
                  <a:lnTo>
                    <a:pt x="3899700" y="649033"/>
                  </a:lnTo>
                  <a:lnTo>
                    <a:pt x="3902430" y="646303"/>
                  </a:lnTo>
                  <a:lnTo>
                    <a:pt x="3902430" y="639572"/>
                  </a:lnTo>
                  <a:close/>
                </a:path>
                <a:path w="3905250" h="1764665">
                  <a:moveTo>
                    <a:pt x="3905034" y="665048"/>
                  </a:moveTo>
                  <a:lnTo>
                    <a:pt x="3902316" y="662305"/>
                  </a:lnTo>
                  <a:lnTo>
                    <a:pt x="3895598" y="662305"/>
                  </a:lnTo>
                  <a:lnTo>
                    <a:pt x="3892854" y="665048"/>
                  </a:lnTo>
                  <a:lnTo>
                    <a:pt x="3892854" y="671766"/>
                  </a:lnTo>
                  <a:lnTo>
                    <a:pt x="3895598" y="674484"/>
                  </a:lnTo>
                  <a:lnTo>
                    <a:pt x="3902316" y="674484"/>
                  </a:lnTo>
                  <a:lnTo>
                    <a:pt x="3905034" y="671766"/>
                  </a:lnTo>
                  <a:lnTo>
                    <a:pt x="3905034" y="665048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11888826" y="8319192"/>
              <a:ext cx="3780790" cy="2201545"/>
            </a:xfrm>
            <a:custGeom>
              <a:avLst/>
              <a:gdLst/>
              <a:ahLst/>
              <a:cxnLst/>
              <a:rect l="l" t="t" r="r" b="b"/>
              <a:pathLst>
                <a:path w="3780790" h="2201545">
                  <a:moveTo>
                    <a:pt x="12179" y="542632"/>
                  </a:moveTo>
                  <a:lnTo>
                    <a:pt x="9448" y="539902"/>
                  </a:lnTo>
                  <a:lnTo>
                    <a:pt x="2730" y="539902"/>
                  </a:lnTo>
                  <a:lnTo>
                    <a:pt x="0" y="542632"/>
                  </a:lnTo>
                  <a:lnTo>
                    <a:pt x="0" y="549351"/>
                  </a:lnTo>
                  <a:lnTo>
                    <a:pt x="2730" y="552081"/>
                  </a:lnTo>
                  <a:lnTo>
                    <a:pt x="9448" y="552081"/>
                  </a:lnTo>
                  <a:lnTo>
                    <a:pt x="12179" y="549351"/>
                  </a:lnTo>
                  <a:lnTo>
                    <a:pt x="12179" y="542632"/>
                  </a:lnTo>
                  <a:close/>
                </a:path>
                <a:path w="3780790" h="2201545">
                  <a:moveTo>
                    <a:pt x="22225" y="519087"/>
                  </a:moveTo>
                  <a:lnTo>
                    <a:pt x="19507" y="516369"/>
                  </a:lnTo>
                  <a:lnTo>
                    <a:pt x="12788" y="516369"/>
                  </a:lnTo>
                  <a:lnTo>
                    <a:pt x="10045" y="519087"/>
                  </a:lnTo>
                  <a:lnTo>
                    <a:pt x="10045" y="525818"/>
                  </a:lnTo>
                  <a:lnTo>
                    <a:pt x="12788" y="528548"/>
                  </a:lnTo>
                  <a:lnTo>
                    <a:pt x="19507" y="528548"/>
                  </a:lnTo>
                  <a:lnTo>
                    <a:pt x="22225" y="525818"/>
                  </a:lnTo>
                  <a:lnTo>
                    <a:pt x="22225" y="519087"/>
                  </a:lnTo>
                  <a:close/>
                </a:path>
                <a:path w="3780790" h="2201545">
                  <a:moveTo>
                    <a:pt x="32600" y="495681"/>
                  </a:moveTo>
                  <a:lnTo>
                    <a:pt x="29870" y="492950"/>
                  </a:lnTo>
                  <a:lnTo>
                    <a:pt x="23152" y="492950"/>
                  </a:lnTo>
                  <a:lnTo>
                    <a:pt x="20434" y="495681"/>
                  </a:lnTo>
                  <a:lnTo>
                    <a:pt x="20434" y="502412"/>
                  </a:lnTo>
                  <a:lnTo>
                    <a:pt x="23152" y="505129"/>
                  </a:lnTo>
                  <a:lnTo>
                    <a:pt x="29870" y="505129"/>
                  </a:lnTo>
                  <a:lnTo>
                    <a:pt x="32600" y="502412"/>
                  </a:lnTo>
                  <a:lnTo>
                    <a:pt x="32600" y="495681"/>
                  </a:lnTo>
                  <a:close/>
                </a:path>
                <a:path w="3780790" h="2201545">
                  <a:moveTo>
                    <a:pt x="43281" y="472414"/>
                  </a:moveTo>
                  <a:lnTo>
                    <a:pt x="40538" y="469684"/>
                  </a:lnTo>
                  <a:lnTo>
                    <a:pt x="33832" y="469684"/>
                  </a:lnTo>
                  <a:lnTo>
                    <a:pt x="31102" y="472414"/>
                  </a:lnTo>
                  <a:lnTo>
                    <a:pt x="31102" y="479145"/>
                  </a:lnTo>
                  <a:lnTo>
                    <a:pt x="33832" y="481863"/>
                  </a:lnTo>
                  <a:lnTo>
                    <a:pt x="40538" y="481863"/>
                  </a:lnTo>
                  <a:lnTo>
                    <a:pt x="43281" y="479145"/>
                  </a:lnTo>
                  <a:lnTo>
                    <a:pt x="43281" y="472414"/>
                  </a:lnTo>
                  <a:close/>
                </a:path>
                <a:path w="3780790" h="2201545">
                  <a:moveTo>
                    <a:pt x="54267" y="449287"/>
                  </a:moveTo>
                  <a:lnTo>
                    <a:pt x="51549" y="446557"/>
                  </a:lnTo>
                  <a:lnTo>
                    <a:pt x="44831" y="446557"/>
                  </a:lnTo>
                  <a:lnTo>
                    <a:pt x="42100" y="449287"/>
                  </a:lnTo>
                  <a:lnTo>
                    <a:pt x="42100" y="456018"/>
                  </a:lnTo>
                  <a:lnTo>
                    <a:pt x="44831" y="458736"/>
                  </a:lnTo>
                  <a:lnTo>
                    <a:pt x="51549" y="458736"/>
                  </a:lnTo>
                  <a:lnTo>
                    <a:pt x="54267" y="456018"/>
                  </a:lnTo>
                  <a:lnTo>
                    <a:pt x="54267" y="449287"/>
                  </a:lnTo>
                  <a:close/>
                </a:path>
                <a:path w="3780790" h="2201545">
                  <a:moveTo>
                    <a:pt x="65468" y="426300"/>
                  </a:moveTo>
                  <a:lnTo>
                    <a:pt x="62738" y="423570"/>
                  </a:lnTo>
                  <a:lnTo>
                    <a:pt x="56032" y="423570"/>
                  </a:lnTo>
                  <a:lnTo>
                    <a:pt x="53301" y="426300"/>
                  </a:lnTo>
                  <a:lnTo>
                    <a:pt x="53301" y="433031"/>
                  </a:lnTo>
                  <a:lnTo>
                    <a:pt x="56032" y="435749"/>
                  </a:lnTo>
                  <a:lnTo>
                    <a:pt x="62738" y="435749"/>
                  </a:lnTo>
                  <a:lnTo>
                    <a:pt x="65468" y="433031"/>
                  </a:lnTo>
                  <a:lnTo>
                    <a:pt x="65468" y="426300"/>
                  </a:lnTo>
                  <a:close/>
                </a:path>
                <a:path w="3780790" h="2201545">
                  <a:moveTo>
                    <a:pt x="77000" y="403453"/>
                  </a:moveTo>
                  <a:lnTo>
                    <a:pt x="74269" y="400735"/>
                  </a:lnTo>
                  <a:lnTo>
                    <a:pt x="67551" y="400735"/>
                  </a:lnTo>
                  <a:lnTo>
                    <a:pt x="64820" y="403453"/>
                  </a:lnTo>
                  <a:lnTo>
                    <a:pt x="64820" y="410197"/>
                  </a:lnTo>
                  <a:lnTo>
                    <a:pt x="67551" y="412915"/>
                  </a:lnTo>
                  <a:lnTo>
                    <a:pt x="74269" y="412915"/>
                  </a:lnTo>
                  <a:lnTo>
                    <a:pt x="77000" y="410197"/>
                  </a:lnTo>
                  <a:lnTo>
                    <a:pt x="77000" y="403453"/>
                  </a:lnTo>
                  <a:close/>
                </a:path>
                <a:path w="3780790" h="2201545">
                  <a:moveTo>
                    <a:pt x="88925" y="380784"/>
                  </a:moveTo>
                  <a:lnTo>
                    <a:pt x="86207" y="378040"/>
                  </a:lnTo>
                  <a:lnTo>
                    <a:pt x="79489" y="378040"/>
                  </a:lnTo>
                  <a:lnTo>
                    <a:pt x="76746" y="380784"/>
                  </a:lnTo>
                  <a:lnTo>
                    <a:pt x="76746" y="387502"/>
                  </a:lnTo>
                  <a:lnTo>
                    <a:pt x="79489" y="390220"/>
                  </a:lnTo>
                  <a:lnTo>
                    <a:pt x="86207" y="390220"/>
                  </a:lnTo>
                  <a:lnTo>
                    <a:pt x="88925" y="387502"/>
                  </a:lnTo>
                  <a:lnTo>
                    <a:pt x="88925" y="380784"/>
                  </a:lnTo>
                  <a:close/>
                </a:path>
                <a:path w="3780790" h="2201545">
                  <a:moveTo>
                    <a:pt x="113436" y="335876"/>
                  </a:moveTo>
                  <a:lnTo>
                    <a:pt x="110705" y="333146"/>
                  </a:lnTo>
                  <a:lnTo>
                    <a:pt x="103987" y="333146"/>
                  </a:lnTo>
                  <a:lnTo>
                    <a:pt x="101269" y="335876"/>
                  </a:lnTo>
                  <a:lnTo>
                    <a:pt x="101269" y="342607"/>
                  </a:lnTo>
                  <a:lnTo>
                    <a:pt x="103987" y="345325"/>
                  </a:lnTo>
                  <a:lnTo>
                    <a:pt x="110705" y="345325"/>
                  </a:lnTo>
                  <a:lnTo>
                    <a:pt x="113436" y="342607"/>
                  </a:lnTo>
                  <a:lnTo>
                    <a:pt x="113436" y="335876"/>
                  </a:lnTo>
                  <a:close/>
                </a:path>
                <a:path w="3780790" h="2201545">
                  <a:moveTo>
                    <a:pt x="126199" y="313677"/>
                  </a:moveTo>
                  <a:lnTo>
                    <a:pt x="123469" y="310946"/>
                  </a:lnTo>
                  <a:lnTo>
                    <a:pt x="116763" y="310946"/>
                  </a:lnTo>
                  <a:lnTo>
                    <a:pt x="114033" y="313677"/>
                  </a:lnTo>
                  <a:lnTo>
                    <a:pt x="114033" y="320408"/>
                  </a:lnTo>
                  <a:lnTo>
                    <a:pt x="116763" y="323126"/>
                  </a:lnTo>
                  <a:lnTo>
                    <a:pt x="123469" y="323126"/>
                  </a:lnTo>
                  <a:lnTo>
                    <a:pt x="126199" y="320408"/>
                  </a:lnTo>
                  <a:lnTo>
                    <a:pt x="126199" y="313677"/>
                  </a:lnTo>
                  <a:close/>
                </a:path>
                <a:path w="3780790" h="2201545">
                  <a:moveTo>
                    <a:pt x="139192" y="291642"/>
                  </a:moveTo>
                  <a:lnTo>
                    <a:pt x="136461" y="288912"/>
                  </a:lnTo>
                  <a:lnTo>
                    <a:pt x="129743" y="288912"/>
                  </a:lnTo>
                  <a:lnTo>
                    <a:pt x="127025" y="291642"/>
                  </a:lnTo>
                  <a:lnTo>
                    <a:pt x="127025" y="298361"/>
                  </a:lnTo>
                  <a:lnTo>
                    <a:pt x="129743" y="301091"/>
                  </a:lnTo>
                  <a:lnTo>
                    <a:pt x="136461" y="301091"/>
                  </a:lnTo>
                  <a:lnTo>
                    <a:pt x="139192" y="298361"/>
                  </a:lnTo>
                  <a:lnTo>
                    <a:pt x="139192" y="291642"/>
                  </a:lnTo>
                  <a:close/>
                </a:path>
                <a:path w="3780790" h="2201545">
                  <a:moveTo>
                    <a:pt x="152501" y="269773"/>
                  </a:moveTo>
                  <a:lnTo>
                    <a:pt x="149771" y="267042"/>
                  </a:lnTo>
                  <a:lnTo>
                    <a:pt x="143052" y="267042"/>
                  </a:lnTo>
                  <a:lnTo>
                    <a:pt x="140322" y="269773"/>
                  </a:lnTo>
                  <a:lnTo>
                    <a:pt x="140322" y="276504"/>
                  </a:lnTo>
                  <a:lnTo>
                    <a:pt x="143052" y="279222"/>
                  </a:lnTo>
                  <a:lnTo>
                    <a:pt x="149771" y="279222"/>
                  </a:lnTo>
                  <a:lnTo>
                    <a:pt x="152501" y="276504"/>
                  </a:lnTo>
                  <a:lnTo>
                    <a:pt x="152501" y="269773"/>
                  </a:lnTo>
                  <a:close/>
                </a:path>
                <a:path w="3780790" h="2201545">
                  <a:moveTo>
                    <a:pt x="166103" y="248081"/>
                  </a:moveTo>
                  <a:lnTo>
                    <a:pt x="163372" y="245364"/>
                  </a:lnTo>
                  <a:lnTo>
                    <a:pt x="156654" y="245364"/>
                  </a:lnTo>
                  <a:lnTo>
                    <a:pt x="153924" y="248081"/>
                  </a:lnTo>
                  <a:lnTo>
                    <a:pt x="153924" y="254812"/>
                  </a:lnTo>
                  <a:lnTo>
                    <a:pt x="156654" y="257543"/>
                  </a:lnTo>
                  <a:lnTo>
                    <a:pt x="163372" y="257543"/>
                  </a:lnTo>
                  <a:lnTo>
                    <a:pt x="166103" y="254812"/>
                  </a:lnTo>
                  <a:lnTo>
                    <a:pt x="166103" y="248081"/>
                  </a:lnTo>
                  <a:close/>
                </a:path>
                <a:path w="3780790" h="2201545">
                  <a:moveTo>
                    <a:pt x="179933" y="226580"/>
                  </a:moveTo>
                  <a:lnTo>
                    <a:pt x="177203" y="223837"/>
                  </a:lnTo>
                  <a:lnTo>
                    <a:pt x="170472" y="223837"/>
                  </a:lnTo>
                  <a:lnTo>
                    <a:pt x="167754" y="226580"/>
                  </a:lnTo>
                  <a:lnTo>
                    <a:pt x="167754" y="233299"/>
                  </a:lnTo>
                  <a:lnTo>
                    <a:pt x="170472" y="236016"/>
                  </a:lnTo>
                  <a:lnTo>
                    <a:pt x="177203" y="236016"/>
                  </a:lnTo>
                  <a:lnTo>
                    <a:pt x="179933" y="233299"/>
                  </a:lnTo>
                  <a:lnTo>
                    <a:pt x="179933" y="226580"/>
                  </a:lnTo>
                  <a:close/>
                </a:path>
                <a:path w="3780790" h="2201545">
                  <a:moveTo>
                    <a:pt x="194056" y="205244"/>
                  </a:moveTo>
                  <a:lnTo>
                    <a:pt x="191338" y="202514"/>
                  </a:lnTo>
                  <a:lnTo>
                    <a:pt x="184607" y="202514"/>
                  </a:lnTo>
                  <a:lnTo>
                    <a:pt x="181889" y="205244"/>
                  </a:lnTo>
                  <a:lnTo>
                    <a:pt x="181889" y="211963"/>
                  </a:lnTo>
                  <a:lnTo>
                    <a:pt x="184607" y="214693"/>
                  </a:lnTo>
                  <a:lnTo>
                    <a:pt x="191338" y="214693"/>
                  </a:lnTo>
                  <a:lnTo>
                    <a:pt x="194056" y="211963"/>
                  </a:lnTo>
                  <a:lnTo>
                    <a:pt x="194056" y="205244"/>
                  </a:lnTo>
                  <a:close/>
                </a:path>
                <a:path w="3780790" h="2201545">
                  <a:moveTo>
                    <a:pt x="208508" y="184099"/>
                  </a:moveTo>
                  <a:lnTo>
                    <a:pt x="205778" y="181356"/>
                  </a:lnTo>
                  <a:lnTo>
                    <a:pt x="199059" y="181356"/>
                  </a:lnTo>
                  <a:lnTo>
                    <a:pt x="196329" y="184099"/>
                  </a:lnTo>
                  <a:lnTo>
                    <a:pt x="196329" y="190817"/>
                  </a:lnTo>
                  <a:lnTo>
                    <a:pt x="199059" y="193535"/>
                  </a:lnTo>
                  <a:lnTo>
                    <a:pt x="205778" y="193535"/>
                  </a:lnTo>
                  <a:lnTo>
                    <a:pt x="208508" y="190817"/>
                  </a:lnTo>
                  <a:lnTo>
                    <a:pt x="208508" y="184099"/>
                  </a:lnTo>
                  <a:close/>
                </a:path>
                <a:path w="3780790" h="2201545">
                  <a:moveTo>
                    <a:pt x="223164" y="163144"/>
                  </a:moveTo>
                  <a:lnTo>
                    <a:pt x="220433" y="160413"/>
                  </a:lnTo>
                  <a:lnTo>
                    <a:pt x="213715" y="160413"/>
                  </a:lnTo>
                  <a:lnTo>
                    <a:pt x="210985" y="163144"/>
                  </a:lnTo>
                  <a:lnTo>
                    <a:pt x="210985" y="169862"/>
                  </a:lnTo>
                  <a:lnTo>
                    <a:pt x="213715" y="172593"/>
                  </a:lnTo>
                  <a:lnTo>
                    <a:pt x="220433" y="172593"/>
                  </a:lnTo>
                  <a:lnTo>
                    <a:pt x="223164" y="169862"/>
                  </a:lnTo>
                  <a:lnTo>
                    <a:pt x="223164" y="163144"/>
                  </a:lnTo>
                  <a:close/>
                </a:path>
                <a:path w="3780790" h="2201545">
                  <a:moveTo>
                    <a:pt x="238137" y="142379"/>
                  </a:moveTo>
                  <a:lnTo>
                    <a:pt x="235419" y="139649"/>
                  </a:lnTo>
                  <a:lnTo>
                    <a:pt x="228688" y="139649"/>
                  </a:lnTo>
                  <a:lnTo>
                    <a:pt x="225958" y="142379"/>
                  </a:lnTo>
                  <a:lnTo>
                    <a:pt x="225958" y="149098"/>
                  </a:lnTo>
                  <a:lnTo>
                    <a:pt x="228688" y="151828"/>
                  </a:lnTo>
                  <a:lnTo>
                    <a:pt x="235419" y="151828"/>
                  </a:lnTo>
                  <a:lnTo>
                    <a:pt x="238137" y="149098"/>
                  </a:lnTo>
                  <a:lnTo>
                    <a:pt x="238137" y="142379"/>
                  </a:lnTo>
                  <a:close/>
                </a:path>
                <a:path w="3780790" h="2201545">
                  <a:moveTo>
                    <a:pt x="253326" y="121805"/>
                  </a:moveTo>
                  <a:lnTo>
                    <a:pt x="250596" y="119075"/>
                  </a:lnTo>
                  <a:lnTo>
                    <a:pt x="243878" y="119075"/>
                  </a:lnTo>
                  <a:lnTo>
                    <a:pt x="241160" y="121805"/>
                  </a:lnTo>
                  <a:lnTo>
                    <a:pt x="241160" y="128536"/>
                  </a:lnTo>
                  <a:lnTo>
                    <a:pt x="243878" y="131254"/>
                  </a:lnTo>
                  <a:lnTo>
                    <a:pt x="250596" y="131254"/>
                  </a:lnTo>
                  <a:lnTo>
                    <a:pt x="253326" y="128536"/>
                  </a:lnTo>
                  <a:lnTo>
                    <a:pt x="253326" y="121805"/>
                  </a:lnTo>
                  <a:close/>
                </a:path>
                <a:path w="3780790" h="2201545">
                  <a:moveTo>
                    <a:pt x="268820" y="101447"/>
                  </a:moveTo>
                  <a:lnTo>
                    <a:pt x="266090" y="98717"/>
                  </a:lnTo>
                  <a:lnTo>
                    <a:pt x="259372" y="98717"/>
                  </a:lnTo>
                  <a:lnTo>
                    <a:pt x="256641" y="101447"/>
                  </a:lnTo>
                  <a:lnTo>
                    <a:pt x="256641" y="108165"/>
                  </a:lnTo>
                  <a:lnTo>
                    <a:pt x="259372" y="110896"/>
                  </a:lnTo>
                  <a:lnTo>
                    <a:pt x="266090" y="110896"/>
                  </a:lnTo>
                  <a:lnTo>
                    <a:pt x="268820" y="108165"/>
                  </a:lnTo>
                  <a:lnTo>
                    <a:pt x="268820" y="101447"/>
                  </a:lnTo>
                  <a:close/>
                </a:path>
                <a:path w="3780790" h="2201545">
                  <a:moveTo>
                    <a:pt x="284632" y="81280"/>
                  </a:moveTo>
                  <a:lnTo>
                    <a:pt x="281901" y="78549"/>
                  </a:lnTo>
                  <a:lnTo>
                    <a:pt x="275183" y="78549"/>
                  </a:lnTo>
                  <a:lnTo>
                    <a:pt x="272465" y="81280"/>
                  </a:lnTo>
                  <a:lnTo>
                    <a:pt x="272465" y="87998"/>
                  </a:lnTo>
                  <a:lnTo>
                    <a:pt x="275183" y="90728"/>
                  </a:lnTo>
                  <a:lnTo>
                    <a:pt x="281901" y="90728"/>
                  </a:lnTo>
                  <a:lnTo>
                    <a:pt x="284632" y="87998"/>
                  </a:lnTo>
                  <a:lnTo>
                    <a:pt x="284632" y="81280"/>
                  </a:lnTo>
                  <a:close/>
                </a:path>
                <a:path w="3780790" h="2201545">
                  <a:moveTo>
                    <a:pt x="300647" y="61328"/>
                  </a:moveTo>
                  <a:lnTo>
                    <a:pt x="297916" y="58585"/>
                  </a:lnTo>
                  <a:lnTo>
                    <a:pt x="291211" y="58585"/>
                  </a:lnTo>
                  <a:lnTo>
                    <a:pt x="288467" y="61328"/>
                  </a:lnTo>
                  <a:lnTo>
                    <a:pt x="288467" y="68046"/>
                  </a:lnTo>
                  <a:lnTo>
                    <a:pt x="291211" y="70764"/>
                  </a:lnTo>
                  <a:lnTo>
                    <a:pt x="297916" y="70764"/>
                  </a:lnTo>
                  <a:lnTo>
                    <a:pt x="300647" y="68046"/>
                  </a:lnTo>
                  <a:lnTo>
                    <a:pt x="300647" y="61328"/>
                  </a:lnTo>
                  <a:close/>
                </a:path>
                <a:path w="3780790" h="2201545">
                  <a:moveTo>
                    <a:pt x="316877" y="41567"/>
                  </a:moveTo>
                  <a:lnTo>
                    <a:pt x="314159" y="38836"/>
                  </a:lnTo>
                  <a:lnTo>
                    <a:pt x="307441" y="38836"/>
                  </a:lnTo>
                  <a:lnTo>
                    <a:pt x="304711" y="41567"/>
                  </a:lnTo>
                  <a:lnTo>
                    <a:pt x="304711" y="48298"/>
                  </a:lnTo>
                  <a:lnTo>
                    <a:pt x="307441" y="51015"/>
                  </a:lnTo>
                  <a:lnTo>
                    <a:pt x="314159" y="51015"/>
                  </a:lnTo>
                  <a:lnTo>
                    <a:pt x="316877" y="48298"/>
                  </a:lnTo>
                  <a:lnTo>
                    <a:pt x="316877" y="41567"/>
                  </a:lnTo>
                  <a:close/>
                </a:path>
                <a:path w="3780790" h="2201545">
                  <a:moveTo>
                    <a:pt x="333425" y="22047"/>
                  </a:moveTo>
                  <a:lnTo>
                    <a:pt x="330708" y="19316"/>
                  </a:lnTo>
                  <a:lnTo>
                    <a:pt x="323977" y="19316"/>
                  </a:lnTo>
                  <a:lnTo>
                    <a:pt x="321259" y="22047"/>
                  </a:lnTo>
                  <a:lnTo>
                    <a:pt x="321259" y="28765"/>
                  </a:lnTo>
                  <a:lnTo>
                    <a:pt x="323977" y="31496"/>
                  </a:lnTo>
                  <a:lnTo>
                    <a:pt x="330708" y="31496"/>
                  </a:lnTo>
                  <a:lnTo>
                    <a:pt x="333425" y="28765"/>
                  </a:lnTo>
                  <a:lnTo>
                    <a:pt x="333425" y="22047"/>
                  </a:lnTo>
                  <a:close/>
                </a:path>
                <a:path w="3780790" h="2201545">
                  <a:moveTo>
                    <a:pt x="350278" y="2730"/>
                  </a:moveTo>
                  <a:lnTo>
                    <a:pt x="347548" y="0"/>
                  </a:lnTo>
                  <a:lnTo>
                    <a:pt x="340842" y="0"/>
                  </a:lnTo>
                  <a:lnTo>
                    <a:pt x="338099" y="2730"/>
                  </a:lnTo>
                  <a:lnTo>
                    <a:pt x="338099" y="9448"/>
                  </a:lnTo>
                  <a:lnTo>
                    <a:pt x="340842" y="12179"/>
                  </a:lnTo>
                  <a:lnTo>
                    <a:pt x="347548" y="12179"/>
                  </a:lnTo>
                  <a:lnTo>
                    <a:pt x="350278" y="9448"/>
                  </a:lnTo>
                  <a:lnTo>
                    <a:pt x="350278" y="2730"/>
                  </a:lnTo>
                  <a:close/>
                </a:path>
                <a:path w="3780790" h="2201545">
                  <a:moveTo>
                    <a:pt x="3520757" y="302641"/>
                  </a:moveTo>
                  <a:lnTo>
                    <a:pt x="3518027" y="299910"/>
                  </a:lnTo>
                  <a:lnTo>
                    <a:pt x="3511321" y="299910"/>
                  </a:lnTo>
                  <a:lnTo>
                    <a:pt x="3508578" y="302641"/>
                  </a:lnTo>
                  <a:lnTo>
                    <a:pt x="3508578" y="309372"/>
                  </a:lnTo>
                  <a:lnTo>
                    <a:pt x="3511321" y="312089"/>
                  </a:lnTo>
                  <a:lnTo>
                    <a:pt x="3518027" y="312089"/>
                  </a:lnTo>
                  <a:lnTo>
                    <a:pt x="3520757" y="309372"/>
                  </a:lnTo>
                  <a:lnTo>
                    <a:pt x="3520757" y="302641"/>
                  </a:lnTo>
                  <a:close/>
                </a:path>
                <a:path w="3780790" h="2201545">
                  <a:moveTo>
                    <a:pt x="3533635" y="324764"/>
                  </a:moveTo>
                  <a:lnTo>
                    <a:pt x="3530917" y="322033"/>
                  </a:lnTo>
                  <a:lnTo>
                    <a:pt x="3524199" y="322033"/>
                  </a:lnTo>
                  <a:lnTo>
                    <a:pt x="3521468" y="324764"/>
                  </a:lnTo>
                  <a:lnTo>
                    <a:pt x="3521468" y="331482"/>
                  </a:lnTo>
                  <a:lnTo>
                    <a:pt x="3524199" y="334200"/>
                  </a:lnTo>
                  <a:lnTo>
                    <a:pt x="3530917" y="334200"/>
                  </a:lnTo>
                  <a:lnTo>
                    <a:pt x="3533635" y="331482"/>
                  </a:lnTo>
                  <a:lnTo>
                    <a:pt x="3533635" y="324764"/>
                  </a:lnTo>
                  <a:close/>
                </a:path>
                <a:path w="3780790" h="2201545">
                  <a:moveTo>
                    <a:pt x="3546221" y="347052"/>
                  </a:moveTo>
                  <a:lnTo>
                    <a:pt x="3543477" y="344322"/>
                  </a:lnTo>
                  <a:lnTo>
                    <a:pt x="3536759" y="344322"/>
                  </a:lnTo>
                  <a:lnTo>
                    <a:pt x="3534041" y="347052"/>
                  </a:lnTo>
                  <a:lnTo>
                    <a:pt x="3534041" y="353771"/>
                  </a:lnTo>
                  <a:lnTo>
                    <a:pt x="3536759" y="356501"/>
                  </a:lnTo>
                  <a:lnTo>
                    <a:pt x="3543477" y="356501"/>
                  </a:lnTo>
                  <a:lnTo>
                    <a:pt x="3546221" y="353771"/>
                  </a:lnTo>
                  <a:lnTo>
                    <a:pt x="3546221" y="347052"/>
                  </a:lnTo>
                  <a:close/>
                </a:path>
                <a:path w="3780790" h="2201545">
                  <a:moveTo>
                    <a:pt x="3558565" y="369506"/>
                  </a:moveTo>
                  <a:lnTo>
                    <a:pt x="3555835" y="366776"/>
                  </a:lnTo>
                  <a:lnTo>
                    <a:pt x="3549116" y="366776"/>
                  </a:lnTo>
                  <a:lnTo>
                    <a:pt x="3546398" y="369506"/>
                  </a:lnTo>
                  <a:lnTo>
                    <a:pt x="3546398" y="376224"/>
                  </a:lnTo>
                  <a:lnTo>
                    <a:pt x="3549116" y="378942"/>
                  </a:lnTo>
                  <a:lnTo>
                    <a:pt x="3555835" y="378942"/>
                  </a:lnTo>
                  <a:lnTo>
                    <a:pt x="3558565" y="376224"/>
                  </a:lnTo>
                  <a:lnTo>
                    <a:pt x="3558565" y="369506"/>
                  </a:lnTo>
                  <a:close/>
                </a:path>
                <a:path w="3780790" h="2201545">
                  <a:moveTo>
                    <a:pt x="3570503" y="392099"/>
                  </a:moveTo>
                  <a:lnTo>
                    <a:pt x="3567773" y="389382"/>
                  </a:lnTo>
                  <a:lnTo>
                    <a:pt x="3561054" y="389382"/>
                  </a:lnTo>
                  <a:lnTo>
                    <a:pt x="3558336" y="392099"/>
                  </a:lnTo>
                  <a:lnTo>
                    <a:pt x="3558336" y="398830"/>
                  </a:lnTo>
                  <a:lnTo>
                    <a:pt x="3561054" y="401548"/>
                  </a:lnTo>
                  <a:lnTo>
                    <a:pt x="3567773" y="401548"/>
                  </a:lnTo>
                  <a:lnTo>
                    <a:pt x="3570503" y="398830"/>
                  </a:lnTo>
                  <a:lnTo>
                    <a:pt x="3570503" y="392099"/>
                  </a:lnTo>
                  <a:close/>
                </a:path>
                <a:path w="3780790" h="2201545">
                  <a:moveTo>
                    <a:pt x="3582238" y="414858"/>
                  </a:moveTo>
                  <a:lnTo>
                    <a:pt x="3579507" y="412140"/>
                  </a:lnTo>
                  <a:lnTo>
                    <a:pt x="3572776" y="412140"/>
                  </a:lnTo>
                  <a:lnTo>
                    <a:pt x="3570059" y="414858"/>
                  </a:lnTo>
                  <a:lnTo>
                    <a:pt x="3570059" y="421589"/>
                  </a:lnTo>
                  <a:lnTo>
                    <a:pt x="3572776" y="424319"/>
                  </a:lnTo>
                  <a:lnTo>
                    <a:pt x="3579507" y="424319"/>
                  </a:lnTo>
                  <a:lnTo>
                    <a:pt x="3582238" y="421589"/>
                  </a:lnTo>
                  <a:lnTo>
                    <a:pt x="3582238" y="414858"/>
                  </a:lnTo>
                  <a:close/>
                </a:path>
                <a:path w="3780790" h="2201545">
                  <a:moveTo>
                    <a:pt x="3593655" y="437769"/>
                  </a:moveTo>
                  <a:lnTo>
                    <a:pt x="3590912" y="435051"/>
                  </a:lnTo>
                  <a:lnTo>
                    <a:pt x="3584206" y="435051"/>
                  </a:lnTo>
                  <a:lnTo>
                    <a:pt x="3581476" y="437769"/>
                  </a:lnTo>
                  <a:lnTo>
                    <a:pt x="3581476" y="444500"/>
                  </a:lnTo>
                  <a:lnTo>
                    <a:pt x="3584206" y="447230"/>
                  </a:lnTo>
                  <a:lnTo>
                    <a:pt x="3590912" y="447230"/>
                  </a:lnTo>
                  <a:lnTo>
                    <a:pt x="3593655" y="444500"/>
                  </a:lnTo>
                  <a:lnTo>
                    <a:pt x="3593655" y="437769"/>
                  </a:lnTo>
                  <a:close/>
                </a:path>
                <a:path w="3780790" h="2201545">
                  <a:moveTo>
                    <a:pt x="3604742" y="460832"/>
                  </a:moveTo>
                  <a:lnTo>
                    <a:pt x="3602012" y="458101"/>
                  </a:lnTo>
                  <a:lnTo>
                    <a:pt x="3595306" y="458101"/>
                  </a:lnTo>
                  <a:lnTo>
                    <a:pt x="3592576" y="460832"/>
                  </a:lnTo>
                  <a:lnTo>
                    <a:pt x="3592576" y="467550"/>
                  </a:lnTo>
                  <a:lnTo>
                    <a:pt x="3595306" y="470268"/>
                  </a:lnTo>
                  <a:lnTo>
                    <a:pt x="3602012" y="470268"/>
                  </a:lnTo>
                  <a:lnTo>
                    <a:pt x="3604742" y="467550"/>
                  </a:lnTo>
                  <a:lnTo>
                    <a:pt x="3604742" y="460832"/>
                  </a:lnTo>
                  <a:close/>
                </a:path>
                <a:path w="3780790" h="2201545">
                  <a:moveTo>
                    <a:pt x="3613632" y="2191829"/>
                  </a:moveTo>
                  <a:lnTo>
                    <a:pt x="3610914" y="2189099"/>
                  </a:lnTo>
                  <a:lnTo>
                    <a:pt x="3604196" y="2189099"/>
                  </a:lnTo>
                  <a:lnTo>
                    <a:pt x="3601466" y="2191829"/>
                  </a:lnTo>
                  <a:lnTo>
                    <a:pt x="3601466" y="2198547"/>
                  </a:lnTo>
                  <a:lnTo>
                    <a:pt x="3604196" y="2201278"/>
                  </a:lnTo>
                  <a:lnTo>
                    <a:pt x="3610914" y="2201278"/>
                  </a:lnTo>
                  <a:lnTo>
                    <a:pt x="3613632" y="2198547"/>
                  </a:lnTo>
                  <a:lnTo>
                    <a:pt x="3613632" y="2191829"/>
                  </a:lnTo>
                  <a:close/>
                </a:path>
                <a:path w="3780790" h="2201545">
                  <a:moveTo>
                    <a:pt x="3615525" y="484035"/>
                  </a:moveTo>
                  <a:lnTo>
                    <a:pt x="3612807" y="481304"/>
                  </a:lnTo>
                  <a:lnTo>
                    <a:pt x="3606076" y="481304"/>
                  </a:lnTo>
                  <a:lnTo>
                    <a:pt x="3603345" y="484035"/>
                  </a:lnTo>
                  <a:lnTo>
                    <a:pt x="3603345" y="490753"/>
                  </a:lnTo>
                  <a:lnTo>
                    <a:pt x="3606076" y="493483"/>
                  </a:lnTo>
                  <a:lnTo>
                    <a:pt x="3612807" y="493483"/>
                  </a:lnTo>
                  <a:lnTo>
                    <a:pt x="3615525" y="490753"/>
                  </a:lnTo>
                  <a:lnTo>
                    <a:pt x="3615525" y="484035"/>
                  </a:lnTo>
                  <a:close/>
                </a:path>
                <a:path w="3780790" h="2201545">
                  <a:moveTo>
                    <a:pt x="3625989" y="507377"/>
                  </a:moveTo>
                  <a:lnTo>
                    <a:pt x="3623259" y="504634"/>
                  </a:lnTo>
                  <a:lnTo>
                    <a:pt x="3616553" y="504634"/>
                  </a:lnTo>
                  <a:lnTo>
                    <a:pt x="3613810" y="507377"/>
                  </a:lnTo>
                  <a:lnTo>
                    <a:pt x="3613810" y="514096"/>
                  </a:lnTo>
                  <a:lnTo>
                    <a:pt x="3616553" y="516813"/>
                  </a:lnTo>
                  <a:lnTo>
                    <a:pt x="3623259" y="516813"/>
                  </a:lnTo>
                  <a:lnTo>
                    <a:pt x="3625989" y="514096"/>
                  </a:lnTo>
                  <a:lnTo>
                    <a:pt x="3625989" y="507377"/>
                  </a:lnTo>
                  <a:close/>
                </a:path>
                <a:path w="3780790" h="2201545">
                  <a:moveTo>
                    <a:pt x="3635832" y="2145703"/>
                  </a:moveTo>
                  <a:lnTo>
                    <a:pt x="3633101" y="2142985"/>
                  </a:lnTo>
                  <a:lnTo>
                    <a:pt x="3626396" y="2142985"/>
                  </a:lnTo>
                  <a:lnTo>
                    <a:pt x="3623653" y="2145703"/>
                  </a:lnTo>
                  <a:lnTo>
                    <a:pt x="3623653" y="2152434"/>
                  </a:lnTo>
                  <a:lnTo>
                    <a:pt x="3626396" y="2155164"/>
                  </a:lnTo>
                  <a:lnTo>
                    <a:pt x="3633101" y="2155164"/>
                  </a:lnTo>
                  <a:lnTo>
                    <a:pt x="3635832" y="2152434"/>
                  </a:lnTo>
                  <a:lnTo>
                    <a:pt x="3635832" y="2145703"/>
                  </a:lnTo>
                  <a:close/>
                </a:path>
                <a:path w="3780790" h="2201545">
                  <a:moveTo>
                    <a:pt x="3636251" y="530847"/>
                  </a:moveTo>
                  <a:lnTo>
                    <a:pt x="3633520" y="528116"/>
                  </a:lnTo>
                  <a:lnTo>
                    <a:pt x="3626815" y="528116"/>
                  </a:lnTo>
                  <a:lnTo>
                    <a:pt x="3624072" y="530847"/>
                  </a:lnTo>
                  <a:lnTo>
                    <a:pt x="3624072" y="537565"/>
                  </a:lnTo>
                  <a:lnTo>
                    <a:pt x="3626815" y="540296"/>
                  </a:lnTo>
                  <a:lnTo>
                    <a:pt x="3633520" y="540296"/>
                  </a:lnTo>
                  <a:lnTo>
                    <a:pt x="3636251" y="537565"/>
                  </a:lnTo>
                  <a:lnTo>
                    <a:pt x="3636251" y="530847"/>
                  </a:lnTo>
                  <a:close/>
                </a:path>
                <a:path w="3780790" h="2201545">
                  <a:moveTo>
                    <a:pt x="3646093" y="554443"/>
                  </a:moveTo>
                  <a:lnTo>
                    <a:pt x="3643376" y="551713"/>
                  </a:lnTo>
                  <a:lnTo>
                    <a:pt x="3636657" y="551713"/>
                  </a:lnTo>
                  <a:lnTo>
                    <a:pt x="3633927" y="554443"/>
                  </a:lnTo>
                  <a:lnTo>
                    <a:pt x="3633927" y="561174"/>
                  </a:lnTo>
                  <a:lnTo>
                    <a:pt x="3636657" y="563892"/>
                  </a:lnTo>
                  <a:lnTo>
                    <a:pt x="3643376" y="563892"/>
                  </a:lnTo>
                  <a:lnTo>
                    <a:pt x="3646093" y="561174"/>
                  </a:lnTo>
                  <a:lnTo>
                    <a:pt x="3646093" y="554443"/>
                  </a:lnTo>
                  <a:close/>
                </a:path>
                <a:path w="3780790" h="2201545">
                  <a:moveTo>
                    <a:pt x="3646513" y="2122436"/>
                  </a:moveTo>
                  <a:lnTo>
                    <a:pt x="3643795" y="2119719"/>
                  </a:lnTo>
                  <a:lnTo>
                    <a:pt x="3637076" y="2119719"/>
                  </a:lnTo>
                  <a:lnTo>
                    <a:pt x="3634346" y="2122436"/>
                  </a:lnTo>
                  <a:lnTo>
                    <a:pt x="3634346" y="2129167"/>
                  </a:lnTo>
                  <a:lnTo>
                    <a:pt x="3637076" y="2131898"/>
                  </a:lnTo>
                  <a:lnTo>
                    <a:pt x="3643795" y="2131898"/>
                  </a:lnTo>
                  <a:lnTo>
                    <a:pt x="3646513" y="2129167"/>
                  </a:lnTo>
                  <a:lnTo>
                    <a:pt x="3646513" y="2122436"/>
                  </a:lnTo>
                  <a:close/>
                </a:path>
                <a:path w="3780790" h="2201545">
                  <a:moveTo>
                    <a:pt x="3655733" y="578192"/>
                  </a:moveTo>
                  <a:lnTo>
                    <a:pt x="3653015" y="575449"/>
                  </a:lnTo>
                  <a:lnTo>
                    <a:pt x="3646284" y="575449"/>
                  </a:lnTo>
                  <a:lnTo>
                    <a:pt x="3643566" y="578192"/>
                  </a:lnTo>
                  <a:lnTo>
                    <a:pt x="3643566" y="584911"/>
                  </a:lnTo>
                  <a:lnTo>
                    <a:pt x="3646284" y="587629"/>
                  </a:lnTo>
                  <a:lnTo>
                    <a:pt x="3653015" y="587629"/>
                  </a:lnTo>
                  <a:lnTo>
                    <a:pt x="3655733" y="584911"/>
                  </a:lnTo>
                  <a:lnTo>
                    <a:pt x="3655733" y="578192"/>
                  </a:lnTo>
                  <a:close/>
                </a:path>
                <a:path w="3780790" h="2201545">
                  <a:moveTo>
                    <a:pt x="3656888" y="2099030"/>
                  </a:moveTo>
                  <a:lnTo>
                    <a:pt x="3654158" y="2096312"/>
                  </a:lnTo>
                  <a:lnTo>
                    <a:pt x="3647440" y="2096312"/>
                  </a:lnTo>
                  <a:lnTo>
                    <a:pt x="3644722" y="2099030"/>
                  </a:lnTo>
                  <a:lnTo>
                    <a:pt x="3644722" y="2105761"/>
                  </a:lnTo>
                  <a:lnTo>
                    <a:pt x="3647440" y="2108492"/>
                  </a:lnTo>
                  <a:lnTo>
                    <a:pt x="3654158" y="2108492"/>
                  </a:lnTo>
                  <a:lnTo>
                    <a:pt x="3656888" y="2105761"/>
                  </a:lnTo>
                  <a:lnTo>
                    <a:pt x="3656888" y="2099030"/>
                  </a:lnTo>
                  <a:close/>
                </a:path>
                <a:path w="3780790" h="2201545">
                  <a:moveTo>
                    <a:pt x="3664940" y="602043"/>
                  </a:moveTo>
                  <a:lnTo>
                    <a:pt x="3662222" y="599313"/>
                  </a:lnTo>
                  <a:lnTo>
                    <a:pt x="3655504" y="599313"/>
                  </a:lnTo>
                  <a:lnTo>
                    <a:pt x="3652774" y="602043"/>
                  </a:lnTo>
                  <a:lnTo>
                    <a:pt x="3652774" y="608761"/>
                  </a:lnTo>
                  <a:lnTo>
                    <a:pt x="3655504" y="611479"/>
                  </a:lnTo>
                  <a:lnTo>
                    <a:pt x="3662222" y="611479"/>
                  </a:lnTo>
                  <a:lnTo>
                    <a:pt x="3664940" y="608761"/>
                  </a:lnTo>
                  <a:lnTo>
                    <a:pt x="3664940" y="602043"/>
                  </a:lnTo>
                  <a:close/>
                </a:path>
                <a:path w="3780790" h="2201545">
                  <a:moveTo>
                    <a:pt x="3666934" y="2075497"/>
                  </a:moveTo>
                  <a:lnTo>
                    <a:pt x="3664216" y="2072779"/>
                  </a:lnTo>
                  <a:lnTo>
                    <a:pt x="3657485" y="2072779"/>
                  </a:lnTo>
                  <a:lnTo>
                    <a:pt x="3654755" y="2075497"/>
                  </a:lnTo>
                  <a:lnTo>
                    <a:pt x="3654755" y="2082241"/>
                  </a:lnTo>
                  <a:lnTo>
                    <a:pt x="3657485" y="2084959"/>
                  </a:lnTo>
                  <a:lnTo>
                    <a:pt x="3664216" y="2084959"/>
                  </a:lnTo>
                  <a:lnTo>
                    <a:pt x="3666934" y="2082241"/>
                  </a:lnTo>
                  <a:lnTo>
                    <a:pt x="3666934" y="2075497"/>
                  </a:lnTo>
                  <a:close/>
                </a:path>
                <a:path w="3780790" h="2201545">
                  <a:moveTo>
                    <a:pt x="3673945" y="625995"/>
                  </a:moveTo>
                  <a:lnTo>
                    <a:pt x="3671227" y="623277"/>
                  </a:lnTo>
                  <a:lnTo>
                    <a:pt x="3664508" y="623277"/>
                  </a:lnTo>
                  <a:lnTo>
                    <a:pt x="3661778" y="625995"/>
                  </a:lnTo>
                  <a:lnTo>
                    <a:pt x="3661778" y="632714"/>
                  </a:lnTo>
                  <a:lnTo>
                    <a:pt x="3664508" y="635457"/>
                  </a:lnTo>
                  <a:lnTo>
                    <a:pt x="3671227" y="635457"/>
                  </a:lnTo>
                  <a:lnTo>
                    <a:pt x="3673945" y="632714"/>
                  </a:lnTo>
                  <a:lnTo>
                    <a:pt x="3673945" y="625995"/>
                  </a:lnTo>
                  <a:close/>
                </a:path>
                <a:path w="3780790" h="2201545">
                  <a:moveTo>
                    <a:pt x="3676675" y="2051850"/>
                  </a:moveTo>
                  <a:lnTo>
                    <a:pt x="3673945" y="2049119"/>
                  </a:lnTo>
                  <a:lnTo>
                    <a:pt x="3667226" y="2049119"/>
                  </a:lnTo>
                  <a:lnTo>
                    <a:pt x="3664496" y="2051850"/>
                  </a:lnTo>
                  <a:lnTo>
                    <a:pt x="3664496" y="2058568"/>
                  </a:lnTo>
                  <a:lnTo>
                    <a:pt x="3667226" y="2061298"/>
                  </a:lnTo>
                  <a:lnTo>
                    <a:pt x="3673945" y="2061298"/>
                  </a:lnTo>
                  <a:lnTo>
                    <a:pt x="3676675" y="2058568"/>
                  </a:lnTo>
                  <a:lnTo>
                    <a:pt x="3676675" y="2051850"/>
                  </a:lnTo>
                  <a:close/>
                </a:path>
                <a:path w="3780790" h="2201545">
                  <a:moveTo>
                    <a:pt x="3682644" y="650087"/>
                  </a:moveTo>
                  <a:lnTo>
                    <a:pt x="3679914" y="647369"/>
                  </a:lnTo>
                  <a:lnTo>
                    <a:pt x="3673195" y="647369"/>
                  </a:lnTo>
                  <a:lnTo>
                    <a:pt x="3670477" y="650087"/>
                  </a:lnTo>
                  <a:lnTo>
                    <a:pt x="3670477" y="656818"/>
                  </a:lnTo>
                  <a:lnTo>
                    <a:pt x="3673195" y="659549"/>
                  </a:lnTo>
                  <a:lnTo>
                    <a:pt x="3679914" y="659549"/>
                  </a:lnTo>
                  <a:lnTo>
                    <a:pt x="3682644" y="656818"/>
                  </a:lnTo>
                  <a:lnTo>
                    <a:pt x="3682644" y="650087"/>
                  </a:lnTo>
                  <a:close/>
                </a:path>
                <a:path w="3780790" h="2201545">
                  <a:moveTo>
                    <a:pt x="3686200" y="2028063"/>
                  </a:moveTo>
                  <a:lnTo>
                    <a:pt x="3683482" y="2025332"/>
                  </a:lnTo>
                  <a:lnTo>
                    <a:pt x="3676751" y="2025332"/>
                  </a:lnTo>
                  <a:lnTo>
                    <a:pt x="3674033" y="2028063"/>
                  </a:lnTo>
                  <a:lnTo>
                    <a:pt x="3674033" y="2034794"/>
                  </a:lnTo>
                  <a:lnTo>
                    <a:pt x="3676751" y="2037511"/>
                  </a:lnTo>
                  <a:lnTo>
                    <a:pt x="3683482" y="2037511"/>
                  </a:lnTo>
                  <a:lnTo>
                    <a:pt x="3686200" y="2034794"/>
                  </a:lnTo>
                  <a:lnTo>
                    <a:pt x="3686200" y="2028063"/>
                  </a:lnTo>
                  <a:close/>
                </a:path>
                <a:path w="3780790" h="2201545">
                  <a:moveTo>
                    <a:pt x="3690912" y="674293"/>
                  </a:moveTo>
                  <a:lnTo>
                    <a:pt x="3688194" y="671550"/>
                  </a:lnTo>
                  <a:lnTo>
                    <a:pt x="3681463" y="671550"/>
                  </a:lnTo>
                  <a:lnTo>
                    <a:pt x="3678745" y="674293"/>
                  </a:lnTo>
                  <a:lnTo>
                    <a:pt x="3678745" y="681012"/>
                  </a:lnTo>
                  <a:lnTo>
                    <a:pt x="3681463" y="683729"/>
                  </a:lnTo>
                  <a:lnTo>
                    <a:pt x="3688194" y="683729"/>
                  </a:lnTo>
                  <a:lnTo>
                    <a:pt x="3690912" y="681012"/>
                  </a:lnTo>
                  <a:lnTo>
                    <a:pt x="3690912" y="674293"/>
                  </a:lnTo>
                  <a:close/>
                </a:path>
                <a:path w="3780790" h="2201545">
                  <a:moveTo>
                    <a:pt x="3695306" y="2004161"/>
                  </a:moveTo>
                  <a:lnTo>
                    <a:pt x="3692575" y="2001431"/>
                  </a:lnTo>
                  <a:lnTo>
                    <a:pt x="3685870" y="2001431"/>
                  </a:lnTo>
                  <a:lnTo>
                    <a:pt x="3683139" y="2004161"/>
                  </a:lnTo>
                  <a:lnTo>
                    <a:pt x="3683139" y="2010892"/>
                  </a:lnTo>
                  <a:lnTo>
                    <a:pt x="3685870" y="2013610"/>
                  </a:lnTo>
                  <a:lnTo>
                    <a:pt x="3692575" y="2013610"/>
                  </a:lnTo>
                  <a:lnTo>
                    <a:pt x="3695306" y="2010892"/>
                  </a:lnTo>
                  <a:lnTo>
                    <a:pt x="3695306" y="2004161"/>
                  </a:lnTo>
                  <a:close/>
                </a:path>
                <a:path w="3780790" h="2201545">
                  <a:moveTo>
                    <a:pt x="3698989" y="698588"/>
                  </a:moveTo>
                  <a:lnTo>
                    <a:pt x="3696258" y="695871"/>
                  </a:lnTo>
                  <a:lnTo>
                    <a:pt x="3689527" y="695871"/>
                  </a:lnTo>
                  <a:lnTo>
                    <a:pt x="3686810" y="698588"/>
                  </a:lnTo>
                  <a:lnTo>
                    <a:pt x="3686810" y="705319"/>
                  </a:lnTo>
                  <a:lnTo>
                    <a:pt x="3689527" y="708050"/>
                  </a:lnTo>
                  <a:lnTo>
                    <a:pt x="3696258" y="708050"/>
                  </a:lnTo>
                  <a:lnTo>
                    <a:pt x="3698989" y="705319"/>
                  </a:lnTo>
                  <a:lnTo>
                    <a:pt x="3698989" y="698588"/>
                  </a:lnTo>
                  <a:close/>
                </a:path>
                <a:path w="3780790" h="2201545">
                  <a:moveTo>
                    <a:pt x="3704107" y="1980145"/>
                  </a:moveTo>
                  <a:lnTo>
                    <a:pt x="3701389" y="1977415"/>
                  </a:lnTo>
                  <a:lnTo>
                    <a:pt x="3694658" y="1977415"/>
                  </a:lnTo>
                  <a:lnTo>
                    <a:pt x="3691928" y="1980145"/>
                  </a:lnTo>
                  <a:lnTo>
                    <a:pt x="3691928" y="1986876"/>
                  </a:lnTo>
                  <a:lnTo>
                    <a:pt x="3694658" y="1989594"/>
                  </a:lnTo>
                  <a:lnTo>
                    <a:pt x="3701389" y="1989594"/>
                  </a:lnTo>
                  <a:lnTo>
                    <a:pt x="3704107" y="1986876"/>
                  </a:lnTo>
                  <a:lnTo>
                    <a:pt x="3704107" y="1980145"/>
                  </a:lnTo>
                  <a:close/>
                </a:path>
                <a:path w="3780790" h="2201545">
                  <a:moveTo>
                    <a:pt x="3706634" y="722998"/>
                  </a:moveTo>
                  <a:lnTo>
                    <a:pt x="3703891" y="720267"/>
                  </a:lnTo>
                  <a:lnTo>
                    <a:pt x="3697186" y="720267"/>
                  </a:lnTo>
                  <a:lnTo>
                    <a:pt x="3694455" y="722998"/>
                  </a:lnTo>
                  <a:lnTo>
                    <a:pt x="3694455" y="729716"/>
                  </a:lnTo>
                  <a:lnTo>
                    <a:pt x="3697186" y="732447"/>
                  </a:lnTo>
                  <a:lnTo>
                    <a:pt x="3703891" y="732447"/>
                  </a:lnTo>
                  <a:lnTo>
                    <a:pt x="3706634" y="729716"/>
                  </a:lnTo>
                  <a:lnTo>
                    <a:pt x="3706634" y="722998"/>
                  </a:lnTo>
                  <a:close/>
                </a:path>
                <a:path w="3780790" h="2201545">
                  <a:moveTo>
                    <a:pt x="3712692" y="1956015"/>
                  </a:moveTo>
                  <a:lnTo>
                    <a:pt x="3709974" y="1953285"/>
                  </a:lnTo>
                  <a:lnTo>
                    <a:pt x="3703243" y="1953285"/>
                  </a:lnTo>
                  <a:lnTo>
                    <a:pt x="3700526" y="1956015"/>
                  </a:lnTo>
                  <a:lnTo>
                    <a:pt x="3700526" y="1962746"/>
                  </a:lnTo>
                  <a:lnTo>
                    <a:pt x="3703243" y="1965464"/>
                  </a:lnTo>
                  <a:lnTo>
                    <a:pt x="3709974" y="1965464"/>
                  </a:lnTo>
                  <a:lnTo>
                    <a:pt x="3712692" y="1962746"/>
                  </a:lnTo>
                  <a:lnTo>
                    <a:pt x="3712692" y="1956015"/>
                  </a:lnTo>
                  <a:close/>
                </a:path>
                <a:path w="3780790" h="2201545">
                  <a:moveTo>
                    <a:pt x="3714051" y="747496"/>
                  </a:moveTo>
                  <a:lnTo>
                    <a:pt x="3711321" y="744766"/>
                  </a:lnTo>
                  <a:lnTo>
                    <a:pt x="3704615" y="744766"/>
                  </a:lnTo>
                  <a:lnTo>
                    <a:pt x="3701872" y="747496"/>
                  </a:lnTo>
                  <a:lnTo>
                    <a:pt x="3701872" y="754227"/>
                  </a:lnTo>
                  <a:lnTo>
                    <a:pt x="3704615" y="756945"/>
                  </a:lnTo>
                  <a:lnTo>
                    <a:pt x="3711321" y="756945"/>
                  </a:lnTo>
                  <a:lnTo>
                    <a:pt x="3714051" y="754227"/>
                  </a:lnTo>
                  <a:lnTo>
                    <a:pt x="3714051" y="747496"/>
                  </a:lnTo>
                  <a:close/>
                </a:path>
                <a:path w="3780790" h="2201545">
                  <a:moveTo>
                    <a:pt x="3721074" y="772109"/>
                  </a:moveTo>
                  <a:lnTo>
                    <a:pt x="3718331" y="769378"/>
                  </a:lnTo>
                  <a:lnTo>
                    <a:pt x="3711625" y="769378"/>
                  </a:lnTo>
                  <a:lnTo>
                    <a:pt x="3708895" y="772109"/>
                  </a:lnTo>
                  <a:lnTo>
                    <a:pt x="3708895" y="778827"/>
                  </a:lnTo>
                  <a:lnTo>
                    <a:pt x="3711625" y="781558"/>
                  </a:lnTo>
                  <a:lnTo>
                    <a:pt x="3718331" y="781558"/>
                  </a:lnTo>
                  <a:lnTo>
                    <a:pt x="3721074" y="778827"/>
                  </a:lnTo>
                  <a:lnTo>
                    <a:pt x="3721074" y="772109"/>
                  </a:lnTo>
                  <a:close/>
                </a:path>
                <a:path w="3780790" h="2201545">
                  <a:moveTo>
                    <a:pt x="3727881" y="796772"/>
                  </a:moveTo>
                  <a:lnTo>
                    <a:pt x="3725151" y="794054"/>
                  </a:lnTo>
                  <a:lnTo>
                    <a:pt x="3718433" y="794054"/>
                  </a:lnTo>
                  <a:lnTo>
                    <a:pt x="3715702" y="796772"/>
                  </a:lnTo>
                  <a:lnTo>
                    <a:pt x="3715702" y="803503"/>
                  </a:lnTo>
                  <a:lnTo>
                    <a:pt x="3718433" y="806234"/>
                  </a:lnTo>
                  <a:lnTo>
                    <a:pt x="3725151" y="806234"/>
                  </a:lnTo>
                  <a:lnTo>
                    <a:pt x="3727881" y="803503"/>
                  </a:lnTo>
                  <a:lnTo>
                    <a:pt x="3727881" y="796772"/>
                  </a:lnTo>
                  <a:close/>
                </a:path>
                <a:path w="3780790" h="2201545">
                  <a:moveTo>
                    <a:pt x="3734270" y="821550"/>
                  </a:moveTo>
                  <a:lnTo>
                    <a:pt x="3731539" y="818832"/>
                  </a:lnTo>
                  <a:lnTo>
                    <a:pt x="3724821" y="818832"/>
                  </a:lnTo>
                  <a:lnTo>
                    <a:pt x="3722090" y="821550"/>
                  </a:lnTo>
                  <a:lnTo>
                    <a:pt x="3722090" y="828281"/>
                  </a:lnTo>
                  <a:lnTo>
                    <a:pt x="3724821" y="831011"/>
                  </a:lnTo>
                  <a:lnTo>
                    <a:pt x="3731539" y="831011"/>
                  </a:lnTo>
                  <a:lnTo>
                    <a:pt x="3734270" y="828281"/>
                  </a:lnTo>
                  <a:lnTo>
                    <a:pt x="3734270" y="821550"/>
                  </a:lnTo>
                  <a:close/>
                </a:path>
                <a:path w="3780790" h="2201545">
                  <a:moveTo>
                    <a:pt x="3740340" y="846416"/>
                  </a:moveTo>
                  <a:lnTo>
                    <a:pt x="3737610" y="843686"/>
                  </a:lnTo>
                  <a:lnTo>
                    <a:pt x="3730891" y="843686"/>
                  </a:lnTo>
                  <a:lnTo>
                    <a:pt x="3728161" y="846416"/>
                  </a:lnTo>
                  <a:lnTo>
                    <a:pt x="3728161" y="853147"/>
                  </a:lnTo>
                  <a:lnTo>
                    <a:pt x="3730891" y="855865"/>
                  </a:lnTo>
                  <a:lnTo>
                    <a:pt x="3737610" y="855865"/>
                  </a:lnTo>
                  <a:lnTo>
                    <a:pt x="3740340" y="853147"/>
                  </a:lnTo>
                  <a:lnTo>
                    <a:pt x="3740340" y="846416"/>
                  </a:lnTo>
                  <a:close/>
                </a:path>
                <a:path w="3780790" h="2201545">
                  <a:moveTo>
                    <a:pt x="3743693" y="1858467"/>
                  </a:moveTo>
                  <a:lnTo>
                    <a:pt x="3740962" y="1855736"/>
                  </a:lnTo>
                  <a:lnTo>
                    <a:pt x="3734244" y="1855736"/>
                  </a:lnTo>
                  <a:lnTo>
                    <a:pt x="3731514" y="1858467"/>
                  </a:lnTo>
                  <a:lnTo>
                    <a:pt x="3731514" y="1865198"/>
                  </a:lnTo>
                  <a:lnTo>
                    <a:pt x="3734244" y="1867916"/>
                  </a:lnTo>
                  <a:lnTo>
                    <a:pt x="3740962" y="1867916"/>
                  </a:lnTo>
                  <a:lnTo>
                    <a:pt x="3743693" y="1865198"/>
                  </a:lnTo>
                  <a:lnTo>
                    <a:pt x="3743693" y="1858467"/>
                  </a:lnTo>
                  <a:close/>
                </a:path>
                <a:path w="3780790" h="2201545">
                  <a:moveTo>
                    <a:pt x="3746093" y="871347"/>
                  </a:moveTo>
                  <a:lnTo>
                    <a:pt x="3743363" y="868616"/>
                  </a:lnTo>
                  <a:lnTo>
                    <a:pt x="3736644" y="868616"/>
                  </a:lnTo>
                  <a:lnTo>
                    <a:pt x="3733914" y="871347"/>
                  </a:lnTo>
                  <a:lnTo>
                    <a:pt x="3733914" y="878078"/>
                  </a:lnTo>
                  <a:lnTo>
                    <a:pt x="3736644" y="880795"/>
                  </a:lnTo>
                  <a:lnTo>
                    <a:pt x="3743363" y="880795"/>
                  </a:lnTo>
                  <a:lnTo>
                    <a:pt x="3746093" y="878078"/>
                  </a:lnTo>
                  <a:lnTo>
                    <a:pt x="3746093" y="871347"/>
                  </a:lnTo>
                  <a:close/>
                </a:path>
                <a:path w="3780790" h="2201545">
                  <a:moveTo>
                    <a:pt x="3750602" y="1833829"/>
                  </a:moveTo>
                  <a:lnTo>
                    <a:pt x="3747871" y="1831111"/>
                  </a:lnTo>
                  <a:lnTo>
                    <a:pt x="3741166" y="1831111"/>
                  </a:lnTo>
                  <a:lnTo>
                    <a:pt x="3738435" y="1833829"/>
                  </a:lnTo>
                  <a:lnTo>
                    <a:pt x="3738435" y="1840572"/>
                  </a:lnTo>
                  <a:lnTo>
                    <a:pt x="3741166" y="1843290"/>
                  </a:lnTo>
                  <a:lnTo>
                    <a:pt x="3747871" y="1843290"/>
                  </a:lnTo>
                  <a:lnTo>
                    <a:pt x="3750602" y="1840572"/>
                  </a:lnTo>
                  <a:lnTo>
                    <a:pt x="3750602" y="1833829"/>
                  </a:lnTo>
                  <a:close/>
                </a:path>
                <a:path w="3780790" h="2201545">
                  <a:moveTo>
                    <a:pt x="3751643" y="896353"/>
                  </a:moveTo>
                  <a:lnTo>
                    <a:pt x="3748913" y="893622"/>
                  </a:lnTo>
                  <a:lnTo>
                    <a:pt x="3742194" y="893622"/>
                  </a:lnTo>
                  <a:lnTo>
                    <a:pt x="3739464" y="896353"/>
                  </a:lnTo>
                  <a:lnTo>
                    <a:pt x="3739464" y="903071"/>
                  </a:lnTo>
                  <a:lnTo>
                    <a:pt x="3742194" y="905802"/>
                  </a:lnTo>
                  <a:lnTo>
                    <a:pt x="3748913" y="905802"/>
                  </a:lnTo>
                  <a:lnTo>
                    <a:pt x="3751643" y="903071"/>
                  </a:lnTo>
                  <a:lnTo>
                    <a:pt x="3751643" y="896353"/>
                  </a:lnTo>
                  <a:close/>
                </a:path>
                <a:path w="3780790" h="2201545">
                  <a:moveTo>
                    <a:pt x="3757295" y="1809140"/>
                  </a:moveTo>
                  <a:lnTo>
                    <a:pt x="3754577" y="1806397"/>
                  </a:lnTo>
                  <a:lnTo>
                    <a:pt x="3747859" y="1806397"/>
                  </a:lnTo>
                  <a:lnTo>
                    <a:pt x="3745115" y="1809140"/>
                  </a:lnTo>
                  <a:lnTo>
                    <a:pt x="3745115" y="1815858"/>
                  </a:lnTo>
                  <a:lnTo>
                    <a:pt x="3747859" y="1818576"/>
                  </a:lnTo>
                  <a:lnTo>
                    <a:pt x="3754577" y="1818576"/>
                  </a:lnTo>
                  <a:lnTo>
                    <a:pt x="3757295" y="1815858"/>
                  </a:lnTo>
                  <a:lnTo>
                    <a:pt x="3757295" y="1809140"/>
                  </a:lnTo>
                  <a:close/>
                </a:path>
                <a:path w="3780790" h="2201545">
                  <a:moveTo>
                    <a:pt x="3763581" y="1784337"/>
                  </a:moveTo>
                  <a:lnTo>
                    <a:pt x="3760863" y="1781606"/>
                  </a:lnTo>
                  <a:lnTo>
                    <a:pt x="3754132" y="1781606"/>
                  </a:lnTo>
                  <a:lnTo>
                    <a:pt x="3751415" y="1784337"/>
                  </a:lnTo>
                  <a:lnTo>
                    <a:pt x="3751415" y="1791055"/>
                  </a:lnTo>
                  <a:lnTo>
                    <a:pt x="3754132" y="1793786"/>
                  </a:lnTo>
                  <a:lnTo>
                    <a:pt x="3760863" y="1793786"/>
                  </a:lnTo>
                  <a:lnTo>
                    <a:pt x="3763581" y="1791055"/>
                  </a:lnTo>
                  <a:lnTo>
                    <a:pt x="3763581" y="1784337"/>
                  </a:lnTo>
                  <a:close/>
                </a:path>
                <a:path w="3780790" h="2201545">
                  <a:moveTo>
                    <a:pt x="3765994" y="971765"/>
                  </a:moveTo>
                  <a:lnTo>
                    <a:pt x="3763264" y="969035"/>
                  </a:lnTo>
                  <a:lnTo>
                    <a:pt x="3756558" y="969035"/>
                  </a:lnTo>
                  <a:lnTo>
                    <a:pt x="3753828" y="971765"/>
                  </a:lnTo>
                  <a:lnTo>
                    <a:pt x="3753828" y="978484"/>
                  </a:lnTo>
                  <a:lnTo>
                    <a:pt x="3756558" y="981214"/>
                  </a:lnTo>
                  <a:lnTo>
                    <a:pt x="3763264" y="981214"/>
                  </a:lnTo>
                  <a:lnTo>
                    <a:pt x="3765994" y="978484"/>
                  </a:lnTo>
                  <a:lnTo>
                    <a:pt x="3765994" y="971765"/>
                  </a:lnTo>
                  <a:close/>
                </a:path>
                <a:path w="3780790" h="2201545">
                  <a:moveTo>
                    <a:pt x="3769664" y="1759445"/>
                  </a:moveTo>
                  <a:lnTo>
                    <a:pt x="3766934" y="1756727"/>
                  </a:lnTo>
                  <a:lnTo>
                    <a:pt x="3760216" y="1756727"/>
                  </a:lnTo>
                  <a:lnTo>
                    <a:pt x="3757485" y="1759445"/>
                  </a:lnTo>
                  <a:lnTo>
                    <a:pt x="3757485" y="1766176"/>
                  </a:lnTo>
                  <a:lnTo>
                    <a:pt x="3760216" y="1768906"/>
                  </a:lnTo>
                  <a:lnTo>
                    <a:pt x="3766934" y="1768906"/>
                  </a:lnTo>
                  <a:lnTo>
                    <a:pt x="3769664" y="1766176"/>
                  </a:lnTo>
                  <a:lnTo>
                    <a:pt x="3769664" y="1759445"/>
                  </a:lnTo>
                  <a:close/>
                </a:path>
                <a:path w="3780790" h="2201545">
                  <a:moveTo>
                    <a:pt x="3770172" y="997026"/>
                  </a:moveTo>
                  <a:lnTo>
                    <a:pt x="3767442" y="994295"/>
                  </a:lnTo>
                  <a:lnTo>
                    <a:pt x="3760736" y="994295"/>
                  </a:lnTo>
                  <a:lnTo>
                    <a:pt x="3758006" y="997026"/>
                  </a:lnTo>
                  <a:lnTo>
                    <a:pt x="3758006" y="1003744"/>
                  </a:lnTo>
                  <a:lnTo>
                    <a:pt x="3760736" y="1006462"/>
                  </a:lnTo>
                  <a:lnTo>
                    <a:pt x="3767442" y="1006462"/>
                  </a:lnTo>
                  <a:lnTo>
                    <a:pt x="3770172" y="1003744"/>
                  </a:lnTo>
                  <a:lnTo>
                    <a:pt x="3770172" y="997026"/>
                  </a:lnTo>
                  <a:close/>
                </a:path>
                <a:path w="3780790" h="2201545">
                  <a:moveTo>
                    <a:pt x="3773944" y="1022324"/>
                  </a:moveTo>
                  <a:lnTo>
                    <a:pt x="3771214" y="1019581"/>
                  </a:lnTo>
                  <a:lnTo>
                    <a:pt x="3764508" y="1019581"/>
                  </a:lnTo>
                  <a:lnTo>
                    <a:pt x="3761765" y="1022324"/>
                  </a:lnTo>
                  <a:lnTo>
                    <a:pt x="3761765" y="1029042"/>
                  </a:lnTo>
                  <a:lnTo>
                    <a:pt x="3764508" y="1031760"/>
                  </a:lnTo>
                  <a:lnTo>
                    <a:pt x="3771214" y="1031760"/>
                  </a:lnTo>
                  <a:lnTo>
                    <a:pt x="3773944" y="1029042"/>
                  </a:lnTo>
                  <a:lnTo>
                    <a:pt x="3773944" y="1022324"/>
                  </a:lnTo>
                  <a:close/>
                </a:path>
                <a:path w="3780790" h="2201545">
                  <a:moveTo>
                    <a:pt x="3777411" y="1047686"/>
                  </a:moveTo>
                  <a:lnTo>
                    <a:pt x="3774681" y="1044943"/>
                  </a:lnTo>
                  <a:lnTo>
                    <a:pt x="3767963" y="1044943"/>
                  </a:lnTo>
                  <a:lnTo>
                    <a:pt x="3765232" y="1047686"/>
                  </a:lnTo>
                  <a:lnTo>
                    <a:pt x="3765232" y="1054404"/>
                  </a:lnTo>
                  <a:lnTo>
                    <a:pt x="3767963" y="1057122"/>
                  </a:lnTo>
                  <a:lnTo>
                    <a:pt x="3774681" y="1057122"/>
                  </a:lnTo>
                  <a:lnTo>
                    <a:pt x="3777411" y="1054404"/>
                  </a:lnTo>
                  <a:lnTo>
                    <a:pt x="3777411" y="1047686"/>
                  </a:lnTo>
                  <a:close/>
                </a:path>
                <a:path w="3780790" h="2201545">
                  <a:moveTo>
                    <a:pt x="3780548" y="1073073"/>
                  </a:moveTo>
                  <a:lnTo>
                    <a:pt x="3777818" y="1070343"/>
                  </a:lnTo>
                  <a:lnTo>
                    <a:pt x="3771100" y="1070343"/>
                  </a:lnTo>
                  <a:lnTo>
                    <a:pt x="3768382" y="1073073"/>
                  </a:lnTo>
                  <a:lnTo>
                    <a:pt x="3768382" y="1079792"/>
                  </a:lnTo>
                  <a:lnTo>
                    <a:pt x="3771100" y="1082522"/>
                  </a:lnTo>
                  <a:lnTo>
                    <a:pt x="3777818" y="1082522"/>
                  </a:lnTo>
                  <a:lnTo>
                    <a:pt x="3780548" y="1079792"/>
                  </a:lnTo>
                  <a:lnTo>
                    <a:pt x="3780548" y="107307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11715547" y="8325580"/>
              <a:ext cx="3937000" cy="2218055"/>
            </a:xfrm>
            <a:custGeom>
              <a:avLst/>
              <a:gdLst/>
              <a:ahLst/>
              <a:cxnLst/>
              <a:rect l="l" t="t" r="r" b="b"/>
              <a:pathLst>
                <a:path w="3937000" h="2218054">
                  <a:moveTo>
                    <a:pt x="12179" y="1117587"/>
                  </a:moveTo>
                  <a:lnTo>
                    <a:pt x="9436" y="1114856"/>
                  </a:lnTo>
                  <a:lnTo>
                    <a:pt x="2730" y="1114856"/>
                  </a:lnTo>
                  <a:lnTo>
                    <a:pt x="0" y="1117587"/>
                  </a:lnTo>
                  <a:lnTo>
                    <a:pt x="0" y="1124318"/>
                  </a:lnTo>
                  <a:lnTo>
                    <a:pt x="2730" y="1127036"/>
                  </a:lnTo>
                  <a:lnTo>
                    <a:pt x="9436" y="1127036"/>
                  </a:lnTo>
                  <a:lnTo>
                    <a:pt x="12179" y="1124318"/>
                  </a:lnTo>
                  <a:lnTo>
                    <a:pt x="12179" y="1117587"/>
                  </a:lnTo>
                  <a:close/>
                </a:path>
                <a:path w="3937000" h="2218054">
                  <a:moveTo>
                    <a:pt x="14681" y="1092111"/>
                  </a:moveTo>
                  <a:lnTo>
                    <a:pt x="11938" y="1089380"/>
                  </a:lnTo>
                  <a:lnTo>
                    <a:pt x="5232" y="1089380"/>
                  </a:lnTo>
                  <a:lnTo>
                    <a:pt x="2501" y="1092111"/>
                  </a:lnTo>
                  <a:lnTo>
                    <a:pt x="2501" y="1098829"/>
                  </a:lnTo>
                  <a:lnTo>
                    <a:pt x="5232" y="1101547"/>
                  </a:lnTo>
                  <a:lnTo>
                    <a:pt x="11938" y="1101547"/>
                  </a:lnTo>
                  <a:lnTo>
                    <a:pt x="14681" y="1098829"/>
                  </a:lnTo>
                  <a:lnTo>
                    <a:pt x="14681" y="1092111"/>
                  </a:lnTo>
                  <a:close/>
                </a:path>
                <a:path w="3937000" h="2218054">
                  <a:moveTo>
                    <a:pt x="17399" y="1066673"/>
                  </a:moveTo>
                  <a:lnTo>
                    <a:pt x="14681" y="1063942"/>
                  </a:lnTo>
                  <a:lnTo>
                    <a:pt x="7950" y="1063942"/>
                  </a:lnTo>
                  <a:lnTo>
                    <a:pt x="5219" y="1066673"/>
                  </a:lnTo>
                  <a:lnTo>
                    <a:pt x="5219" y="1073391"/>
                  </a:lnTo>
                  <a:lnTo>
                    <a:pt x="7950" y="1076121"/>
                  </a:lnTo>
                  <a:lnTo>
                    <a:pt x="14681" y="1076121"/>
                  </a:lnTo>
                  <a:lnTo>
                    <a:pt x="17399" y="1073391"/>
                  </a:lnTo>
                  <a:lnTo>
                    <a:pt x="17399" y="1066673"/>
                  </a:lnTo>
                  <a:close/>
                </a:path>
                <a:path w="3937000" h="2218054">
                  <a:moveTo>
                    <a:pt x="20535" y="1041273"/>
                  </a:moveTo>
                  <a:lnTo>
                    <a:pt x="17818" y="1038542"/>
                  </a:lnTo>
                  <a:lnTo>
                    <a:pt x="11099" y="1038542"/>
                  </a:lnTo>
                  <a:lnTo>
                    <a:pt x="8369" y="1041273"/>
                  </a:lnTo>
                  <a:lnTo>
                    <a:pt x="8369" y="1047991"/>
                  </a:lnTo>
                  <a:lnTo>
                    <a:pt x="11099" y="1050721"/>
                  </a:lnTo>
                  <a:lnTo>
                    <a:pt x="17818" y="1050721"/>
                  </a:lnTo>
                  <a:lnTo>
                    <a:pt x="20535" y="1047991"/>
                  </a:lnTo>
                  <a:lnTo>
                    <a:pt x="20535" y="1041273"/>
                  </a:lnTo>
                  <a:close/>
                </a:path>
                <a:path w="3937000" h="2218054">
                  <a:moveTo>
                    <a:pt x="23990" y="1015898"/>
                  </a:moveTo>
                  <a:lnTo>
                    <a:pt x="21272" y="1013180"/>
                  </a:lnTo>
                  <a:lnTo>
                    <a:pt x="14554" y="1013180"/>
                  </a:lnTo>
                  <a:lnTo>
                    <a:pt x="11823" y="1015898"/>
                  </a:lnTo>
                  <a:lnTo>
                    <a:pt x="11823" y="1022629"/>
                  </a:lnTo>
                  <a:lnTo>
                    <a:pt x="14554" y="1025359"/>
                  </a:lnTo>
                  <a:lnTo>
                    <a:pt x="21272" y="1025359"/>
                  </a:lnTo>
                  <a:lnTo>
                    <a:pt x="23990" y="1022629"/>
                  </a:lnTo>
                  <a:lnTo>
                    <a:pt x="23990" y="1015898"/>
                  </a:lnTo>
                  <a:close/>
                </a:path>
                <a:path w="3937000" h="2218054">
                  <a:moveTo>
                    <a:pt x="27762" y="990587"/>
                  </a:moveTo>
                  <a:lnTo>
                    <a:pt x="25031" y="987869"/>
                  </a:lnTo>
                  <a:lnTo>
                    <a:pt x="18326" y="987869"/>
                  </a:lnTo>
                  <a:lnTo>
                    <a:pt x="15582" y="990587"/>
                  </a:lnTo>
                  <a:lnTo>
                    <a:pt x="15582" y="997331"/>
                  </a:lnTo>
                  <a:lnTo>
                    <a:pt x="18326" y="1000048"/>
                  </a:lnTo>
                  <a:lnTo>
                    <a:pt x="25031" y="1000048"/>
                  </a:lnTo>
                  <a:lnTo>
                    <a:pt x="27762" y="997331"/>
                  </a:lnTo>
                  <a:lnTo>
                    <a:pt x="27762" y="990587"/>
                  </a:lnTo>
                  <a:close/>
                </a:path>
                <a:path w="3937000" h="2218054">
                  <a:moveTo>
                    <a:pt x="31851" y="965327"/>
                  </a:moveTo>
                  <a:lnTo>
                    <a:pt x="29121" y="962596"/>
                  </a:lnTo>
                  <a:lnTo>
                    <a:pt x="22402" y="962596"/>
                  </a:lnTo>
                  <a:lnTo>
                    <a:pt x="19685" y="965327"/>
                  </a:lnTo>
                  <a:lnTo>
                    <a:pt x="19685" y="972045"/>
                  </a:lnTo>
                  <a:lnTo>
                    <a:pt x="22402" y="974775"/>
                  </a:lnTo>
                  <a:lnTo>
                    <a:pt x="29121" y="974775"/>
                  </a:lnTo>
                  <a:lnTo>
                    <a:pt x="31851" y="972045"/>
                  </a:lnTo>
                  <a:lnTo>
                    <a:pt x="31851" y="965327"/>
                  </a:lnTo>
                  <a:close/>
                </a:path>
                <a:path w="3937000" h="2218054">
                  <a:moveTo>
                    <a:pt x="36245" y="940117"/>
                  </a:moveTo>
                  <a:lnTo>
                    <a:pt x="33528" y="937387"/>
                  </a:lnTo>
                  <a:lnTo>
                    <a:pt x="26797" y="937387"/>
                  </a:lnTo>
                  <a:lnTo>
                    <a:pt x="24079" y="940117"/>
                  </a:lnTo>
                  <a:lnTo>
                    <a:pt x="24079" y="946848"/>
                  </a:lnTo>
                  <a:lnTo>
                    <a:pt x="26797" y="949566"/>
                  </a:lnTo>
                  <a:lnTo>
                    <a:pt x="33528" y="949566"/>
                  </a:lnTo>
                  <a:lnTo>
                    <a:pt x="36245" y="946848"/>
                  </a:lnTo>
                  <a:lnTo>
                    <a:pt x="36245" y="940117"/>
                  </a:lnTo>
                  <a:close/>
                </a:path>
                <a:path w="3937000" h="2218054">
                  <a:moveTo>
                    <a:pt x="40957" y="914971"/>
                  </a:moveTo>
                  <a:lnTo>
                    <a:pt x="38239" y="912241"/>
                  </a:lnTo>
                  <a:lnTo>
                    <a:pt x="31508" y="912241"/>
                  </a:lnTo>
                  <a:lnTo>
                    <a:pt x="28778" y="914971"/>
                  </a:lnTo>
                  <a:lnTo>
                    <a:pt x="28778" y="921689"/>
                  </a:lnTo>
                  <a:lnTo>
                    <a:pt x="31508" y="924420"/>
                  </a:lnTo>
                  <a:lnTo>
                    <a:pt x="38239" y="924420"/>
                  </a:lnTo>
                  <a:lnTo>
                    <a:pt x="40957" y="921689"/>
                  </a:lnTo>
                  <a:lnTo>
                    <a:pt x="40957" y="914971"/>
                  </a:lnTo>
                  <a:close/>
                </a:path>
                <a:path w="3937000" h="2218054">
                  <a:moveTo>
                    <a:pt x="45986" y="889889"/>
                  </a:moveTo>
                  <a:lnTo>
                    <a:pt x="43256" y="887145"/>
                  </a:lnTo>
                  <a:lnTo>
                    <a:pt x="36537" y="887145"/>
                  </a:lnTo>
                  <a:lnTo>
                    <a:pt x="33820" y="889889"/>
                  </a:lnTo>
                  <a:lnTo>
                    <a:pt x="33820" y="896607"/>
                  </a:lnTo>
                  <a:lnTo>
                    <a:pt x="36537" y="899325"/>
                  </a:lnTo>
                  <a:lnTo>
                    <a:pt x="43256" y="899325"/>
                  </a:lnTo>
                  <a:lnTo>
                    <a:pt x="45986" y="896607"/>
                  </a:lnTo>
                  <a:lnTo>
                    <a:pt x="45986" y="889889"/>
                  </a:lnTo>
                  <a:close/>
                </a:path>
                <a:path w="3937000" h="2218054">
                  <a:moveTo>
                    <a:pt x="51435" y="864857"/>
                  </a:moveTo>
                  <a:lnTo>
                    <a:pt x="48691" y="862126"/>
                  </a:lnTo>
                  <a:lnTo>
                    <a:pt x="41986" y="862126"/>
                  </a:lnTo>
                  <a:lnTo>
                    <a:pt x="39255" y="864857"/>
                  </a:lnTo>
                  <a:lnTo>
                    <a:pt x="39255" y="871575"/>
                  </a:lnTo>
                  <a:lnTo>
                    <a:pt x="41986" y="874306"/>
                  </a:lnTo>
                  <a:lnTo>
                    <a:pt x="48691" y="874306"/>
                  </a:lnTo>
                  <a:lnTo>
                    <a:pt x="51435" y="871575"/>
                  </a:lnTo>
                  <a:lnTo>
                    <a:pt x="51435" y="864857"/>
                  </a:lnTo>
                  <a:close/>
                </a:path>
                <a:path w="3937000" h="2218054">
                  <a:moveTo>
                    <a:pt x="57086" y="839901"/>
                  </a:moveTo>
                  <a:lnTo>
                    <a:pt x="54356" y="837171"/>
                  </a:lnTo>
                  <a:lnTo>
                    <a:pt x="47637" y="837171"/>
                  </a:lnTo>
                  <a:lnTo>
                    <a:pt x="44907" y="839901"/>
                  </a:lnTo>
                  <a:lnTo>
                    <a:pt x="44907" y="846632"/>
                  </a:lnTo>
                  <a:lnTo>
                    <a:pt x="47637" y="849350"/>
                  </a:lnTo>
                  <a:lnTo>
                    <a:pt x="54356" y="849350"/>
                  </a:lnTo>
                  <a:lnTo>
                    <a:pt x="57086" y="846632"/>
                  </a:lnTo>
                  <a:lnTo>
                    <a:pt x="57086" y="839901"/>
                  </a:lnTo>
                  <a:close/>
                </a:path>
                <a:path w="3937000" h="2218054">
                  <a:moveTo>
                    <a:pt x="63157" y="815022"/>
                  </a:moveTo>
                  <a:lnTo>
                    <a:pt x="60426" y="812304"/>
                  </a:lnTo>
                  <a:lnTo>
                    <a:pt x="53708" y="812304"/>
                  </a:lnTo>
                  <a:lnTo>
                    <a:pt x="50977" y="815022"/>
                  </a:lnTo>
                  <a:lnTo>
                    <a:pt x="50977" y="821766"/>
                  </a:lnTo>
                  <a:lnTo>
                    <a:pt x="53708" y="824484"/>
                  </a:lnTo>
                  <a:lnTo>
                    <a:pt x="60426" y="824484"/>
                  </a:lnTo>
                  <a:lnTo>
                    <a:pt x="63157" y="821766"/>
                  </a:lnTo>
                  <a:lnTo>
                    <a:pt x="63157" y="815022"/>
                  </a:lnTo>
                  <a:close/>
                </a:path>
                <a:path w="3937000" h="2218054">
                  <a:moveTo>
                    <a:pt x="69443" y="790244"/>
                  </a:moveTo>
                  <a:lnTo>
                    <a:pt x="66713" y="787514"/>
                  </a:lnTo>
                  <a:lnTo>
                    <a:pt x="59994" y="787514"/>
                  </a:lnTo>
                  <a:lnTo>
                    <a:pt x="57277" y="790244"/>
                  </a:lnTo>
                  <a:lnTo>
                    <a:pt x="57277" y="796963"/>
                  </a:lnTo>
                  <a:lnTo>
                    <a:pt x="59994" y="799693"/>
                  </a:lnTo>
                  <a:lnTo>
                    <a:pt x="66713" y="799693"/>
                  </a:lnTo>
                  <a:lnTo>
                    <a:pt x="69443" y="796963"/>
                  </a:lnTo>
                  <a:lnTo>
                    <a:pt x="69443" y="790244"/>
                  </a:lnTo>
                  <a:close/>
                </a:path>
                <a:path w="3937000" h="2218054">
                  <a:moveTo>
                    <a:pt x="76047" y="765517"/>
                  </a:moveTo>
                  <a:lnTo>
                    <a:pt x="73317" y="762787"/>
                  </a:lnTo>
                  <a:lnTo>
                    <a:pt x="66586" y="762787"/>
                  </a:lnTo>
                  <a:lnTo>
                    <a:pt x="63868" y="765517"/>
                  </a:lnTo>
                  <a:lnTo>
                    <a:pt x="63868" y="772248"/>
                  </a:lnTo>
                  <a:lnTo>
                    <a:pt x="66586" y="774966"/>
                  </a:lnTo>
                  <a:lnTo>
                    <a:pt x="73317" y="774966"/>
                  </a:lnTo>
                  <a:lnTo>
                    <a:pt x="76047" y="772248"/>
                  </a:lnTo>
                  <a:lnTo>
                    <a:pt x="76047" y="765517"/>
                  </a:lnTo>
                  <a:close/>
                </a:path>
                <a:path w="3937000" h="2218054">
                  <a:moveTo>
                    <a:pt x="83045" y="740892"/>
                  </a:moveTo>
                  <a:lnTo>
                    <a:pt x="80314" y="738162"/>
                  </a:lnTo>
                  <a:lnTo>
                    <a:pt x="73609" y="738162"/>
                  </a:lnTo>
                  <a:lnTo>
                    <a:pt x="70878" y="740892"/>
                  </a:lnTo>
                  <a:lnTo>
                    <a:pt x="70878" y="747610"/>
                  </a:lnTo>
                  <a:lnTo>
                    <a:pt x="73609" y="750341"/>
                  </a:lnTo>
                  <a:lnTo>
                    <a:pt x="80314" y="750341"/>
                  </a:lnTo>
                  <a:lnTo>
                    <a:pt x="83045" y="747610"/>
                  </a:lnTo>
                  <a:lnTo>
                    <a:pt x="83045" y="740892"/>
                  </a:lnTo>
                  <a:close/>
                </a:path>
                <a:path w="3937000" h="2218054">
                  <a:moveTo>
                    <a:pt x="90385" y="716368"/>
                  </a:moveTo>
                  <a:lnTo>
                    <a:pt x="87655" y="713638"/>
                  </a:lnTo>
                  <a:lnTo>
                    <a:pt x="80937" y="713638"/>
                  </a:lnTo>
                  <a:lnTo>
                    <a:pt x="78206" y="716368"/>
                  </a:lnTo>
                  <a:lnTo>
                    <a:pt x="78206" y="723087"/>
                  </a:lnTo>
                  <a:lnTo>
                    <a:pt x="80937" y="725817"/>
                  </a:lnTo>
                  <a:lnTo>
                    <a:pt x="87655" y="725817"/>
                  </a:lnTo>
                  <a:lnTo>
                    <a:pt x="90385" y="723087"/>
                  </a:lnTo>
                  <a:lnTo>
                    <a:pt x="90385" y="716368"/>
                  </a:lnTo>
                  <a:close/>
                </a:path>
                <a:path w="3937000" h="2218054">
                  <a:moveTo>
                    <a:pt x="97917" y="691934"/>
                  </a:moveTo>
                  <a:lnTo>
                    <a:pt x="95186" y="689203"/>
                  </a:lnTo>
                  <a:lnTo>
                    <a:pt x="88480" y="689203"/>
                  </a:lnTo>
                  <a:lnTo>
                    <a:pt x="85737" y="691934"/>
                  </a:lnTo>
                  <a:lnTo>
                    <a:pt x="85737" y="698652"/>
                  </a:lnTo>
                  <a:lnTo>
                    <a:pt x="88480" y="701370"/>
                  </a:lnTo>
                  <a:lnTo>
                    <a:pt x="95186" y="701370"/>
                  </a:lnTo>
                  <a:lnTo>
                    <a:pt x="97917" y="698652"/>
                  </a:lnTo>
                  <a:lnTo>
                    <a:pt x="97917" y="691934"/>
                  </a:lnTo>
                  <a:close/>
                </a:path>
                <a:path w="3937000" h="2218054">
                  <a:moveTo>
                    <a:pt x="105879" y="667588"/>
                  </a:moveTo>
                  <a:lnTo>
                    <a:pt x="103149" y="664857"/>
                  </a:lnTo>
                  <a:lnTo>
                    <a:pt x="96431" y="664857"/>
                  </a:lnTo>
                  <a:lnTo>
                    <a:pt x="93713" y="667588"/>
                  </a:lnTo>
                  <a:lnTo>
                    <a:pt x="93713" y="674306"/>
                  </a:lnTo>
                  <a:lnTo>
                    <a:pt x="96431" y="677037"/>
                  </a:lnTo>
                  <a:lnTo>
                    <a:pt x="103149" y="677037"/>
                  </a:lnTo>
                  <a:lnTo>
                    <a:pt x="105879" y="674306"/>
                  </a:lnTo>
                  <a:lnTo>
                    <a:pt x="105879" y="667588"/>
                  </a:lnTo>
                  <a:close/>
                </a:path>
                <a:path w="3937000" h="2218054">
                  <a:moveTo>
                    <a:pt x="114046" y="643331"/>
                  </a:moveTo>
                  <a:lnTo>
                    <a:pt x="111328" y="640613"/>
                  </a:lnTo>
                  <a:lnTo>
                    <a:pt x="104597" y="640613"/>
                  </a:lnTo>
                  <a:lnTo>
                    <a:pt x="101866" y="643331"/>
                  </a:lnTo>
                  <a:lnTo>
                    <a:pt x="101866" y="650074"/>
                  </a:lnTo>
                  <a:lnTo>
                    <a:pt x="104597" y="652792"/>
                  </a:lnTo>
                  <a:lnTo>
                    <a:pt x="111328" y="652792"/>
                  </a:lnTo>
                  <a:lnTo>
                    <a:pt x="114046" y="650074"/>
                  </a:lnTo>
                  <a:lnTo>
                    <a:pt x="114046" y="643331"/>
                  </a:lnTo>
                  <a:close/>
                </a:path>
                <a:path w="3937000" h="2218054">
                  <a:moveTo>
                    <a:pt x="122631" y="619213"/>
                  </a:moveTo>
                  <a:lnTo>
                    <a:pt x="119913" y="616483"/>
                  </a:lnTo>
                  <a:lnTo>
                    <a:pt x="113182" y="616483"/>
                  </a:lnTo>
                  <a:lnTo>
                    <a:pt x="110464" y="619213"/>
                  </a:lnTo>
                  <a:lnTo>
                    <a:pt x="110464" y="625944"/>
                  </a:lnTo>
                  <a:lnTo>
                    <a:pt x="113182" y="628662"/>
                  </a:lnTo>
                  <a:lnTo>
                    <a:pt x="119913" y="628662"/>
                  </a:lnTo>
                  <a:lnTo>
                    <a:pt x="122631" y="625944"/>
                  </a:lnTo>
                  <a:lnTo>
                    <a:pt x="122631" y="619213"/>
                  </a:lnTo>
                  <a:close/>
                </a:path>
                <a:path w="3937000" h="2218054">
                  <a:moveTo>
                    <a:pt x="131432" y="595198"/>
                  </a:moveTo>
                  <a:lnTo>
                    <a:pt x="128701" y="592467"/>
                  </a:lnTo>
                  <a:lnTo>
                    <a:pt x="121996" y="592467"/>
                  </a:lnTo>
                  <a:lnTo>
                    <a:pt x="119253" y="595198"/>
                  </a:lnTo>
                  <a:lnTo>
                    <a:pt x="119253" y="601929"/>
                  </a:lnTo>
                  <a:lnTo>
                    <a:pt x="121996" y="604647"/>
                  </a:lnTo>
                  <a:lnTo>
                    <a:pt x="128701" y="604647"/>
                  </a:lnTo>
                  <a:lnTo>
                    <a:pt x="131432" y="601929"/>
                  </a:lnTo>
                  <a:lnTo>
                    <a:pt x="131432" y="595198"/>
                  </a:lnTo>
                  <a:close/>
                </a:path>
                <a:path w="3937000" h="2218054">
                  <a:moveTo>
                    <a:pt x="140538" y="571309"/>
                  </a:moveTo>
                  <a:lnTo>
                    <a:pt x="137807" y="568579"/>
                  </a:lnTo>
                  <a:lnTo>
                    <a:pt x="131089" y="568579"/>
                  </a:lnTo>
                  <a:lnTo>
                    <a:pt x="128358" y="571309"/>
                  </a:lnTo>
                  <a:lnTo>
                    <a:pt x="128358" y="578027"/>
                  </a:lnTo>
                  <a:lnTo>
                    <a:pt x="131089" y="580745"/>
                  </a:lnTo>
                  <a:lnTo>
                    <a:pt x="137807" y="580745"/>
                  </a:lnTo>
                  <a:lnTo>
                    <a:pt x="140538" y="578027"/>
                  </a:lnTo>
                  <a:lnTo>
                    <a:pt x="140538" y="571309"/>
                  </a:lnTo>
                  <a:close/>
                </a:path>
                <a:path w="3937000" h="2218054">
                  <a:moveTo>
                    <a:pt x="150063" y="547522"/>
                  </a:moveTo>
                  <a:lnTo>
                    <a:pt x="147345" y="544779"/>
                  </a:lnTo>
                  <a:lnTo>
                    <a:pt x="140614" y="544779"/>
                  </a:lnTo>
                  <a:lnTo>
                    <a:pt x="137896" y="547522"/>
                  </a:lnTo>
                  <a:lnTo>
                    <a:pt x="137896" y="554240"/>
                  </a:lnTo>
                  <a:lnTo>
                    <a:pt x="140614" y="556958"/>
                  </a:lnTo>
                  <a:lnTo>
                    <a:pt x="147345" y="556958"/>
                  </a:lnTo>
                  <a:lnTo>
                    <a:pt x="150063" y="554240"/>
                  </a:lnTo>
                  <a:lnTo>
                    <a:pt x="150063" y="547522"/>
                  </a:lnTo>
                  <a:close/>
                </a:path>
                <a:path w="3937000" h="2218054">
                  <a:moveTo>
                    <a:pt x="159816" y="523862"/>
                  </a:moveTo>
                  <a:lnTo>
                    <a:pt x="157086" y="521131"/>
                  </a:lnTo>
                  <a:lnTo>
                    <a:pt x="150355" y="521131"/>
                  </a:lnTo>
                  <a:lnTo>
                    <a:pt x="147637" y="523862"/>
                  </a:lnTo>
                  <a:lnTo>
                    <a:pt x="147637" y="530580"/>
                  </a:lnTo>
                  <a:lnTo>
                    <a:pt x="150355" y="533311"/>
                  </a:lnTo>
                  <a:lnTo>
                    <a:pt x="157086" y="533311"/>
                  </a:lnTo>
                  <a:lnTo>
                    <a:pt x="159816" y="530580"/>
                  </a:lnTo>
                  <a:lnTo>
                    <a:pt x="159816" y="523862"/>
                  </a:lnTo>
                  <a:close/>
                </a:path>
                <a:path w="3937000" h="2218054">
                  <a:moveTo>
                    <a:pt x="169849" y="500329"/>
                  </a:moveTo>
                  <a:lnTo>
                    <a:pt x="167132" y="497586"/>
                  </a:lnTo>
                  <a:lnTo>
                    <a:pt x="160413" y="497586"/>
                  </a:lnTo>
                  <a:lnTo>
                    <a:pt x="157683" y="500329"/>
                  </a:lnTo>
                  <a:lnTo>
                    <a:pt x="157683" y="507047"/>
                  </a:lnTo>
                  <a:lnTo>
                    <a:pt x="160413" y="509765"/>
                  </a:lnTo>
                  <a:lnTo>
                    <a:pt x="167132" y="509765"/>
                  </a:lnTo>
                  <a:lnTo>
                    <a:pt x="169849" y="507047"/>
                  </a:lnTo>
                  <a:lnTo>
                    <a:pt x="169849" y="500329"/>
                  </a:lnTo>
                  <a:close/>
                </a:path>
                <a:path w="3937000" h="2218054">
                  <a:moveTo>
                    <a:pt x="180225" y="476923"/>
                  </a:moveTo>
                  <a:lnTo>
                    <a:pt x="177495" y="474192"/>
                  </a:lnTo>
                  <a:lnTo>
                    <a:pt x="170776" y="474192"/>
                  </a:lnTo>
                  <a:lnTo>
                    <a:pt x="168059" y="476923"/>
                  </a:lnTo>
                  <a:lnTo>
                    <a:pt x="168059" y="483641"/>
                  </a:lnTo>
                  <a:lnTo>
                    <a:pt x="170776" y="486371"/>
                  </a:lnTo>
                  <a:lnTo>
                    <a:pt x="177495" y="486371"/>
                  </a:lnTo>
                  <a:lnTo>
                    <a:pt x="180225" y="483641"/>
                  </a:lnTo>
                  <a:lnTo>
                    <a:pt x="180225" y="476923"/>
                  </a:lnTo>
                  <a:close/>
                </a:path>
                <a:path w="3937000" h="2218054">
                  <a:moveTo>
                    <a:pt x="190906" y="453656"/>
                  </a:moveTo>
                  <a:lnTo>
                    <a:pt x="188175" y="450926"/>
                  </a:lnTo>
                  <a:lnTo>
                    <a:pt x="181457" y="450926"/>
                  </a:lnTo>
                  <a:lnTo>
                    <a:pt x="178739" y="453656"/>
                  </a:lnTo>
                  <a:lnTo>
                    <a:pt x="178739" y="460375"/>
                  </a:lnTo>
                  <a:lnTo>
                    <a:pt x="181457" y="463105"/>
                  </a:lnTo>
                  <a:lnTo>
                    <a:pt x="188175" y="463105"/>
                  </a:lnTo>
                  <a:lnTo>
                    <a:pt x="190906" y="460375"/>
                  </a:lnTo>
                  <a:lnTo>
                    <a:pt x="190906" y="453656"/>
                  </a:lnTo>
                  <a:close/>
                </a:path>
                <a:path w="3937000" h="2218054">
                  <a:moveTo>
                    <a:pt x="201790" y="430530"/>
                  </a:moveTo>
                  <a:lnTo>
                    <a:pt x="199072" y="427786"/>
                  </a:lnTo>
                  <a:lnTo>
                    <a:pt x="192341" y="427786"/>
                  </a:lnTo>
                  <a:lnTo>
                    <a:pt x="189611" y="430530"/>
                  </a:lnTo>
                  <a:lnTo>
                    <a:pt x="189611" y="437248"/>
                  </a:lnTo>
                  <a:lnTo>
                    <a:pt x="192341" y="439966"/>
                  </a:lnTo>
                  <a:lnTo>
                    <a:pt x="199072" y="439966"/>
                  </a:lnTo>
                  <a:lnTo>
                    <a:pt x="201790" y="437248"/>
                  </a:lnTo>
                  <a:lnTo>
                    <a:pt x="201790" y="430530"/>
                  </a:lnTo>
                  <a:close/>
                </a:path>
                <a:path w="3937000" h="2218054">
                  <a:moveTo>
                    <a:pt x="213093" y="407543"/>
                  </a:moveTo>
                  <a:lnTo>
                    <a:pt x="210375" y="404812"/>
                  </a:lnTo>
                  <a:lnTo>
                    <a:pt x="203657" y="404812"/>
                  </a:lnTo>
                  <a:lnTo>
                    <a:pt x="200926" y="407543"/>
                  </a:lnTo>
                  <a:lnTo>
                    <a:pt x="200926" y="414261"/>
                  </a:lnTo>
                  <a:lnTo>
                    <a:pt x="203657" y="416991"/>
                  </a:lnTo>
                  <a:lnTo>
                    <a:pt x="210375" y="416991"/>
                  </a:lnTo>
                  <a:lnTo>
                    <a:pt x="213093" y="414261"/>
                  </a:lnTo>
                  <a:lnTo>
                    <a:pt x="213093" y="407543"/>
                  </a:lnTo>
                  <a:close/>
                </a:path>
                <a:path w="3937000" h="2218054">
                  <a:moveTo>
                    <a:pt x="224612" y="384708"/>
                  </a:moveTo>
                  <a:lnTo>
                    <a:pt x="221894" y="381977"/>
                  </a:lnTo>
                  <a:lnTo>
                    <a:pt x="215176" y="381977"/>
                  </a:lnTo>
                  <a:lnTo>
                    <a:pt x="212445" y="384708"/>
                  </a:lnTo>
                  <a:lnTo>
                    <a:pt x="212445" y="391426"/>
                  </a:lnTo>
                  <a:lnTo>
                    <a:pt x="215176" y="394144"/>
                  </a:lnTo>
                  <a:lnTo>
                    <a:pt x="221894" y="394144"/>
                  </a:lnTo>
                  <a:lnTo>
                    <a:pt x="224612" y="391426"/>
                  </a:lnTo>
                  <a:lnTo>
                    <a:pt x="224612" y="384708"/>
                  </a:lnTo>
                  <a:close/>
                </a:path>
                <a:path w="3937000" h="2218054">
                  <a:moveTo>
                    <a:pt x="236448" y="362000"/>
                  </a:moveTo>
                  <a:lnTo>
                    <a:pt x="233730" y="359283"/>
                  </a:lnTo>
                  <a:lnTo>
                    <a:pt x="226999" y="359283"/>
                  </a:lnTo>
                  <a:lnTo>
                    <a:pt x="224269" y="362000"/>
                  </a:lnTo>
                  <a:lnTo>
                    <a:pt x="224269" y="368731"/>
                  </a:lnTo>
                  <a:lnTo>
                    <a:pt x="226999" y="371462"/>
                  </a:lnTo>
                  <a:lnTo>
                    <a:pt x="233730" y="371462"/>
                  </a:lnTo>
                  <a:lnTo>
                    <a:pt x="236448" y="368731"/>
                  </a:lnTo>
                  <a:lnTo>
                    <a:pt x="236448" y="362000"/>
                  </a:lnTo>
                  <a:close/>
                </a:path>
                <a:path w="3937000" h="2218054">
                  <a:moveTo>
                    <a:pt x="248589" y="339471"/>
                  </a:moveTo>
                  <a:lnTo>
                    <a:pt x="245872" y="336753"/>
                  </a:lnTo>
                  <a:lnTo>
                    <a:pt x="239153" y="336753"/>
                  </a:lnTo>
                  <a:lnTo>
                    <a:pt x="236423" y="339471"/>
                  </a:lnTo>
                  <a:lnTo>
                    <a:pt x="236423" y="346189"/>
                  </a:lnTo>
                  <a:lnTo>
                    <a:pt x="239153" y="348932"/>
                  </a:lnTo>
                  <a:lnTo>
                    <a:pt x="245872" y="348932"/>
                  </a:lnTo>
                  <a:lnTo>
                    <a:pt x="248589" y="346189"/>
                  </a:lnTo>
                  <a:lnTo>
                    <a:pt x="248589" y="339471"/>
                  </a:lnTo>
                  <a:close/>
                </a:path>
                <a:path w="3937000" h="2218054">
                  <a:moveTo>
                    <a:pt x="260946" y="317093"/>
                  </a:moveTo>
                  <a:lnTo>
                    <a:pt x="258229" y="314375"/>
                  </a:lnTo>
                  <a:lnTo>
                    <a:pt x="251510" y="314375"/>
                  </a:lnTo>
                  <a:lnTo>
                    <a:pt x="248780" y="317093"/>
                  </a:lnTo>
                  <a:lnTo>
                    <a:pt x="248780" y="323811"/>
                  </a:lnTo>
                  <a:lnTo>
                    <a:pt x="251510" y="326555"/>
                  </a:lnTo>
                  <a:lnTo>
                    <a:pt x="258229" y="326555"/>
                  </a:lnTo>
                  <a:lnTo>
                    <a:pt x="260946" y="323811"/>
                  </a:lnTo>
                  <a:lnTo>
                    <a:pt x="260946" y="317093"/>
                  </a:lnTo>
                  <a:close/>
                </a:path>
                <a:path w="3937000" h="2218054">
                  <a:moveTo>
                    <a:pt x="286715" y="272821"/>
                  </a:moveTo>
                  <a:lnTo>
                    <a:pt x="283984" y="270090"/>
                  </a:lnTo>
                  <a:lnTo>
                    <a:pt x="277266" y="270090"/>
                  </a:lnTo>
                  <a:lnTo>
                    <a:pt x="274548" y="272821"/>
                  </a:lnTo>
                  <a:lnTo>
                    <a:pt x="274548" y="279552"/>
                  </a:lnTo>
                  <a:lnTo>
                    <a:pt x="277266" y="282270"/>
                  </a:lnTo>
                  <a:lnTo>
                    <a:pt x="283984" y="282270"/>
                  </a:lnTo>
                  <a:lnTo>
                    <a:pt x="286715" y="279552"/>
                  </a:lnTo>
                  <a:lnTo>
                    <a:pt x="286715" y="272821"/>
                  </a:lnTo>
                  <a:close/>
                </a:path>
                <a:path w="3937000" h="2218054">
                  <a:moveTo>
                    <a:pt x="299910" y="250939"/>
                  </a:moveTo>
                  <a:lnTo>
                    <a:pt x="297180" y="248208"/>
                  </a:lnTo>
                  <a:lnTo>
                    <a:pt x="290474" y="248208"/>
                  </a:lnTo>
                  <a:lnTo>
                    <a:pt x="287731" y="250939"/>
                  </a:lnTo>
                  <a:lnTo>
                    <a:pt x="287731" y="257657"/>
                  </a:lnTo>
                  <a:lnTo>
                    <a:pt x="290474" y="260388"/>
                  </a:lnTo>
                  <a:lnTo>
                    <a:pt x="297180" y="260388"/>
                  </a:lnTo>
                  <a:lnTo>
                    <a:pt x="299910" y="257657"/>
                  </a:lnTo>
                  <a:lnTo>
                    <a:pt x="299910" y="250939"/>
                  </a:lnTo>
                  <a:close/>
                </a:path>
                <a:path w="3937000" h="2218054">
                  <a:moveTo>
                    <a:pt x="313512" y="229235"/>
                  </a:moveTo>
                  <a:lnTo>
                    <a:pt x="310794" y="226504"/>
                  </a:lnTo>
                  <a:lnTo>
                    <a:pt x="304076" y="226504"/>
                  </a:lnTo>
                  <a:lnTo>
                    <a:pt x="301345" y="229235"/>
                  </a:lnTo>
                  <a:lnTo>
                    <a:pt x="301345" y="235953"/>
                  </a:lnTo>
                  <a:lnTo>
                    <a:pt x="304076" y="238683"/>
                  </a:lnTo>
                  <a:lnTo>
                    <a:pt x="310794" y="238683"/>
                  </a:lnTo>
                  <a:lnTo>
                    <a:pt x="313512" y="235953"/>
                  </a:lnTo>
                  <a:lnTo>
                    <a:pt x="313512" y="229235"/>
                  </a:lnTo>
                  <a:close/>
                </a:path>
                <a:path w="3937000" h="2218054">
                  <a:moveTo>
                    <a:pt x="327342" y="207695"/>
                  </a:moveTo>
                  <a:lnTo>
                    <a:pt x="324612" y="204965"/>
                  </a:lnTo>
                  <a:lnTo>
                    <a:pt x="317893" y="204965"/>
                  </a:lnTo>
                  <a:lnTo>
                    <a:pt x="315175" y="207695"/>
                  </a:lnTo>
                  <a:lnTo>
                    <a:pt x="315175" y="214414"/>
                  </a:lnTo>
                  <a:lnTo>
                    <a:pt x="317893" y="217144"/>
                  </a:lnTo>
                  <a:lnTo>
                    <a:pt x="324612" y="217144"/>
                  </a:lnTo>
                  <a:lnTo>
                    <a:pt x="327342" y="214414"/>
                  </a:lnTo>
                  <a:lnTo>
                    <a:pt x="327342" y="207695"/>
                  </a:lnTo>
                  <a:close/>
                </a:path>
                <a:path w="3937000" h="2218054">
                  <a:moveTo>
                    <a:pt x="355815" y="165163"/>
                  </a:moveTo>
                  <a:lnTo>
                    <a:pt x="353098" y="162433"/>
                  </a:lnTo>
                  <a:lnTo>
                    <a:pt x="346367" y="162433"/>
                  </a:lnTo>
                  <a:lnTo>
                    <a:pt x="343649" y="165163"/>
                  </a:lnTo>
                  <a:lnTo>
                    <a:pt x="343649" y="171881"/>
                  </a:lnTo>
                  <a:lnTo>
                    <a:pt x="346367" y="174612"/>
                  </a:lnTo>
                  <a:lnTo>
                    <a:pt x="353098" y="174612"/>
                  </a:lnTo>
                  <a:lnTo>
                    <a:pt x="355815" y="171881"/>
                  </a:lnTo>
                  <a:lnTo>
                    <a:pt x="355815" y="165163"/>
                  </a:lnTo>
                  <a:close/>
                </a:path>
                <a:path w="3937000" h="2218054">
                  <a:moveTo>
                    <a:pt x="370370" y="144170"/>
                  </a:moveTo>
                  <a:lnTo>
                    <a:pt x="367652" y="141439"/>
                  </a:lnTo>
                  <a:lnTo>
                    <a:pt x="360921" y="141439"/>
                  </a:lnTo>
                  <a:lnTo>
                    <a:pt x="358203" y="144170"/>
                  </a:lnTo>
                  <a:lnTo>
                    <a:pt x="358203" y="150888"/>
                  </a:lnTo>
                  <a:lnTo>
                    <a:pt x="360921" y="153619"/>
                  </a:lnTo>
                  <a:lnTo>
                    <a:pt x="367652" y="153619"/>
                  </a:lnTo>
                  <a:lnTo>
                    <a:pt x="370370" y="150888"/>
                  </a:lnTo>
                  <a:lnTo>
                    <a:pt x="370370" y="144170"/>
                  </a:lnTo>
                  <a:close/>
                </a:path>
                <a:path w="3937000" h="2218054">
                  <a:moveTo>
                    <a:pt x="385356" y="123367"/>
                  </a:moveTo>
                  <a:lnTo>
                    <a:pt x="382625" y="120637"/>
                  </a:lnTo>
                  <a:lnTo>
                    <a:pt x="375894" y="120637"/>
                  </a:lnTo>
                  <a:lnTo>
                    <a:pt x="373176" y="123367"/>
                  </a:lnTo>
                  <a:lnTo>
                    <a:pt x="373176" y="130086"/>
                  </a:lnTo>
                  <a:lnTo>
                    <a:pt x="375894" y="132816"/>
                  </a:lnTo>
                  <a:lnTo>
                    <a:pt x="382625" y="132816"/>
                  </a:lnTo>
                  <a:lnTo>
                    <a:pt x="385356" y="130086"/>
                  </a:lnTo>
                  <a:lnTo>
                    <a:pt x="385356" y="123367"/>
                  </a:lnTo>
                  <a:close/>
                </a:path>
                <a:path w="3937000" h="2218054">
                  <a:moveTo>
                    <a:pt x="400532" y="102755"/>
                  </a:moveTo>
                  <a:lnTo>
                    <a:pt x="397802" y="100025"/>
                  </a:lnTo>
                  <a:lnTo>
                    <a:pt x="391083" y="100025"/>
                  </a:lnTo>
                  <a:lnTo>
                    <a:pt x="388366" y="102755"/>
                  </a:lnTo>
                  <a:lnTo>
                    <a:pt x="388366" y="109474"/>
                  </a:lnTo>
                  <a:lnTo>
                    <a:pt x="391083" y="112204"/>
                  </a:lnTo>
                  <a:lnTo>
                    <a:pt x="397802" y="112204"/>
                  </a:lnTo>
                  <a:lnTo>
                    <a:pt x="400532" y="109474"/>
                  </a:lnTo>
                  <a:lnTo>
                    <a:pt x="400532" y="102755"/>
                  </a:lnTo>
                  <a:close/>
                </a:path>
                <a:path w="3937000" h="2218054">
                  <a:moveTo>
                    <a:pt x="415925" y="82346"/>
                  </a:moveTo>
                  <a:lnTo>
                    <a:pt x="413194" y="79616"/>
                  </a:lnTo>
                  <a:lnTo>
                    <a:pt x="406476" y="79616"/>
                  </a:lnTo>
                  <a:lnTo>
                    <a:pt x="403758" y="82346"/>
                  </a:lnTo>
                  <a:lnTo>
                    <a:pt x="403758" y="89065"/>
                  </a:lnTo>
                  <a:lnTo>
                    <a:pt x="406476" y="91795"/>
                  </a:lnTo>
                  <a:lnTo>
                    <a:pt x="413194" y="91795"/>
                  </a:lnTo>
                  <a:lnTo>
                    <a:pt x="415925" y="89065"/>
                  </a:lnTo>
                  <a:lnTo>
                    <a:pt x="415925" y="82346"/>
                  </a:lnTo>
                  <a:close/>
                </a:path>
                <a:path w="3937000" h="2218054">
                  <a:moveTo>
                    <a:pt x="431634" y="62141"/>
                  </a:moveTo>
                  <a:lnTo>
                    <a:pt x="428904" y="59410"/>
                  </a:lnTo>
                  <a:lnTo>
                    <a:pt x="422186" y="59410"/>
                  </a:lnTo>
                  <a:lnTo>
                    <a:pt x="419455" y="62141"/>
                  </a:lnTo>
                  <a:lnTo>
                    <a:pt x="419455" y="68859"/>
                  </a:lnTo>
                  <a:lnTo>
                    <a:pt x="422186" y="71589"/>
                  </a:lnTo>
                  <a:lnTo>
                    <a:pt x="428904" y="71589"/>
                  </a:lnTo>
                  <a:lnTo>
                    <a:pt x="431634" y="68859"/>
                  </a:lnTo>
                  <a:lnTo>
                    <a:pt x="431634" y="62141"/>
                  </a:lnTo>
                  <a:close/>
                </a:path>
                <a:path w="3937000" h="2218054">
                  <a:moveTo>
                    <a:pt x="447649" y="42125"/>
                  </a:moveTo>
                  <a:lnTo>
                    <a:pt x="444919" y="39395"/>
                  </a:lnTo>
                  <a:lnTo>
                    <a:pt x="438200" y="39395"/>
                  </a:lnTo>
                  <a:lnTo>
                    <a:pt x="435470" y="42125"/>
                  </a:lnTo>
                  <a:lnTo>
                    <a:pt x="435470" y="48856"/>
                  </a:lnTo>
                  <a:lnTo>
                    <a:pt x="438200" y="51574"/>
                  </a:lnTo>
                  <a:lnTo>
                    <a:pt x="444919" y="51574"/>
                  </a:lnTo>
                  <a:lnTo>
                    <a:pt x="447649" y="48856"/>
                  </a:lnTo>
                  <a:lnTo>
                    <a:pt x="447649" y="42125"/>
                  </a:lnTo>
                  <a:close/>
                </a:path>
                <a:path w="3937000" h="2218054">
                  <a:moveTo>
                    <a:pt x="463778" y="22326"/>
                  </a:moveTo>
                  <a:lnTo>
                    <a:pt x="461048" y="19596"/>
                  </a:lnTo>
                  <a:lnTo>
                    <a:pt x="454329" y="19596"/>
                  </a:lnTo>
                  <a:lnTo>
                    <a:pt x="451599" y="22326"/>
                  </a:lnTo>
                  <a:lnTo>
                    <a:pt x="451599" y="29057"/>
                  </a:lnTo>
                  <a:lnTo>
                    <a:pt x="454329" y="31775"/>
                  </a:lnTo>
                  <a:lnTo>
                    <a:pt x="461048" y="31775"/>
                  </a:lnTo>
                  <a:lnTo>
                    <a:pt x="463778" y="29057"/>
                  </a:lnTo>
                  <a:lnTo>
                    <a:pt x="463778" y="22326"/>
                  </a:lnTo>
                  <a:close/>
                </a:path>
                <a:path w="3937000" h="2218054">
                  <a:moveTo>
                    <a:pt x="480326" y="2730"/>
                  </a:moveTo>
                  <a:lnTo>
                    <a:pt x="477596" y="0"/>
                  </a:lnTo>
                  <a:lnTo>
                    <a:pt x="470877" y="0"/>
                  </a:lnTo>
                  <a:lnTo>
                    <a:pt x="468147" y="2730"/>
                  </a:lnTo>
                  <a:lnTo>
                    <a:pt x="468147" y="9448"/>
                  </a:lnTo>
                  <a:lnTo>
                    <a:pt x="470877" y="12179"/>
                  </a:lnTo>
                  <a:lnTo>
                    <a:pt x="477596" y="12179"/>
                  </a:lnTo>
                  <a:lnTo>
                    <a:pt x="480326" y="9448"/>
                  </a:lnTo>
                  <a:lnTo>
                    <a:pt x="480326" y="2730"/>
                  </a:lnTo>
                  <a:close/>
                </a:path>
                <a:path w="3937000" h="2218054">
                  <a:moveTo>
                    <a:pt x="3726294" y="294881"/>
                  </a:moveTo>
                  <a:lnTo>
                    <a:pt x="3723563" y="292150"/>
                  </a:lnTo>
                  <a:lnTo>
                    <a:pt x="3716845" y="292150"/>
                  </a:lnTo>
                  <a:lnTo>
                    <a:pt x="3714115" y="294881"/>
                  </a:lnTo>
                  <a:lnTo>
                    <a:pt x="3714115" y="301612"/>
                  </a:lnTo>
                  <a:lnTo>
                    <a:pt x="3716845" y="304330"/>
                  </a:lnTo>
                  <a:lnTo>
                    <a:pt x="3723563" y="304330"/>
                  </a:lnTo>
                  <a:lnTo>
                    <a:pt x="3726294" y="301612"/>
                  </a:lnTo>
                  <a:lnTo>
                    <a:pt x="3726294" y="294881"/>
                  </a:lnTo>
                  <a:close/>
                </a:path>
                <a:path w="3937000" h="2218054">
                  <a:moveTo>
                    <a:pt x="3739070" y="317093"/>
                  </a:moveTo>
                  <a:lnTo>
                    <a:pt x="3736340" y="314375"/>
                  </a:lnTo>
                  <a:lnTo>
                    <a:pt x="3729621" y="314375"/>
                  </a:lnTo>
                  <a:lnTo>
                    <a:pt x="3726904" y="317093"/>
                  </a:lnTo>
                  <a:lnTo>
                    <a:pt x="3726904" y="323811"/>
                  </a:lnTo>
                  <a:lnTo>
                    <a:pt x="3729621" y="326555"/>
                  </a:lnTo>
                  <a:lnTo>
                    <a:pt x="3736340" y="326555"/>
                  </a:lnTo>
                  <a:lnTo>
                    <a:pt x="3739070" y="323811"/>
                  </a:lnTo>
                  <a:lnTo>
                    <a:pt x="3739070" y="317093"/>
                  </a:lnTo>
                  <a:close/>
                </a:path>
                <a:path w="3937000" h="2218054">
                  <a:moveTo>
                    <a:pt x="3751427" y="339471"/>
                  </a:moveTo>
                  <a:lnTo>
                    <a:pt x="3748697" y="336753"/>
                  </a:lnTo>
                  <a:lnTo>
                    <a:pt x="3741978" y="336753"/>
                  </a:lnTo>
                  <a:lnTo>
                    <a:pt x="3739248" y="339471"/>
                  </a:lnTo>
                  <a:lnTo>
                    <a:pt x="3739248" y="346189"/>
                  </a:lnTo>
                  <a:lnTo>
                    <a:pt x="3741978" y="348932"/>
                  </a:lnTo>
                  <a:lnTo>
                    <a:pt x="3748697" y="348932"/>
                  </a:lnTo>
                  <a:lnTo>
                    <a:pt x="3751427" y="346189"/>
                  </a:lnTo>
                  <a:lnTo>
                    <a:pt x="3751427" y="339471"/>
                  </a:lnTo>
                  <a:close/>
                </a:path>
                <a:path w="3937000" h="2218054">
                  <a:moveTo>
                    <a:pt x="3763581" y="362000"/>
                  </a:moveTo>
                  <a:lnTo>
                    <a:pt x="3760851" y="359283"/>
                  </a:lnTo>
                  <a:lnTo>
                    <a:pt x="3754120" y="359283"/>
                  </a:lnTo>
                  <a:lnTo>
                    <a:pt x="3751402" y="362000"/>
                  </a:lnTo>
                  <a:lnTo>
                    <a:pt x="3751402" y="368731"/>
                  </a:lnTo>
                  <a:lnTo>
                    <a:pt x="3754120" y="371462"/>
                  </a:lnTo>
                  <a:lnTo>
                    <a:pt x="3760851" y="371462"/>
                  </a:lnTo>
                  <a:lnTo>
                    <a:pt x="3763581" y="368731"/>
                  </a:lnTo>
                  <a:lnTo>
                    <a:pt x="3763581" y="362000"/>
                  </a:lnTo>
                  <a:close/>
                </a:path>
                <a:path w="3937000" h="2218054">
                  <a:moveTo>
                    <a:pt x="3775405" y="2208276"/>
                  </a:moveTo>
                  <a:lnTo>
                    <a:pt x="3772662" y="2205545"/>
                  </a:lnTo>
                  <a:lnTo>
                    <a:pt x="3765956" y="2205545"/>
                  </a:lnTo>
                  <a:lnTo>
                    <a:pt x="3763226" y="2208276"/>
                  </a:lnTo>
                  <a:lnTo>
                    <a:pt x="3763226" y="2214994"/>
                  </a:lnTo>
                  <a:lnTo>
                    <a:pt x="3765956" y="2217724"/>
                  </a:lnTo>
                  <a:lnTo>
                    <a:pt x="3772662" y="2217724"/>
                  </a:lnTo>
                  <a:lnTo>
                    <a:pt x="3775405" y="2214994"/>
                  </a:lnTo>
                  <a:lnTo>
                    <a:pt x="3775405" y="2208276"/>
                  </a:lnTo>
                  <a:close/>
                </a:path>
                <a:path w="3937000" h="2218054">
                  <a:moveTo>
                    <a:pt x="3775405" y="384708"/>
                  </a:moveTo>
                  <a:lnTo>
                    <a:pt x="3772662" y="381977"/>
                  </a:lnTo>
                  <a:lnTo>
                    <a:pt x="3765956" y="381977"/>
                  </a:lnTo>
                  <a:lnTo>
                    <a:pt x="3763226" y="384708"/>
                  </a:lnTo>
                  <a:lnTo>
                    <a:pt x="3763226" y="391426"/>
                  </a:lnTo>
                  <a:lnTo>
                    <a:pt x="3765956" y="394144"/>
                  </a:lnTo>
                  <a:lnTo>
                    <a:pt x="3772662" y="394144"/>
                  </a:lnTo>
                  <a:lnTo>
                    <a:pt x="3775405" y="391426"/>
                  </a:lnTo>
                  <a:lnTo>
                    <a:pt x="3775405" y="384708"/>
                  </a:lnTo>
                  <a:close/>
                </a:path>
                <a:path w="3937000" h="2218054">
                  <a:moveTo>
                    <a:pt x="3786911" y="2185441"/>
                  </a:moveTo>
                  <a:lnTo>
                    <a:pt x="3784193" y="2182711"/>
                  </a:lnTo>
                  <a:lnTo>
                    <a:pt x="3777475" y="2182711"/>
                  </a:lnTo>
                  <a:lnTo>
                    <a:pt x="3774744" y="2185441"/>
                  </a:lnTo>
                  <a:lnTo>
                    <a:pt x="3774744" y="2192159"/>
                  </a:lnTo>
                  <a:lnTo>
                    <a:pt x="3777475" y="2194890"/>
                  </a:lnTo>
                  <a:lnTo>
                    <a:pt x="3784193" y="2194890"/>
                  </a:lnTo>
                  <a:lnTo>
                    <a:pt x="3786911" y="2192159"/>
                  </a:lnTo>
                  <a:lnTo>
                    <a:pt x="3786911" y="2185441"/>
                  </a:lnTo>
                  <a:close/>
                </a:path>
                <a:path w="3937000" h="2218054">
                  <a:moveTo>
                    <a:pt x="3786911" y="407543"/>
                  </a:moveTo>
                  <a:lnTo>
                    <a:pt x="3784193" y="404812"/>
                  </a:lnTo>
                  <a:lnTo>
                    <a:pt x="3777475" y="404812"/>
                  </a:lnTo>
                  <a:lnTo>
                    <a:pt x="3774744" y="407543"/>
                  </a:lnTo>
                  <a:lnTo>
                    <a:pt x="3774744" y="414261"/>
                  </a:lnTo>
                  <a:lnTo>
                    <a:pt x="3777475" y="416991"/>
                  </a:lnTo>
                  <a:lnTo>
                    <a:pt x="3784193" y="416991"/>
                  </a:lnTo>
                  <a:lnTo>
                    <a:pt x="3786911" y="414261"/>
                  </a:lnTo>
                  <a:lnTo>
                    <a:pt x="3786911" y="407543"/>
                  </a:lnTo>
                  <a:close/>
                </a:path>
                <a:path w="3937000" h="2218054">
                  <a:moveTo>
                    <a:pt x="3798239" y="430530"/>
                  </a:moveTo>
                  <a:lnTo>
                    <a:pt x="3795509" y="427786"/>
                  </a:lnTo>
                  <a:lnTo>
                    <a:pt x="3788778" y="427786"/>
                  </a:lnTo>
                  <a:lnTo>
                    <a:pt x="3786060" y="430530"/>
                  </a:lnTo>
                  <a:lnTo>
                    <a:pt x="3786060" y="437248"/>
                  </a:lnTo>
                  <a:lnTo>
                    <a:pt x="3788778" y="439966"/>
                  </a:lnTo>
                  <a:lnTo>
                    <a:pt x="3795509" y="439966"/>
                  </a:lnTo>
                  <a:lnTo>
                    <a:pt x="3798239" y="437248"/>
                  </a:lnTo>
                  <a:lnTo>
                    <a:pt x="3798239" y="430530"/>
                  </a:lnTo>
                  <a:close/>
                </a:path>
                <a:path w="3937000" h="2218054">
                  <a:moveTo>
                    <a:pt x="3809111" y="453656"/>
                  </a:moveTo>
                  <a:lnTo>
                    <a:pt x="3806380" y="450926"/>
                  </a:lnTo>
                  <a:lnTo>
                    <a:pt x="3799675" y="450926"/>
                  </a:lnTo>
                  <a:lnTo>
                    <a:pt x="3796931" y="453656"/>
                  </a:lnTo>
                  <a:lnTo>
                    <a:pt x="3796931" y="460375"/>
                  </a:lnTo>
                  <a:lnTo>
                    <a:pt x="3799675" y="463105"/>
                  </a:lnTo>
                  <a:lnTo>
                    <a:pt x="3806380" y="463105"/>
                  </a:lnTo>
                  <a:lnTo>
                    <a:pt x="3809111" y="460375"/>
                  </a:lnTo>
                  <a:lnTo>
                    <a:pt x="3809111" y="453656"/>
                  </a:lnTo>
                  <a:close/>
                </a:path>
                <a:path w="3937000" h="2218054">
                  <a:moveTo>
                    <a:pt x="3819791" y="476923"/>
                  </a:moveTo>
                  <a:lnTo>
                    <a:pt x="3817074" y="474192"/>
                  </a:lnTo>
                  <a:lnTo>
                    <a:pt x="3810355" y="474192"/>
                  </a:lnTo>
                  <a:lnTo>
                    <a:pt x="3807625" y="476923"/>
                  </a:lnTo>
                  <a:lnTo>
                    <a:pt x="3807625" y="483641"/>
                  </a:lnTo>
                  <a:lnTo>
                    <a:pt x="3810355" y="486371"/>
                  </a:lnTo>
                  <a:lnTo>
                    <a:pt x="3817074" y="486371"/>
                  </a:lnTo>
                  <a:lnTo>
                    <a:pt x="3819791" y="483641"/>
                  </a:lnTo>
                  <a:lnTo>
                    <a:pt x="3819791" y="476923"/>
                  </a:lnTo>
                  <a:close/>
                </a:path>
                <a:path w="3937000" h="2218054">
                  <a:moveTo>
                    <a:pt x="3830167" y="500329"/>
                  </a:moveTo>
                  <a:lnTo>
                    <a:pt x="3827437" y="497586"/>
                  </a:lnTo>
                  <a:lnTo>
                    <a:pt x="3820718" y="497586"/>
                  </a:lnTo>
                  <a:lnTo>
                    <a:pt x="3818001" y="500329"/>
                  </a:lnTo>
                  <a:lnTo>
                    <a:pt x="3818001" y="507047"/>
                  </a:lnTo>
                  <a:lnTo>
                    <a:pt x="3820718" y="509765"/>
                  </a:lnTo>
                  <a:lnTo>
                    <a:pt x="3827437" y="509765"/>
                  </a:lnTo>
                  <a:lnTo>
                    <a:pt x="3830167" y="507047"/>
                  </a:lnTo>
                  <a:lnTo>
                    <a:pt x="3830167" y="500329"/>
                  </a:lnTo>
                  <a:close/>
                </a:path>
                <a:path w="3937000" h="2218054">
                  <a:moveTo>
                    <a:pt x="3840213" y="523862"/>
                  </a:moveTo>
                  <a:lnTo>
                    <a:pt x="3837495" y="521131"/>
                  </a:lnTo>
                  <a:lnTo>
                    <a:pt x="3830764" y="521131"/>
                  </a:lnTo>
                  <a:lnTo>
                    <a:pt x="3828034" y="523862"/>
                  </a:lnTo>
                  <a:lnTo>
                    <a:pt x="3828034" y="530580"/>
                  </a:lnTo>
                  <a:lnTo>
                    <a:pt x="3830764" y="533311"/>
                  </a:lnTo>
                  <a:lnTo>
                    <a:pt x="3837495" y="533311"/>
                  </a:lnTo>
                  <a:lnTo>
                    <a:pt x="3840213" y="530580"/>
                  </a:lnTo>
                  <a:lnTo>
                    <a:pt x="3840213" y="523862"/>
                  </a:lnTo>
                  <a:close/>
                </a:path>
                <a:path w="3937000" h="2218054">
                  <a:moveTo>
                    <a:pt x="3849954" y="547522"/>
                  </a:moveTo>
                  <a:lnTo>
                    <a:pt x="3847223" y="544779"/>
                  </a:lnTo>
                  <a:lnTo>
                    <a:pt x="3840505" y="544779"/>
                  </a:lnTo>
                  <a:lnTo>
                    <a:pt x="3837775" y="547522"/>
                  </a:lnTo>
                  <a:lnTo>
                    <a:pt x="3837775" y="554240"/>
                  </a:lnTo>
                  <a:lnTo>
                    <a:pt x="3840505" y="556958"/>
                  </a:lnTo>
                  <a:lnTo>
                    <a:pt x="3847223" y="556958"/>
                  </a:lnTo>
                  <a:lnTo>
                    <a:pt x="3849954" y="554240"/>
                  </a:lnTo>
                  <a:lnTo>
                    <a:pt x="3849954" y="547522"/>
                  </a:lnTo>
                  <a:close/>
                </a:path>
                <a:path w="3937000" h="2218054">
                  <a:moveTo>
                    <a:pt x="3859479" y="571309"/>
                  </a:moveTo>
                  <a:lnTo>
                    <a:pt x="3856761" y="568579"/>
                  </a:lnTo>
                  <a:lnTo>
                    <a:pt x="3850030" y="568579"/>
                  </a:lnTo>
                  <a:lnTo>
                    <a:pt x="3847312" y="571309"/>
                  </a:lnTo>
                  <a:lnTo>
                    <a:pt x="3847312" y="578027"/>
                  </a:lnTo>
                  <a:lnTo>
                    <a:pt x="3850030" y="580745"/>
                  </a:lnTo>
                  <a:lnTo>
                    <a:pt x="3856761" y="580745"/>
                  </a:lnTo>
                  <a:lnTo>
                    <a:pt x="3859479" y="578027"/>
                  </a:lnTo>
                  <a:lnTo>
                    <a:pt x="3859479" y="571309"/>
                  </a:lnTo>
                  <a:close/>
                </a:path>
                <a:path w="3937000" h="2218054">
                  <a:moveTo>
                    <a:pt x="3868585" y="595198"/>
                  </a:moveTo>
                  <a:lnTo>
                    <a:pt x="3865854" y="592467"/>
                  </a:lnTo>
                  <a:lnTo>
                    <a:pt x="3859149" y="592467"/>
                  </a:lnTo>
                  <a:lnTo>
                    <a:pt x="3856418" y="595198"/>
                  </a:lnTo>
                  <a:lnTo>
                    <a:pt x="3856418" y="601929"/>
                  </a:lnTo>
                  <a:lnTo>
                    <a:pt x="3859149" y="604647"/>
                  </a:lnTo>
                  <a:lnTo>
                    <a:pt x="3865854" y="604647"/>
                  </a:lnTo>
                  <a:lnTo>
                    <a:pt x="3868585" y="601929"/>
                  </a:lnTo>
                  <a:lnTo>
                    <a:pt x="3868585" y="595198"/>
                  </a:lnTo>
                  <a:close/>
                </a:path>
                <a:path w="3937000" h="2218054">
                  <a:moveTo>
                    <a:pt x="3877386" y="619213"/>
                  </a:moveTo>
                  <a:lnTo>
                    <a:pt x="3874668" y="616483"/>
                  </a:lnTo>
                  <a:lnTo>
                    <a:pt x="3867937" y="616483"/>
                  </a:lnTo>
                  <a:lnTo>
                    <a:pt x="3865207" y="619213"/>
                  </a:lnTo>
                  <a:lnTo>
                    <a:pt x="3865207" y="625944"/>
                  </a:lnTo>
                  <a:lnTo>
                    <a:pt x="3867937" y="628662"/>
                  </a:lnTo>
                  <a:lnTo>
                    <a:pt x="3874668" y="628662"/>
                  </a:lnTo>
                  <a:lnTo>
                    <a:pt x="3877386" y="625944"/>
                  </a:lnTo>
                  <a:lnTo>
                    <a:pt x="3877386" y="619213"/>
                  </a:lnTo>
                  <a:close/>
                </a:path>
                <a:path w="3937000" h="2218054">
                  <a:moveTo>
                    <a:pt x="3885971" y="643331"/>
                  </a:moveTo>
                  <a:lnTo>
                    <a:pt x="3883253" y="640613"/>
                  </a:lnTo>
                  <a:lnTo>
                    <a:pt x="3876522" y="640613"/>
                  </a:lnTo>
                  <a:lnTo>
                    <a:pt x="3873804" y="643331"/>
                  </a:lnTo>
                  <a:lnTo>
                    <a:pt x="3873804" y="650074"/>
                  </a:lnTo>
                  <a:lnTo>
                    <a:pt x="3876522" y="652792"/>
                  </a:lnTo>
                  <a:lnTo>
                    <a:pt x="3883253" y="652792"/>
                  </a:lnTo>
                  <a:lnTo>
                    <a:pt x="3885971" y="650074"/>
                  </a:lnTo>
                  <a:lnTo>
                    <a:pt x="3885971" y="643331"/>
                  </a:lnTo>
                  <a:close/>
                </a:path>
                <a:path w="3937000" h="2218054">
                  <a:moveTo>
                    <a:pt x="3894137" y="667588"/>
                  </a:moveTo>
                  <a:lnTo>
                    <a:pt x="3891419" y="664857"/>
                  </a:lnTo>
                  <a:lnTo>
                    <a:pt x="3884688" y="664857"/>
                  </a:lnTo>
                  <a:lnTo>
                    <a:pt x="3881971" y="667588"/>
                  </a:lnTo>
                  <a:lnTo>
                    <a:pt x="3881971" y="674306"/>
                  </a:lnTo>
                  <a:lnTo>
                    <a:pt x="3884688" y="677037"/>
                  </a:lnTo>
                  <a:lnTo>
                    <a:pt x="3891419" y="677037"/>
                  </a:lnTo>
                  <a:lnTo>
                    <a:pt x="3894137" y="674306"/>
                  </a:lnTo>
                  <a:lnTo>
                    <a:pt x="3894137" y="667588"/>
                  </a:lnTo>
                  <a:close/>
                </a:path>
                <a:path w="3937000" h="2218054">
                  <a:moveTo>
                    <a:pt x="3902113" y="691934"/>
                  </a:moveTo>
                  <a:lnTo>
                    <a:pt x="3899370" y="689203"/>
                  </a:lnTo>
                  <a:lnTo>
                    <a:pt x="3892664" y="689203"/>
                  </a:lnTo>
                  <a:lnTo>
                    <a:pt x="3889933" y="691934"/>
                  </a:lnTo>
                  <a:lnTo>
                    <a:pt x="3889933" y="698652"/>
                  </a:lnTo>
                  <a:lnTo>
                    <a:pt x="3892664" y="701370"/>
                  </a:lnTo>
                  <a:lnTo>
                    <a:pt x="3899370" y="701370"/>
                  </a:lnTo>
                  <a:lnTo>
                    <a:pt x="3902113" y="698652"/>
                  </a:lnTo>
                  <a:lnTo>
                    <a:pt x="3902113" y="691934"/>
                  </a:lnTo>
                  <a:close/>
                </a:path>
                <a:path w="3937000" h="2218054">
                  <a:moveTo>
                    <a:pt x="3909644" y="716368"/>
                  </a:moveTo>
                  <a:lnTo>
                    <a:pt x="3906913" y="713638"/>
                  </a:lnTo>
                  <a:lnTo>
                    <a:pt x="3900195" y="713638"/>
                  </a:lnTo>
                  <a:lnTo>
                    <a:pt x="3897465" y="716368"/>
                  </a:lnTo>
                  <a:lnTo>
                    <a:pt x="3897465" y="723087"/>
                  </a:lnTo>
                  <a:lnTo>
                    <a:pt x="3900195" y="725817"/>
                  </a:lnTo>
                  <a:lnTo>
                    <a:pt x="3906913" y="725817"/>
                  </a:lnTo>
                  <a:lnTo>
                    <a:pt x="3909644" y="723087"/>
                  </a:lnTo>
                  <a:lnTo>
                    <a:pt x="3909644" y="716368"/>
                  </a:lnTo>
                  <a:close/>
                </a:path>
                <a:path w="3937000" h="2218054">
                  <a:moveTo>
                    <a:pt x="3923881" y="765517"/>
                  </a:moveTo>
                  <a:lnTo>
                    <a:pt x="3921150" y="762787"/>
                  </a:lnTo>
                  <a:lnTo>
                    <a:pt x="3914444" y="762787"/>
                  </a:lnTo>
                  <a:lnTo>
                    <a:pt x="3911714" y="765517"/>
                  </a:lnTo>
                  <a:lnTo>
                    <a:pt x="3911714" y="772248"/>
                  </a:lnTo>
                  <a:lnTo>
                    <a:pt x="3914444" y="774966"/>
                  </a:lnTo>
                  <a:lnTo>
                    <a:pt x="3921150" y="774966"/>
                  </a:lnTo>
                  <a:lnTo>
                    <a:pt x="3923881" y="772248"/>
                  </a:lnTo>
                  <a:lnTo>
                    <a:pt x="3923881" y="765517"/>
                  </a:lnTo>
                  <a:close/>
                </a:path>
                <a:path w="3937000" h="2218054">
                  <a:moveTo>
                    <a:pt x="3930573" y="790244"/>
                  </a:moveTo>
                  <a:lnTo>
                    <a:pt x="3927856" y="787514"/>
                  </a:lnTo>
                  <a:lnTo>
                    <a:pt x="3921137" y="787514"/>
                  </a:lnTo>
                  <a:lnTo>
                    <a:pt x="3918394" y="790244"/>
                  </a:lnTo>
                  <a:lnTo>
                    <a:pt x="3918394" y="796963"/>
                  </a:lnTo>
                  <a:lnTo>
                    <a:pt x="3921137" y="799693"/>
                  </a:lnTo>
                  <a:lnTo>
                    <a:pt x="3927856" y="799693"/>
                  </a:lnTo>
                  <a:lnTo>
                    <a:pt x="3930573" y="796963"/>
                  </a:lnTo>
                  <a:lnTo>
                    <a:pt x="3930573" y="790244"/>
                  </a:lnTo>
                  <a:close/>
                </a:path>
                <a:path w="3937000" h="2218054">
                  <a:moveTo>
                    <a:pt x="3936860" y="815022"/>
                  </a:moveTo>
                  <a:lnTo>
                    <a:pt x="3934142" y="812304"/>
                  </a:lnTo>
                  <a:lnTo>
                    <a:pt x="3927411" y="812304"/>
                  </a:lnTo>
                  <a:lnTo>
                    <a:pt x="3924693" y="815022"/>
                  </a:lnTo>
                  <a:lnTo>
                    <a:pt x="3924693" y="821766"/>
                  </a:lnTo>
                  <a:lnTo>
                    <a:pt x="3927411" y="824484"/>
                  </a:lnTo>
                  <a:lnTo>
                    <a:pt x="3934142" y="824484"/>
                  </a:lnTo>
                  <a:lnTo>
                    <a:pt x="3936860" y="821766"/>
                  </a:lnTo>
                  <a:lnTo>
                    <a:pt x="3936860" y="81502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11685905" y="8392496"/>
              <a:ext cx="4006215" cy="2152015"/>
            </a:xfrm>
            <a:custGeom>
              <a:avLst/>
              <a:gdLst/>
              <a:ahLst/>
              <a:cxnLst/>
              <a:rect l="l" t="t" r="r" b="b"/>
              <a:pathLst>
                <a:path w="4006215" h="2152015">
                  <a:moveTo>
                    <a:pt x="12179" y="1063409"/>
                  </a:moveTo>
                  <a:lnTo>
                    <a:pt x="9448" y="1060678"/>
                  </a:lnTo>
                  <a:lnTo>
                    <a:pt x="2730" y="1060678"/>
                  </a:lnTo>
                  <a:lnTo>
                    <a:pt x="0" y="1063409"/>
                  </a:lnTo>
                  <a:lnTo>
                    <a:pt x="0" y="1070127"/>
                  </a:lnTo>
                  <a:lnTo>
                    <a:pt x="2730" y="1072857"/>
                  </a:lnTo>
                  <a:lnTo>
                    <a:pt x="9448" y="1072857"/>
                  </a:lnTo>
                  <a:lnTo>
                    <a:pt x="12179" y="1070127"/>
                  </a:lnTo>
                  <a:lnTo>
                    <a:pt x="12179" y="1063409"/>
                  </a:lnTo>
                  <a:close/>
                </a:path>
                <a:path w="4006215" h="2152015">
                  <a:moveTo>
                    <a:pt x="14376" y="1037920"/>
                  </a:moveTo>
                  <a:lnTo>
                    <a:pt x="11645" y="1035189"/>
                  </a:lnTo>
                  <a:lnTo>
                    <a:pt x="4940" y="1035189"/>
                  </a:lnTo>
                  <a:lnTo>
                    <a:pt x="2209" y="1037920"/>
                  </a:lnTo>
                  <a:lnTo>
                    <a:pt x="2209" y="1044651"/>
                  </a:lnTo>
                  <a:lnTo>
                    <a:pt x="4940" y="1047369"/>
                  </a:lnTo>
                  <a:lnTo>
                    <a:pt x="11645" y="1047369"/>
                  </a:lnTo>
                  <a:lnTo>
                    <a:pt x="14376" y="1044651"/>
                  </a:lnTo>
                  <a:lnTo>
                    <a:pt x="14376" y="1037920"/>
                  </a:lnTo>
                  <a:close/>
                </a:path>
                <a:path w="4006215" h="2152015">
                  <a:moveTo>
                    <a:pt x="16992" y="1012456"/>
                  </a:moveTo>
                  <a:lnTo>
                    <a:pt x="14262" y="1009726"/>
                  </a:lnTo>
                  <a:lnTo>
                    <a:pt x="7543" y="1009726"/>
                  </a:lnTo>
                  <a:lnTo>
                    <a:pt x="4826" y="1012456"/>
                  </a:lnTo>
                  <a:lnTo>
                    <a:pt x="4826" y="1019187"/>
                  </a:lnTo>
                  <a:lnTo>
                    <a:pt x="7543" y="1021905"/>
                  </a:lnTo>
                  <a:lnTo>
                    <a:pt x="14262" y="1021905"/>
                  </a:lnTo>
                  <a:lnTo>
                    <a:pt x="16992" y="1019187"/>
                  </a:lnTo>
                  <a:lnTo>
                    <a:pt x="16992" y="1012456"/>
                  </a:lnTo>
                  <a:close/>
                </a:path>
                <a:path w="4006215" h="2152015">
                  <a:moveTo>
                    <a:pt x="19926" y="987031"/>
                  </a:moveTo>
                  <a:lnTo>
                    <a:pt x="17195" y="984300"/>
                  </a:lnTo>
                  <a:lnTo>
                    <a:pt x="10477" y="984300"/>
                  </a:lnTo>
                  <a:lnTo>
                    <a:pt x="7759" y="987031"/>
                  </a:lnTo>
                  <a:lnTo>
                    <a:pt x="7759" y="993762"/>
                  </a:lnTo>
                  <a:lnTo>
                    <a:pt x="10477" y="996480"/>
                  </a:lnTo>
                  <a:lnTo>
                    <a:pt x="17195" y="996480"/>
                  </a:lnTo>
                  <a:lnTo>
                    <a:pt x="19926" y="993762"/>
                  </a:lnTo>
                  <a:lnTo>
                    <a:pt x="19926" y="987031"/>
                  </a:lnTo>
                  <a:close/>
                </a:path>
                <a:path w="4006215" h="2152015">
                  <a:moveTo>
                    <a:pt x="23063" y="961644"/>
                  </a:moveTo>
                  <a:lnTo>
                    <a:pt x="20345" y="958913"/>
                  </a:lnTo>
                  <a:lnTo>
                    <a:pt x="13614" y="958913"/>
                  </a:lnTo>
                  <a:lnTo>
                    <a:pt x="10883" y="961644"/>
                  </a:lnTo>
                  <a:lnTo>
                    <a:pt x="10883" y="968362"/>
                  </a:lnTo>
                  <a:lnTo>
                    <a:pt x="13614" y="971092"/>
                  </a:lnTo>
                  <a:lnTo>
                    <a:pt x="20345" y="971092"/>
                  </a:lnTo>
                  <a:lnTo>
                    <a:pt x="23063" y="968362"/>
                  </a:lnTo>
                  <a:lnTo>
                    <a:pt x="23063" y="961644"/>
                  </a:lnTo>
                  <a:close/>
                </a:path>
                <a:path w="4006215" h="2152015">
                  <a:moveTo>
                    <a:pt x="26619" y="936307"/>
                  </a:moveTo>
                  <a:lnTo>
                    <a:pt x="23901" y="933577"/>
                  </a:lnTo>
                  <a:lnTo>
                    <a:pt x="17183" y="933577"/>
                  </a:lnTo>
                  <a:lnTo>
                    <a:pt x="14439" y="936307"/>
                  </a:lnTo>
                  <a:lnTo>
                    <a:pt x="14439" y="943025"/>
                  </a:lnTo>
                  <a:lnTo>
                    <a:pt x="17183" y="945743"/>
                  </a:lnTo>
                  <a:lnTo>
                    <a:pt x="23901" y="945743"/>
                  </a:lnTo>
                  <a:lnTo>
                    <a:pt x="26619" y="943025"/>
                  </a:lnTo>
                  <a:lnTo>
                    <a:pt x="26619" y="936307"/>
                  </a:lnTo>
                  <a:close/>
                </a:path>
                <a:path w="4006215" h="2152015">
                  <a:moveTo>
                    <a:pt x="30492" y="911009"/>
                  </a:moveTo>
                  <a:lnTo>
                    <a:pt x="27774" y="908278"/>
                  </a:lnTo>
                  <a:lnTo>
                    <a:pt x="21056" y="908278"/>
                  </a:lnTo>
                  <a:lnTo>
                    <a:pt x="18326" y="911009"/>
                  </a:lnTo>
                  <a:lnTo>
                    <a:pt x="18326" y="917727"/>
                  </a:lnTo>
                  <a:lnTo>
                    <a:pt x="21056" y="920445"/>
                  </a:lnTo>
                  <a:lnTo>
                    <a:pt x="27774" y="920445"/>
                  </a:lnTo>
                  <a:lnTo>
                    <a:pt x="30492" y="917727"/>
                  </a:lnTo>
                  <a:lnTo>
                    <a:pt x="30492" y="911009"/>
                  </a:lnTo>
                  <a:close/>
                </a:path>
                <a:path w="4006215" h="2152015">
                  <a:moveTo>
                    <a:pt x="34696" y="885736"/>
                  </a:moveTo>
                  <a:lnTo>
                    <a:pt x="31965" y="883018"/>
                  </a:lnTo>
                  <a:lnTo>
                    <a:pt x="25247" y="883018"/>
                  </a:lnTo>
                  <a:lnTo>
                    <a:pt x="22517" y="885736"/>
                  </a:lnTo>
                  <a:lnTo>
                    <a:pt x="22517" y="892467"/>
                  </a:lnTo>
                  <a:lnTo>
                    <a:pt x="25247" y="895197"/>
                  </a:lnTo>
                  <a:lnTo>
                    <a:pt x="31965" y="895197"/>
                  </a:lnTo>
                  <a:lnTo>
                    <a:pt x="34696" y="892467"/>
                  </a:lnTo>
                  <a:lnTo>
                    <a:pt x="34696" y="885736"/>
                  </a:lnTo>
                  <a:close/>
                </a:path>
                <a:path w="4006215" h="2152015">
                  <a:moveTo>
                    <a:pt x="39192" y="860552"/>
                  </a:moveTo>
                  <a:lnTo>
                    <a:pt x="36461" y="857821"/>
                  </a:lnTo>
                  <a:lnTo>
                    <a:pt x="29743" y="857821"/>
                  </a:lnTo>
                  <a:lnTo>
                    <a:pt x="27025" y="860552"/>
                  </a:lnTo>
                  <a:lnTo>
                    <a:pt x="27025" y="867283"/>
                  </a:lnTo>
                  <a:lnTo>
                    <a:pt x="29743" y="870000"/>
                  </a:lnTo>
                  <a:lnTo>
                    <a:pt x="36461" y="870000"/>
                  </a:lnTo>
                  <a:lnTo>
                    <a:pt x="39192" y="867283"/>
                  </a:lnTo>
                  <a:lnTo>
                    <a:pt x="39192" y="860552"/>
                  </a:lnTo>
                  <a:close/>
                </a:path>
                <a:path w="4006215" h="2152015">
                  <a:moveTo>
                    <a:pt x="44005" y="835418"/>
                  </a:moveTo>
                  <a:lnTo>
                    <a:pt x="41287" y="832700"/>
                  </a:lnTo>
                  <a:lnTo>
                    <a:pt x="34556" y="832700"/>
                  </a:lnTo>
                  <a:lnTo>
                    <a:pt x="31838" y="835418"/>
                  </a:lnTo>
                  <a:lnTo>
                    <a:pt x="31838" y="842137"/>
                  </a:lnTo>
                  <a:lnTo>
                    <a:pt x="34556" y="844867"/>
                  </a:lnTo>
                  <a:lnTo>
                    <a:pt x="41287" y="844867"/>
                  </a:lnTo>
                  <a:lnTo>
                    <a:pt x="44005" y="842137"/>
                  </a:lnTo>
                  <a:lnTo>
                    <a:pt x="44005" y="835418"/>
                  </a:lnTo>
                  <a:close/>
                </a:path>
                <a:path w="4006215" h="2152015">
                  <a:moveTo>
                    <a:pt x="49136" y="810361"/>
                  </a:moveTo>
                  <a:lnTo>
                    <a:pt x="46405" y="807631"/>
                  </a:lnTo>
                  <a:lnTo>
                    <a:pt x="39687" y="807631"/>
                  </a:lnTo>
                  <a:lnTo>
                    <a:pt x="36957" y="810361"/>
                  </a:lnTo>
                  <a:lnTo>
                    <a:pt x="36957" y="817079"/>
                  </a:lnTo>
                  <a:lnTo>
                    <a:pt x="39687" y="819810"/>
                  </a:lnTo>
                  <a:lnTo>
                    <a:pt x="46405" y="819810"/>
                  </a:lnTo>
                  <a:lnTo>
                    <a:pt x="49136" y="817079"/>
                  </a:lnTo>
                  <a:lnTo>
                    <a:pt x="49136" y="810361"/>
                  </a:lnTo>
                  <a:close/>
                </a:path>
                <a:path w="4006215" h="2152015">
                  <a:moveTo>
                    <a:pt x="54584" y="785342"/>
                  </a:moveTo>
                  <a:lnTo>
                    <a:pt x="51854" y="782624"/>
                  </a:lnTo>
                  <a:lnTo>
                    <a:pt x="45148" y="782624"/>
                  </a:lnTo>
                  <a:lnTo>
                    <a:pt x="42418" y="785342"/>
                  </a:lnTo>
                  <a:lnTo>
                    <a:pt x="42418" y="792073"/>
                  </a:lnTo>
                  <a:lnTo>
                    <a:pt x="45148" y="794804"/>
                  </a:lnTo>
                  <a:lnTo>
                    <a:pt x="51854" y="794804"/>
                  </a:lnTo>
                  <a:lnTo>
                    <a:pt x="54584" y="792073"/>
                  </a:lnTo>
                  <a:lnTo>
                    <a:pt x="54584" y="785342"/>
                  </a:lnTo>
                  <a:close/>
                </a:path>
                <a:path w="4006215" h="2152015">
                  <a:moveTo>
                    <a:pt x="60439" y="760425"/>
                  </a:moveTo>
                  <a:lnTo>
                    <a:pt x="57721" y="757694"/>
                  </a:lnTo>
                  <a:lnTo>
                    <a:pt x="51003" y="757694"/>
                  </a:lnTo>
                  <a:lnTo>
                    <a:pt x="48272" y="760425"/>
                  </a:lnTo>
                  <a:lnTo>
                    <a:pt x="48272" y="767143"/>
                  </a:lnTo>
                  <a:lnTo>
                    <a:pt x="51003" y="769874"/>
                  </a:lnTo>
                  <a:lnTo>
                    <a:pt x="57721" y="769874"/>
                  </a:lnTo>
                  <a:lnTo>
                    <a:pt x="60439" y="767143"/>
                  </a:lnTo>
                  <a:lnTo>
                    <a:pt x="60439" y="760425"/>
                  </a:lnTo>
                  <a:close/>
                </a:path>
                <a:path w="4006215" h="2152015">
                  <a:moveTo>
                    <a:pt x="66522" y="735571"/>
                  </a:moveTo>
                  <a:lnTo>
                    <a:pt x="63792" y="732828"/>
                  </a:lnTo>
                  <a:lnTo>
                    <a:pt x="57086" y="732828"/>
                  </a:lnTo>
                  <a:lnTo>
                    <a:pt x="54343" y="735571"/>
                  </a:lnTo>
                  <a:lnTo>
                    <a:pt x="54343" y="742289"/>
                  </a:lnTo>
                  <a:lnTo>
                    <a:pt x="57086" y="745007"/>
                  </a:lnTo>
                  <a:lnTo>
                    <a:pt x="63792" y="745007"/>
                  </a:lnTo>
                  <a:lnTo>
                    <a:pt x="66522" y="742289"/>
                  </a:lnTo>
                  <a:lnTo>
                    <a:pt x="66522" y="735571"/>
                  </a:lnTo>
                  <a:close/>
                </a:path>
                <a:path w="4006215" h="2152015">
                  <a:moveTo>
                    <a:pt x="72910" y="710793"/>
                  </a:moveTo>
                  <a:lnTo>
                    <a:pt x="70180" y="708063"/>
                  </a:lnTo>
                  <a:lnTo>
                    <a:pt x="63474" y="708063"/>
                  </a:lnTo>
                  <a:lnTo>
                    <a:pt x="60731" y="710793"/>
                  </a:lnTo>
                  <a:lnTo>
                    <a:pt x="60731" y="717511"/>
                  </a:lnTo>
                  <a:lnTo>
                    <a:pt x="63474" y="720242"/>
                  </a:lnTo>
                  <a:lnTo>
                    <a:pt x="70180" y="720242"/>
                  </a:lnTo>
                  <a:lnTo>
                    <a:pt x="72910" y="717511"/>
                  </a:lnTo>
                  <a:lnTo>
                    <a:pt x="72910" y="710793"/>
                  </a:lnTo>
                  <a:close/>
                </a:path>
                <a:path w="4006215" h="2152015">
                  <a:moveTo>
                    <a:pt x="79616" y="686092"/>
                  </a:moveTo>
                  <a:lnTo>
                    <a:pt x="76885" y="683361"/>
                  </a:lnTo>
                  <a:lnTo>
                    <a:pt x="70154" y="683361"/>
                  </a:lnTo>
                  <a:lnTo>
                    <a:pt x="67437" y="686092"/>
                  </a:lnTo>
                  <a:lnTo>
                    <a:pt x="67437" y="692810"/>
                  </a:lnTo>
                  <a:lnTo>
                    <a:pt x="70154" y="695540"/>
                  </a:lnTo>
                  <a:lnTo>
                    <a:pt x="76885" y="695540"/>
                  </a:lnTo>
                  <a:lnTo>
                    <a:pt x="79616" y="692810"/>
                  </a:lnTo>
                  <a:lnTo>
                    <a:pt x="79616" y="686092"/>
                  </a:lnTo>
                  <a:close/>
                </a:path>
                <a:path w="4006215" h="2152015">
                  <a:moveTo>
                    <a:pt x="86626" y="661479"/>
                  </a:moveTo>
                  <a:lnTo>
                    <a:pt x="83896" y="658749"/>
                  </a:lnTo>
                  <a:lnTo>
                    <a:pt x="77190" y="658749"/>
                  </a:lnTo>
                  <a:lnTo>
                    <a:pt x="74447" y="661479"/>
                  </a:lnTo>
                  <a:lnTo>
                    <a:pt x="74447" y="668210"/>
                  </a:lnTo>
                  <a:lnTo>
                    <a:pt x="77190" y="670928"/>
                  </a:lnTo>
                  <a:lnTo>
                    <a:pt x="83896" y="670928"/>
                  </a:lnTo>
                  <a:lnTo>
                    <a:pt x="86626" y="668210"/>
                  </a:lnTo>
                  <a:lnTo>
                    <a:pt x="86626" y="661479"/>
                  </a:lnTo>
                  <a:close/>
                </a:path>
                <a:path w="4006215" h="2152015">
                  <a:moveTo>
                    <a:pt x="93954" y="636968"/>
                  </a:moveTo>
                  <a:lnTo>
                    <a:pt x="91224" y="634225"/>
                  </a:lnTo>
                  <a:lnTo>
                    <a:pt x="84505" y="634225"/>
                  </a:lnTo>
                  <a:lnTo>
                    <a:pt x="81788" y="636968"/>
                  </a:lnTo>
                  <a:lnTo>
                    <a:pt x="81788" y="643686"/>
                  </a:lnTo>
                  <a:lnTo>
                    <a:pt x="84505" y="646404"/>
                  </a:lnTo>
                  <a:lnTo>
                    <a:pt x="91224" y="646404"/>
                  </a:lnTo>
                  <a:lnTo>
                    <a:pt x="93954" y="643686"/>
                  </a:lnTo>
                  <a:lnTo>
                    <a:pt x="93954" y="636968"/>
                  </a:lnTo>
                  <a:close/>
                </a:path>
                <a:path w="4006215" h="2152015">
                  <a:moveTo>
                    <a:pt x="101600" y="612546"/>
                  </a:moveTo>
                  <a:lnTo>
                    <a:pt x="98869" y="609815"/>
                  </a:lnTo>
                  <a:lnTo>
                    <a:pt x="92151" y="609815"/>
                  </a:lnTo>
                  <a:lnTo>
                    <a:pt x="89420" y="612546"/>
                  </a:lnTo>
                  <a:lnTo>
                    <a:pt x="89420" y="619264"/>
                  </a:lnTo>
                  <a:lnTo>
                    <a:pt x="92151" y="621995"/>
                  </a:lnTo>
                  <a:lnTo>
                    <a:pt x="98869" y="621995"/>
                  </a:lnTo>
                  <a:lnTo>
                    <a:pt x="101600" y="619264"/>
                  </a:lnTo>
                  <a:lnTo>
                    <a:pt x="101600" y="612546"/>
                  </a:lnTo>
                  <a:close/>
                </a:path>
                <a:path w="4006215" h="2152015">
                  <a:moveTo>
                    <a:pt x="109550" y="588213"/>
                  </a:moveTo>
                  <a:lnTo>
                    <a:pt x="106819" y="585482"/>
                  </a:lnTo>
                  <a:lnTo>
                    <a:pt x="100101" y="585482"/>
                  </a:lnTo>
                  <a:lnTo>
                    <a:pt x="97370" y="588213"/>
                  </a:lnTo>
                  <a:lnTo>
                    <a:pt x="97370" y="594944"/>
                  </a:lnTo>
                  <a:lnTo>
                    <a:pt x="100101" y="597662"/>
                  </a:lnTo>
                  <a:lnTo>
                    <a:pt x="106819" y="597662"/>
                  </a:lnTo>
                  <a:lnTo>
                    <a:pt x="109550" y="594944"/>
                  </a:lnTo>
                  <a:lnTo>
                    <a:pt x="109550" y="588213"/>
                  </a:lnTo>
                  <a:close/>
                </a:path>
                <a:path w="4006215" h="2152015">
                  <a:moveTo>
                    <a:pt x="117817" y="564007"/>
                  </a:moveTo>
                  <a:lnTo>
                    <a:pt x="115087" y="561263"/>
                  </a:lnTo>
                  <a:lnTo>
                    <a:pt x="108381" y="561263"/>
                  </a:lnTo>
                  <a:lnTo>
                    <a:pt x="105651" y="564007"/>
                  </a:lnTo>
                  <a:lnTo>
                    <a:pt x="105651" y="570725"/>
                  </a:lnTo>
                  <a:lnTo>
                    <a:pt x="108381" y="573443"/>
                  </a:lnTo>
                  <a:lnTo>
                    <a:pt x="115087" y="573443"/>
                  </a:lnTo>
                  <a:lnTo>
                    <a:pt x="117817" y="570725"/>
                  </a:lnTo>
                  <a:lnTo>
                    <a:pt x="117817" y="564007"/>
                  </a:lnTo>
                  <a:close/>
                </a:path>
                <a:path w="4006215" h="2152015">
                  <a:moveTo>
                    <a:pt x="126415" y="539877"/>
                  </a:moveTo>
                  <a:lnTo>
                    <a:pt x="123685" y="537146"/>
                  </a:lnTo>
                  <a:lnTo>
                    <a:pt x="116979" y="537146"/>
                  </a:lnTo>
                  <a:lnTo>
                    <a:pt x="114236" y="539877"/>
                  </a:lnTo>
                  <a:lnTo>
                    <a:pt x="114236" y="546595"/>
                  </a:lnTo>
                  <a:lnTo>
                    <a:pt x="116979" y="549325"/>
                  </a:lnTo>
                  <a:lnTo>
                    <a:pt x="123685" y="549325"/>
                  </a:lnTo>
                  <a:lnTo>
                    <a:pt x="126415" y="546595"/>
                  </a:lnTo>
                  <a:lnTo>
                    <a:pt x="126415" y="539877"/>
                  </a:lnTo>
                  <a:close/>
                </a:path>
                <a:path w="4006215" h="2152015">
                  <a:moveTo>
                    <a:pt x="135305" y="515874"/>
                  </a:moveTo>
                  <a:lnTo>
                    <a:pt x="132588" y="513143"/>
                  </a:lnTo>
                  <a:lnTo>
                    <a:pt x="125869" y="513143"/>
                  </a:lnTo>
                  <a:lnTo>
                    <a:pt x="123139" y="515874"/>
                  </a:lnTo>
                  <a:lnTo>
                    <a:pt x="123139" y="522605"/>
                  </a:lnTo>
                  <a:lnTo>
                    <a:pt x="125869" y="525322"/>
                  </a:lnTo>
                  <a:lnTo>
                    <a:pt x="132588" y="525322"/>
                  </a:lnTo>
                  <a:lnTo>
                    <a:pt x="135305" y="522605"/>
                  </a:lnTo>
                  <a:lnTo>
                    <a:pt x="135305" y="515874"/>
                  </a:lnTo>
                  <a:close/>
                </a:path>
                <a:path w="4006215" h="2152015">
                  <a:moveTo>
                    <a:pt x="144424" y="491985"/>
                  </a:moveTo>
                  <a:lnTo>
                    <a:pt x="141693" y="489254"/>
                  </a:lnTo>
                  <a:lnTo>
                    <a:pt x="134975" y="489254"/>
                  </a:lnTo>
                  <a:lnTo>
                    <a:pt x="132257" y="491985"/>
                  </a:lnTo>
                  <a:lnTo>
                    <a:pt x="132257" y="498703"/>
                  </a:lnTo>
                  <a:lnTo>
                    <a:pt x="134975" y="501421"/>
                  </a:lnTo>
                  <a:lnTo>
                    <a:pt x="141693" y="501421"/>
                  </a:lnTo>
                  <a:lnTo>
                    <a:pt x="144424" y="498703"/>
                  </a:lnTo>
                  <a:lnTo>
                    <a:pt x="144424" y="491985"/>
                  </a:lnTo>
                  <a:close/>
                </a:path>
                <a:path w="4006215" h="2152015">
                  <a:moveTo>
                    <a:pt x="153949" y="468210"/>
                  </a:moveTo>
                  <a:lnTo>
                    <a:pt x="151218" y="465480"/>
                  </a:lnTo>
                  <a:lnTo>
                    <a:pt x="144500" y="465480"/>
                  </a:lnTo>
                  <a:lnTo>
                    <a:pt x="141770" y="468210"/>
                  </a:lnTo>
                  <a:lnTo>
                    <a:pt x="141770" y="474941"/>
                  </a:lnTo>
                  <a:lnTo>
                    <a:pt x="144500" y="477659"/>
                  </a:lnTo>
                  <a:lnTo>
                    <a:pt x="151218" y="477659"/>
                  </a:lnTo>
                  <a:lnTo>
                    <a:pt x="153949" y="474941"/>
                  </a:lnTo>
                  <a:lnTo>
                    <a:pt x="153949" y="468210"/>
                  </a:lnTo>
                  <a:close/>
                </a:path>
                <a:path w="4006215" h="2152015">
                  <a:moveTo>
                    <a:pt x="163690" y="444563"/>
                  </a:moveTo>
                  <a:lnTo>
                    <a:pt x="160947" y="441833"/>
                  </a:lnTo>
                  <a:lnTo>
                    <a:pt x="154241" y="441833"/>
                  </a:lnTo>
                  <a:lnTo>
                    <a:pt x="151511" y="444563"/>
                  </a:lnTo>
                  <a:lnTo>
                    <a:pt x="151511" y="451281"/>
                  </a:lnTo>
                  <a:lnTo>
                    <a:pt x="154241" y="453999"/>
                  </a:lnTo>
                  <a:lnTo>
                    <a:pt x="160947" y="453999"/>
                  </a:lnTo>
                  <a:lnTo>
                    <a:pt x="163690" y="451281"/>
                  </a:lnTo>
                  <a:lnTo>
                    <a:pt x="163690" y="444563"/>
                  </a:lnTo>
                  <a:close/>
                </a:path>
                <a:path w="4006215" h="2152015">
                  <a:moveTo>
                    <a:pt x="173736" y="421017"/>
                  </a:moveTo>
                  <a:lnTo>
                    <a:pt x="171018" y="418299"/>
                  </a:lnTo>
                  <a:lnTo>
                    <a:pt x="164287" y="418299"/>
                  </a:lnTo>
                  <a:lnTo>
                    <a:pt x="161556" y="421017"/>
                  </a:lnTo>
                  <a:lnTo>
                    <a:pt x="161556" y="427748"/>
                  </a:lnTo>
                  <a:lnTo>
                    <a:pt x="164287" y="430479"/>
                  </a:lnTo>
                  <a:lnTo>
                    <a:pt x="171018" y="430479"/>
                  </a:lnTo>
                  <a:lnTo>
                    <a:pt x="173736" y="427748"/>
                  </a:lnTo>
                  <a:lnTo>
                    <a:pt x="173736" y="421017"/>
                  </a:lnTo>
                  <a:close/>
                </a:path>
                <a:path w="4006215" h="2152015">
                  <a:moveTo>
                    <a:pt x="184099" y="397624"/>
                  </a:moveTo>
                  <a:lnTo>
                    <a:pt x="181381" y="394906"/>
                  </a:lnTo>
                  <a:lnTo>
                    <a:pt x="174663" y="394906"/>
                  </a:lnTo>
                  <a:lnTo>
                    <a:pt x="171932" y="397624"/>
                  </a:lnTo>
                  <a:lnTo>
                    <a:pt x="171932" y="404355"/>
                  </a:lnTo>
                  <a:lnTo>
                    <a:pt x="174663" y="407085"/>
                  </a:lnTo>
                  <a:lnTo>
                    <a:pt x="181381" y="407085"/>
                  </a:lnTo>
                  <a:lnTo>
                    <a:pt x="184099" y="404355"/>
                  </a:lnTo>
                  <a:lnTo>
                    <a:pt x="184099" y="397624"/>
                  </a:lnTo>
                  <a:close/>
                </a:path>
                <a:path w="4006215" h="2152015">
                  <a:moveTo>
                    <a:pt x="194779" y="374370"/>
                  </a:moveTo>
                  <a:lnTo>
                    <a:pt x="192062" y="371640"/>
                  </a:lnTo>
                  <a:lnTo>
                    <a:pt x="185343" y="371640"/>
                  </a:lnTo>
                  <a:lnTo>
                    <a:pt x="182613" y="374370"/>
                  </a:lnTo>
                  <a:lnTo>
                    <a:pt x="182613" y="381101"/>
                  </a:lnTo>
                  <a:lnTo>
                    <a:pt x="185343" y="383819"/>
                  </a:lnTo>
                  <a:lnTo>
                    <a:pt x="192062" y="383819"/>
                  </a:lnTo>
                  <a:lnTo>
                    <a:pt x="194779" y="381101"/>
                  </a:lnTo>
                  <a:lnTo>
                    <a:pt x="194779" y="374370"/>
                  </a:lnTo>
                  <a:close/>
                </a:path>
                <a:path w="4006215" h="2152015">
                  <a:moveTo>
                    <a:pt x="205790" y="351231"/>
                  </a:moveTo>
                  <a:lnTo>
                    <a:pt x="203060" y="348513"/>
                  </a:lnTo>
                  <a:lnTo>
                    <a:pt x="196342" y="348513"/>
                  </a:lnTo>
                  <a:lnTo>
                    <a:pt x="193611" y="351231"/>
                  </a:lnTo>
                  <a:lnTo>
                    <a:pt x="193611" y="357962"/>
                  </a:lnTo>
                  <a:lnTo>
                    <a:pt x="196342" y="360692"/>
                  </a:lnTo>
                  <a:lnTo>
                    <a:pt x="203060" y="360692"/>
                  </a:lnTo>
                  <a:lnTo>
                    <a:pt x="205790" y="357962"/>
                  </a:lnTo>
                  <a:lnTo>
                    <a:pt x="205790" y="351231"/>
                  </a:lnTo>
                  <a:close/>
                </a:path>
                <a:path w="4006215" h="2152015">
                  <a:moveTo>
                    <a:pt x="216979" y="328244"/>
                  </a:moveTo>
                  <a:lnTo>
                    <a:pt x="214249" y="325526"/>
                  </a:lnTo>
                  <a:lnTo>
                    <a:pt x="207543" y="325526"/>
                  </a:lnTo>
                  <a:lnTo>
                    <a:pt x="204800" y="328244"/>
                  </a:lnTo>
                  <a:lnTo>
                    <a:pt x="204800" y="334987"/>
                  </a:lnTo>
                  <a:lnTo>
                    <a:pt x="207543" y="337705"/>
                  </a:lnTo>
                  <a:lnTo>
                    <a:pt x="214249" y="337705"/>
                  </a:lnTo>
                  <a:lnTo>
                    <a:pt x="216979" y="334987"/>
                  </a:lnTo>
                  <a:lnTo>
                    <a:pt x="216979" y="328244"/>
                  </a:lnTo>
                  <a:close/>
                </a:path>
                <a:path w="4006215" h="2152015">
                  <a:moveTo>
                    <a:pt x="228600" y="305409"/>
                  </a:moveTo>
                  <a:lnTo>
                    <a:pt x="225882" y="302679"/>
                  </a:lnTo>
                  <a:lnTo>
                    <a:pt x="219163" y="302679"/>
                  </a:lnTo>
                  <a:lnTo>
                    <a:pt x="216433" y="305409"/>
                  </a:lnTo>
                  <a:lnTo>
                    <a:pt x="216433" y="312140"/>
                  </a:lnTo>
                  <a:lnTo>
                    <a:pt x="219163" y="314858"/>
                  </a:lnTo>
                  <a:lnTo>
                    <a:pt x="225882" y="314858"/>
                  </a:lnTo>
                  <a:lnTo>
                    <a:pt x="228600" y="312140"/>
                  </a:lnTo>
                  <a:lnTo>
                    <a:pt x="228600" y="305409"/>
                  </a:lnTo>
                  <a:close/>
                </a:path>
                <a:path w="4006215" h="2152015">
                  <a:moveTo>
                    <a:pt x="240436" y="282727"/>
                  </a:moveTo>
                  <a:lnTo>
                    <a:pt x="237705" y="279984"/>
                  </a:lnTo>
                  <a:lnTo>
                    <a:pt x="230987" y="279984"/>
                  </a:lnTo>
                  <a:lnTo>
                    <a:pt x="228257" y="282727"/>
                  </a:lnTo>
                  <a:lnTo>
                    <a:pt x="228257" y="289445"/>
                  </a:lnTo>
                  <a:lnTo>
                    <a:pt x="230987" y="292163"/>
                  </a:lnTo>
                  <a:lnTo>
                    <a:pt x="237705" y="292163"/>
                  </a:lnTo>
                  <a:lnTo>
                    <a:pt x="240436" y="289445"/>
                  </a:lnTo>
                  <a:lnTo>
                    <a:pt x="240436" y="282727"/>
                  </a:lnTo>
                  <a:close/>
                </a:path>
                <a:path w="4006215" h="2152015">
                  <a:moveTo>
                    <a:pt x="252488" y="260172"/>
                  </a:moveTo>
                  <a:lnTo>
                    <a:pt x="249758" y="257429"/>
                  </a:lnTo>
                  <a:lnTo>
                    <a:pt x="243039" y="257429"/>
                  </a:lnTo>
                  <a:lnTo>
                    <a:pt x="240309" y="260172"/>
                  </a:lnTo>
                  <a:lnTo>
                    <a:pt x="240309" y="266890"/>
                  </a:lnTo>
                  <a:lnTo>
                    <a:pt x="243039" y="269608"/>
                  </a:lnTo>
                  <a:lnTo>
                    <a:pt x="249758" y="269608"/>
                  </a:lnTo>
                  <a:lnTo>
                    <a:pt x="252488" y="266890"/>
                  </a:lnTo>
                  <a:lnTo>
                    <a:pt x="252488" y="260172"/>
                  </a:lnTo>
                  <a:close/>
                </a:path>
                <a:path w="4006215" h="2152015">
                  <a:moveTo>
                    <a:pt x="264934" y="237782"/>
                  </a:moveTo>
                  <a:lnTo>
                    <a:pt x="262204" y="235064"/>
                  </a:lnTo>
                  <a:lnTo>
                    <a:pt x="255498" y="235064"/>
                  </a:lnTo>
                  <a:lnTo>
                    <a:pt x="252768" y="237782"/>
                  </a:lnTo>
                  <a:lnTo>
                    <a:pt x="252768" y="244513"/>
                  </a:lnTo>
                  <a:lnTo>
                    <a:pt x="255498" y="247230"/>
                  </a:lnTo>
                  <a:lnTo>
                    <a:pt x="262204" y="247230"/>
                  </a:lnTo>
                  <a:lnTo>
                    <a:pt x="264934" y="244513"/>
                  </a:lnTo>
                  <a:lnTo>
                    <a:pt x="264934" y="237782"/>
                  </a:lnTo>
                  <a:close/>
                </a:path>
                <a:path w="4006215" h="2152015">
                  <a:moveTo>
                    <a:pt x="277609" y="215557"/>
                  </a:moveTo>
                  <a:lnTo>
                    <a:pt x="274891" y="212813"/>
                  </a:lnTo>
                  <a:lnTo>
                    <a:pt x="268160" y="212813"/>
                  </a:lnTo>
                  <a:lnTo>
                    <a:pt x="265430" y="215557"/>
                  </a:lnTo>
                  <a:lnTo>
                    <a:pt x="265430" y="222275"/>
                  </a:lnTo>
                  <a:lnTo>
                    <a:pt x="268160" y="224993"/>
                  </a:lnTo>
                  <a:lnTo>
                    <a:pt x="274891" y="224993"/>
                  </a:lnTo>
                  <a:lnTo>
                    <a:pt x="277609" y="222275"/>
                  </a:lnTo>
                  <a:lnTo>
                    <a:pt x="277609" y="215557"/>
                  </a:lnTo>
                  <a:close/>
                </a:path>
                <a:path w="4006215" h="2152015">
                  <a:moveTo>
                    <a:pt x="290487" y="193484"/>
                  </a:moveTo>
                  <a:lnTo>
                    <a:pt x="287769" y="190754"/>
                  </a:lnTo>
                  <a:lnTo>
                    <a:pt x="281038" y="190754"/>
                  </a:lnTo>
                  <a:lnTo>
                    <a:pt x="278320" y="193484"/>
                  </a:lnTo>
                  <a:lnTo>
                    <a:pt x="278320" y="200215"/>
                  </a:lnTo>
                  <a:lnTo>
                    <a:pt x="281038" y="202933"/>
                  </a:lnTo>
                  <a:lnTo>
                    <a:pt x="287769" y="202933"/>
                  </a:lnTo>
                  <a:lnTo>
                    <a:pt x="290487" y="200215"/>
                  </a:lnTo>
                  <a:lnTo>
                    <a:pt x="290487" y="193484"/>
                  </a:lnTo>
                  <a:close/>
                </a:path>
                <a:path w="4006215" h="2152015">
                  <a:moveTo>
                    <a:pt x="303784" y="171589"/>
                  </a:moveTo>
                  <a:lnTo>
                    <a:pt x="301053" y="168846"/>
                  </a:lnTo>
                  <a:lnTo>
                    <a:pt x="294347" y="168846"/>
                  </a:lnTo>
                  <a:lnTo>
                    <a:pt x="291604" y="171589"/>
                  </a:lnTo>
                  <a:lnTo>
                    <a:pt x="291604" y="178308"/>
                  </a:lnTo>
                  <a:lnTo>
                    <a:pt x="294347" y="181025"/>
                  </a:lnTo>
                  <a:lnTo>
                    <a:pt x="301053" y="181025"/>
                  </a:lnTo>
                  <a:lnTo>
                    <a:pt x="303784" y="178308"/>
                  </a:lnTo>
                  <a:lnTo>
                    <a:pt x="303784" y="171589"/>
                  </a:lnTo>
                  <a:close/>
                </a:path>
                <a:path w="4006215" h="2152015">
                  <a:moveTo>
                    <a:pt x="317296" y="149847"/>
                  </a:moveTo>
                  <a:lnTo>
                    <a:pt x="314566" y="147116"/>
                  </a:lnTo>
                  <a:lnTo>
                    <a:pt x="307848" y="147116"/>
                  </a:lnTo>
                  <a:lnTo>
                    <a:pt x="305130" y="149847"/>
                  </a:lnTo>
                  <a:lnTo>
                    <a:pt x="305130" y="156565"/>
                  </a:lnTo>
                  <a:lnTo>
                    <a:pt x="307848" y="159296"/>
                  </a:lnTo>
                  <a:lnTo>
                    <a:pt x="314566" y="159296"/>
                  </a:lnTo>
                  <a:lnTo>
                    <a:pt x="317296" y="156565"/>
                  </a:lnTo>
                  <a:lnTo>
                    <a:pt x="317296" y="149847"/>
                  </a:lnTo>
                  <a:close/>
                </a:path>
                <a:path w="4006215" h="2152015">
                  <a:moveTo>
                    <a:pt x="331127" y="128282"/>
                  </a:moveTo>
                  <a:lnTo>
                    <a:pt x="328396" y="125552"/>
                  </a:lnTo>
                  <a:lnTo>
                    <a:pt x="321665" y="125552"/>
                  </a:lnTo>
                  <a:lnTo>
                    <a:pt x="318947" y="128282"/>
                  </a:lnTo>
                  <a:lnTo>
                    <a:pt x="318947" y="135013"/>
                  </a:lnTo>
                  <a:lnTo>
                    <a:pt x="321665" y="137731"/>
                  </a:lnTo>
                  <a:lnTo>
                    <a:pt x="328396" y="137731"/>
                  </a:lnTo>
                  <a:lnTo>
                    <a:pt x="331127" y="135013"/>
                  </a:lnTo>
                  <a:lnTo>
                    <a:pt x="331127" y="128282"/>
                  </a:lnTo>
                  <a:close/>
                </a:path>
                <a:path w="4006215" h="2152015">
                  <a:moveTo>
                    <a:pt x="359498" y="85686"/>
                  </a:moveTo>
                  <a:lnTo>
                    <a:pt x="356768" y="82969"/>
                  </a:lnTo>
                  <a:lnTo>
                    <a:pt x="350050" y="82969"/>
                  </a:lnTo>
                  <a:lnTo>
                    <a:pt x="347319" y="85686"/>
                  </a:lnTo>
                  <a:lnTo>
                    <a:pt x="347319" y="92430"/>
                  </a:lnTo>
                  <a:lnTo>
                    <a:pt x="350050" y="95148"/>
                  </a:lnTo>
                  <a:lnTo>
                    <a:pt x="356768" y="95148"/>
                  </a:lnTo>
                  <a:lnTo>
                    <a:pt x="359498" y="92430"/>
                  </a:lnTo>
                  <a:lnTo>
                    <a:pt x="359498" y="85686"/>
                  </a:lnTo>
                  <a:close/>
                </a:path>
                <a:path w="4006215" h="2152015">
                  <a:moveTo>
                    <a:pt x="403999" y="23190"/>
                  </a:moveTo>
                  <a:lnTo>
                    <a:pt x="401269" y="20459"/>
                  </a:lnTo>
                  <a:lnTo>
                    <a:pt x="394563" y="20459"/>
                  </a:lnTo>
                  <a:lnTo>
                    <a:pt x="391820" y="23190"/>
                  </a:lnTo>
                  <a:lnTo>
                    <a:pt x="391820" y="29908"/>
                  </a:lnTo>
                  <a:lnTo>
                    <a:pt x="394563" y="32639"/>
                  </a:lnTo>
                  <a:lnTo>
                    <a:pt x="401269" y="32639"/>
                  </a:lnTo>
                  <a:lnTo>
                    <a:pt x="403999" y="29908"/>
                  </a:lnTo>
                  <a:lnTo>
                    <a:pt x="403999" y="23190"/>
                  </a:lnTo>
                  <a:close/>
                </a:path>
                <a:path w="4006215" h="2152015">
                  <a:moveTo>
                    <a:pt x="419379" y="2730"/>
                  </a:moveTo>
                  <a:lnTo>
                    <a:pt x="416648" y="0"/>
                  </a:lnTo>
                  <a:lnTo>
                    <a:pt x="409943" y="0"/>
                  </a:lnTo>
                  <a:lnTo>
                    <a:pt x="407212" y="2730"/>
                  </a:lnTo>
                  <a:lnTo>
                    <a:pt x="407212" y="9448"/>
                  </a:lnTo>
                  <a:lnTo>
                    <a:pt x="409943" y="12179"/>
                  </a:lnTo>
                  <a:lnTo>
                    <a:pt x="416648" y="12179"/>
                  </a:lnTo>
                  <a:lnTo>
                    <a:pt x="419379" y="9448"/>
                  </a:lnTo>
                  <a:lnTo>
                    <a:pt x="419379" y="2730"/>
                  </a:lnTo>
                  <a:close/>
                </a:path>
                <a:path w="4006215" h="2152015">
                  <a:moveTo>
                    <a:pt x="3836568" y="2142337"/>
                  </a:moveTo>
                  <a:lnTo>
                    <a:pt x="3833838" y="2139594"/>
                  </a:lnTo>
                  <a:lnTo>
                    <a:pt x="3827119" y="2139594"/>
                  </a:lnTo>
                  <a:lnTo>
                    <a:pt x="3824389" y="2142337"/>
                  </a:lnTo>
                  <a:lnTo>
                    <a:pt x="3824389" y="2149056"/>
                  </a:lnTo>
                  <a:lnTo>
                    <a:pt x="3827119" y="2151773"/>
                  </a:lnTo>
                  <a:lnTo>
                    <a:pt x="3833838" y="2151773"/>
                  </a:lnTo>
                  <a:lnTo>
                    <a:pt x="3836568" y="2149056"/>
                  </a:lnTo>
                  <a:lnTo>
                    <a:pt x="3836568" y="2142337"/>
                  </a:lnTo>
                  <a:close/>
                </a:path>
                <a:path w="4006215" h="2152015">
                  <a:moveTo>
                    <a:pt x="3847973" y="2119414"/>
                  </a:moveTo>
                  <a:lnTo>
                    <a:pt x="3845255" y="2116683"/>
                  </a:lnTo>
                  <a:lnTo>
                    <a:pt x="3838524" y="2116683"/>
                  </a:lnTo>
                  <a:lnTo>
                    <a:pt x="3835806" y="2119414"/>
                  </a:lnTo>
                  <a:lnTo>
                    <a:pt x="3835806" y="2126145"/>
                  </a:lnTo>
                  <a:lnTo>
                    <a:pt x="3838524" y="2128863"/>
                  </a:lnTo>
                  <a:lnTo>
                    <a:pt x="3845255" y="2128863"/>
                  </a:lnTo>
                  <a:lnTo>
                    <a:pt x="3847973" y="2126145"/>
                  </a:lnTo>
                  <a:lnTo>
                    <a:pt x="3847973" y="2119414"/>
                  </a:lnTo>
                  <a:close/>
                </a:path>
                <a:path w="4006215" h="2152015">
                  <a:moveTo>
                    <a:pt x="3869855" y="2073160"/>
                  </a:moveTo>
                  <a:lnTo>
                    <a:pt x="3867137" y="2070430"/>
                  </a:lnTo>
                  <a:lnTo>
                    <a:pt x="3860406" y="2070430"/>
                  </a:lnTo>
                  <a:lnTo>
                    <a:pt x="3857688" y="2073160"/>
                  </a:lnTo>
                  <a:lnTo>
                    <a:pt x="3857688" y="2079879"/>
                  </a:lnTo>
                  <a:lnTo>
                    <a:pt x="3860406" y="2082609"/>
                  </a:lnTo>
                  <a:lnTo>
                    <a:pt x="3867137" y="2082609"/>
                  </a:lnTo>
                  <a:lnTo>
                    <a:pt x="3869855" y="2079879"/>
                  </a:lnTo>
                  <a:lnTo>
                    <a:pt x="3869855" y="2073160"/>
                  </a:lnTo>
                  <a:close/>
                </a:path>
                <a:path w="4006215" h="2152015">
                  <a:moveTo>
                    <a:pt x="3880332" y="2049830"/>
                  </a:moveTo>
                  <a:lnTo>
                    <a:pt x="3877589" y="2047100"/>
                  </a:lnTo>
                  <a:lnTo>
                    <a:pt x="3870883" y="2047100"/>
                  </a:lnTo>
                  <a:lnTo>
                    <a:pt x="3868153" y="2049830"/>
                  </a:lnTo>
                  <a:lnTo>
                    <a:pt x="3868153" y="2056561"/>
                  </a:lnTo>
                  <a:lnTo>
                    <a:pt x="3870883" y="2059279"/>
                  </a:lnTo>
                  <a:lnTo>
                    <a:pt x="3877589" y="2059279"/>
                  </a:lnTo>
                  <a:lnTo>
                    <a:pt x="3880332" y="2056561"/>
                  </a:lnTo>
                  <a:lnTo>
                    <a:pt x="3880332" y="2049830"/>
                  </a:lnTo>
                  <a:close/>
                </a:path>
                <a:path w="4006215" h="2152015">
                  <a:moveTo>
                    <a:pt x="3890594" y="2026373"/>
                  </a:moveTo>
                  <a:lnTo>
                    <a:pt x="3887863" y="2023643"/>
                  </a:lnTo>
                  <a:lnTo>
                    <a:pt x="3881145" y="2023643"/>
                  </a:lnTo>
                  <a:lnTo>
                    <a:pt x="3878415" y="2026373"/>
                  </a:lnTo>
                  <a:lnTo>
                    <a:pt x="3878415" y="2033092"/>
                  </a:lnTo>
                  <a:lnTo>
                    <a:pt x="3881145" y="2035822"/>
                  </a:lnTo>
                  <a:lnTo>
                    <a:pt x="3887863" y="2035822"/>
                  </a:lnTo>
                  <a:lnTo>
                    <a:pt x="3890594" y="2033092"/>
                  </a:lnTo>
                  <a:lnTo>
                    <a:pt x="3890594" y="2026373"/>
                  </a:lnTo>
                  <a:close/>
                </a:path>
                <a:path w="4006215" h="2152015">
                  <a:moveTo>
                    <a:pt x="3900538" y="2002777"/>
                  </a:moveTo>
                  <a:lnTo>
                    <a:pt x="3897807" y="2000046"/>
                  </a:lnTo>
                  <a:lnTo>
                    <a:pt x="3891089" y="2000046"/>
                  </a:lnTo>
                  <a:lnTo>
                    <a:pt x="3888359" y="2002777"/>
                  </a:lnTo>
                  <a:lnTo>
                    <a:pt x="3888359" y="2009508"/>
                  </a:lnTo>
                  <a:lnTo>
                    <a:pt x="3891089" y="2012226"/>
                  </a:lnTo>
                  <a:lnTo>
                    <a:pt x="3897807" y="2012226"/>
                  </a:lnTo>
                  <a:lnTo>
                    <a:pt x="3900538" y="2009508"/>
                  </a:lnTo>
                  <a:lnTo>
                    <a:pt x="3900538" y="2002777"/>
                  </a:lnTo>
                  <a:close/>
                </a:path>
                <a:path w="4006215" h="2152015">
                  <a:moveTo>
                    <a:pt x="3910165" y="1979066"/>
                  </a:moveTo>
                  <a:lnTo>
                    <a:pt x="3907447" y="1976335"/>
                  </a:lnTo>
                  <a:lnTo>
                    <a:pt x="3900728" y="1976335"/>
                  </a:lnTo>
                  <a:lnTo>
                    <a:pt x="3897998" y="1979066"/>
                  </a:lnTo>
                  <a:lnTo>
                    <a:pt x="3897998" y="1985784"/>
                  </a:lnTo>
                  <a:lnTo>
                    <a:pt x="3900728" y="1988515"/>
                  </a:lnTo>
                  <a:lnTo>
                    <a:pt x="3907447" y="1988515"/>
                  </a:lnTo>
                  <a:lnTo>
                    <a:pt x="3910165" y="1985784"/>
                  </a:lnTo>
                  <a:lnTo>
                    <a:pt x="3910165" y="1979066"/>
                  </a:lnTo>
                  <a:close/>
                </a:path>
                <a:path w="4006215" h="2152015">
                  <a:moveTo>
                    <a:pt x="3919486" y="1955241"/>
                  </a:moveTo>
                  <a:lnTo>
                    <a:pt x="3916769" y="1952510"/>
                  </a:lnTo>
                  <a:lnTo>
                    <a:pt x="3910038" y="1952510"/>
                  </a:lnTo>
                  <a:lnTo>
                    <a:pt x="3907320" y="1955241"/>
                  </a:lnTo>
                  <a:lnTo>
                    <a:pt x="3907320" y="1961959"/>
                  </a:lnTo>
                  <a:lnTo>
                    <a:pt x="3910038" y="1964677"/>
                  </a:lnTo>
                  <a:lnTo>
                    <a:pt x="3916769" y="1964677"/>
                  </a:lnTo>
                  <a:lnTo>
                    <a:pt x="3919486" y="1961959"/>
                  </a:lnTo>
                  <a:lnTo>
                    <a:pt x="3919486" y="1955241"/>
                  </a:lnTo>
                  <a:close/>
                </a:path>
                <a:path w="4006215" h="2152015">
                  <a:moveTo>
                    <a:pt x="3928503" y="1931276"/>
                  </a:moveTo>
                  <a:lnTo>
                    <a:pt x="3925773" y="1928558"/>
                  </a:lnTo>
                  <a:lnTo>
                    <a:pt x="3919055" y="1928558"/>
                  </a:lnTo>
                  <a:lnTo>
                    <a:pt x="3916324" y="1931276"/>
                  </a:lnTo>
                  <a:lnTo>
                    <a:pt x="3916324" y="1938007"/>
                  </a:lnTo>
                  <a:lnTo>
                    <a:pt x="3919055" y="1940737"/>
                  </a:lnTo>
                  <a:lnTo>
                    <a:pt x="3925773" y="1940737"/>
                  </a:lnTo>
                  <a:lnTo>
                    <a:pt x="3928503" y="1938007"/>
                  </a:lnTo>
                  <a:lnTo>
                    <a:pt x="3928503" y="1931276"/>
                  </a:lnTo>
                  <a:close/>
                </a:path>
                <a:path w="4006215" h="2152015">
                  <a:moveTo>
                    <a:pt x="3937190" y="1907222"/>
                  </a:moveTo>
                  <a:lnTo>
                    <a:pt x="3934460" y="1904492"/>
                  </a:lnTo>
                  <a:lnTo>
                    <a:pt x="3927741" y="1904492"/>
                  </a:lnTo>
                  <a:lnTo>
                    <a:pt x="3925011" y="1907222"/>
                  </a:lnTo>
                  <a:lnTo>
                    <a:pt x="3925011" y="1913953"/>
                  </a:lnTo>
                  <a:lnTo>
                    <a:pt x="3927741" y="1916671"/>
                  </a:lnTo>
                  <a:lnTo>
                    <a:pt x="3934460" y="1916671"/>
                  </a:lnTo>
                  <a:lnTo>
                    <a:pt x="3937190" y="1913953"/>
                  </a:lnTo>
                  <a:lnTo>
                    <a:pt x="3937190" y="1907222"/>
                  </a:lnTo>
                  <a:close/>
                </a:path>
                <a:path w="4006215" h="2152015">
                  <a:moveTo>
                    <a:pt x="3945661" y="1883054"/>
                  </a:moveTo>
                  <a:lnTo>
                    <a:pt x="3942943" y="1880323"/>
                  </a:lnTo>
                  <a:lnTo>
                    <a:pt x="3936225" y="1880323"/>
                  </a:lnTo>
                  <a:lnTo>
                    <a:pt x="3933494" y="1883054"/>
                  </a:lnTo>
                  <a:lnTo>
                    <a:pt x="3933494" y="1889772"/>
                  </a:lnTo>
                  <a:lnTo>
                    <a:pt x="3936225" y="1892503"/>
                  </a:lnTo>
                  <a:lnTo>
                    <a:pt x="3942943" y="1892503"/>
                  </a:lnTo>
                  <a:lnTo>
                    <a:pt x="3945661" y="1889772"/>
                  </a:lnTo>
                  <a:lnTo>
                    <a:pt x="3945661" y="1883054"/>
                  </a:lnTo>
                  <a:close/>
                </a:path>
                <a:path w="4006215" h="2152015">
                  <a:moveTo>
                    <a:pt x="3953726" y="1858784"/>
                  </a:moveTo>
                  <a:lnTo>
                    <a:pt x="3951008" y="1856041"/>
                  </a:lnTo>
                  <a:lnTo>
                    <a:pt x="3944277" y="1856041"/>
                  </a:lnTo>
                  <a:lnTo>
                    <a:pt x="3941559" y="1858784"/>
                  </a:lnTo>
                  <a:lnTo>
                    <a:pt x="3941559" y="1865503"/>
                  </a:lnTo>
                  <a:lnTo>
                    <a:pt x="3944277" y="1868220"/>
                  </a:lnTo>
                  <a:lnTo>
                    <a:pt x="3951008" y="1868220"/>
                  </a:lnTo>
                  <a:lnTo>
                    <a:pt x="3953726" y="1865503"/>
                  </a:lnTo>
                  <a:lnTo>
                    <a:pt x="3953726" y="1858784"/>
                  </a:lnTo>
                  <a:close/>
                </a:path>
                <a:path w="4006215" h="2152015">
                  <a:moveTo>
                    <a:pt x="3961473" y="1834413"/>
                  </a:moveTo>
                  <a:lnTo>
                    <a:pt x="3958755" y="1831682"/>
                  </a:lnTo>
                  <a:lnTo>
                    <a:pt x="3952036" y="1831682"/>
                  </a:lnTo>
                  <a:lnTo>
                    <a:pt x="3949293" y="1834413"/>
                  </a:lnTo>
                  <a:lnTo>
                    <a:pt x="3949293" y="1841131"/>
                  </a:lnTo>
                  <a:lnTo>
                    <a:pt x="3952036" y="1843862"/>
                  </a:lnTo>
                  <a:lnTo>
                    <a:pt x="3958755" y="1843862"/>
                  </a:lnTo>
                  <a:lnTo>
                    <a:pt x="3961473" y="1841131"/>
                  </a:lnTo>
                  <a:lnTo>
                    <a:pt x="3961473" y="1834413"/>
                  </a:lnTo>
                  <a:close/>
                </a:path>
                <a:path w="4006215" h="2152015">
                  <a:moveTo>
                    <a:pt x="3966502" y="748106"/>
                  </a:moveTo>
                  <a:lnTo>
                    <a:pt x="3963784" y="745388"/>
                  </a:lnTo>
                  <a:lnTo>
                    <a:pt x="3957053" y="745388"/>
                  </a:lnTo>
                  <a:lnTo>
                    <a:pt x="3954335" y="748106"/>
                  </a:lnTo>
                  <a:lnTo>
                    <a:pt x="3954335" y="754849"/>
                  </a:lnTo>
                  <a:lnTo>
                    <a:pt x="3957053" y="757567"/>
                  </a:lnTo>
                  <a:lnTo>
                    <a:pt x="3963784" y="757567"/>
                  </a:lnTo>
                  <a:lnTo>
                    <a:pt x="3966502" y="754849"/>
                  </a:lnTo>
                  <a:lnTo>
                    <a:pt x="3966502" y="748106"/>
                  </a:lnTo>
                  <a:close/>
                </a:path>
                <a:path w="4006215" h="2152015">
                  <a:moveTo>
                    <a:pt x="3969029" y="1809940"/>
                  </a:moveTo>
                  <a:lnTo>
                    <a:pt x="3966299" y="1807210"/>
                  </a:lnTo>
                  <a:lnTo>
                    <a:pt x="3959580" y="1807210"/>
                  </a:lnTo>
                  <a:lnTo>
                    <a:pt x="3956850" y="1809940"/>
                  </a:lnTo>
                  <a:lnTo>
                    <a:pt x="3956850" y="1816658"/>
                  </a:lnTo>
                  <a:lnTo>
                    <a:pt x="3959580" y="1819389"/>
                  </a:lnTo>
                  <a:lnTo>
                    <a:pt x="3966299" y="1819389"/>
                  </a:lnTo>
                  <a:lnTo>
                    <a:pt x="3969029" y="1816658"/>
                  </a:lnTo>
                  <a:lnTo>
                    <a:pt x="3969029" y="1809940"/>
                  </a:lnTo>
                  <a:close/>
                </a:path>
                <a:path w="4006215" h="2152015">
                  <a:moveTo>
                    <a:pt x="3972585" y="772985"/>
                  </a:moveTo>
                  <a:lnTo>
                    <a:pt x="3969855" y="770255"/>
                  </a:lnTo>
                  <a:lnTo>
                    <a:pt x="3963136" y="770255"/>
                  </a:lnTo>
                  <a:lnTo>
                    <a:pt x="3960406" y="772985"/>
                  </a:lnTo>
                  <a:lnTo>
                    <a:pt x="3960406" y="779716"/>
                  </a:lnTo>
                  <a:lnTo>
                    <a:pt x="3963136" y="782434"/>
                  </a:lnTo>
                  <a:lnTo>
                    <a:pt x="3969855" y="782434"/>
                  </a:lnTo>
                  <a:lnTo>
                    <a:pt x="3972585" y="779716"/>
                  </a:lnTo>
                  <a:lnTo>
                    <a:pt x="3972585" y="772985"/>
                  </a:lnTo>
                  <a:close/>
                </a:path>
                <a:path w="4006215" h="2152015">
                  <a:moveTo>
                    <a:pt x="3976243" y="1785366"/>
                  </a:moveTo>
                  <a:lnTo>
                    <a:pt x="3973512" y="1782648"/>
                  </a:lnTo>
                  <a:lnTo>
                    <a:pt x="3966794" y="1782648"/>
                  </a:lnTo>
                  <a:lnTo>
                    <a:pt x="3964076" y="1785366"/>
                  </a:lnTo>
                  <a:lnTo>
                    <a:pt x="3964076" y="1792097"/>
                  </a:lnTo>
                  <a:lnTo>
                    <a:pt x="3966794" y="1794827"/>
                  </a:lnTo>
                  <a:lnTo>
                    <a:pt x="3973512" y="1794827"/>
                  </a:lnTo>
                  <a:lnTo>
                    <a:pt x="3976243" y="1792097"/>
                  </a:lnTo>
                  <a:lnTo>
                    <a:pt x="3976243" y="1785366"/>
                  </a:lnTo>
                  <a:close/>
                </a:path>
                <a:path w="4006215" h="2152015">
                  <a:moveTo>
                    <a:pt x="3978237" y="797941"/>
                  </a:moveTo>
                  <a:lnTo>
                    <a:pt x="3975506" y="795210"/>
                  </a:lnTo>
                  <a:lnTo>
                    <a:pt x="3968788" y="795210"/>
                  </a:lnTo>
                  <a:lnTo>
                    <a:pt x="3966057" y="797941"/>
                  </a:lnTo>
                  <a:lnTo>
                    <a:pt x="3966057" y="804659"/>
                  </a:lnTo>
                  <a:lnTo>
                    <a:pt x="3968788" y="807389"/>
                  </a:lnTo>
                  <a:lnTo>
                    <a:pt x="3975506" y="807389"/>
                  </a:lnTo>
                  <a:lnTo>
                    <a:pt x="3978237" y="804659"/>
                  </a:lnTo>
                  <a:lnTo>
                    <a:pt x="3978237" y="797941"/>
                  </a:lnTo>
                  <a:close/>
                </a:path>
                <a:path w="4006215" h="2152015">
                  <a:moveTo>
                    <a:pt x="3983050" y="1760702"/>
                  </a:moveTo>
                  <a:lnTo>
                    <a:pt x="3980307" y="1757984"/>
                  </a:lnTo>
                  <a:lnTo>
                    <a:pt x="3973601" y="1757984"/>
                  </a:lnTo>
                  <a:lnTo>
                    <a:pt x="3970871" y="1760702"/>
                  </a:lnTo>
                  <a:lnTo>
                    <a:pt x="3970871" y="1767446"/>
                  </a:lnTo>
                  <a:lnTo>
                    <a:pt x="3973601" y="1770164"/>
                  </a:lnTo>
                  <a:lnTo>
                    <a:pt x="3980307" y="1770164"/>
                  </a:lnTo>
                  <a:lnTo>
                    <a:pt x="3983050" y="1767446"/>
                  </a:lnTo>
                  <a:lnTo>
                    <a:pt x="3983050" y="1760702"/>
                  </a:lnTo>
                  <a:close/>
                </a:path>
                <a:path w="4006215" h="2152015">
                  <a:moveTo>
                    <a:pt x="3983672" y="822972"/>
                  </a:moveTo>
                  <a:lnTo>
                    <a:pt x="3980954" y="820229"/>
                  </a:lnTo>
                  <a:lnTo>
                    <a:pt x="3974223" y="820229"/>
                  </a:lnTo>
                  <a:lnTo>
                    <a:pt x="3971493" y="822972"/>
                  </a:lnTo>
                  <a:lnTo>
                    <a:pt x="3971493" y="829691"/>
                  </a:lnTo>
                  <a:lnTo>
                    <a:pt x="3974223" y="832408"/>
                  </a:lnTo>
                  <a:lnTo>
                    <a:pt x="3980954" y="832408"/>
                  </a:lnTo>
                  <a:lnTo>
                    <a:pt x="3983672" y="829691"/>
                  </a:lnTo>
                  <a:lnTo>
                    <a:pt x="3983672" y="822972"/>
                  </a:lnTo>
                  <a:close/>
                </a:path>
                <a:path w="4006215" h="2152015">
                  <a:moveTo>
                    <a:pt x="3988701" y="848055"/>
                  </a:moveTo>
                  <a:lnTo>
                    <a:pt x="3985984" y="845324"/>
                  </a:lnTo>
                  <a:lnTo>
                    <a:pt x="3979253" y="845324"/>
                  </a:lnTo>
                  <a:lnTo>
                    <a:pt x="3976535" y="848055"/>
                  </a:lnTo>
                  <a:lnTo>
                    <a:pt x="3976535" y="854773"/>
                  </a:lnTo>
                  <a:lnTo>
                    <a:pt x="3979253" y="857504"/>
                  </a:lnTo>
                  <a:lnTo>
                    <a:pt x="3985984" y="857504"/>
                  </a:lnTo>
                  <a:lnTo>
                    <a:pt x="3988701" y="854773"/>
                  </a:lnTo>
                  <a:lnTo>
                    <a:pt x="3988701" y="848055"/>
                  </a:lnTo>
                  <a:close/>
                </a:path>
                <a:path w="4006215" h="2152015">
                  <a:moveTo>
                    <a:pt x="3989654" y="1735975"/>
                  </a:moveTo>
                  <a:lnTo>
                    <a:pt x="3986923" y="1733257"/>
                  </a:lnTo>
                  <a:lnTo>
                    <a:pt x="3980192" y="1733257"/>
                  </a:lnTo>
                  <a:lnTo>
                    <a:pt x="3977475" y="1735975"/>
                  </a:lnTo>
                  <a:lnTo>
                    <a:pt x="3977475" y="1742694"/>
                  </a:lnTo>
                  <a:lnTo>
                    <a:pt x="3980192" y="1745437"/>
                  </a:lnTo>
                  <a:lnTo>
                    <a:pt x="3986923" y="1745437"/>
                  </a:lnTo>
                  <a:lnTo>
                    <a:pt x="3989654" y="1742694"/>
                  </a:lnTo>
                  <a:lnTo>
                    <a:pt x="3989654" y="1735975"/>
                  </a:lnTo>
                  <a:close/>
                </a:path>
                <a:path w="4006215" h="2152015">
                  <a:moveTo>
                    <a:pt x="3993413" y="873201"/>
                  </a:moveTo>
                  <a:lnTo>
                    <a:pt x="3990683" y="870470"/>
                  </a:lnTo>
                  <a:lnTo>
                    <a:pt x="3983964" y="870470"/>
                  </a:lnTo>
                  <a:lnTo>
                    <a:pt x="3981234" y="873201"/>
                  </a:lnTo>
                  <a:lnTo>
                    <a:pt x="3981234" y="879932"/>
                  </a:lnTo>
                  <a:lnTo>
                    <a:pt x="3983964" y="882650"/>
                  </a:lnTo>
                  <a:lnTo>
                    <a:pt x="3990683" y="882650"/>
                  </a:lnTo>
                  <a:lnTo>
                    <a:pt x="3993413" y="879932"/>
                  </a:lnTo>
                  <a:lnTo>
                    <a:pt x="3993413" y="873201"/>
                  </a:lnTo>
                  <a:close/>
                </a:path>
                <a:path w="4006215" h="2152015">
                  <a:moveTo>
                    <a:pt x="3995928" y="1711172"/>
                  </a:moveTo>
                  <a:lnTo>
                    <a:pt x="3993197" y="1708442"/>
                  </a:lnTo>
                  <a:lnTo>
                    <a:pt x="3986479" y="1708442"/>
                  </a:lnTo>
                  <a:lnTo>
                    <a:pt x="3983748" y="1711172"/>
                  </a:lnTo>
                  <a:lnTo>
                    <a:pt x="3983748" y="1717890"/>
                  </a:lnTo>
                  <a:lnTo>
                    <a:pt x="3986479" y="1720621"/>
                  </a:lnTo>
                  <a:lnTo>
                    <a:pt x="3993197" y="1720621"/>
                  </a:lnTo>
                  <a:lnTo>
                    <a:pt x="3995928" y="1717890"/>
                  </a:lnTo>
                  <a:lnTo>
                    <a:pt x="3995928" y="1711172"/>
                  </a:lnTo>
                  <a:close/>
                </a:path>
                <a:path w="4006215" h="2152015">
                  <a:moveTo>
                    <a:pt x="3997807" y="898410"/>
                  </a:moveTo>
                  <a:lnTo>
                    <a:pt x="3995089" y="895680"/>
                  </a:lnTo>
                  <a:lnTo>
                    <a:pt x="3988371" y="895680"/>
                  </a:lnTo>
                  <a:lnTo>
                    <a:pt x="3985628" y="898410"/>
                  </a:lnTo>
                  <a:lnTo>
                    <a:pt x="3985628" y="905129"/>
                  </a:lnTo>
                  <a:lnTo>
                    <a:pt x="3988371" y="907859"/>
                  </a:lnTo>
                  <a:lnTo>
                    <a:pt x="3995089" y="907859"/>
                  </a:lnTo>
                  <a:lnTo>
                    <a:pt x="3997807" y="905129"/>
                  </a:lnTo>
                  <a:lnTo>
                    <a:pt x="3997807" y="898410"/>
                  </a:lnTo>
                  <a:close/>
                </a:path>
                <a:path w="4006215" h="2152015">
                  <a:moveTo>
                    <a:pt x="4001795" y="1686255"/>
                  </a:moveTo>
                  <a:lnTo>
                    <a:pt x="3999065" y="1683537"/>
                  </a:lnTo>
                  <a:lnTo>
                    <a:pt x="3992346" y="1683537"/>
                  </a:lnTo>
                  <a:lnTo>
                    <a:pt x="3989616" y="1686255"/>
                  </a:lnTo>
                  <a:lnTo>
                    <a:pt x="3989616" y="1692998"/>
                  </a:lnTo>
                  <a:lnTo>
                    <a:pt x="3992346" y="1695716"/>
                  </a:lnTo>
                  <a:lnTo>
                    <a:pt x="3999065" y="1695716"/>
                  </a:lnTo>
                  <a:lnTo>
                    <a:pt x="4001795" y="1692998"/>
                  </a:lnTo>
                  <a:lnTo>
                    <a:pt x="4001795" y="1686255"/>
                  </a:lnTo>
                  <a:close/>
                </a:path>
                <a:path w="4006215" h="2152015">
                  <a:moveTo>
                    <a:pt x="4001909" y="923671"/>
                  </a:moveTo>
                  <a:lnTo>
                    <a:pt x="3999166" y="920953"/>
                  </a:lnTo>
                  <a:lnTo>
                    <a:pt x="3992448" y="920953"/>
                  </a:lnTo>
                  <a:lnTo>
                    <a:pt x="3989730" y="923671"/>
                  </a:lnTo>
                  <a:lnTo>
                    <a:pt x="3989730" y="930414"/>
                  </a:lnTo>
                  <a:lnTo>
                    <a:pt x="3992448" y="933132"/>
                  </a:lnTo>
                  <a:lnTo>
                    <a:pt x="3999166" y="933132"/>
                  </a:lnTo>
                  <a:lnTo>
                    <a:pt x="4001909" y="930414"/>
                  </a:lnTo>
                  <a:lnTo>
                    <a:pt x="4001909" y="923671"/>
                  </a:lnTo>
                  <a:close/>
                </a:path>
                <a:path w="4006215" h="2152015">
                  <a:moveTo>
                    <a:pt x="4005669" y="948982"/>
                  </a:moveTo>
                  <a:lnTo>
                    <a:pt x="4002938" y="946264"/>
                  </a:lnTo>
                  <a:lnTo>
                    <a:pt x="3996220" y="946264"/>
                  </a:lnTo>
                  <a:lnTo>
                    <a:pt x="3993502" y="948982"/>
                  </a:lnTo>
                  <a:lnTo>
                    <a:pt x="3993502" y="955713"/>
                  </a:lnTo>
                  <a:lnTo>
                    <a:pt x="3996220" y="958443"/>
                  </a:lnTo>
                  <a:lnTo>
                    <a:pt x="4002938" y="958443"/>
                  </a:lnTo>
                  <a:lnTo>
                    <a:pt x="4005669" y="955713"/>
                  </a:lnTo>
                  <a:lnTo>
                    <a:pt x="4005669" y="94898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11660670" y="8372240"/>
              <a:ext cx="4056379" cy="2172970"/>
            </a:xfrm>
            <a:custGeom>
              <a:avLst/>
              <a:gdLst/>
              <a:ahLst/>
              <a:cxnLst/>
              <a:rect l="l" t="t" r="r" b="b"/>
              <a:pathLst>
                <a:path w="4056380" h="2172970">
                  <a:moveTo>
                    <a:pt x="12179" y="1045425"/>
                  </a:moveTo>
                  <a:lnTo>
                    <a:pt x="9448" y="1042695"/>
                  </a:lnTo>
                  <a:lnTo>
                    <a:pt x="2743" y="1042695"/>
                  </a:lnTo>
                  <a:lnTo>
                    <a:pt x="0" y="1045425"/>
                  </a:lnTo>
                  <a:lnTo>
                    <a:pt x="0" y="1052144"/>
                  </a:lnTo>
                  <a:lnTo>
                    <a:pt x="2743" y="1054874"/>
                  </a:lnTo>
                  <a:lnTo>
                    <a:pt x="9448" y="1054874"/>
                  </a:lnTo>
                  <a:lnTo>
                    <a:pt x="12179" y="1052144"/>
                  </a:lnTo>
                  <a:lnTo>
                    <a:pt x="12179" y="1045425"/>
                  </a:lnTo>
                  <a:close/>
                </a:path>
                <a:path w="4056380" h="2172970">
                  <a:moveTo>
                    <a:pt x="14897" y="1019987"/>
                  </a:moveTo>
                  <a:lnTo>
                    <a:pt x="12166" y="1017244"/>
                  </a:lnTo>
                  <a:lnTo>
                    <a:pt x="5448" y="1017244"/>
                  </a:lnTo>
                  <a:lnTo>
                    <a:pt x="2730" y="1019987"/>
                  </a:lnTo>
                  <a:lnTo>
                    <a:pt x="2730" y="1026706"/>
                  </a:lnTo>
                  <a:lnTo>
                    <a:pt x="5448" y="1029423"/>
                  </a:lnTo>
                  <a:lnTo>
                    <a:pt x="12166" y="1029423"/>
                  </a:lnTo>
                  <a:lnTo>
                    <a:pt x="14897" y="1026706"/>
                  </a:lnTo>
                  <a:lnTo>
                    <a:pt x="14897" y="1019987"/>
                  </a:lnTo>
                  <a:close/>
                </a:path>
                <a:path w="4056380" h="2172970">
                  <a:moveTo>
                    <a:pt x="17932" y="994575"/>
                  </a:moveTo>
                  <a:lnTo>
                    <a:pt x="15214" y="991831"/>
                  </a:lnTo>
                  <a:lnTo>
                    <a:pt x="8483" y="991831"/>
                  </a:lnTo>
                  <a:lnTo>
                    <a:pt x="5765" y="994575"/>
                  </a:lnTo>
                  <a:lnTo>
                    <a:pt x="5765" y="1001293"/>
                  </a:lnTo>
                  <a:lnTo>
                    <a:pt x="8483" y="1004011"/>
                  </a:lnTo>
                  <a:lnTo>
                    <a:pt x="15214" y="1004011"/>
                  </a:lnTo>
                  <a:lnTo>
                    <a:pt x="17932" y="1001293"/>
                  </a:lnTo>
                  <a:lnTo>
                    <a:pt x="17932" y="994575"/>
                  </a:lnTo>
                  <a:close/>
                </a:path>
                <a:path w="4056380" h="2172970">
                  <a:moveTo>
                    <a:pt x="21297" y="969187"/>
                  </a:moveTo>
                  <a:lnTo>
                    <a:pt x="18554" y="966470"/>
                  </a:lnTo>
                  <a:lnTo>
                    <a:pt x="11849" y="966470"/>
                  </a:lnTo>
                  <a:lnTo>
                    <a:pt x="9118" y="969187"/>
                  </a:lnTo>
                  <a:lnTo>
                    <a:pt x="9118" y="975918"/>
                  </a:lnTo>
                  <a:lnTo>
                    <a:pt x="11849" y="978649"/>
                  </a:lnTo>
                  <a:lnTo>
                    <a:pt x="18554" y="978649"/>
                  </a:lnTo>
                  <a:lnTo>
                    <a:pt x="21297" y="975918"/>
                  </a:lnTo>
                  <a:lnTo>
                    <a:pt x="21297" y="969187"/>
                  </a:lnTo>
                  <a:close/>
                </a:path>
                <a:path w="4056380" h="2172970">
                  <a:moveTo>
                    <a:pt x="24942" y="943864"/>
                  </a:moveTo>
                  <a:lnTo>
                    <a:pt x="22225" y="941133"/>
                  </a:lnTo>
                  <a:lnTo>
                    <a:pt x="15506" y="941133"/>
                  </a:lnTo>
                  <a:lnTo>
                    <a:pt x="12776" y="943864"/>
                  </a:lnTo>
                  <a:lnTo>
                    <a:pt x="12776" y="950595"/>
                  </a:lnTo>
                  <a:lnTo>
                    <a:pt x="15506" y="953312"/>
                  </a:lnTo>
                  <a:lnTo>
                    <a:pt x="22225" y="953312"/>
                  </a:lnTo>
                  <a:lnTo>
                    <a:pt x="24942" y="950595"/>
                  </a:lnTo>
                  <a:lnTo>
                    <a:pt x="24942" y="943864"/>
                  </a:lnTo>
                  <a:close/>
                </a:path>
                <a:path w="4056380" h="2172970">
                  <a:moveTo>
                    <a:pt x="28930" y="918578"/>
                  </a:moveTo>
                  <a:lnTo>
                    <a:pt x="26187" y="915860"/>
                  </a:lnTo>
                  <a:lnTo>
                    <a:pt x="19481" y="915860"/>
                  </a:lnTo>
                  <a:lnTo>
                    <a:pt x="16751" y="918578"/>
                  </a:lnTo>
                  <a:lnTo>
                    <a:pt x="16751" y="925322"/>
                  </a:lnTo>
                  <a:lnTo>
                    <a:pt x="19481" y="928039"/>
                  </a:lnTo>
                  <a:lnTo>
                    <a:pt x="26187" y="928039"/>
                  </a:lnTo>
                  <a:lnTo>
                    <a:pt x="28930" y="925322"/>
                  </a:lnTo>
                  <a:lnTo>
                    <a:pt x="28930" y="918578"/>
                  </a:lnTo>
                  <a:close/>
                </a:path>
                <a:path w="4056380" h="2172970">
                  <a:moveTo>
                    <a:pt x="33223" y="893343"/>
                  </a:moveTo>
                  <a:lnTo>
                    <a:pt x="30492" y="890625"/>
                  </a:lnTo>
                  <a:lnTo>
                    <a:pt x="23774" y="890625"/>
                  </a:lnTo>
                  <a:lnTo>
                    <a:pt x="21043" y="893343"/>
                  </a:lnTo>
                  <a:lnTo>
                    <a:pt x="21043" y="900087"/>
                  </a:lnTo>
                  <a:lnTo>
                    <a:pt x="23774" y="902804"/>
                  </a:lnTo>
                  <a:lnTo>
                    <a:pt x="30492" y="902804"/>
                  </a:lnTo>
                  <a:lnTo>
                    <a:pt x="33223" y="900087"/>
                  </a:lnTo>
                  <a:lnTo>
                    <a:pt x="33223" y="893343"/>
                  </a:lnTo>
                  <a:close/>
                </a:path>
                <a:path w="4056380" h="2172970">
                  <a:moveTo>
                    <a:pt x="37820" y="868172"/>
                  </a:moveTo>
                  <a:lnTo>
                    <a:pt x="35102" y="865454"/>
                  </a:lnTo>
                  <a:lnTo>
                    <a:pt x="28384" y="865454"/>
                  </a:lnTo>
                  <a:lnTo>
                    <a:pt x="25654" y="868172"/>
                  </a:lnTo>
                  <a:lnTo>
                    <a:pt x="25654" y="874903"/>
                  </a:lnTo>
                  <a:lnTo>
                    <a:pt x="28384" y="877633"/>
                  </a:lnTo>
                  <a:lnTo>
                    <a:pt x="35102" y="877633"/>
                  </a:lnTo>
                  <a:lnTo>
                    <a:pt x="37820" y="874903"/>
                  </a:lnTo>
                  <a:lnTo>
                    <a:pt x="37820" y="868172"/>
                  </a:lnTo>
                  <a:close/>
                </a:path>
                <a:path w="4056380" h="2172970">
                  <a:moveTo>
                    <a:pt x="42760" y="843064"/>
                  </a:moveTo>
                  <a:lnTo>
                    <a:pt x="40030" y="840333"/>
                  </a:lnTo>
                  <a:lnTo>
                    <a:pt x="33312" y="840333"/>
                  </a:lnTo>
                  <a:lnTo>
                    <a:pt x="30581" y="843064"/>
                  </a:lnTo>
                  <a:lnTo>
                    <a:pt x="30581" y="849795"/>
                  </a:lnTo>
                  <a:lnTo>
                    <a:pt x="33312" y="852512"/>
                  </a:lnTo>
                  <a:lnTo>
                    <a:pt x="40030" y="852512"/>
                  </a:lnTo>
                  <a:lnTo>
                    <a:pt x="42760" y="849795"/>
                  </a:lnTo>
                  <a:lnTo>
                    <a:pt x="42760" y="843064"/>
                  </a:lnTo>
                  <a:close/>
                </a:path>
                <a:path w="4056380" h="2172970">
                  <a:moveTo>
                    <a:pt x="47980" y="818007"/>
                  </a:moveTo>
                  <a:lnTo>
                    <a:pt x="45250" y="815276"/>
                  </a:lnTo>
                  <a:lnTo>
                    <a:pt x="38531" y="815276"/>
                  </a:lnTo>
                  <a:lnTo>
                    <a:pt x="35801" y="818007"/>
                  </a:lnTo>
                  <a:lnTo>
                    <a:pt x="35801" y="824738"/>
                  </a:lnTo>
                  <a:lnTo>
                    <a:pt x="38531" y="827455"/>
                  </a:lnTo>
                  <a:lnTo>
                    <a:pt x="45250" y="827455"/>
                  </a:lnTo>
                  <a:lnTo>
                    <a:pt x="47980" y="824738"/>
                  </a:lnTo>
                  <a:lnTo>
                    <a:pt x="47980" y="818007"/>
                  </a:lnTo>
                  <a:close/>
                </a:path>
                <a:path w="4056380" h="2172970">
                  <a:moveTo>
                    <a:pt x="53543" y="793026"/>
                  </a:moveTo>
                  <a:lnTo>
                    <a:pt x="50812" y="790295"/>
                  </a:lnTo>
                  <a:lnTo>
                    <a:pt x="44081" y="790295"/>
                  </a:lnTo>
                  <a:lnTo>
                    <a:pt x="41363" y="793026"/>
                  </a:lnTo>
                  <a:lnTo>
                    <a:pt x="41363" y="799744"/>
                  </a:lnTo>
                  <a:lnTo>
                    <a:pt x="44081" y="802474"/>
                  </a:lnTo>
                  <a:lnTo>
                    <a:pt x="50812" y="802474"/>
                  </a:lnTo>
                  <a:lnTo>
                    <a:pt x="53543" y="799744"/>
                  </a:lnTo>
                  <a:lnTo>
                    <a:pt x="53543" y="793026"/>
                  </a:lnTo>
                  <a:close/>
                </a:path>
                <a:path w="4056380" h="2172970">
                  <a:moveTo>
                    <a:pt x="59296" y="768121"/>
                  </a:moveTo>
                  <a:lnTo>
                    <a:pt x="56565" y="765378"/>
                  </a:lnTo>
                  <a:lnTo>
                    <a:pt x="49860" y="765378"/>
                  </a:lnTo>
                  <a:lnTo>
                    <a:pt x="47129" y="768121"/>
                  </a:lnTo>
                  <a:lnTo>
                    <a:pt x="47129" y="774839"/>
                  </a:lnTo>
                  <a:lnTo>
                    <a:pt x="49860" y="777557"/>
                  </a:lnTo>
                  <a:lnTo>
                    <a:pt x="56565" y="777557"/>
                  </a:lnTo>
                  <a:lnTo>
                    <a:pt x="59296" y="774839"/>
                  </a:lnTo>
                  <a:lnTo>
                    <a:pt x="59296" y="768121"/>
                  </a:lnTo>
                  <a:close/>
                </a:path>
                <a:path w="4056380" h="2172970">
                  <a:moveTo>
                    <a:pt x="65468" y="743280"/>
                  </a:moveTo>
                  <a:lnTo>
                    <a:pt x="62750" y="740549"/>
                  </a:lnTo>
                  <a:lnTo>
                    <a:pt x="56019" y="740549"/>
                  </a:lnTo>
                  <a:lnTo>
                    <a:pt x="53301" y="743280"/>
                  </a:lnTo>
                  <a:lnTo>
                    <a:pt x="53301" y="749998"/>
                  </a:lnTo>
                  <a:lnTo>
                    <a:pt x="56019" y="752729"/>
                  </a:lnTo>
                  <a:lnTo>
                    <a:pt x="62750" y="752729"/>
                  </a:lnTo>
                  <a:lnTo>
                    <a:pt x="65468" y="749998"/>
                  </a:lnTo>
                  <a:lnTo>
                    <a:pt x="65468" y="743280"/>
                  </a:lnTo>
                  <a:close/>
                </a:path>
                <a:path w="4056380" h="2172970">
                  <a:moveTo>
                    <a:pt x="71970" y="718515"/>
                  </a:moveTo>
                  <a:lnTo>
                    <a:pt x="69240" y="715784"/>
                  </a:lnTo>
                  <a:lnTo>
                    <a:pt x="62522" y="715784"/>
                  </a:lnTo>
                  <a:lnTo>
                    <a:pt x="59791" y="718515"/>
                  </a:lnTo>
                  <a:lnTo>
                    <a:pt x="59791" y="725233"/>
                  </a:lnTo>
                  <a:lnTo>
                    <a:pt x="62522" y="727964"/>
                  </a:lnTo>
                  <a:lnTo>
                    <a:pt x="69240" y="727964"/>
                  </a:lnTo>
                  <a:lnTo>
                    <a:pt x="71970" y="725233"/>
                  </a:lnTo>
                  <a:lnTo>
                    <a:pt x="71970" y="718515"/>
                  </a:lnTo>
                  <a:close/>
                </a:path>
                <a:path w="4056380" h="2172970">
                  <a:moveTo>
                    <a:pt x="78778" y="693839"/>
                  </a:moveTo>
                  <a:lnTo>
                    <a:pt x="76047" y="691108"/>
                  </a:lnTo>
                  <a:lnTo>
                    <a:pt x="69329" y="691108"/>
                  </a:lnTo>
                  <a:lnTo>
                    <a:pt x="66598" y="693839"/>
                  </a:lnTo>
                  <a:lnTo>
                    <a:pt x="66598" y="700557"/>
                  </a:lnTo>
                  <a:lnTo>
                    <a:pt x="69329" y="703275"/>
                  </a:lnTo>
                  <a:lnTo>
                    <a:pt x="76047" y="703275"/>
                  </a:lnTo>
                  <a:lnTo>
                    <a:pt x="78778" y="700557"/>
                  </a:lnTo>
                  <a:lnTo>
                    <a:pt x="78778" y="693839"/>
                  </a:lnTo>
                  <a:close/>
                </a:path>
                <a:path w="4056380" h="2172970">
                  <a:moveTo>
                    <a:pt x="85788" y="669239"/>
                  </a:moveTo>
                  <a:lnTo>
                    <a:pt x="83058" y="666508"/>
                  </a:lnTo>
                  <a:lnTo>
                    <a:pt x="76352" y="666508"/>
                  </a:lnTo>
                  <a:lnTo>
                    <a:pt x="73609" y="669239"/>
                  </a:lnTo>
                  <a:lnTo>
                    <a:pt x="73609" y="675957"/>
                  </a:lnTo>
                  <a:lnTo>
                    <a:pt x="76352" y="678688"/>
                  </a:lnTo>
                  <a:lnTo>
                    <a:pt x="83058" y="678688"/>
                  </a:lnTo>
                  <a:lnTo>
                    <a:pt x="85788" y="675957"/>
                  </a:lnTo>
                  <a:lnTo>
                    <a:pt x="85788" y="669239"/>
                  </a:lnTo>
                  <a:close/>
                </a:path>
                <a:path w="4056380" h="2172970">
                  <a:moveTo>
                    <a:pt x="93218" y="644740"/>
                  </a:moveTo>
                  <a:lnTo>
                    <a:pt x="90500" y="642010"/>
                  </a:lnTo>
                  <a:lnTo>
                    <a:pt x="83769" y="642010"/>
                  </a:lnTo>
                  <a:lnTo>
                    <a:pt x="81051" y="644740"/>
                  </a:lnTo>
                  <a:lnTo>
                    <a:pt x="81051" y="651459"/>
                  </a:lnTo>
                  <a:lnTo>
                    <a:pt x="83769" y="654177"/>
                  </a:lnTo>
                  <a:lnTo>
                    <a:pt x="90500" y="654177"/>
                  </a:lnTo>
                  <a:lnTo>
                    <a:pt x="93218" y="651459"/>
                  </a:lnTo>
                  <a:lnTo>
                    <a:pt x="93218" y="644740"/>
                  </a:lnTo>
                  <a:close/>
                </a:path>
                <a:path w="4056380" h="2172970">
                  <a:moveTo>
                    <a:pt x="100965" y="620331"/>
                  </a:moveTo>
                  <a:lnTo>
                    <a:pt x="98247" y="617601"/>
                  </a:lnTo>
                  <a:lnTo>
                    <a:pt x="91516" y="617601"/>
                  </a:lnTo>
                  <a:lnTo>
                    <a:pt x="88785" y="620331"/>
                  </a:lnTo>
                  <a:lnTo>
                    <a:pt x="88785" y="627049"/>
                  </a:lnTo>
                  <a:lnTo>
                    <a:pt x="91516" y="629780"/>
                  </a:lnTo>
                  <a:lnTo>
                    <a:pt x="98247" y="629780"/>
                  </a:lnTo>
                  <a:lnTo>
                    <a:pt x="100965" y="627049"/>
                  </a:lnTo>
                  <a:lnTo>
                    <a:pt x="100965" y="620331"/>
                  </a:lnTo>
                  <a:close/>
                </a:path>
                <a:path w="4056380" h="2172970">
                  <a:moveTo>
                    <a:pt x="108927" y="596023"/>
                  </a:moveTo>
                  <a:lnTo>
                    <a:pt x="106197" y="593293"/>
                  </a:lnTo>
                  <a:lnTo>
                    <a:pt x="99479" y="593293"/>
                  </a:lnTo>
                  <a:lnTo>
                    <a:pt x="96748" y="596023"/>
                  </a:lnTo>
                  <a:lnTo>
                    <a:pt x="96748" y="602754"/>
                  </a:lnTo>
                  <a:lnTo>
                    <a:pt x="99479" y="605472"/>
                  </a:lnTo>
                  <a:lnTo>
                    <a:pt x="106197" y="605472"/>
                  </a:lnTo>
                  <a:lnTo>
                    <a:pt x="108927" y="602754"/>
                  </a:lnTo>
                  <a:lnTo>
                    <a:pt x="108927" y="596023"/>
                  </a:lnTo>
                  <a:close/>
                </a:path>
                <a:path w="4056380" h="2172970">
                  <a:moveTo>
                    <a:pt x="117195" y="571817"/>
                  </a:moveTo>
                  <a:lnTo>
                    <a:pt x="114477" y="569087"/>
                  </a:lnTo>
                  <a:lnTo>
                    <a:pt x="107746" y="569087"/>
                  </a:lnTo>
                  <a:lnTo>
                    <a:pt x="105016" y="571817"/>
                  </a:lnTo>
                  <a:lnTo>
                    <a:pt x="105016" y="578535"/>
                  </a:lnTo>
                  <a:lnTo>
                    <a:pt x="107746" y="581266"/>
                  </a:lnTo>
                  <a:lnTo>
                    <a:pt x="114477" y="581266"/>
                  </a:lnTo>
                  <a:lnTo>
                    <a:pt x="117195" y="578535"/>
                  </a:lnTo>
                  <a:lnTo>
                    <a:pt x="117195" y="571817"/>
                  </a:lnTo>
                  <a:close/>
                </a:path>
                <a:path w="4056380" h="2172970">
                  <a:moveTo>
                    <a:pt x="125780" y="547712"/>
                  </a:moveTo>
                  <a:lnTo>
                    <a:pt x="123063" y="544982"/>
                  </a:lnTo>
                  <a:lnTo>
                    <a:pt x="116332" y="544982"/>
                  </a:lnTo>
                  <a:lnTo>
                    <a:pt x="113614" y="547712"/>
                  </a:lnTo>
                  <a:lnTo>
                    <a:pt x="113614" y="554431"/>
                  </a:lnTo>
                  <a:lnTo>
                    <a:pt x="116332" y="557161"/>
                  </a:lnTo>
                  <a:lnTo>
                    <a:pt x="123063" y="557161"/>
                  </a:lnTo>
                  <a:lnTo>
                    <a:pt x="125780" y="554431"/>
                  </a:lnTo>
                  <a:lnTo>
                    <a:pt x="125780" y="547712"/>
                  </a:lnTo>
                  <a:close/>
                </a:path>
                <a:path w="4056380" h="2172970">
                  <a:moveTo>
                    <a:pt x="134683" y="523709"/>
                  </a:moveTo>
                  <a:lnTo>
                    <a:pt x="131953" y="520979"/>
                  </a:lnTo>
                  <a:lnTo>
                    <a:pt x="125234" y="520979"/>
                  </a:lnTo>
                  <a:lnTo>
                    <a:pt x="122504" y="523709"/>
                  </a:lnTo>
                  <a:lnTo>
                    <a:pt x="122504" y="530440"/>
                  </a:lnTo>
                  <a:lnTo>
                    <a:pt x="125234" y="533158"/>
                  </a:lnTo>
                  <a:lnTo>
                    <a:pt x="131953" y="533158"/>
                  </a:lnTo>
                  <a:lnTo>
                    <a:pt x="134683" y="530440"/>
                  </a:lnTo>
                  <a:lnTo>
                    <a:pt x="134683" y="523709"/>
                  </a:lnTo>
                  <a:close/>
                </a:path>
                <a:path w="4056380" h="2172970">
                  <a:moveTo>
                    <a:pt x="143891" y="499833"/>
                  </a:moveTo>
                  <a:lnTo>
                    <a:pt x="141160" y="497103"/>
                  </a:lnTo>
                  <a:lnTo>
                    <a:pt x="134454" y="497103"/>
                  </a:lnTo>
                  <a:lnTo>
                    <a:pt x="131724" y="499833"/>
                  </a:lnTo>
                  <a:lnTo>
                    <a:pt x="131724" y="506552"/>
                  </a:lnTo>
                  <a:lnTo>
                    <a:pt x="134454" y="509270"/>
                  </a:lnTo>
                  <a:lnTo>
                    <a:pt x="141160" y="509270"/>
                  </a:lnTo>
                  <a:lnTo>
                    <a:pt x="143891" y="506552"/>
                  </a:lnTo>
                  <a:lnTo>
                    <a:pt x="143891" y="499833"/>
                  </a:lnTo>
                  <a:close/>
                </a:path>
                <a:path w="4056380" h="2172970">
                  <a:moveTo>
                    <a:pt x="153441" y="476072"/>
                  </a:moveTo>
                  <a:lnTo>
                    <a:pt x="150698" y="473341"/>
                  </a:lnTo>
                  <a:lnTo>
                    <a:pt x="143992" y="473341"/>
                  </a:lnTo>
                  <a:lnTo>
                    <a:pt x="141262" y="476072"/>
                  </a:lnTo>
                  <a:lnTo>
                    <a:pt x="141262" y="482790"/>
                  </a:lnTo>
                  <a:lnTo>
                    <a:pt x="143992" y="485521"/>
                  </a:lnTo>
                  <a:lnTo>
                    <a:pt x="150698" y="485521"/>
                  </a:lnTo>
                  <a:lnTo>
                    <a:pt x="153441" y="482790"/>
                  </a:lnTo>
                  <a:lnTo>
                    <a:pt x="153441" y="476072"/>
                  </a:lnTo>
                  <a:close/>
                </a:path>
                <a:path w="4056380" h="2172970">
                  <a:moveTo>
                    <a:pt x="163169" y="452424"/>
                  </a:moveTo>
                  <a:lnTo>
                    <a:pt x="160439" y="449694"/>
                  </a:lnTo>
                  <a:lnTo>
                    <a:pt x="153733" y="449694"/>
                  </a:lnTo>
                  <a:lnTo>
                    <a:pt x="150990" y="452424"/>
                  </a:lnTo>
                  <a:lnTo>
                    <a:pt x="150990" y="459155"/>
                  </a:lnTo>
                  <a:lnTo>
                    <a:pt x="153733" y="461873"/>
                  </a:lnTo>
                  <a:lnTo>
                    <a:pt x="160439" y="461873"/>
                  </a:lnTo>
                  <a:lnTo>
                    <a:pt x="163169" y="459155"/>
                  </a:lnTo>
                  <a:lnTo>
                    <a:pt x="163169" y="452424"/>
                  </a:lnTo>
                  <a:close/>
                </a:path>
                <a:path w="4056380" h="2172970">
                  <a:moveTo>
                    <a:pt x="173316" y="428904"/>
                  </a:moveTo>
                  <a:lnTo>
                    <a:pt x="170599" y="426173"/>
                  </a:lnTo>
                  <a:lnTo>
                    <a:pt x="163880" y="426173"/>
                  </a:lnTo>
                  <a:lnTo>
                    <a:pt x="161137" y="428904"/>
                  </a:lnTo>
                  <a:lnTo>
                    <a:pt x="161137" y="435622"/>
                  </a:lnTo>
                  <a:lnTo>
                    <a:pt x="163880" y="438353"/>
                  </a:lnTo>
                  <a:lnTo>
                    <a:pt x="170599" y="438353"/>
                  </a:lnTo>
                  <a:lnTo>
                    <a:pt x="173316" y="435622"/>
                  </a:lnTo>
                  <a:lnTo>
                    <a:pt x="173316" y="428904"/>
                  </a:lnTo>
                  <a:close/>
                </a:path>
                <a:path w="4056380" h="2172970">
                  <a:moveTo>
                    <a:pt x="444614" y="22987"/>
                  </a:moveTo>
                  <a:lnTo>
                    <a:pt x="441883" y="20256"/>
                  </a:lnTo>
                  <a:lnTo>
                    <a:pt x="435178" y="20256"/>
                  </a:lnTo>
                  <a:lnTo>
                    <a:pt x="432447" y="22987"/>
                  </a:lnTo>
                  <a:lnTo>
                    <a:pt x="432447" y="29705"/>
                  </a:lnTo>
                  <a:lnTo>
                    <a:pt x="435178" y="32435"/>
                  </a:lnTo>
                  <a:lnTo>
                    <a:pt x="441883" y="32435"/>
                  </a:lnTo>
                  <a:lnTo>
                    <a:pt x="444614" y="29705"/>
                  </a:lnTo>
                  <a:lnTo>
                    <a:pt x="444614" y="22987"/>
                  </a:lnTo>
                  <a:close/>
                </a:path>
                <a:path w="4056380" h="2172970">
                  <a:moveTo>
                    <a:pt x="460324" y="2730"/>
                  </a:moveTo>
                  <a:lnTo>
                    <a:pt x="457606" y="0"/>
                  </a:lnTo>
                  <a:lnTo>
                    <a:pt x="450875" y="0"/>
                  </a:lnTo>
                  <a:lnTo>
                    <a:pt x="448157" y="2730"/>
                  </a:lnTo>
                  <a:lnTo>
                    <a:pt x="448157" y="9461"/>
                  </a:lnTo>
                  <a:lnTo>
                    <a:pt x="450875" y="12179"/>
                  </a:lnTo>
                  <a:lnTo>
                    <a:pt x="457606" y="12179"/>
                  </a:lnTo>
                  <a:lnTo>
                    <a:pt x="460324" y="9461"/>
                  </a:lnTo>
                  <a:lnTo>
                    <a:pt x="460324" y="2730"/>
                  </a:lnTo>
                  <a:close/>
                </a:path>
                <a:path w="4056380" h="2172970">
                  <a:moveTo>
                    <a:pt x="3825875" y="269214"/>
                  </a:moveTo>
                  <a:lnTo>
                    <a:pt x="3823157" y="266484"/>
                  </a:lnTo>
                  <a:lnTo>
                    <a:pt x="3816439" y="266484"/>
                  </a:lnTo>
                  <a:lnTo>
                    <a:pt x="3813695" y="269214"/>
                  </a:lnTo>
                  <a:lnTo>
                    <a:pt x="3813695" y="275945"/>
                  </a:lnTo>
                  <a:lnTo>
                    <a:pt x="3816439" y="278663"/>
                  </a:lnTo>
                  <a:lnTo>
                    <a:pt x="3823157" y="278663"/>
                  </a:lnTo>
                  <a:lnTo>
                    <a:pt x="3825875" y="275945"/>
                  </a:lnTo>
                  <a:lnTo>
                    <a:pt x="3825875" y="269214"/>
                  </a:lnTo>
                  <a:close/>
                </a:path>
                <a:path w="4056380" h="2172970">
                  <a:moveTo>
                    <a:pt x="3861803" y="337070"/>
                  </a:moveTo>
                  <a:lnTo>
                    <a:pt x="3859072" y="334340"/>
                  </a:lnTo>
                  <a:lnTo>
                    <a:pt x="3852354" y="334340"/>
                  </a:lnTo>
                  <a:lnTo>
                    <a:pt x="3849624" y="337070"/>
                  </a:lnTo>
                  <a:lnTo>
                    <a:pt x="3849624" y="343789"/>
                  </a:lnTo>
                  <a:lnTo>
                    <a:pt x="3852354" y="346519"/>
                  </a:lnTo>
                  <a:lnTo>
                    <a:pt x="3859072" y="346519"/>
                  </a:lnTo>
                  <a:lnTo>
                    <a:pt x="3861803" y="343789"/>
                  </a:lnTo>
                  <a:lnTo>
                    <a:pt x="3861803" y="337070"/>
                  </a:lnTo>
                  <a:close/>
                </a:path>
                <a:path w="4056380" h="2172970">
                  <a:moveTo>
                    <a:pt x="3873208" y="359994"/>
                  </a:moveTo>
                  <a:lnTo>
                    <a:pt x="3870490" y="357263"/>
                  </a:lnTo>
                  <a:lnTo>
                    <a:pt x="3863759" y="357263"/>
                  </a:lnTo>
                  <a:lnTo>
                    <a:pt x="3861041" y="359994"/>
                  </a:lnTo>
                  <a:lnTo>
                    <a:pt x="3861041" y="366712"/>
                  </a:lnTo>
                  <a:lnTo>
                    <a:pt x="3863759" y="369443"/>
                  </a:lnTo>
                  <a:lnTo>
                    <a:pt x="3870490" y="369443"/>
                  </a:lnTo>
                  <a:lnTo>
                    <a:pt x="3873208" y="366712"/>
                  </a:lnTo>
                  <a:lnTo>
                    <a:pt x="3873208" y="359994"/>
                  </a:lnTo>
                  <a:close/>
                </a:path>
                <a:path w="4056380" h="2172970">
                  <a:moveTo>
                    <a:pt x="3884307" y="383044"/>
                  </a:moveTo>
                  <a:lnTo>
                    <a:pt x="3881577" y="380314"/>
                  </a:lnTo>
                  <a:lnTo>
                    <a:pt x="3874859" y="380314"/>
                  </a:lnTo>
                  <a:lnTo>
                    <a:pt x="3872128" y="383044"/>
                  </a:lnTo>
                  <a:lnTo>
                    <a:pt x="3872128" y="389775"/>
                  </a:lnTo>
                  <a:lnTo>
                    <a:pt x="3874859" y="392493"/>
                  </a:lnTo>
                  <a:lnTo>
                    <a:pt x="3881577" y="392493"/>
                  </a:lnTo>
                  <a:lnTo>
                    <a:pt x="3884307" y="389775"/>
                  </a:lnTo>
                  <a:lnTo>
                    <a:pt x="3884307" y="383044"/>
                  </a:lnTo>
                  <a:close/>
                </a:path>
                <a:path w="4056380" h="2172970">
                  <a:moveTo>
                    <a:pt x="3893210" y="2163521"/>
                  </a:moveTo>
                  <a:lnTo>
                    <a:pt x="3890467" y="2160790"/>
                  </a:lnTo>
                  <a:lnTo>
                    <a:pt x="3883761" y="2160790"/>
                  </a:lnTo>
                  <a:lnTo>
                    <a:pt x="3881031" y="2163521"/>
                  </a:lnTo>
                  <a:lnTo>
                    <a:pt x="3881031" y="2170252"/>
                  </a:lnTo>
                  <a:lnTo>
                    <a:pt x="3883761" y="2172970"/>
                  </a:lnTo>
                  <a:lnTo>
                    <a:pt x="3890467" y="2172970"/>
                  </a:lnTo>
                  <a:lnTo>
                    <a:pt x="3893210" y="2170252"/>
                  </a:lnTo>
                  <a:lnTo>
                    <a:pt x="3893210" y="2163521"/>
                  </a:lnTo>
                  <a:close/>
                </a:path>
                <a:path w="4056380" h="2172970">
                  <a:moveTo>
                    <a:pt x="3895090" y="406247"/>
                  </a:moveTo>
                  <a:lnTo>
                    <a:pt x="3892372" y="403504"/>
                  </a:lnTo>
                  <a:lnTo>
                    <a:pt x="3885641" y="403504"/>
                  </a:lnTo>
                  <a:lnTo>
                    <a:pt x="3882923" y="406247"/>
                  </a:lnTo>
                  <a:lnTo>
                    <a:pt x="3882923" y="412965"/>
                  </a:lnTo>
                  <a:lnTo>
                    <a:pt x="3885641" y="415683"/>
                  </a:lnTo>
                  <a:lnTo>
                    <a:pt x="3892372" y="415683"/>
                  </a:lnTo>
                  <a:lnTo>
                    <a:pt x="3895090" y="412965"/>
                  </a:lnTo>
                  <a:lnTo>
                    <a:pt x="3895090" y="406247"/>
                  </a:lnTo>
                  <a:close/>
                </a:path>
                <a:path w="4056380" h="2172970">
                  <a:moveTo>
                    <a:pt x="3904424" y="2140534"/>
                  </a:moveTo>
                  <a:lnTo>
                    <a:pt x="3901681" y="2137803"/>
                  </a:lnTo>
                  <a:lnTo>
                    <a:pt x="3894975" y="2137803"/>
                  </a:lnTo>
                  <a:lnTo>
                    <a:pt x="3892245" y="2140534"/>
                  </a:lnTo>
                  <a:lnTo>
                    <a:pt x="3892245" y="2147252"/>
                  </a:lnTo>
                  <a:lnTo>
                    <a:pt x="3894975" y="2149983"/>
                  </a:lnTo>
                  <a:lnTo>
                    <a:pt x="3901681" y="2149983"/>
                  </a:lnTo>
                  <a:lnTo>
                    <a:pt x="3904424" y="2147252"/>
                  </a:lnTo>
                  <a:lnTo>
                    <a:pt x="3904424" y="2140534"/>
                  </a:lnTo>
                  <a:close/>
                </a:path>
                <a:path w="4056380" h="2172970">
                  <a:moveTo>
                    <a:pt x="3905567" y="429577"/>
                  </a:moveTo>
                  <a:lnTo>
                    <a:pt x="3902824" y="426834"/>
                  </a:lnTo>
                  <a:lnTo>
                    <a:pt x="3896118" y="426834"/>
                  </a:lnTo>
                  <a:lnTo>
                    <a:pt x="3893388" y="429577"/>
                  </a:lnTo>
                  <a:lnTo>
                    <a:pt x="3893388" y="436295"/>
                  </a:lnTo>
                  <a:lnTo>
                    <a:pt x="3896118" y="439013"/>
                  </a:lnTo>
                  <a:lnTo>
                    <a:pt x="3902824" y="439013"/>
                  </a:lnTo>
                  <a:lnTo>
                    <a:pt x="3905567" y="436295"/>
                  </a:lnTo>
                  <a:lnTo>
                    <a:pt x="3905567" y="429577"/>
                  </a:lnTo>
                  <a:close/>
                </a:path>
                <a:path w="4056380" h="2172970">
                  <a:moveTo>
                    <a:pt x="3915829" y="453021"/>
                  </a:moveTo>
                  <a:lnTo>
                    <a:pt x="3913098" y="450303"/>
                  </a:lnTo>
                  <a:lnTo>
                    <a:pt x="3906380" y="450303"/>
                  </a:lnTo>
                  <a:lnTo>
                    <a:pt x="3903649" y="453021"/>
                  </a:lnTo>
                  <a:lnTo>
                    <a:pt x="3903649" y="459752"/>
                  </a:lnTo>
                  <a:lnTo>
                    <a:pt x="3906380" y="462483"/>
                  </a:lnTo>
                  <a:lnTo>
                    <a:pt x="3913098" y="462483"/>
                  </a:lnTo>
                  <a:lnTo>
                    <a:pt x="3915829" y="459752"/>
                  </a:lnTo>
                  <a:lnTo>
                    <a:pt x="3915829" y="453021"/>
                  </a:lnTo>
                  <a:close/>
                </a:path>
                <a:path w="4056380" h="2172970">
                  <a:moveTo>
                    <a:pt x="3925773" y="476631"/>
                  </a:moveTo>
                  <a:lnTo>
                    <a:pt x="3923042" y="473900"/>
                  </a:lnTo>
                  <a:lnTo>
                    <a:pt x="3916324" y="473900"/>
                  </a:lnTo>
                  <a:lnTo>
                    <a:pt x="3913594" y="476631"/>
                  </a:lnTo>
                  <a:lnTo>
                    <a:pt x="3913594" y="483349"/>
                  </a:lnTo>
                  <a:lnTo>
                    <a:pt x="3916324" y="486067"/>
                  </a:lnTo>
                  <a:lnTo>
                    <a:pt x="3923042" y="486067"/>
                  </a:lnTo>
                  <a:lnTo>
                    <a:pt x="3925773" y="483349"/>
                  </a:lnTo>
                  <a:lnTo>
                    <a:pt x="3925773" y="476631"/>
                  </a:lnTo>
                  <a:close/>
                </a:path>
                <a:path w="4056380" h="2172970">
                  <a:moveTo>
                    <a:pt x="3926090" y="2094141"/>
                  </a:moveTo>
                  <a:lnTo>
                    <a:pt x="3923360" y="2091410"/>
                  </a:lnTo>
                  <a:lnTo>
                    <a:pt x="3916642" y="2091410"/>
                  </a:lnTo>
                  <a:lnTo>
                    <a:pt x="3913911" y="2094141"/>
                  </a:lnTo>
                  <a:lnTo>
                    <a:pt x="3913911" y="2100872"/>
                  </a:lnTo>
                  <a:lnTo>
                    <a:pt x="3916642" y="2103589"/>
                  </a:lnTo>
                  <a:lnTo>
                    <a:pt x="3923360" y="2103589"/>
                  </a:lnTo>
                  <a:lnTo>
                    <a:pt x="3926090" y="2100872"/>
                  </a:lnTo>
                  <a:lnTo>
                    <a:pt x="3926090" y="2094141"/>
                  </a:lnTo>
                  <a:close/>
                </a:path>
                <a:path w="4056380" h="2172970">
                  <a:moveTo>
                    <a:pt x="3935399" y="500329"/>
                  </a:moveTo>
                  <a:lnTo>
                    <a:pt x="3932682" y="497598"/>
                  </a:lnTo>
                  <a:lnTo>
                    <a:pt x="3925963" y="497598"/>
                  </a:lnTo>
                  <a:lnTo>
                    <a:pt x="3923233" y="500329"/>
                  </a:lnTo>
                  <a:lnTo>
                    <a:pt x="3923233" y="507060"/>
                  </a:lnTo>
                  <a:lnTo>
                    <a:pt x="3925963" y="509778"/>
                  </a:lnTo>
                  <a:lnTo>
                    <a:pt x="3932682" y="509778"/>
                  </a:lnTo>
                  <a:lnTo>
                    <a:pt x="3935399" y="507060"/>
                  </a:lnTo>
                  <a:lnTo>
                    <a:pt x="3935399" y="500329"/>
                  </a:lnTo>
                  <a:close/>
                </a:path>
                <a:path w="4056380" h="2172970">
                  <a:moveTo>
                    <a:pt x="3936454" y="2070760"/>
                  </a:moveTo>
                  <a:lnTo>
                    <a:pt x="3933723" y="2068017"/>
                  </a:lnTo>
                  <a:lnTo>
                    <a:pt x="3927005" y="2068017"/>
                  </a:lnTo>
                  <a:lnTo>
                    <a:pt x="3924287" y="2070760"/>
                  </a:lnTo>
                  <a:lnTo>
                    <a:pt x="3924287" y="2077478"/>
                  </a:lnTo>
                  <a:lnTo>
                    <a:pt x="3927005" y="2080196"/>
                  </a:lnTo>
                  <a:lnTo>
                    <a:pt x="3933723" y="2080196"/>
                  </a:lnTo>
                  <a:lnTo>
                    <a:pt x="3936454" y="2077478"/>
                  </a:lnTo>
                  <a:lnTo>
                    <a:pt x="3936454" y="2070760"/>
                  </a:lnTo>
                  <a:close/>
                </a:path>
                <a:path w="4056380" h="2172970">
                  <a:moveTo>
                    <a:pt x="3944721" y="524167"/>
                  </a:moveTo>
                  <a:lnTo>
                    <a:pt x="3942003" y="521449"/>
                  </a:lnTo>
                  <a:lnTo>
                    <a:pt x="3935272" y="521449"/>
                  </a:lnTo>
                  <a:lnTo>
                    <a:pt x="3932555" y="524167"/>
                  </a:lnTo>
                  <a:lnTo>
                    <a:pt x="3932555" y="530898"/>
                  </a:lnTo>
                  <a:lnTo>
                    <a:pt x="3935272" y="533615"/>
                  </a:lnTo>
                  <a:lnTo>
                    <a:pt x="3942003" y="533615"/>
                  </a:lnTo>
                  <a:lnTo>
                    <a:pt x="3944721" y="530898"/>
                  </a:lnTo>
                  <a:lnTo>
                    <a:pt x="3944721" y="524167"/>
                  </a:lnTo>
                  <a:close/>
                </a:path>
                <a:path w="4056380" h="2172970">
                  <a:moveTo>
                    <a:pt x="3946499" y="2047240"/>
                  </a:moveTo>
                  <a:lnTo>
                    <a:pt x="3943769" y="2044509"/>
                  </a:lnTo>
                  <a:lnTo>
                    <a:pt x="3937063" y="2044509"/>
                  </a:lnTo>
                  <a:lnTo>
                    <a:pt x="3934320" y="2047240"/>
                  </a:lnTo>
                  <a:lnTo>
                    <a:pt x="3934320" y="2053958"/>
                  </a:lnTo>
                  <a:lnTo>
                    <a:pt x="3937063" y="2056676"/>
                  </a:lnTo>
                  <a:lnTo>
                    <a:pt x="3943769" y="2056676"/>
                  </a:lnTo>
                  <a:lnTo>
                    <a:pt x="3946499" y="2053958"/>
                  </a:lnTo>
                  <a:lnTo>
                    <a:pt x="3946499" y="2047240"/>
                  </a:lnTo>
                  <a:close/>
                </a:path>
                <a:path w="4056380" h="2172970">
                  <a:moveTo>
                    <a:pt x="3953738" y="548106"/>
                  </a:moveTo>
                  <a:lnTo>
                    <a:pt x="3951008" y="545388"/>
                  </a:lnTo>
                  <a:lnTo>
                    <a:pt x="3944289" y="545388"/>
                  </a:lnTo>
                  <a:lnTo>
                    <a:pt x="3941559" y="548106"/>
                  </a:lnTo>
                  <a:lnTo>
                    <a:pt x="3941559" y="554850"/>
                  </a:lnTo>
                  <a:lnTo>
                    <a:pt x="3944289" y="557568"/>
                  </a:lnTo>
                  <a:lnTo>
                    <a:pt x="3951008" y="557568"/>
                  </a:lnTo>
                  <a:lnTo>
                    <a:pt x="3953738" y="554850"/>
                  </a:lnTo>
                  <a:lnTo>
                    <a:pt x="3953738" y="548106"/>
                  </a:lnTo>
                  <a:close/>
                </a:path>
                <a:path w="4056380" h="2172970">
                  <a:moveTo>
                    <a:pt x="3956354" y="2023592"/>
                  </a:moveTo>
                  <a:lnTo>
                    <a:pt x="3953624" y="2020862"/>
                  </a:lnTo>
                  <a:lnTo>
                    <a:pt x="3946906" y="2020862"/>
                  </a:lnTo>
                  <a:lnTo>
                    <a:pt x="3944175" y="2023592"/>
                  </a:lnTo>
                  <a:lnTo>
                    <a:pt x="3944175" y="2030310"/>
                  </a:lnTo>
                  <a:lnTo>
                    <a:pt x="3946906" y="2033028"/>
                  </a:lnTo>
                  <a:lnTo>
                    <a:pt x="3953624" y="2033028"/>
                  </a:lnTo>
                  <a:lnTo>
                    <a:pt x="3956354" y="2030310"/>
                  </a:lnTo>
                  <a:lnTo>
                    <a:pt x="3956354" y="2023592"/>
                  </a:lnTo>
                  <a:close/>
                </a:path>
                <a:path w="4056380" h="2172970">
                  <a:moveTo>
                    <a:pt x="3962425" y="572185"/>
                  </a:moveTo>
                  <a:lnTo>
                    <a:pt x="3959695" y="569455"/>
                  </a:lnTo>
                  <a:lnTo>
                    <a:pt x="3952976" y="569455"/>
                  </a:lnTo>
                  <a:lnTo>
                    <a:pt x="3950246" y="572185"/>
                  </a:lnTo>
                  <a:lnTo>
                    <a:pt x="3950246" y="578904"/>
                  </a:lnTo>
                  <a:lnTo>
                    <a:pt x="3952976" y="581634"/>
                  </a:lnTo>
                  <a:lnTo>
                    <a:pt x="3959695" y="581634"/>
                  </a:lnTo>
                  <a:lnTo>
                    <a:pt x="3962425" y="578904"/>
                  </a:lnTo>
                  <a:lnTo>
                    <a:pt x="3962425" y="572185"/>
                  </a:lnTo>
                  <a:close/>
                </a:path>
                <a:path w="4056380" h="2172970">
                  <a:moveTo>
                    <a:pt x="3965879" y="1999830"/>
                  </a:moveTo>
                  <a:lnTo>
                    <a:pt x="3963149" y="1997087"/>
                  </a:lnTo>
                  <a:lnTo>
                    <a:pt x="3956431" y="1997087"/>
                  </a:lnTo>
                  <a:lnTo>
                    <a:pt x="3953700" y="1999830"/>
                  </a:lnTo>
                  <a:lnTo>
                    <a:pt x="3953700" y="2006549"/>
                  </a:lnTo>
                  <a:lnTo>
                    <a:pt x="3956431" y="2009267"/>
                  </a:lnTo>
                  <a:lnTo>
                    <a:pt x="3963149" y="2009267"/>
                  </a:lnTo>
                  <a:lnTo>
                    <a:pt x="3965879" y="2006549"/>
                  </a:lnTo>
                  <a:lnTo>
                    <a:pt x="3965879" y="1999830"/>
                  </a:lnTo>
                  <a:close/>
                </a:path>
                <a:path w="4056380" h="2172970">
                  <a:moveTo>
                    <a:pt x="3970896" y="596353"/>
                  </a:moveTo>
                  <a:lnTo>
                    <a:pt x="3968178" y="593623"/>
                  </a:lnTo>
                  <a:lnTo>
                    <a:pt x="3961460" y="593623"/>
                  </a:lnTo>
                  <a:lnTo>
                    <a:pt x="3958729" y="596353"/>
                  </a:lnTo>
                  <a:lnTo>
                    <a:pt x="3958729" y="603072"/>
                  </a:lnTo>
                  <a:lnTo>
                    <a:pt x="3961460" y="605802"/>
                  </a:lnTo>
                  <a:lnTo>
                    <a:pt x="3968178" y="605802"/>
                  </a:lnTo>
                  <a:lnTo>
                    <a:pt x="3970896" y="603072"/>
                  </a:lnTo>
                  <a:lnTo>
                    <a:pt x="3970896" y="596353"/>
                  </a:lnTo>
                  <a:close/>
                </a:path>
                <a:path w="4056380" h="2172970">
                  <a:moveTo>
                    <a:pt x="3974985" y="1975942"/>
                  </a:moveTo>
                  <a:lnTo>
                    <a:pt x="3972255" y="1973211"/>
                  </a:lnTo>
                  <a:lnTo>
                    <a:pt x="3965537" y="1973211"/>
                  </a:lnTo>
                  <a:lnTo>
                    <a:pt x="3962819" y="1975942"/>
                  </a:lnTo>
                  <a:lnTo>
                    <a:pt x="3962819" y="1982660"/>
                  </a:lnTo>
                  <a:lnTo>
                    <a:pt x="3965537" y="1985391"/>
                  </a:lnTo>
                  <a:lnTo>
                    <a:pt x="3972255" y="1985391"/>
                  </a:lnTo>
                  <a:lnTo>
                    <a:pt x="3974985" y="1982660"/>
                  </a:lnTo>
                  <a:lnTo>
                    <a:pt x="3974985" y="1975942"/>
                  </a:lnTo>
                  <a:close/>
                </a:path>
                <a:path w="4056380" h="2172970">
                  <a:moveTo>
                    <a:pt x="3978960" y="620623"/>
                  </a:moveTo>
                  <a:lnTo>
                    <a:pt x="3976243" y="617893"/>
                  </a:lnTo>
                  <a:lnTo>
                    <a:pt x="3969512" y="617893"/>
                  </a:lnTo>
                  <a:lnTo>
                    <a:pt x="3966794" y="620623"/>
                  </a:lnTo>
                  <a:lnTo>
                    <a:pt x="3966794" y="627341"/>
                  </a:lnTo>
                  <a:lnTo>
                    <a:pt x="3969512" y="630072"/>
                  </a:lnTo>
                  <a:lnTo>
                    <a:pt x="3976243" y="630072"/>
                  </a:lnTo>
                  <a:lnTo>
                    <a:pt x="3978960" y="627341"/>
                  </a:lnTo>
                  <a:lnTo>
                    <a:pt x="3978960" y="620623"/>
                  </a:lnTo>
                  <a:close/>
                </a:path>
                <a:path w="4056380" h="2172970">
                  <a:moveTo>
                    <a:pt x="3983990" y="1951951"/>
                  </a:moveTo>
                  <a:lnTo>
                    <a:pt x="3981272" y="1949221"/>
                  </a:lnTo>
                  <a:lnTo>
                    <a:pt x="3974541" y="1949221"/>
                  </a:lnTo>
                  <a:lnTo>
                    <a:pt x="3971810" y="1951951"/>
                  </a:lnTo>
                  <a:lnTo>
                    <a:pt x="3971810" y="1958670"/>
                  </a:lnTo>
                  <a:lnTo>
                    <a:pt x="3974541" y="1961400"/>
                  </a:lnTo>
                  <a:lnTo>
                    <a:pt x="3981272" y="1961400"/>
                  </a:lnTo>
                  <a:lnTo>
                    <a:pt x="3983990" y="1958670"/>
                  </a:lnTo>
                  <a:lnTo>
                    <a:pt x="3983990" y="1951951"/>
                  </a:lnTo>
                  <a:close/>
                </a:path>
                <a:path w="4056380" h="2172970">
                  <a:moveTo>
                    <a:pt x="3986707" y="644994"/>
                  </a:moveTo>
                  <a:lnTo>
                    <a:pt x="3983990" y="642264"/>
                  </a:lnTo>
                  <a:lnTo>
                    <a:pt x="3977271" y="642264"/>
                  </a:lnTo>
                  <a:lnTo>
                    <a:pt x="3974528" y="644994"/>
                  </a:lnTo>
                  <a:lnTo>
                    <a:pt x="3974528" y="651725"/>
                  </a:lnTo>
                  <a:lnTo>
                    <a:pt x="3977271" y="654443"/>
                  </a:lnTo>
                  <a:lnTo>
                    <a:pt x="3983990" y="654443"/>
                  </a:lnTo>
                  <a:lnTo>
                    <a:pt x="3986707" y="651725"/>
                  </a:lnTo>
                  <a:lnTo>
                    <a:pt x="3986707" y="644994"/>
                  </a:lnTo>
                  <a:close/>
                </a:path>
                <a:path w="4056380" h="2172970">
                  <a:moveTo>
                    <a:pt x="3992575" y="1927847"/>
                  </a:moveTo>
                  <a:lnTo>
                    <a:pt x="3989857" y="1925116"/>
                  </a:lnTo>
                  <a:lnTo>
                    <a:pt x="3983126" y="1925116"/>
                  </a:lnTo>
                  <a:lnTo>
                    <a:pt x="3980408" y="1927847"/>
                  </a:lnTo>
                  <a:lnTo>
                    <a:pt x="3980408" y="1934565"/>
                  </a:lnTo>
                  <a:lnTo>
                    <a:pt x="3983126" y="1937296"/>
                  </a:lnTo>
                  <a:lnTo>
                    <a:pt x="3989857" y="1937296"/>
                  </a:lnTo>
                  <a:lnTo>
                    <a:pt x="3992575" y="1934565"/>
                  </a:lnTo>
                  <a:lnTo>
                    <a:pt x="3992575" y="1927847"/>
                  </a:lnTo>
                  <a:close/>
                </a:path>
                <a:path w="4056380" h="2172970">
                  <a:moveTo>
                    <a:pt x="3994264" y="669455"/>
                  </a:moveTo>
                  <a:lnTo>
                    <a:pt x="3991533" y="666737"/>
                  </a:lnTo>
                  <a:lnTo>
                    <a:pt x="3984815" y="666737"/>
                  </a:lnTo>
                  <a:lnTo>
                    <a:pt x="3982085" y="669455"/>
                  </a:lnTo>
                  <a:lnTo>
                    <a:pt x="3982085" y="676186"/>
                  </a:lnTo>
                  <a:lnTo>
                    <a:pt x="3984815" y="678916"/>
                  </a:lnTo>
                  <a:lnTo>
                    <a:pt x="3991533" y="678916"/>
                  </a:lnTo>
                  <a:lnTo>
                    <a:pt x="3994264" y="676186"/>
                  </a:lnTo>
                  <a:lnTo>
                    <a:pt x="3994264" y="669455"/>
                  </a:lnTo>
                  <a:close/>
                </a:path>
                <a:path w="4056380" h="2172970">
                  <a:moveTo>
                    <a:pt x="4000843" y="1903641"/>
                  </a:moveTo>
                  <a:lnTo>
                    <a:pt x="3998125" y="1900910"/>
                  </a:lnTo>
                  <a:lnTo>
                    <a:pt x="3991406" y="1900910"/>
                  </a:lnTo>
                  <a:lnTo>
                    <a:pt x="3988663" y="1903641"/>
                  </a:lnTo>
                  <a:lnTo>
                    <a:pt x="3988663" y="1910359"/>
                  </a:lnTo>
                  <a:lnTo>
                    <a:pt x="3991406" y="1913089"/>
                  </a:lnTo>
                  <a:lnTo>
                    <a:pt x="3998125" y="1913089"/>
                  </a:lnTo>
                  <a:lnTo>
                    <a:pt x="4000843" y="1910359"/>
                  </a:lnTo>
                  <a:lnTo>
                    <a:pt x="4000843" y="1903641"/>
                  </a:lnTo>
                  <a:close/>
                </a:path>
                <a:path w="4056380" h="2172970">
                  <a:moveTo>
                    <a:pt x="4008285" y="718680"/>
                  </a:moveTo>
                  <a:lnTo>
                    <a:pt x="4005542" y="715949"/>
                  </a:lnTo>
                  <a:lnTo>
                    <a:pt x="3998836" y="715949"/>
                  </a:lnTo>
                  <a:lnTo>
                    <a:pt x="3996105" y="718680"/>
                  </a:lnTo>
                  <a:lnTo>
                    <a:pt x="3996105" y="725411"/>
                  </a:lnTo>
                  <a:lnTo>
                    <a:pt x="3998836" y="728129"/>
                  </a:lnTo>
                  <a:lnTo>
                    <a:pt x="4005542" y="728129"/>
                  </a:lnTo>
                  <a:lnTo>
                    <a:pt x="4008285" y="725411"/>
                  </a:lnTo>
                  <a:lnTo>
                    <a:pt x="4008285" y="718680"/>
                  </a:lnTo>
                  <a:close/>
                </a:path>
                <a:path w="4056380" h="2172970">
                  <a:moveTo>
                    <a:pt x="4008818" y="1879333"/>
                  </a:moveTo>
                  <a:lnTo>
                    <a:pt x="4006088" y="1876590"/>
                  </a:lnTo>
                  <a:lnTo>
                    <a:pt x="3999357" y="1876590"/>
                  </a:lnTo>
                  <a:lnTo>
                    <a:pt x="3996639" y="1879333"/>
                  </a:lnTo>
                  <a:lnTo>
                    <a:pt x="3996639" y="1886051"/>
                  </a:lnTo>
                  <a:lnTo>
                    <a:pt x="3999357" y="1888769"/>
                  </a:lnTo>
                  <a:lnTo>
                    <a:pt x="4006088" y="1888769"/>
                  </a:lnTo>
                  <a:lnTo>
                    <a:pt x="4008818" y="1886051"/>
                  </a:lnTo>
                  <a:lnTo>
                    <a:pt x="4008818" y="1879333"/>
                  </a:lnTo>
                  <a:close/>
                </a:path>
                <a:path w="4056380" h="2172970">
                  <a:moveTo>
                    <a:pt x="4014889" y="743419"/>
                  </a:moveTo>
                  <a:lnTo>
                    <a:pt x="4012158" y="740689"/>
                  </a:lnTo>
                  <a:lnTo>
                    <a:pt x="4005427" y="740689"/>
                  </a:lnTo>
                  <a:lnTo>
                    <a:pt x="4002709" y="743419"/>
                  </a:lnTo>
                  <a:lnTo>
                    <a:pt x="4002709" y="750150"/>
                  </a:lnTo>
                  <a:lnTo>
                    <a:pt x="4005427" y="752868"/>
                  </a:lnTo>
                  <a:lnTo>
                    <a:pt x="4012158" y="752868"/>
                  </a:lnTo>
                  <a:lnTo>
                    <a:pt x="4014889" y="750150"/>
                  </a:lnTo>
                  <a:lnTo>
                    <a:pt x="4014889" y="743419"/>
                  </a:lnTo>
                  <a:close/>
                </a:path>
                <a:path w="4056380" h="2172970">
                  <a:moveTo>
                    <a:pt x="4016552" y="1854923"/>
                  </a:moveTo>
                  <a:lnTo>
                    <a:pt x="4013835" y="1852193"/>
                  </a:lnTo>
                  <a:lnTo>
                    <a:pt x="4007104" y="1852193"/>
                  </a:lnTo>
                  <a:lnTo>
                    <a:pt x="4004386" y="1854923"/>
                  </a:lnTo>
                  <a:lnTo>
                    <a:pt x="4004386" y="1861654"/>
                  </a:lnTo>
                  <a:lnTo>
                    <a:pt x="4007104" y="1864372"/>
                  </a:lnTo>
                  <a:lnTo>
                    <a:pt x="4013835" y="1864372"/>
                  </a:lnTo>
                  <a:lnTo>
                    <a:pt x="4016552" y="1861654"/>
                  </a:lnTo>
                  <a:lnTo>
                    <a:pt x="4016552" y="1854923"/>
                  </a:lnTo>
                  <a:close/>
                </a:path>
                <a:path w="4056380" h="2172970">
                  <a:moveTo>
                    <a:pt x="4021163" y="768235"/>
                  </a:moveTo>
                  <a:lnTo>
                    <a:pt x="4018432" y="765505"/>
                  </a:lnTo>
                  <a:lnTo>
                    <a:pt x="4011714" y="765505"/>
                  </a:lnTo>
                  <a:lnTo>
                    <a:pt x="4008983" y="768235"/>
                  </a:lnTo>
                  <a:lnTo>
                    <a:pt x="4008983" y="774966"/>
                  </a:lnTo>
                  <a:lnTo>
                    <a:pt x="4011714" y="777684"/>
                  </a:lnTo>
                  <a:lnTo>
                    <a:pt x="4018432" y="777684"/>
                  </a:lnTo>
                  <a:lnTo>
                    <a:pt x="4021163" y="774966"/>
                  </a:lnTo>
                  <a:lnTo>
                    <a:pt x="4021163" y="768235"/>
                  </a:lnTo>
                  <a:close/>
                </a:path>
                <a:path w="4056380" h="2172970">
                  <a:moveTo>
                    <a:pt x="4023880" y="1830412"/>
                  </a:moveTo>
                  <a:lnTo>
                    <a:pt x="4021150" y="1827682"/>
                  </a:lnTo>
                  <a:lnTo>
                    <a:pt x="4014432" y="1827682"/>
                  </a:lnTo>
                  <a:lnTo>
                    <a:pt x="4011701" y="1830412"/>
                  </a:lnTo>
                  <a:lnTo>
                    <a:pt x="4011701" y="1837143"/>
                  </a:lnTo>
                  <a:lnTo>
                    <a:pt x="4014432" y="1839861"/>
                  </a:lnTo>
                  <a:lnTo>
                    <a:pt x="4021150" y="1839861"/>
                  </a:lnTo>
                  <a:lnTo>
                    <a:pt x="4023880" y="1837143"/>
                  </a:lnTo>
                  <a:lnTo>
                    <a:pt x="4023880" y="1830412"/>
                  </a:lnTo>
                  <a:close/>
                </a:path>
                <a:path w="4056380" h="2172970">
                  <a:moveTo>
                    <a:pt x="4027030" y="793127"/>
                  </a:moveTo>
                  <a:lnTo>
                    <a:pt x="4024299" y="790409"/>
                  </a:lnTo>
                  <a:lnTo>
                    <a:pt x="4017581" y="790409"/>
                  </a:lnTo>
                  <a:lnTo>
                    <a:pt x="4014851" y="793127"/>
                  </a:lnTo>
                  <a:lnTo>
                    <a:pt x="4014851" y="799858"/>
                  </a:lnTo>
                  <a:lnTo>
                    <a:pt x="4017581" y="802589"/>
                  </a:lnTo>
                  <a:lnTo>
                    <a:pt x="4024299" y="802589"/>
                  </a:lnTo>
                  <a:lnTo>
                    <a:pt x="4027030" y="799858"/>
                  </a:lnTo>
                  <a:lnTo>
                    <a:pt x="4027030" y="793127"/>
                  </a:lnTo>
                  <a:close/>
                </a:path>
                <a:path w="4056380" h="2172970">
                  <a:moveTo>
                    <a:pt x="4032681" y="818108"/>
                  </a:moveTo>
                  <a:lnTo>
                    <a:pt x="4029951" y="815365"/>
                  </a:lnTo>
                  <a:lnTo>
                    <a:pt x="4023233" y="815365"/>
                  </a:lnTo>
                  <a:lnTo>
                    <a:pt x="4020515" y="818108"/>
                  </a:lnTo>
                  <a:lnTo>
                    <a:pt x="4020515" y="824826"/>
                  </a:lnTo>
                  <a:lnTo>
                    <a:pt x="4023233" y="827544"/>
                  </a:lnTo>
                  <a:lnTo>
                    <a:pt x="4029951" y="827544"/>
                  </a:lnTo>
                  <a:lnTo>
                    <a:pt x="4032681" y="824826"/>
                  </a:lnTo>
                  <a:lnTo>
                    <a:pt x="4032681" y="818108"/>
                  </a:lnTo>
                  <a:close/>
                </a:path>
                <a:path w="4056380" h="2172970">
                  <a:moveTo>
                    <a:pt x="4037927" y="843140"/>
                  </a:moveTo>
                  <a:lnTo>
                    <a:pt x="4035196" y="840409"/>
                  </a:lnTo>
                  <a:lnTo>
                    <a:pt x="4028478" y="840409"/>
                  </a:lnTo>
                  <a:lnTo>
                    <a:pt x="4025747" y="843140"/>
                  </a:lnTo>
                  <a:lnTo>
                    <a:pt x="4025747" y="849858"/>
                  </a:lnTo>
                  <a:lnTo>
                    <a:pt x="4028478" y="852589"/>
                  </a:lnTo>
                  <a:lnTo>
                    <a:pt x="4035196" y="852589"/>
                  </a:lnTo>
                  <a:lnTo>
                    <a:pt x="4037927" y="849858"/>
                  </a:lnTo>
                  <a:lnTo>
                    <a:pt x="4037927" y="843140"/>
                  </a:lnTo>
                  <a:close/>
                </a:path>
                <a:path w="4056380" h="2172970">
                  <a:moveTo>
                    <a:pt x="4042943" y="868248"/>
                  </a:moveTo>
                  <a:lnTo>
                    <a:pt x="4040213" y="865517"/>
                  </a:lnTo>
                  <a:lnTo>
                    <a:pt x="4033494" y="865517"/>
                  </a:lnTo>
                  <a:lnTo>
                    <a:pt x="4030764" y="868248"/>
                  </a:lnTo>
                  <a:lnTo>
                    <a:pt x="4030764" y="874966"/>
                  </a:lnTo>
                  <a:lnTo>
                    <a:pt x="4033494" y="877697"/>
                  </a:lnTo>
                  <a:lnTo>
                    <a:pt x="4040213" y="877697"/>
                  </a:lnTo>
                  <a:lnTo>
                    <a:pt x="4042943" y="874966"/>
                  </a:lnTo>
                  <a:lnTo>
                    <a:pt x="4042943" y="868248"/>
                  </a:lnTo>
                  <a:close/>
                </a:path>
                <a:path w="4056380" h="2172970">
                  <a:moveTo>
                    <a:pt x="4044302" y="1756384"/>
                  </a:moveTo>
                  <a:lnTo>
                    <a:pt x="4041584" y="1753654"/>
                  </a:lnTo>
                  <a:lnTo>
                    <a:pt x="4034853" y="1753654"/>
                  </a:lnTo>
                  <a:lnTo>
                    <a:pt x="4032135" y="1756384"/>
                  </a:lnTo>
                  <a:lnTo>
                    <a:pt x="4032135" y="1763115"/>
                  </a:lnTo>
                  <a:lnTo>
                    <a:pt x="4034853" y="1765833"/>
                  </a:lnTo>
                  <a:lnTo>
                    <a:pt x="4041584" y="1765833"/>
                  </a:lnTo>
                  <a:lnTo>
                    <a:pt x="4044302" y="1763115"/>
                  </a:lnTo>
                  <a:lnTo>
                    <a:pt x="4044302" y="1756384"/>
                  </a:lnTo>
                  <a:close/>
                </a:path>
                <a:path w="4056380" h="2172970">
                  <a:moveTo>
                    <a:pt x="4047655" y="893406"/>
                  </a:moveTo>
                  <a:lnTo>
                    <a:pt x="4044924" y="890676"/>
                  </a:lnTo>
                  <a:lnTo>
                    <a:pt x="4038206" y="890676"/>
                  </a:lnTo>
                  <a:lnTo>
                    <a:pt x="4035488" y="893406"/>
                  </a:lnTo>
                  <a:lnTo>
                    <a:pt x="4035488" y="900137"/>
                  </a:lnTo>
                  <a:lnTo>
                    <a:pt x="4038206" y="902855"/>
                  </a:lnTo>
                  <a:lnTo>
                    <a:pt x="4044924" y="902855"/>
                  </a:lnTo>
                  <a:lnTo>
                    <a:pt x="4047655" y="900137"/>
                  </a:lnTo>
                  <a:lnTo>
                    <a:pt x="4047655" y="893406"/>
                  </a:lnTo>
                  <a:close/>
                </a:path>
                <a:path w="4056380" h="2172970">
                  <a:moveTo>
                    <a:pt x="4050385" y="1731556"/>
                  </a:moveTo>
                  <a:lnTo>
                    <a:pt x="4047655" y="1728825"/>
                  </a:lnTo>
                  <a:lnTo>
                    <a:pt x="4040936" y="1728825"/>
                  </a:lnTo>
                  <a:lnTo>
                    <a:pt x="4038206" y="1731556"/>
                  </a:lnTo>
                  <a:lnTo>
                    <a:pt x="4038206" y="1738274"/>
                  </a:lnTo>
                  <a:lnTo>
                    <a:pt x="4040936" y="1740992"/>
                  </a:lnTo>
                  <a:lnTo>
                    <a:pt x="4047655" y="1740992"/>
                  </a:lnTo>
                  <a:lnTo>
                    <a:pt x="4050385" y="1738274"/>
                  </a:lnTo>
                  <a:lnTo>
                    <a:pt x="4050385" y="1731556"/>
                  </a:lnTo>
                  <a:close/>
                </a:path>
                <a:path w="4056380" h="2172970">
                  <a:moveTo>
                    <a:pt x="4051947" y="918629"/>
                  </a:moveTo>
                  <a:lnTo>
                    <a:pt x="4049217" y="915898"/>
                  </a:lnTo>
                  <a:lnTo>
                    <a:pt x="4042499" y="915898"/>
                  </a:lnTo>
                  <a:lnTo>
                    <a:pt x="4039781" y="918629"/>
                  </a:lnTo>
                  <a:lnTo>
                    <a:pt x="4039781" y="925347"/>
                  </a:lnTo>
                  <a:lnTo>
                    <a:pt x="4042499" y="928077"/>
                  </a:lnTo>
                  <a:lnTo>
                    <a:pt x="4049217" y="928077"/>
                  </a:lnTo>
                  <a:lnTo>
                    <a:pt x="4051947" y="925347"/>
                  </a:lnTo>
                  <a:lnTo>
                    <a:pt x="4051947" y="918629"/>
                  </a:lnTo>
                  <a:close/>
                </a:path>
                <a:path w="4056380" h="2172970">
                  <a:moveTo>
                    <a:pt x="4056024" y="943889"/>
                  </a:moveTo>
                  <a:lnTo>
                    <a:pt x="4053306" y="941171"/>
                  </a:lnTo>
                  <a:lnTo>
                    <a:pt x="4046588" y="941171"/>
                  </a:lnTo>
                  <a:lnTo>
                    <a:pt x="4043857" y="943889"/>
                  </a:lnTo>
                  <a:lnTo>
                    <a:pt x="4043857" y="950620"/>
                  </a:lnTo>
                  <a:lnTo>
                    <a:pt x="4046588" y="953350"/>
                  </a:lnTo>
                  <a:lnTo>
                    <a:pt x="4053306" y="953350"/>
                  </a:lnTo>
                  <a:lnTo>
                    <a:pt x="4056024" y="950620"/>
                  </a:lnTo>
                  <a:lnTo>
                    <a:pt x="4056024" y="943889"/>
                  </a:lnTo>
                  <a:close/>
                </a:path>
                <a:path w="4056380" h="2172970">
                  <a:moveTo>
                    <a:pt x="4056253" y="1706626"/>
                  </a:moveTo>
                  <a:lnTo>
                    <a:pt x="4053509" y="1703895"/>
                  </a:lnTo>
                  <a:lnTo>
                    <a:pt x="4046804" y="1703895"/>
                  </a:lnTo>
                  <a:lnTo>
                    <a:pt x="4044073" y="1706626"/>
                  </a:lnTo>
                  <a:lnTo>
                    <a:pt x="4044073" y="1713357"/>
                  </a:lnTo>
                  <a:lnTo>
                    <a:pt x="4046804" y="1716074"/>
                  </a:lnTo>
                  <a:lnTo>
                    <a:pt x="4053509" y="1716074"/>
                  </a:lnTo>
                  <a:lnTo>
                    <a:pt x="4056253" y="1713357"/>
                  </a:lnTo>
                  <a:lnTo>
                    <a:pt x="4056253" y="170662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1659730" y="8420995"/>
              <a:ext cx="4082415" cy="2148205"/>
            </a:xfrm>
            <a:custGeom>
              <a:avLst/>
              <a:gdLst/>
              <a:ahLst/>
              <a:cxnLst/>
              <a:rect l="l" t="t" r="r" b="b"/>
              <a:pathLst>
                <a:path w="4082415" h="2148204">
                  <a:moveTo>
                    <a:pt x="12166" y="806792"/>
                  </a:moveTo>
                  <a:lnTo>
                    <a:pt x="9448" y="804062"/>
                  </a:lnTo>
                  <a:lnTo>
                    <a:pt x="2730" y="804062"/>
                  </a:lnTo>
                  <a:lnTo>
                    <a:pt x="0" y="806792"/>
                  </a:lnTo>
                  <a:lnTo>
                    <a:pt x="0" y="813511"/>
                  </a:lnTo>
                  <a:lnTo>
                    <a:pt x="2730" y="816241"/>
                  </a:lnTo>
                  <a:lnTo>
                    <a:pt x="9448" y="816241"/>
                  </a:lnTo>
                  <a:lnTo>
                    <a:pt x="12166" y="813511"/>
                  </a:lnTo>
                  <a:lnTo>
                    <a:pt x="12166" y="806792"/>
                  </a:lnTo>
                  <a:close/>
                </a:path>
                <a:path w="4082415" h="2148204">
                  <a:moveTo>
                    <a:pt x="17106" y="781697"/>
                  </a:moveTo>
                  <a:lnTo>
                    <a:pt x="14363" y="778967"/>
                  </a:lnTo>
                  <a:lnTo>
                    <a:pt x="7645" y="778967"/>
                  </a:lnTo>
                  <a:lnTo>
                    <a:pt x="4927" y="781697"/>
                  </a:lnTo>
                  <a:lnTo>
                    <a:pt x="4927" y="788416"/>
                  </a:lnTo>
                  <a:lnTo>
                    <a:pt x="7645" y="791133"/>
                  </a:lnTo>
                  <a:lnTo>
                    <a:pt x="14363" y="791133"/>
                  </a:lnTo>
                  <a:lnTo>
                    <a:pt x="17106" y="788416"/>
                  </a:lnTo>
                  <a:lnTo>
                    <a:pt x="17106" y="781697"/>
                  </a:lnTo>
                  <a:close/>
                </a:path>
                <a:path w="4082415" h="2148204">
                  <a:moveTo>
                    <a:pt x="22428" y="756653"/>
                  </a:moveTo>
                  <a:lnTo>
                    <a:pt x="19697" y="753922"/>
                  </a:lnTo>
                  <a:lnTo>
                    <a:pt x="12992" y="753922"/>
                  </a:lnTo>
                  <a:lnTo>
                    <a:pt x="10248" y="756653"/>
                  </a:lnTo>
                  <a:lnTo>
                    <a:pt x="10248" y="763384"/>
                  </a:lnTo>
                  <a:lnTo>
                    <a:pt x="12992" y="766102"/>
                  </a:lnTo>
                  <a:lnTo>
                    <a:pt x="19697" y="766102"/>
                  </a:lnTo>
                  <a:lnTo>
                    <a:pt x="22428" y="763384"/>
                  </a:lnTo>
                  <a:lnTo>
                    <a:pt x="22428" y="756653"/>
                  </a:lnTo>
                  <a:close/>
                </a:path>
                <a:path w="4082415" h="2148204">
                  <a:moveTo>
                    <a:pt x="28079" y="731697"/>
                  </a:moveTo>
                  <a:lnTo>
                    <a:pt x="25361" y="728967"/>
                  </a:lnTo>
                  <a:lnTo>
                    <a:pt x="18643" y="728967"/>
                  </a:lnTo>
                  <a:lnTo>
                    <a:pt x="15913" y="731697"/>
                  </a:lnTo>
                  <a:lnTo>
                    <a:pt x="15913" y="738416"/>
                  </a:lnTo>
                  <a:lnTo>
                    <a:pt x="18643" y="741146"/>
                  </a:lnTo>
                  <a:lnTo>
                    <a:pt x="25361" y="741146"/>
                  </a:lnTo>
                  <a:lnTo>
                    <a:pt x="28079" y="738416"/>
                  </a:lnTo>
                  <a:lnTo>
                    <a:pt x="28079" y="731697"/>
                  </a:lnTo>
                  <a:close/>
                </a:path>
                <a:path w="4082415" h="2148204">
                  <a:moveTo>
                    <a:pt x="33959" y="706793"/>
                  </a:moveTo>
                  <a:lnTo>
                    <a:pt x="31229" y="704062"/>
                  </a:lnTo>
                  <a:lnTo>
                    <a:pt x="24511" y="704062"/>
                  </a:lnTo>
                  <a:lnTo>
                    <a:pt x="21780" y="706793"/>
                  </a:lnTo>
                  <a:lnTo>
                    <a:pt x="21780" y="713524"/>
                  </a:lnTo>
                  <a:lnTo>
                    <a:pt x="24511" y="716241"/>
                  </a:lnTo>
                  <a:lnTo>
                    <a:pt x="31229" y="716241"/>
                  </a:lnTo>
                  <a:lnTo>
                    <a:pt x="33959" y="713524"/>
                  </a:lnTo>
                  <a:lnTo>
                    <a:pt x="33959" y="706793"/>
                  </a:lnTo>
                  <a:close/>
                </a:path>
                <a:path w="4082415" h="2148204">
                  <a:moveTo>
                    <a:pt x="40233" y="681964"/>
                  </a:moveTo>
                  <a:lnTo>
                    <a:pt x="37503" y="679234"/>
                  </a:lnTo>
                  <a:lnTo>
                    <a:pt x="30784" y="679234"/>
                  </a:lnTo>
                  <a:lnTo>
                    <a:pt x="28054" y="681964"/>
                  </a:lnTo>
                  <a:lnTo>
                    <a:pt x="28054" y="688695"/>
                  </a:lnTo>
                  <a:lnTo>
                    <a:pt x="30784" y="691413"/>
                  </a:lnTo>
                  <a:lnTo>
                    <a:pt x="37503" y="691413"/>
                  </a:lnTo>
                  <a:lnTo>
                    <a:pt x="40233" y="688695"/>
                  </a:lnTo>
                  <a:lnTo>
                    <a:pt x="40233" y="681964"/>
                  </a:lnTo>
                  <a:close/>
                </a:path>
                <a:path w="4082415" h="2148204">
                  <a:moveTo>
                    <a:pt x="46723" y="657225"/>
                  </a:moveTo>
                  <a:lnTo>
                    <a:pt x="44005" y="654494"/>
                  </a:lnTo>
                  <a:lnTo>
                    <a:pt x="37274" y="654494"/>
                  </a:lnTo>
                  <a:lnTo>
                    <a:pt x="34556" y="657225"/>
                  </a:lnTo>
                  <a:lnTo>
                    <a:pt x="34556" y="663943"/>
                  </a:lnTo>
                  <a:lnTo>
                    <a:pt x="37274" y="666673"/>
                  </a:lnTo>
                  <a:lnTo>
                    <a:pt x="44005" y="666673"/>
                  </a:lnTo>
                  <a:lnTo>
                    <a:pt x="46723" y="663943"/>
                  </a:lnTo>
                  <a:lnTo>
                    <a:pt x="46723" y="657225"/>
                  </a:lnTo>
                  <a:close/>
                </a:path>
                <a:path w="4082415" h="2148204">
                  <a:moveTo>
                    <a:pt x="53632" y="632561"/>
                  </a:moveTo>
                  <a:lnTo>
                    <a:pt x="50901" y="629831"/>
                  </a:lnTo>
                  <a:lnTo>
                    <a:pt x="44196" y="629831"/>
                  </a:lnTo>
                  <a:lnTo>
                    <a:pt x="41452" y="632561"/>
                  </a:lnTo>
                  <a:lnTo>
                    <a:pt x="41452" y="639292"/>
                  </a:lnTo>
                  <a:lnTo>
                    <a:pt x="44196" y="642010"/>
                  </a:lnTo>
                  <a:lnTo>
                    <a:pt x="50901" y="642010"/>
                  </a:lnTo>
                  <a:lnTo>
                    <a:pt x="53632" y="639292"/>
                  </a:lnTo>
                  <a:lnTo>
                    <a:pt x="53632" y="632561"/>
                  </a:lnTo>
                  <a:close/>
                </a:path>
                <a:path w="4082415" h="2148204">
                  <a:moveTo>
                    <a:pt x="60756" y="607987"/>
                  </a:moveTo>
                  <a:lnTo>
                    <a:pt x="58026" y="605256"/>
                  </a:lnTo>
                  <a:lnTo>
                    <a:pt x="51308" y="605256"/>
                  </a:lnTo>
                  <a:lnTo>
                    <a:pt x="48590" y="607987"/>
                  </a:lnTo>
                  <a:lnTo>
                    <a:pt x="48590" y="614718"/>
                  </a:lnTo>
                  <a:lnTo>
                    <a:pt x="51308" y="617435"/>
                  </a:lnTo>
                  <a:lnTo>
                    <a:pt x="58026" y="617435"/>
                  </a:lnTo>
                  <a:lnTo>
                    <a:pt x="60756" y="614718"/>
                  </a:lnTo>
                  <a:lnTo>
                    <a:pt x="60756" y="607987"/>
                  </a:lnTo>
                  <a:close/>
                </a:path>
                <a:path w="4082415" h="2148204">
                  <a:moveTo>
                    <a:pt x="68186" y="583501"/>
                  </a:moveTo>
                  <a:lnTo>
                    <a:pt x="65468" y="580771"/>
                  </a:lnTo>
                  <a:lnTo>
                    <a:pt x="58750" y="580771"/>
                  </a:lnTo>
                  <a:lnTo>
                    <a:pt x="56019" y="583501"/>
                  </a:lnTo>
                  <a:lnTo>
                    <a:pt x="56019" y="590219"/>
                  </a:lnTo>
                  <a:lnTo>
                    <a:pt x="58750" y="592950"/>
                  </a:lnTo>
                  <a:lnTo>
                    <a:pt x="65468" y="592950"/>
                  </a:lnTo>
                  <a:lnTo>
                    <a:pt x="68186" y="590219"/>
                  </a:lnTo>
                  <a:lnTo>
                    <a:pt x="68186" y="583501"/>
                  </a:lnTo>
                  <a:close/>
                </a:path>
                <a:path w="4082415" h="2148204">
                  <a:moveTo>
                    <a:pt x="75946" y="559117"/>
                  </a:moveTo>
                  <a:lnTo>
                    <a:pt x="73215" y="556387"/>
                  </a:lnTo>
                  <a:lnTo>
                    <a:pt x="66497" y="556387"/>
                  </a:lnTo>
                  <a:lnTo>
                    <a:pt x="63766" y="559117"/>
                  </a:lnTo>
                  <a:lnTo>
                    <a:pt x="63766" y="565835"/>
                  </a:lnTo>
                  <a:lnTo>
                    <a:pt x="66497" y="568553"/>
                  </a:lnTo>
                  <a:lnTo>
                    <a:pt x="73215" y="568553"/>
                  </a:lnTo>
                  <a:lnTo>
                    <a:pt x="75946" y="565835"/>
                  </a:lnTo>
                  <a:lnTo>
                    <a:pt x="75946" y="559117"/>
                  </a:lnTo>
                  <a:close/>
                </a:path>
                <a:path w="4082415" h="2148204">
                  <a:moveTo>
                    <a:pt x="83997" y="534822"/>
                  </a:moveTo>
                  <a:lnTo>
                    <a:pt x="81280" y="532091"/>
                  </a:lnTo>
                  <a:lnTo>
                    <a:pt x="74549" y="532091"/>
                  </a:lnTo>
                  <a:lnTo>
                    <a:pt x="71818" y="534822"/>
                  </a:lnTo>
                  <a:lnTo>
                    <a:pt x="71818" y="541540"/>
                  </a:lnTo>
                  <a:lnTo>
                    <a:pt x="74549" y="544271"/>
                  </a:lnTo>
                  <a:lnTo>
                    <a:pt x="81280" y="544271"/>
                  </a:lnTo>
                  <a:lnTo>
                    <a:pt x="83997" y="541540"/>
                  </a:lnTo>
                  <a:lnTo>
                    <a:pt x="83997" y="534822"/>
                  </a:lnTo>
                  <a:close/>
                </a:path>
                <a:path w="4082415" h="2148204">
                  <a:moveTo>
                    <a:pt x="92278" y="510628"/>
                  </a:moveTo>
                  <a:lnTo>
                    <a:pt x="89535" y="507885"/>
                  </a:lnTo>
                  <a:lnTo>
                    <a:pt x="82829" y="507885"/>
                  </a:lnTo>
                  <a:lnTo>
                    <a:pt x="80098" y="510628"/>
                  </a:lnTo>
                  <a:lnTo>
                    <a:pt x="80098" y="517347"/>
                  </a:lnTo>
                  <a:lnTo>
                    <a:pt x="82829" y="520065"/>
                  </a:lnTo>
                  <a:lnTo>
                    <a:pt x="89535" y="520065"/>
                  </a:lnTo>
                  <a:lnTo>
                    <a:pt x="92278" y="517347"/>
                  </a:lnTo>
                  <a:lnTo>
                    <a:pt x="92278" y="510628"/>
                  </a:lnTo>
                  <a:close/>
                </a:path>
                <a:path w="4082415" h="2148204">
                  <a:moveTo>
                    <a:pt x="100977" y="486524"/>
                  </a:moveTo>
                  <a:lnTo>
                    <a:pt x="98234" y="483793"/>
                  </a:lnTo>
                  <a:lnTo>
                    <a:pt x="91516" y="483793"/>
                  </a:lnTo>
                  <a:lnTo>
                    <a:pt x="88798" y="486524"/>
                  </a:lnTo>
                  <a:lnTo>
                    <a:pt x="88798" y="493255"/>
                  </a:lnTo>
                  <a:lnTo>
                    <a:pt x="91516" y="495973"/>
                  </a:lnTo>
                  <a:lnTo>
                    <a:pt x="98234" y="495973"/>
                  </a:lnTo>
                  <a:lnTo>
                    <a:pt x="100977" y="493255"/>
                  </a:lnTo>
                  <a:lnTo>
                    <a:pt x="100977" y="486524"/>
                  </a:lnTo>
                  <a:close/>
                </a:path>
                <a:path w="4082415" h="2148204">
                  <a:moveTo>
                    <a:pt x="109867" y="462546"/>
                  </a:moveTo>
                  <a:lnTo>
                    <a:pt x="107137" y="459816"/>
                  </a:lnTo>
                  <a:lnTo>
                    <a:pt x="100418" y="459816"/>
                  </a:lnTo>
                  <a:lnTo>
                    <a:pt x="97688" y="462546"/>
                  </a:lnTo>
                  <a:lnTo>
                    <a:pt x="97688" y="469265"/>
                  </a:lnTo>
                  <a:lnTo>
                    <a:pt x="100418" y="471995"/>
                  </a:lnTo>
                  <a:lnTo>
                    <a:pt x="107137" y="471995"/>
                  </a:lnTo>
                  <a:lnTo>
                    <a:pt x="109867" y="469265"/>
                  </a:lnTo>
                  <a:lnTo>
                    <a:pt x="109867" y="462546"/>
                  </a:lnTo>
                  <a:close/>
                </a:path>
                <a:path w="4082415" h="2148204">
                  <a:moveTo>
                    <a:pt x="119087" y="438670"/>
                  </a:moveTo>
                  <a:lnTo>
                    <a:pt x="116357" y="435940"/>
                  </a:lnTo>
                  <a:lnTo>
                    <a:pt x="109639" y="435940"/>
                  </a:lnTo>
                  <a:lnTo>
                    <a:pt x="106908" y="438670"/>
                  </a:lnTo>
                  <a:lnTo>
                    <a:pt x="106908" y="445401"/>
                  </a:lnTo>
                  <a:lnTo>
                    <a:pt x="109639" y="448119"/>
                  </a:lnTo>
                  <a:lnTo>
                    <a:pt x="116357" y="448119"/>
                  </a:lnTo>
                  <a:lnTo>
                    <a:pt x="119087" y="445401"/>
                  </a:lnTo>
                  <a:lnTo>
                    <a:pt x="119087" y="438670"/>
                  </a:lnTo>
                  <a:close/>
                </a:path>
                <a:path w="4082415" h="2148204">
                  <a:moveTo>
                    <a:pt x="128612" y="414921"/>
                  </a:moveTo>
                  <a:lnTo>
                    <a:pt x="125882" y="412191"/>
                  </a:lnTo>
                  <a:lnTo>
                    <a:pt x="119164" y="412191"/>
                  </a:lnTo>
                  <a:lnTo>
                    <a:pt x="116433" y="414921"/>
                  </a:lnTo>
                  <a:lnTo>
                    <a:pt x="116433" y="421640"/>
                  </a:lnTo>
                  <a:lnTo>
                    <a:pt x="119164" y="424370"/>
                  </a:lnTo>
                  <a:lnTo>
                    <a:pt x="125882" y="424370"/>
                  </a:lnTo>
                  <a:lnTo>
                    <a:pt x="128612" y="421640"/>
                  </a:lnTo>
                  <a:lnTo>
                    <a:pt x="128612" y="414921"/>
                  </a:lnTo>
                  <a:close/>
                </a:path>
                <a:path w="4082415" h="2148204">
                  <a:moveTo>
                    <a:pt x="138442" y="391287"/>
                  </a:moveTo>
                  <a:lnTo>
                    <a:pt x="135724" y="388569"/>
                  </a:lnTo>
                  <a:lnTo>
                    <a:pt x="129006" y="388569"/>
                  </a:lnTo>
                  <a:lnTo>
                    <a:pt x="126276" y="391287"/>
                  </a:lnTo>
                  <a:lnTo>
                    <a:pt x="126276" y="398005"/>
                  </a:lnTo>
                  <a:lnTo>
                    <a:pt x="129006" y="400748"/>
                  </a:lnTo>
                  <a:lnTo>
                    <a:pt x="135724" y="400748"/>
                  </a:lnTo>
                  <a:lnTo>
                    <a:pt x="138442" y="398005"/>
                  </a:lnTo>
                  <a:lnTo>
                    <a:pt x="138442" y="391287"/>
                  </a:lnTo>
                  <a:close/>
                </a:path>
                <a:path w="4082415" h="2148204">
                  <a:moveTo>
                    <a:pt x="174256" y="380149"/>
                  </a:moveTo>
                  <a:lnTo>
                    <a:pt x="171538" y="377418"/>
                  </a:lnTo>
                  <a:lnTo>
                    <a:pt x="164820" y="377418"/>
                  </a:lnTo>
                  <a:lnTo>
                    <a:pt x="162077" y="380149"/>
                  </a:lnTo>
                  <a:lnTo>
                    <a:pt x="162077" y="386867"/>
                  </a:lnTo>
                  <a:lnTo>
                    <a:pt x="164820" y="389597"/>
                  </a:lnTo>
                  <a:lnTo>
                    <a:pt x="171538" y="389597"/>
                  </a:lnTo>
                  <a:lnTo>
                    <a:pt x="174256" y="386867"/>
                  </a:lnTo>
                  <a:lnTo>
                    <a:pt x="174256" y="380149"/>
                  </a:lnTo>
                  <a:close/>
                </a:path>
                <a:path w="4082415" h="2148204">
                  <a:moveTo>
                    <a:pt x="184619" y="356768"/>
                  </a:moveTo>
                  <a:lnTo>
                    <a:pt x="181902" y="354037"/>
                  </a:lnTo>
                  <a:lnTo>
                    <a:pt x="175183" y="354037"/>
                  </a:lnTo>
                  <a:lnTo>
                    <a:pt x="172453" y="356768"/>
                  </a:lnTo>
                  <a:lnTo>
                    <a:pt x="172453" y="363486"/>
                  </a:lnTo>
                  <a:lnTo>
                    <a:pt x="175183" y="366204"/>
                  </a:lnTo>
                  <a:lnTo>
                    <a:pt x="181902" y="366204"/>
                  </a:lnTo>
                  <a:lnTo>
                    <a:pt x="184619" y="363486"/>
                  </a:lnTo>
                  <a:lnTo>
                    <a:pt x="184619" y="356768"/>
                  </a:lnTo>
                  <a:close/>
                </a:path>
                <a:path w="4082415" h="2148204">
                  <a:moveTo>
                    <a:pt x="195313" y="333502"/>
                  </a:moveTo>
                  <a:lnTo>
                    <a:pt x="192582" y="330771"/>
                  </a:lnTo>
                  <a:lnTo>
                    <a:pt x="185877" y="330771"/>
                  </a:lnTo>
                  <a:lnTo>
                    <a:pt x="183134" y="333502"/>
                  </a:lnTo>
                  <a:lnTo>
                    <a:pt x="183134" y="340220"/>
                  </a:lnTo>
                  <a:lnTo>
                    <a:pt x="185877" y="342938"/>
                  </a:lnTo>
                  <a:lnTo>
                    <a:pt x="192582" y="342938"/>
                  </a:lnTo>
                  <a:lnTo>
                    <a:pt x="195313" y="340220"/>
                  </a:lnTo>
                  <a:lnTo>
                    <a:pt x="195313" y="333502"/>
                  </a:lnTo>
                  <a:close/>
                </a:path>
                <a:path w="4082415" h="2148204">
                  <a:moveTo>
                    <a:pt x="206311" y="310375"/>
                  </a:moveTo>
                  <a:lnTo>
                    <a:pt x="203581" y="307644"/>
                  </a:lnTo>
                  <a:lnTo>
                    <a:pt x="196850" y="307644"/>
                  </a:lnTo>
                  <a:lnTo>
                    <a:pt x="194132" y="310375"/>
                  </a:lnTo>
                  <a:lnTo>
                    <a:pt x="194132" y="317106"/>
                  </a:lnTo>
                  <a:lnTo>
                    <a:pt x="196850" y="319824"/>
                  </a:lnTo>
                  <a:lnTo>
                    <a:pt x="203581" y="319824"/>
                  </a:lnTo>
                  <a:lnTo>
                    <a:pt x="206311" y="317106"/>
                  </a:lnTo>
                  <a:lnTo>
                    <a:pt x="206311" y="310375"/>
                  </a:lnTo>
                  <a:close/>
                </a:path>
                <a:path w="4082415" h="2148204">
                  <a:moveTo>
                    <a:pt x="217512" y="287375"/>
                  </a:moveTo>
                  <a:lnTo>
                    <a:pt x="214782" y="284657"/>
                  </a:lnTo>
                  <a:lnTo>
                    <a:pt x="208064" y="284657"/>
                  </a:lnTo>
                  <a:lnTo>
                    <a:pt x="205333" y="287375"/>
                  </a:lnTo>
                  <a:lnTo>
                    <a:pt x="205333" y="294106"/>
                  </a:lnTo>
                  <a:lnTo>
                    <a:pt x="208064" y="296824"/>
                  </a:lnTo>
                  <a:lnTo>
                    <a:pt x="214782" y="296824"/>
                  </a:lnTo>
                  <a:lnTo>
                    <a:pt x="217512" y="294106"/>
                  </a:lnTo>
                  <a:lnTo>
                    <a:pt x="217512" y="287375"/>
                  </a:lnTo>
                  <a:close/>
                </a:path>
                <a:path w="4082415" h="2148204">
                  <a:moveTo>
                    <a:pt x="229031" y="264541"/>
                  </a:moveTo>
                  <a:lnTo>
                    <a:pt x="226301" y="261810"/>
                  </a:lnTo>
                  <a:lnTo>
                    <a:pt x="219583" y="261810"/>
                  </a:lnTo>
                  <a:lnTo>
                    <a:pt x="216852" y="264541"/>
                  </a:lnTo>
                  <a:lnTo>
                    <a:pt x="216852" y="271259"/>
                  </a:lnTo>
                  <a:lnTo>
                    <a:pt x="219583" y="273989"/>
                  </a:lnTo>
                  <a:lnTo>
                    <a:pt x="226301" y="273989"/>
                  </a:lnTo>
                  <a:lnTo>
                    <a:pt x="229031" y="271259"/>
                  </a:lnTo>
                  <a:lnTo>
                    <a:pt x="229031" y="264541"/>
                  </a:lnTo>
                  <a:close/>
                </a:path>
                <a:path w="4082415" h="2148204">
                  <a:moveTo>
                    <a:pt x="240855" y="241833"/>
                  </a:moveTo>
                  <a:lnTo>
                    <a:pt x="238137" y="239115"/>
                  </a:lnTo>
                  <a:lnTo>
                    <a:pt x="231406" y="239115"/>
                  </a:lnTo>
                  <a:lnTo>
                    <a:pt x="228676" y="241833"/>
                  </a:lnTo>
                  <a:lnTo>
                    <a:pt x="228676" y="248564"/>
                  </a:lnTo>
                  <a:lnTo>
                    <a:pt x="231406" y="251294"/>
                  </a:lnTo>
                  <a:lnTo>
                    <a:pt x="238137" y="251294"/>
                  </a:lnTo>
                  <a:lnTo>
                    <a:pt x="240855" y="248564"/>
                  </a:lnTo>
                  <a:lnTo>
                    <a:pt x="240855" y="241833"/>
                  </a:lnTo>
                  <a:close/>
                </a:path>
                <a:path w="4082415" h="2148204">
                  <a:moveTo>
                    <a:pt x="252996" y="219278"/>
                  </a:moveTo>
                  <a:lnTo>
                    <a:pt x="250278" y="216560"/>
                  </a:lnTo>
                  <a:lnTo>
                    <a:pt x="243560" y="216560"/>
                  </a:lnTo>
                  <a:lnTo>
                    <a:pt x="240830" y="219278"/>
                  </a:lnTo>
                  <a:lnTo>
                    <a:pt x="240830" y="226009"/>
                  </a:lnTo>
                  <a:lnTo>
                    <a:pt x="243560" y="228739"/>
                  </a:lnTo>
                  <a:lnTo>
                    <a:pt x="250278" y="228739"/>
                  </a:lnTo>
                  <a:lnTo>
                    <a:pt x="252996" y="226009"/>
                  </a:lnTo>
                  <a:lnTo>
                    <a:pt x="252996" y="219278"/>
                  </a:lnTo>
                  <a:close/>
                </a:path>
                <a:path w="4082415" h="2148204">
                  <a:moveTo>
                    <a:pt x="278041" y="174650"/>
                  </a:moveTo>
                  <a:lnTo>
                    <a:pt x="275297" y="171907"/>
                  </a:lnTo>
                  <a:lnTo>
                    <a:pt x="268592" y="171907"/>
                  </a:lnTo>
                  <a:lnTo>
                    <a:pt x="265861" y="174650"/>
                  </a:lnTo>
                  <a:lnTo>
                    <a:pt x="265861" y="181368"/>
                  </a:lnTo>
                  <a:lnTo>
                    <a:pt x="268592" y="184086"/>
                  </a:lnTo>
                  <a:lnTo>
                    <a:pt x="275297" y="184086"/>
                  </a:lnTo>
                  <a:lnTo>
                    <a:pt x="278041" y="181368"/>
                  </a:lnTo>
                  <a:lnTo>
                    <a:pt x="278041" y="174650"/>
                  </a:lnTo>
                  <a:close/>
                </a:path>
                <a:path w="4082415" h="2148204">
                  <a:moveTo>
                    <a:pt x="290918" y="152565"/>
                  </a:moveTo>
                  <a:lnTo>
                    <a:pt x="288188" y="149834"/>
                  </a:lnTo>
                  <a:lnTo>
                    <a:pt x="281470" y="149834"/>
                  </a:lnTo>
                  <a:lnTo>
                    <a:pt x="278739" y="152565"/>
                  </a:lnTo>
                  <a:lnTo>
                    <a:pt x="278739" y="159283"/>
                  </a:lnTo>
                  <a:lnTo>
                    <a:pt x="281470" y="162001"/>
                  </a:lnTo>
                  <a:lnTo>
                    <a:pt x="288188" y="162001"/>
                  </a:lnTo>
                  <a:lnTo>
                    <a:pt x="290918" y="159283"/>
                  </a:lnTo>
                  <a:lnTo>
                    <a:pt x="290918" y="152565"/>
                  </a:lnTo>
                  <a:close/>
                </a:path>
                <a:path w="4082415" h="2148204">
                  <a:moveTo>
                    <a:pt x="304114" y="130632"/>
                  </a:moveTo>
                  <a:lnTo>
                    <a:pt x="301371" y="127901"/>
                  </a:lnTo>
                  <a:lnTo>
                    <a:pt x="294652" y="127901"/>
                  </a:lnTo>
                  <a:lnTo>
                    <a:pt x="291934" y="130632"/>
                  </a:lnTo>
                  <a:lnTo>
                    <a:pt x="291934" y="137363"/>
                  </a:lnTo>
                  <a:lnTo>
                    <a:pt x="294652" y="140081"/>
                  </a:lnTo>
                  <a:lnTo>
                    <a:pt x="301371" y="140081"/>
                  </a:lnTo>
                  <a:lnTo>
                    <a:pt x="304114" y="137363"/>
                  </a:lnTo>
                  <a:lnTo>
                    <a:pt x="304114" y="130632"/>
                  </a:lnTo>
                  <a:close/>
                </a:path>
                <a:path w="4082415" h="2148204">
                  <a:moveTo>
                    <a:pt x="317614" y="108877"/>
                  </a:moveTo>
                  <a:lnTo>
                    <a:pt x="314883" y="106159"/>
                  </a:lnTo>
                  <a:lnTo>
                    <a:pt x="308165" y="106159"/>
                  </a:lnTo>
                  <a:lnTo>
                    <a:pt x="305435" y="108877"/>
                  </a:lnTo>
                  <a:lnTo>
                    <a:pt x="305435" y="115608"/>
                  </a:lnTo>
                  <a:lnTo>
                    <a:pt x="308165" y="118325"/>
                  </a:lnTo>
                  <a:lnTo>
                    <a:pt x="314883" y="118325"/>
                  </a:lnTo>
                  <a:lnTo>
                    <a:pt x="317614" y="115608"/>
                  </a:lnTo>
                  <a:lnTo>
                    <a:pt x="317614" y="108877"/>
                  </a:lnTo>
                  <a:close/>
                </a:path>
                <a:path w="4082415" h="2148204">
                  <a:moveTo>
                    <a:pt x="345363" y="65900"/>
                  </a:moveTo>
                  <a:lnTo>
                    <a:pt x="342633" y="63157"/>
                  </a:lnTo>
                  <a:lnTo>
                    <a:pt x="335902" y="63157"/>
                  </a:lnTo>
                  <a:lnTo>
                    <a:pt x="333184" y="65900"/>
                  </a:lnTo>
                  <a:lnTo>
                    <a:pt x="333184" y="72618"/>
                  </a:lnTo>
                  <a:lnTo>
                    <a:pt x="335902" y="75336"/>
                  </a:lnTo>
                  <a:lnTo>
                    <a:pt x="342633" y="75336"/>
                  </a:lnTo>
                  <a:lnTo>
                    <a:pt x="345363" y="72618"/>
                  </a:lnTo>
                  <a:lnTo>
                    <a:pt x="345363" y="65900"/>
                  </a:lnTo>
                  <a:close/>
                </a:path>
                <a:path w="4082415" h="2148204">
                  <a:moveTo>
                    <a:pt x="359702" y="44653"/>
                  </a:moveTo>
                  <a:lnTo>
                    <a:pt x="356971" y="41922"/>
                  </a:lnTo>
                  <a:lnTo>
                    <a:pt x="350253" y="41922"/>
                  </a:lnTo>
                  <a:lnTo>
                    <a:pt x="347535" y="44653"/>
                  </a:lnTo>
                  <a:lnTo>
                    <a:pt x="347535" y="51384"/>
                  </a:lnTo>
                  <a:lnTo>
                    <a:pt x="350253" y="54102"/>
                  </a:lnTo>
                  <a:lnTo>
                    <a:pt x="356971" y="54102"/>
                  </a:lnTo>
                  <a:lnTo>
                    <a:pt x="359702" y="51384"/>
                  </a:lnTo>
                  <a:lnTo>
                    <a:pt x="359702" y="44653"/>
                  </a:lnTo>
                  <a:close/>
                </a:path>
                <a:path w="4082415" h="2148204">
                  <a:moveTo>
                    <a:pt x="374256" y="23596"/>
                  </a:moveTo>
                  <a:lnTo>
                    <a:pt x="371525" y="20866"/>
                  </a:lnTo>
                  <a:lnTo>
                    <a:pt x="364807" y="20866"/>
                  </a:lnTo>
                  <a:lnTo>
                    <a:pt x="362077" y="23596"/>
                  </a:lnTo>
                  <a:lnTo>
                    <a:pt x="362077" y="30327"/>
                  </a:lnTo>
                  <a:lnTo>
                    <a:pt x="364807" y="33045"/>
                  </a:lnTo>
                  <a:lnTo>
                    <a:pt x="371525" y="33045"/>
                  </a:lnTo>
                  <a:lnTo>
                    <a:pt x="374256" y="30327"/>
                  </a:lnTo>
                  <a:lnTo>
                    <a:pt x="374256" y="23596"/>
                  </a:lnTo>
                  <a:close/>
                </a:path>
                <a:path w="4082415" h="2148204">
                  <a:moveTo>
                    <a:pt x="389026" y="2730"/>
                  </a:moveTo>
                  <a:lnTo>
                    <a:pt x="386295" y="0"/>
                  </a:lnTo>
                  <a:lnTo>
                    <a:pt x="379577" y="0"/>
                  </a:lnTo>
                  <a:lnTo>
                    <a:pt x="376847" y="2730"/>
                  </a:lnTo>
                  <a:lnTo>
                    <a:pt x="376847" y="9461"/>
                  </a:lnTo>
                  <a:lnTo>
                    <a:pt x="379577" y="12179"/>
                  </a:lnTo>
                  <a:lnTo>
                    <a:pt x="386295" y="12179"/>
                  </a:lnTo>
                  <a:lnTo>
                    <a:pt x="389026" y="9461"/>
                  </a:lnTo>
                  <a:lnTo>
                    <a:pt x="389026" y="2730"/>
                  </a:lnTo>
                  <a:close/>
                </a:path>
                <a:path w="4082415" h="2148204">
                  <a:moveTo>
                    <a:pt x="3870795" y="241833"/>
                  </a:moveTo>
                  <a:lnTo>
                    <a:pt x="3868077" y="239115"/>
                  </a:lnTo>
                  <a:lnTo>
                    <a:pt x="3861346" y="239115"/>
                  </a:lnTo>
                  <a:lnTo>
                    <a:pt x="3858628" y="241833"/>
                  </a:lnTo>
                  <a:lnTo>
                    <a:pt x="3858628" y="248564"/>
                  </a:lnTo>
                  <a:lnTo>
                    <a:pt x="3861346" y="251294"/>
                  </a:lnTo>
                  <a:lnTo>
                    <a:pt x="3868077" y="251294"/>
                  </a:lnTo>
                  <a:lnTo>
                    <a:pt x="3870795" y="248564"/>
                  </a:lnTo>
                  <a:lnTo>
                    <a:pt x="3870795" y="241833"/>
                  </a:lnTo>
                  <a:close/>
                </a:path>
                <a:path w="4082415" h="2148204">
                  <a:moveTo>
                    <a:pt x="3882631" y="264541"/>
                  </a:moveTo>
                  <a:lnTo>
                    <a:pt x="3879900" y="261810"/>
                  </a:lnTo>
                  <a:lnTo>
                    <a:pt x="3873182" y="261810"/>
                  </a:lnTo>
                  <a:lnTo>
                    <a:pt x="3870452" y="264541"/>
                  </a:lnTo>
                  <a:lnTo>
                    <a:pt x="3870452" y="271259"/>
                  </a:lnTo>
                  <a:lnTo>
                    <a:pt x="3873182" y="273989"/>
                  </a:lnTo>
                  <a:lnTo>
                    <a:pt x="3879900" y="273989"/>
                  </a:lnTo>
                  <a:lnTo>
                    <a:pt x="3882631" y="271259"/>
                  </a:lnTo>
                  <a:lnTo>
                    <a:pt x="3882631" y="264541"/>
                  </a:lnTo>
                  <a:close/>
                </a:path>
                <a:path w="4082415" h="2148204">
                  <a:moveTo>
                    <a:pt x="3894150" y="287375"/>
                  </a:moveTo>
                  <a:lnTo>
                    <a:pt x="3891407" y="284657"/>
                  </a:lnTo>
                  <a:lnTo>
                    <a:pt x="3884701" y="284657"/>
                  </a:lnTo>
                  <a:lnTo>
                    <a:pt x="3881971" y="287375"/>
                  </a:lnTo>
                  <a:lnTo>
                    <a:pt x="3881971" y="294106"/>
                  </a:lnTo>
                  <a:lnTo>
                    <a:pt x="3884701" y="296824"/>
                  </a:lnTo>
                  <a:lnTo>
                    <a:pt x="3891407" y="296824"/>
                  </a:lnTo>
                  <a:lnTo>
                    <a:pt x="3894150" y="294106"/>
                  </a:lnTo>
                  <a:lnTo>
                    <a:pt x="3894150" y="287375"/>
                  </a:lnTo>
                  <a:close/>
                </a:path>
                <a:path w="4082415" h="2148204">
                  <a:moveTo>
                    <a:pt x="3905364" y="310375"/>
                  </a:moveTo>
                  <a:lnTo>
                    <a:pt x="3902621" y="307644"/>
                  </a:lnTo>
                  <a:lnTo>
                    <a:pt x="3895915" y="307644"/>
                  </a:lnTo>
                  <a:lnTo>
                    <a:pt x="3893185" y="310375"/>
                  </a:lnTo>
                  <a:lnTo>
                    <a:pt x="3893185" y="317106"/>
                  </a:lnTo>
                  <a:lnTo>
                    <a:pt x="3895915" y="319824"/>
                  </a:lnTo>
                  <a:lnTo>
                    <a:pt x="3902621" y="319824"/>
                  </a:lnTo>
                  <a:lnTo>
                    <a:pt x="3905364" y="317106"/>
                  </a:lnTo>
                  <a:lnTo>
                    <a:pt x="3905364" y="310375"/>
                  </a:lnTo>
                  <a:close/>
                </a:path>
                <a:path w="4082415" h="2148204">
                  <a:moveTo>
                    <a:pt x="3914140" y="2138578"/>
                  </a:moveTo>
                  <a:lnTo>
                    <a:pt x="3911422" y="2135848"/>
                  </a:lnTo>
                  <a:lnTo>
                    <a:pt x="3904704" y="2135848"/>
                  </a:lnTo>
                  <a:lnTo>
                    <a:pt x="3901973" y="2138578"/>
                  </a:lnTo>
                  <a:lnTo>
                    <a:pt x="3901973" y="2145296"/>
                  </a:lnTo>
                  <a:lnTo>
                    <a:pt x="3904704" y="2148027"/>
                  </a:lnTo>
                  <a:lnTo>
                    <a:pt x="3911422" y="2148027"/>
                  </a:lnTo>
                  <a:lnTo>
                    <a:pt x="3914140" y="2145296"/>
                  </a:lnTo>
                  <a:lnTo>
                    <a:pt x="3914140" y="2138578"/>
                  </a:lnTo>
                  <a:close/>
                </a:path>
                <a:path w="4082415" h="2148204">
                  <a:moveTo>
                    <a:pt x="3916349" y="333502"/>
                  </a:moveTo>
                  <a:lnTo>
                    <a:pt x="3913619" y="330771"/>
                  </a:lnTo>
                  <a:lnTo>
                    <a:pt x="3906913" y="330771"/>
                  </a:lnTo>
                  <a:lnTo>
                    <a:pt x="3904183" y="333502"/>
                  </a:lnTo>
                  <a:lnTo>
                    <a:pt x="3904183" y="340220"/>
                  </a:lnTo>
                  <a:lnTo>
                    <a:pt x="3906913" y="342938"/>
                  </a:lnTo>
                  <a:lnTo>
                    <a:pt x="3913619" y="342938"/>
                  </a:lnTo>
                  <a:lnTo>
                    <a:pt x="3916349" y="340220"/>
                  </a:lnTo>
                  <a:lnTo>
                    <a:pt x="3916349" y="333502"/>
                  </a:lnTo>
                  <a:close/>
                </a:path>
                <a:path w="4082415" h="2148204">
                  <a:moveTo>
                    <a:pt x="3925468" y="2115655"/>
                  </a:moveTo>
                  <a:lnTo>
                    <a:pt x="3922725" y="2112937"/>
                  </a:lnTo>
                  <a:lnTo>
                    <a:pt x="3916019" y="2112937"/>
                  </a:lnTo>
                  <a:lnTo>
                    <a:pt x="3913289" y="2115655"/>
                  </a:lnTo>
                  <a:lnTo>
                    <a:pt x="3913289" y="2122373"/>
                  </a:lnTo>
                  <a:lnTo>
                    <a:pt x="3916019" y="2125103"/>
                  </a:lnTo>
                  <a:lnTo>
                    <a:pt x="3922725" y="2125103"/>
                  </a:lnTo>
                  <a:lnTo>
                    <a:pt x="3925468" y="2122373"/>
                  </a:lnTo>
                  <a:lnTo>
                    <a:pt x="3925468" y="2115655"/>
                  </a:lnTo>
                  <a:close/>
                </a:path>
                <a:path w="4082415" h="2148204">
                  <a:moveTo>
                    <a:pt x="3927030" y="356768"/>
                  </a:moveTo>
                  <a:lnTo>
                    <a:pt x="3924300" y="354037"/>
                  </a:lnTo>
                  <a:lnTo>
                    <a:pt x="3917581" y="354037"/>
                  </a:lnTo>
                  <a:lnTo>
                    <a:pt x="3914851" y="356768"/>
                  </a:lnTo>
                  <a:lnTo>
                    <a:pt x="3914851" y="363486"/>
                  </a:lnTo>
                  <a:lnTo>
                    <a:pt x="3917581" y="366204"/>
                  </a:lnTo>
                  <a:lnTo>
                    <a:pt x="3924300" y="366204"/>
                  </a:lnTo>
                  <a:lnTo>
                    <a:pt x="3927030" y="363486"/>
                  </a:lnTo>
                  <a:lnTo>
                    <a:pt x="3927030" y="356768"/>
                  </a:lnTo>
                  <a:close/>
                </a:path>
                <a:path w="4082415" h="2148204">
                  <a:moveTo>
                    <a:pt x="3936568" y="2092604"/>
                  </a:moveTo>
                  <a:lnTo>
                    <a:pt x="3933825" y="2089873"/>
                  </a:lnTo>
                  <a:lnTo>
                    <a:pt x="3927106" y="2089873"/>
                  </a:lnTo>
                  <a:lnTo>
                    <a:pt x="3924389" y="2092604"/>
                  </a:lnTo>
                  <a:lnTo>
                    <a:pt x="3924389" y="2099335"/>
                  </a:lnTo>
                  <a:lnTo>
                    <a:pt x="3927106" y="2102053"/>
                  </a:lnTo>
                  <a:lnTo>
                    <a:pt x="3933825" y="2102053"/>
                  </a:lnTo>
                  <a:lnTo>
                    <a:pt x="3936568" y="2099335"/>
                  </a:lnTo>
                  <a:lnTo>
                    <a:pt x="3936568" y="2092604"/>
                  </a:lnTo>
                  <a:close/>
                </a:path>
                <a:path w="4082415" h="2148204">
                  <a:moveTo>
                    <a:pt x="3937393" y="380149"/>
                  </a:moveTo>
                  <a:lnTo>
                    <a:pt x="3934663" y="377418"/>
                  </a:lnTo>
                  <a:lnTo>
                    <a:pt x="3927945" y="377418"/>
                  </a:lnTo>
                  <a:lnTo>
                    <a:pt x="3925227" y="380149"/>
                  </a:lnTo>
                  <a:lnTo>
                    <a:pt x="3925227" y="386867"/>
                  </a:lnTo>
                  <a:lnTo>
                    <a:pt x="3927945" y="389597"/>
                  </a:lnTo>
                  <a:lnTo>
                    <a:pt x="3934663" y="389597"/>
                  </a:lnTo>
                  <a:lnTo>
                    <a:pt x="3937393" y="386867"/>
                  </a:lnTo>
                  <a:lnTo>
                    <a:pt x="3937393" y="380149"/>
                  </a:lnTo>
                  <a:close/>
                </a:path>
                <a:path w="4082415" h="2148204">
                  <a:moveTo>
                    <a:pt x="3947439" y="403669"/>
                  </a:moveTo>
                  <a:lnTo>
                    <a:pt x="3944709" y="400939"/>
                  </a:lnTo>
                  <a:lnTo>
                    <a:pt x="3938003" y="400939"/>
                  </a:lnTo>
                  <a:lnTo>
                    <a:pt x="3935260" y="403669"/>
                  </a:lnTo>
                  <a:lnTo>
                    <a:pt x="3935260" y="410400"/>
                  </a:lnTo>
                  <a:lnTo>
                    <a:pt x="3938003" y="413118"/>
                  </a:lnTo>
                  <a:lnTo>
                    <a:pt x="3944709" y="413118"/>
                  </a:lnTo>
                  <a:lnTo>
                    <a:pt x="3947439" y="410400"/>
                  </a:lnTo>
                  <a:lnTo>
                    <a:pt x="3947439" y="403669"/>
                  </a:lnTo>
                  <a:close/>
                </a:path>
                <a:path w="4082415" h="2148204">
                  <a:moveTo>
                    <a:pt x="3947452" y="2069401"/>
                  </a:moveTo>
                  <a:lnTo>
                    <a:pt x="3944721" y="2066683"/>
                  </a:lnTo>
                  <a:lnTo>
                    <a:pt x="3938003" y="2066683"/>
                  </a:lnTo>
                  <a:lnTo>
                    <a:pt x="3935272" y="2069401"/>
                  </a:lnTo>
                  <a:lnTo>
                    <a:pt x="3935272" y="2076132"/>
                  </a:lnTo>
                  <a:lnTo>
                    <a:pt x="3938003" y="2078863"/>
                  </a:lnTo>
                  <a:lnTo>
                    <a:pt x="3944721" y="2078863"/>
                  </a:lnTo>
                  <a:lnTo>
                    <a:pt x="3947452" y="2076132"/>
                  </a:lnTo>
                  <a:lnTo>
                    <a:pt x="3947452" y="2069401"/>
                  </a:lnTo>
                  <a:close/>
                </a:path>
                <a:path w="4082415" h="2148204">
                  <a:moveTo>
                    <a:pt x="3957294" y="427316"/>
                  </a:moveTo>
                  <a:lnTo>
                    <a:pt x="3954564" y="424586"/>
                  </a:lnTo>
                  <a:lnTo>
                    <a:pt x="3947845" y="424586"/>
                  </a:lnTo>
                  <a:lnTo>
                    <a:pt x="3945115" y="427316"/>
                  </a:lnTo>
                  <a:lnTo>
                    <a:pt x="3945115" y="434035"/>
                  </a:lnTo>
                  <a:lnTo>
                    <a:pt x="3947845" y="436765"/>
                  </a:lnTo>
                  <a:lnTo>
                    <a:pt x="3954564" y="436765"/>
                  </a:lnTo>
                  <a:lnTo>
                    <a:pt x="3957294" y="434035"/>
                  </a:lnTo>
                  <a:lnTo>
                    <a:pt x="3957294" y="427316"/>
                  </a:lnTo>
                  <a:close/>
                </a:path>
                <a:path w="4082415" h="2148204">
                  <a:moveTo>
                    <a:pt x="3957929" y="2046084"/>
                  </a:moveTo>
                  <a:lnTo>
                    <a:pt x="3955186" y="2043353"/>
                  </a:lnTo>
                  <a:lnTo>
                    <a:pt x="3948480" y="2043353"/>
                  </a:lnTo>
                  <a:lnTo>
                    <a:pt x="3945750" y="2046084"/>
                  </a:lnTo>
                  <a:lnTo>
                    <a:pt x="3945750" y="2052815"/>
                  </a:lnTo>
                  <a:lnTo>
                    <a:pt x="3948480" y="2055533"/>
                  </a:lnTo>
                  <a:lnTo>
                    <a:pt x="3955186" y="2055533"/>
                  </a:lnTo>
                  <a:lnTo>
                    <a:pt x="3957929" y="2052815"/>
                  </a:lnTo>
                  <a:lnTo>
                    <a:pt x="3957929" y="2046084"/>
                  </a:lnTo>
                  <a:close/>
                </a:path>
                <a:path w="4082415" h="2148204">
                  <a:moveTo>
                    <a:pt x="3966819" y="451078"/>
                  </a:moveTo>
                  <a:lnTo>
                    <a:pt x="3964089" y="448348"/>
                  </a:lnTo>
                  <a:lnTo>
                    <a:pt x="3957370" y="448348"/>
                  </a:lnTo>
                  <a:lnTo>
                    <a:pt x="3954640" y="451078"/>
                  </a:lnTo>
                  <a:lnTo>
                    <a:pt x="3954640" y="457796"/>
                  </a:lnTo>
                  <a:lnTo>
                    <a:pt x="3957370" y="460514"/>
                  </a:lnTo>
                  <a:lnTo>
                    <a:pt x="3964089" y="460514"/>
                  </a:lnTo>
                  <a:lnTo>
                    <a:pt x="3966819" y="457796"/>
                  </a:lnTo>
                  <a:lnTo>
                    <a:pt x="3966819" y="451078"/>
                  </a:lnTo>
                  <a:close/>
                </a:path>
                <a:path w="4082415" h="2148204">
                  <a:moveTo>
                    <a:pt x="3968191" y="2022627"/>
                  </a:moveTo>
                  <a:lnTo>
                    <a:pt x="3965448" y="2019909"/>
                  </a:lnTo>
                  <a:lnTo>
                    <a:pt x="3958742" y="2019909"/>
                  </a:lnTo>
                  <a:lnTo>
                    <a:pt x="3956012" y="2022627"/>
                  </a:lnTo>
                  <a:lnTo>
                    <a:pt x="3956012" y="2029358"/>
                  </a:lnTo>
                  <a:lnTo>
                    <a:pt x="3958742" y="2032088"/>
                  </a:lnTo>
                  <a:lnTo>
                    <a:pt x="3965448" y="2032088"/>
                  </a:lnTo>
                  <a:lnTo>
                    <a:pt x="3968191" y="2029358"/>
                  </a:lnTo>
                  <a:lnTo>
                    <a:pt x="3968191" y="2022627"/>
                  </a:lnTo>
                  <a:close/>
                </a:path>
                <a:path w="4082415" h="2148204">
                  <a:moveTo>
                    <a:pt x="3975925" y="474954"/>
                  </a:moveTo>
                  <a:lnTo>
                    <a:pt x="3973195" y="472224"/>
                  </a:lnTo>
                  <a:lnTo>
                    <a:pt x="3966476" y="472224"/>
                  </a:lnTo>
                  <a:lnTo>
                    <a:pt x="3963759" y="474954"/>
                  </a:lnTo>
                  <a:lnTo>
                    <a:pt x="3963759" y="481685"/>
                  </a:lnTo>
                  <a:lnTo>
                    <a:pt x="3966476" y="484403"/>
                  </a:lnTo>
                  <a:lnTo>
                    <a:pt x="3973195" y="484403"/>
                  </a:lnTo>
                  <a:lnTo>
                    <a:pt x="3975925" y="481685"/>
                  </a:lnTo>
                  <a:lnTo>
                    <a:pt x="3975925" y="474954"/>
                  </a:lnTo>
                  <a:close/>
                </a:path>
                <a:path w="4082415" h="2148204">
                  <a:moveTo>
                    <a:pt x="3978135" y="1999056"/>
                  </a:moveTo>
                  <a:lnTo>
                    <a:pt x="3975404" y="1996325"/>
                  </a:lnTo>
                  <a:lnTo>
                    <a:pt x="3968673" y="1996325"/>
                  </a:lnTo>
                  <a:lnTo>
                    <a:pt x="3965956" y="1999056"/>
                  </a:lnTo>
                  <a:lnTo>
                    <a:pt x="3965956" y="2005787"/>
                  </a:lnTo>
                  <a:lnTo>
                    <a:pt x="3968673" y="2008505"/>
                  </a:lnTo>
                  <a:lnTo>
                    <a:pt x="3975404" y="2008505"/>
                  </a:lnTo>
                  <a:lnTo>
                    <a:pt x="3978135" y="2005787"/>
                  </a:lnTo>
                  <a:lnTo>
                    <a:pt x="3978135" y="1999056"/>
                  </a:lnTo>
                  <a:close/>
                </a:path>
                <a:path w="4082415" h="2148204">
                  <a:moveTo>
                    <a:pt x="3984929" y="498957"/>
                  </a:moveTo>
                  <a:lnTo>
                    <a:pt x="3982212" y="496227"/>
                  </a:lnTo>
                  <a:lnTo>
                    <a:pt x="3975481" y="496227"/>
                  </a:lnTo>
                  <a:lnTo>
                    <a:pt x="3972750" y="498957"/>
                  </a:lnTo>
                  <a:lnTo>
                    <a:pt x="3972750" y="505675"/>
                  </a:lnTo>
                  <a:lnTo>
                    <a:pt x="3975481" y="508406"/>
                  </a:lnTo>
                  <a:lnTo>
                    <a:pt x="3982212" y="508406"/>
                  </a:lnTo>
                  <a:lnTo>
                    <a:pt x="3984929" y="505675"/>
                  </a:lnTo>
                  <a:lnTo>
                    <a:pt x="3984929" y="498957"/>
                  </a:lnTo>
                  <a:close/>
                </a:path>
                <a:path w="4082415" h="2148204">
                  <a:moveTo>
                    <a:pt x="3987863" y="1975358"/>
                  </a:moveTo>
                  <a:lnTo>
                    <a:pt x="3985133" y="1972627"/>
                  </a:lnTo>
                  <a:lnTo>
                    <a:pt x="3978414" y="1972627"/>
                  </a:lnTo>
                  <a:lnTo>
                    <a:pt x="3975684" y="1975358"/>
                  </a:lnTo>
                  <a:lnTo>
                    <a:pt x="3975684" y="1982089"/>
                  </a:lnTo>
                  <a:lnTo>
                    <a:pt x="3978414" y="1984806"/>
                  </a:lnTo>
                  <a:lnTo>
                    <a:pt x="3985133" y="1984806"/>
                  </a:lnTo>
                  <a:lnTo>
                    <a:pt x="3987863" y="1982089"/>
                  </a:lnTo>
                  <a:lnTo>
                    <a:pt x="3987863" y="1975358"/>
                  </a:lnTo>
                  <a:close/>
                </a:path>
                <a:path w="4082415" h="2148204">
                  <a:moveTo>
                    <a:pt x="3993515" y="523062"/>
                  </a:moveTo>
                  <a:lnTo>
                    <a:pt x="3990797" y="520331"/>
                  </a:lnTo>
                  <a:lnTo>
                    <a:pt x="3984066" y="520331"/>
                  </a:lnTo>
                  <a:lnTo>
                    <a:pt x="3981348" y="523062"/>
                  </a:lnTo>
                  <a:lnTo>
                    <a:pt x="3981348" y="529780"/>
                  </a:lnTo>
                  <a:lnTo>
                    <a:pt x="3984066" y="532511"/>
                  </a:lnTo>
                  <a:lnTo>
                    <a:pt x="3990797" y="532511"/>
                  </a:lnTo>
                  <a:lnTo>
                    <a:pt x="3993515" y="529780"/>
                  </a:lnTo>
                  <a:lnTo>
                    <a:pt x="3993515" y="523062"/>
                  </a:lnTo>
                  <a:close/>
                </a:path>
                <a:path w="4082415" h="2148204">
                  <a:moveTo>
                    <a:pt x="3997185" y="1951545"/>
                  </a:moveTo>
                  <a:lnTo>
                    <a:pt x="3994454" y="1948815"/>
                  </a:lnTo>
                  <a:lnTo>
                    <a:pt x="3987749" y="1948815"/>
                  </a:lnTo>
                  <a:lnTo>
                    <a:pt x="3985006" y="1951545"/>
                  </a:lnTo>
                  <a:lnTo>
                    <a:pt x="3985006" y="1958276"/>
                  </a:lnTo>
                  <a:lnTo>
                    <a:pt x="3987749" y="1960994"/>
                  </a:lnTo>
                  <a:lnTo>
                    <a:pt x="3994454" y="1960994"/>
                  </a:lnTo>
                  <a:lnTo>
                    <a:pt x="3997185" y="1958276"/>
                  </a:lnTo>
                  <a:lnTo>
                    <a:pt x="3997185" y="1951545"/>
                  </a:lnTo>
                  <a:close/>
                </a:path>
                <a:path w="4082415" h="2148204">
                  <a:moveTo>
                    <a:pt x="4001782" y="547268"/>
                  </a:moveTo>
                  <a:lnTo>
                    <a:pt x="3999065" y="544537"/>
                  </a:lnTo>
                  <a:lnTo>
                    <a:pt x="3992346" y="544537"/>
                  </a:lnTo>
                  <a:lnTo>
                    <a:pt x="3989603" y="547268"/>
                  </a:lnTo>
                  <a:lnTo>
                    <a:pt x="3989603" y="553999"/>
                  </a:lnTo>
                  <a:lnTo>
                    <a:pt x="3992346" y="556717"/>
                  </a:lnTo>
                  <a:lnTo>
                    <a:pt x="3999065" y="556717"/>
                  </a:lnTo>
                  <a:lnTo>
                    <a:pt x="4001782" y="553999"/>
                  </a:lnTo>
                  <a:lnTo>
                    <a:pt x="4001782" y="547268"/>
                  </a:lnTo>
                  <a:close/>
                </a:path>
                <a:path w="4082415" h="2148204">
                  <a:moveTo>
                    <a:pt x="4006304" y="1927618"/>
                  </a:moveTo>
                  <a:lnTo>
                    <a:pt x="4003560" y="1924888"/>
                  </a:lnTo>
                  <a:lnTo>
                    <a:pt x="3996855" y="1924888"/>
                  </a:lnTo>
                  <a:lnTo>
                    <a:pt x="3994124" y="1927618"/>
                  </a:lnTo>
                  <a:lnTo>
                    <a:pt x="3994124" y="1934349"/>
                  </a:lnTo>
                  <a:lnTo>
                    <a:pt x="3996855" y="1937067"/>
                  </a:lnTo>
                  <a:lnTo>
                    <a:pt x="4003560" y="1937067"/>
                  </a:lnTo>
                  <a:lnTo>
                    <a:pt x="4006304" y="1934349"/>
                  </a:lnTo>
                  <a:lnTo>
                    <a:pt x="4006304" y="1927618"/>
                  </a:lnTo>
                  <a:close/>
                </a:path>
                <a:path w="4082415" h="2148204">
                  <a:moveTo>
                    <a:pt x="4009758" y="571576"/>
                  </a:moveTo>
                  <a:lnTo>
                    <a:pt x="4007027" y="568845"/>
                  </a:lnTo>
                  <a:lnTo>
                    <a:pt x="4000296" y="568845"/>
                  </a:lnTo>
                  <a:lnTo>
                    <a:pt x="3997579" y="571576"/>
                  </a:lnTo>
                  <a:lnTo>
                    <a:pt x="3997579" y="578294"/>
                  </a:lnTo>
                  <a:lnTo>
                    <a:pt x="4000296" y="581025"/>
                  </a:lnTo>
                  <a:lnTo>
                    <a:pt x="4007027" y="581025"/>
                  </a:lnTo>
                  <a:lnTo>
                    <a:pt x="4009758" y="578294"/>
                  </a:lnTo>
                  <a:lnTo>
                    <a:pt x="4009758" y="571576"/>
                  </a:lnTo>
                  <a:close/>
                </a:path>
                <a:path w="4082415" h="2148204">
                  <a:moveTo>
                    <a:pt x="4015079" y="1903590"/>
                  </a:moveTo>
                  <a:lnTo>
                    <a:pt x="4012349" y="1900859"/>
                  </a:lnTo>
                  <a:lnTo>
                    <a:pt x="4005643" y="1900859"/>
                  </a:lnTo>
                  <a:lnTo>
                    <a:pt x="4002913" y="1903590"/>
                  </a:lnTo>
                  <a:lnTo>
                    <a:pt x="4002913" y="1910308"/>
                  </a:lnTo>
                  <a:lnTo>
                    <a:pt x="4005643" y="1913039"/>
                  </a:lnTo>
                  <a:lnTo>
                    <a:pt x="4012349" y="1913039"/>
                  </a:lnTo>
                  <a:lnTo>
                    <a:pt x="4015079" y="1910308"/>
                  </a:lnTo>
                  <a:lnTo>
                    <a:pt x="4015079" y="1903590"/>
                  </a:lnTo>
                  <a:close/>
                </a:path>
                <a:path w="4082415" h="2148204">
                  <a:moveTo>
                    <a:pt x="4017492" y="595985"/>
                  </a:moveTo>
                  <a:lnTo>
                    <a:pt x="4014774" y="593255"/>
                  </a:lnTo>
                  <a:lnTo>
                    <a:pt x="4008043" y="593255"/>
                  </a:lnTo>
                  <a:lnTo>
                    <a:pt x="4005326" y="595985"/>
                  </a:lnTo>
                  <a:lnTo>
                    <a:pt x="4005326" y="602703"/>
                  </a:lnTo>
                  <a:lnTo>
                    <a:pt x="4008043" y="605421"/>
                  </a:lnTo>
                  <a:lnTo>
                    <a:pt x="4014774" y="605421"/>
                  </a:lnTo>
                  <a:lnTo>
                    <a:pt x="4017492" y="602703"/>
                  </a:lnTo>
                  <a:lnTo>
                    <a:pt x="4017492" y="595985"/>
                  </a:lnTo>
                  <a:close/>
                </a:path>
                <a:path w="4082415" h="2148204">
                  <a:moveTo>
                    <a:pt x="4023563" y="1879447"/>
                  </a:moveTo>
                  <a:lnTo>
                    <a:pt x="4020845" y="1876717"/>
                  </a:lnTo>
                  <a:lnTo>
                    <a:pt x="4014127" y="1876717"/>
                  </a:lnTo>
                  <a:lnTo>
                    <a:pt x="4011384" y="1879447"/>
                  </a:lnTo>
                  <a:lnTo>
                    <a:pt x="4011384" y="1886165"/>
                  </a:lnTo>
                  <a:lnTo>
                    <a:pt x="4014127" y="1888896"/>
                  </a:lnTo>
                  <a:lnTo>
                    <a:pt x="4020845" y="1888896"/>
                  </a:lnTo>
                  <a:lnTo>
                    <a:pt x="4023563" y="1886165"/>
                  </a:lnTo>
                  <a:lnTo>
                    <a:pt x="4023563" y="1879447"/>
                  </a:lnTo>
                  <a:close/>
                </a:path>
                <a:path w="4082415" h="2148204">
                  <a:moveTo>
                    <a:pt x="4031729" y="1855203"/>
                  </a:moveTo>
                  <a:lnTo>
                    <a:pt x="4029011" y="1852472"/>
                  </a:lnTo>
                  <a:lnTo>
                    <a:pt x="4022293" y="1852472"/>
                  </a:lnTo>
                  <a:lnTo>
                    <a:pt x="4019562" y="1855203"/>
                  </a:lnTo>
                  <a:lnTo>
                    <a:pt x="4019562" y="1861921"/>
                  </a:lnTo>
                  <a:lnTo>
                    <a:pt x="4022293" y="1864652"/>
                  </a:lnTo>
                  <a:lnTo>
                    <a:pt x="4029011" y="1864652"/>
                  </a:lnTo>
                  <a:lnTo>
                    <a:pt x="4031729" y="1861921"/>
                  </a:lnTo>
                  <a:lnTo>
                    <a:pt x="4031729" y="1855203"/>
                  </a:lnTo>
                  <a:close/>
                </a:path>
                <a:path w="4082415" h="2148204">
                  <a:moveTo>
                    <a:pt x="4039590" y="1830857"/>
                  </a:moveTo>
                  <a:lnTo>
                    <a:pt x="4036860" y="1828126"/>
                  </a:lnTo>
                  <a:lnTo>
                    <a:pt x="4030141" y="1828126"/>
                  </a:lnTo>
                  <a:lnTo>
                    <a:pt x="4027411" y="1830857"/>
                  </a:lnTo>
                  <a:lnTo>
                    <a:pt x="4027411" y="1837575"/>
                  </a:lnTo>
                  <a:lnTo>
                    <a:pt x="4030141" y="1840306"/>
                  </a:lnTo>
                  <a:lnTo>
                    <a:pt x="4036860" y="1840306"/>
                  </a:lnTo>
                  <a:lnTo>
                    <a:pt x="4039590" y="1837575"/>
                  </a:lnTo>
                  <a:lnTo>
                    <a:pt x="4039590" y="1830857"/>
                  </a:lnTo>
                  <a:close/>
                </a:path>
                <a:path w="4082415" h="2148204">
                  <a:moveTo>
                    <a:pt x="4047236" y="1806422"/>
                  </a:moveTo>
                  <a:lnTo>
                    <a:pt x="4044492" y="1803679"/>
                  </a:lnTo>
                  <a:lnTo>
                    <a:pt x="4037787" y="1803679"/>
                  </a:lnTo>
                  <a:lnTo>
                    <a:pt x="4035056" y="1806422"/>
                  </a:lnTo>
                  <a:lnTo>
                    <a:pt x="4035056" y="1813140"/>
                  </a:lnTo>
                  <a:lnTo>
                    <a:pt x="4037787" y="1815858"/>
                  </a:lnTo>
                  <a:lnTo>
                    <a:pt x="4044492" y="1815858"/>
                  </a:lnTo>
                  <a:lnTo>
                    <a:pt x="4047236" y="1813140"/>
                  </a:lnTo>
                  <a:lnTo>
                    <a:pt x="4047236" y="1806422"/>
                  </a:lnTo>
                  <a:close/>
                </a:path>
                <a:path w="4082415" h="2148204">
                  <a:moveTo>
                    <a:pt x="4054564" y="1781886"/>
                  </a:moveTo>
                  <a:lnTo>
                    <a:pt x="4051833" y="1779155"/>
                  </a:lnTo>
                  <a:lnTo>
                    <a:pt x="4045115" y="1779155"/>
                  </a:lnTo>
                  <a:lnTo>
                    <a:pt x="4042384" y="1781886"/>
                  </a:lnTo>
                  <a:lnTo>
                    <a:pt x="4042384" y="1788604"/>
                  </a:lnTo>
                  <a:lnTo>
                    <a:pt x="4045115" y="1791322"/>
                  </a:lnTo>
                  <a:lnTo>
                    <a:pt x="4051833" y="1791322"/>
                  </a:lnTo>
                  <a:lnTo>
                    <a:pt x="4054564" y="1788604"/>
                  </a:lnTo>
                  <a:lnTo>
                    <a:pt x="4054564" y="1781886"/>
                  </a:lnTo>
                  <a:close/>
                </a:path>
                <a:path w="4082415" h="2148204">
                  <a:moveTo>
                    <a:pt x="4057192" y="744270"/>
                  </a:moveTo>
                  <a:lnTo>
                    <a:pt x="4054449" y="741540"/>
                  </a:lnTo>
                  <a:lnTo>
                    <a:pt x="4047744" y="741540"/>
                  </a:lnTo>
                  <a:lnTo>
                    <a:pt x="4045013" y="744270"/>
                  </a:lnTo>
                  <a:lnTo>
                    <a:pt x="4045013" y="750989"/>
                  </a:lnTo>
                  <a:lnTo>
                    <a:pt x="4047744" y="753719"/>
                  </a:lnTo>
                  <a:lnTo>
                    <a:pt x="4054449" y="753719"/>
                  </a:lnTo>
                  <a:lnTo>
                    <a:pt x="4057192" y="750989"/>
                  </a:lnTo>
                  <a:lnTo>
                    <a:pt x="4057192" y="744270"/>
                  </a:lnTo>
                  <a:close/>
                </a:path>
                <a:path w="4082415" h="2148204">
                  <a:moveTo>
                    <a:pt x="4068178" y="1732572"/>
                  </a:moveTo>
                  <a:lnTo>
                    <a:pt x="4065447" y="1729828"/>
                  </a:lnTo>
                  <a:lnTo>
                    <a:pt x="4058729" y="1729828"/>
                  </a:lnTo>
                  <a:lnTo>
                    <a:pt x="4055999" y="1732572"/>
                  </a:lnTo>
                  <a:lnTo>
                    <a:pt x="4055999" y="1739290"/>
                  </a:lnTo>
                  <a:lnTo>
                    <a:pt x="4058729" y="1742008"/>
                  </a:lnTo>
                  <a:lnTo>
                    <a:pt x="4065447" y="1742008"/>
                  </a:lnTo>
                  <a:lnTo>
                    <a:pt x="4068178" y="1739290"/>
                  </a:lnTo>
                  <a:lnTo>
                    <a:pt x="4068178" y="1732572"/>
                  </a:lnTo>
                  <a:close/>
                </a:path>
                <a:path w="4082415" h="2148204">
                  <a:moveTo>
                    <a:pt x="4074566" y="1707769"/>
                  </a:moveTo>
                  <a:lnTo>
                    <a:pt x="4071836" y="1705051"/>
                  </a:lnTo>
                  <a:lnTo>
                    <a:pt x="4065130" y="1705051"/>
                  </a:lnTo>
                  <a:lnTo>
                    <a:pt x="4062387" y="1707769"/>
                  </a:lnTo>
                  <a:lnTo>
                    <a:pt x="4062387" y="1714487"/>
                  </a:lnTo>
                  <a:lnTo>
                    <a:pt x="4065130" y="1717230"/>
                  </a:lnTo>
                  <a:lnTo>
                    <a:pt x="4071836" y="1717230"/>
                  </a:lnTo>
                  <a:lnTo>
                    <a:pt x="4074566" y="1714487"/>
                  </a:lnTo>
                  <a:lnTo>
                    <a:pt x="4074566" y="1707769"/>
                  </a:lnTo>
                  <a:close/>
                </a:path>
                <a:path w="4082415" h="2148204">
                  <a:moveTo>
                    <a:pt x="4080637" y="1682927"/>
                  </a:moveTo>
                  <a:lnTo>
                    <a:pt x="4077906" y="1680184"/>
                  </a:lnTo>
                  <a:lnTo>
                    <a:pt x="4071188" y="1680184"/>
                  </a:lnTo>
                  <a:lnTo>
                    <a:pt x="4068470" y="1682927"/>
                  </a:lnTo>
                  <a:lnTo>
                    <a:pt x="4068470" y="1689646"/>
                  </a:lnTo>
                  <a:lnTo>
                    <a:pt x="4071188" y="1692363"/>
                  </a:lnTo>
                  <a:lnTo>
                    <a:pt x="4077906" y="1692363"/>
                  </a:lnTo>
                  <a:lnTo>
                    <a:pt x="4080637" y="1689646"/>
                  </a:lnTo>
                  <a:lnTo>
                    <a:pt x="4080637" y="1682927"/>
                  </a:lnTo>
                  <a:close/>
                </a:path>
                <a:path w="4082415" h="2148204">
                  <a:moveTo>
                    <a:pt x="4081792" y="869823"/>
                  </a:moveTo>
                  <a:lnTo>
                    <a:pt x="4079062" y="867105"/>
                  </a:lnTo>
                  <a:lnTo>
                    <a:pt x="4072344" y="867105"/>
                  </a:lnTo>
                  <a:lnTo>
                    <a:pt x="4069613" y="869823"/>
                  </a:lnTo>
                  <a:lnTo>
                    <a:pt x="4069613" y="876566"/>
                  </a:lnTo>
                  <a:lnTo>
                    <a:pt x="4072344" y="879284"/>
                  </a:lnTo>
                  <a:lnTo>
                    <a:pt x="4079062" y="879284"/>
                  </a:lnTo>
                  <a:lnTo>
                    <a:pt x="4081792" y="876566"/>
                  </a:lnTo>
                  <a:lnTo>
                    <a:pt x="4081792" y="86982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1633124" y="8408397"/>
              <a:ext cx="4137025" cy="2185035"/>
            </a:xfrm>
            <a:custGeom>
              <a:avLst/>
              <a:gdLst/>
              <a:ahLst/>
              <a:cxnLst/>
              <a:rect l="l" t="t" r="r" b="b"/>
              <a:pathLst>
                <a:path w="4137025" h="2185034">
                  <a:moveTo>
                    <a:pt x="12179" y="806767"/>
                  </a:moveTo>
                  <a:lnTo>
                    <a:pt x="9461" y="804024"/>
                  </a:lnTo>
                  <a:lnTo>
                    <a:pt x="2730" y="804024"/>
                  </a:lnTo>
                  <a:lnTo>
                    <a:pt x="0" y="806767"/>
                  </a:lnTo>
                  <a:lnTo>
                    <a:pt x="0" y="813485"/>
                  </a:lnTo>
                  <a:lnTo>
                    <a:pt x="2730" y="816203"/>
                  </a:lnTo>
                  <a:lnTo>
                    <a:pt x="9461" y="816203"/>
                  </a:lnTo>
                  <a:lnTo>
                    <a:pt x="12179" y="813485"/>
                  </a:lnTo>
                  <a:lnTo>
                    <a:pt x="12179" y="806767"/>
                  </a:lnTo>
                  <a:close/>
                </a:path>
                <a:path w="4137025" h="2185034">
                  <a:moveTo>
                    <a:pt x="17221" y="781672"/>
                  </a:moveTo>
                  <a:lnTo>
                    <a:pt x="14478" y="778954"/>
                  </a:lnTo>
                  <a:lnTo>
                    <a:pt x="7772" y="778954"/>
                  </a:lnTo>
                  <a:lnTo>
                    <a:pt x="5041" y="781672"/>
                  </a:lnTo>
                  <a:lnTo>
                    <a:pt x="5041" y="788403"/>
                  </a:lnTo>
                  <a:lnTo>
                    <a:pt x="7772" y="791133"/>
                  </a:lnTo>
                  <a:lnTo>
                    <a:pt x="14478" y="791133"/>
                  </a:lnTo>
                  <a:lnTo>
                    <a:pt x="17221" y="788403"/>
                  </a:lnTo>
                  <a:lnTo>
                    <a:pt x="17221" y="781672"/>
                  </a:lnTo>
                  <a:close/>
                </a:path>
                <a:path w="4137025" h="2185034">
                  <a:moveTo>
                    <a:pt x="22656" y="756666"/>
                  </a:moveTo>
                  <a:lnTo>
                    <a:pt x="19926" y="753922"/>
                  </a:lnTo>
                  <a:lnTo>
                    <a:pt x="13208" y="753922"/>
                  </a:lnTo>
                  <a:lnTo>
                    <a:pt x="10477" y="756666"/>
                  </a:lnTo>
                  <a:lnTo>
                    <a:pt x="10477" y="763384"/>
                  </a:lnTo>
                  <a:lnTo>
                    <a:pt x="13208" y="766102"/>
                  </a:lnTo>
                  <a:lnTo>
                    <a:pt x="19926" y="766102"/>
                  </a:lnTo>
                  <a:lnTo>
                    <a:pt x="22656" y="763384"/>
                  </a:lnTo>
                  <a:lnTo>
                    <a:pt x="22656" y="756666"/>
                  </a:lnTo>
                  <a:close/>
                </a:path>
                <a:path w="4137025" h="2185034">
                  <a:moveTo>
                    <a:pt x="28308" y="731723"/>
                  </a:moveTo>
                  <a:lnTo>
                    <a:pt x="25577" y="728980"/>
                  </a:lnTo>
                  <a:lnTo>
                    <a:pt x="18859" y="728980"/>
                  </a:lnTo>
                  <a:lnTo>
                    <a:pt x="16129" y="731723"/>
                  </a:lnTo>
                  <a:lnTo>
                    <a:pt x="16129" y="738441"/>
                  </a:lnTo>
                  <a:lnTo>
                    <a:pt x="18859" y="741159"/>
                  </a:lnTo>
                  <a:lnTo>
                    <a:pt x="25577" y="741159"/>
                  </a:lnTo>
                  <a:lnTo>
                    <a:pt x="28308" y="738441"/>
                  </a:lnTo>
                  <a:lnTo>
                    <a:pt x="28308" y="731723"/>
                  </a:lnTo>
                  <a:close/>
                </a:path>
                <a:path w="4137025" h="2185034">
                  <a:moveTo>
                    <a:pt x="34277" y="706843"/>
                  </a:moveTo>
                  <a:lnTo>
                    <a:pt x="31546" y="704100"/>
                  </a:lnTo>
                  <a:lnTo>
                    <a:pt x="24828" y="704100"/>
                  </a:lnTo>
                  <a:lnTo>
                    <a:pt x="22110" y="706843"/>
                  </a:lnTo>
                  <a:lnTo>
                    <a:pt x="22110" y="713562"/>
                  </a:lnTo>
                  <a:lnTo>
                    <a:pt x="24828" y="716280"/>
                  </a:lnTo>
                  <a:lnTo>
                    <a:pt x="31546" y="716280"/>
                  </a:lnTo>
                  <a:lnTo>
                    <a:pt x="34277" y="713562"/>
                  </a:lnTo>
                  <a:lnTo>
                    <a:pt x="34277" y="706843"/>
                  </a:lnTo>
                  <a:close/>
                </a:path>
                <a:path w="4137025" h="2185034">
                  <a:moveTo>
                    <a:pt x="40665" y="682028"/>
                  </a:moveTo>
                  <a:lnTo>
                    <a:pt x="37934" y="679297"/>
                  </a:lnTo>
                  <a:lnTo>
                    <a:pt x="31216" y="679297"/>
                  </a:lnTo>
                  <a:lnTo>
                    <a:pt x="28498" y="682028"/>
                  </a:lnTo>
                  <a:lnTo>
                    <a:pt x="28498" y="688746"/>
                  </a:lnTo>
                  <a:lnTo>
                    <a:pt x="31216" y="691476"/>
                  </a:lnTo>
                  <a:lnTo>
                    <a:pt x="37934" y="691476"/>
                  </a:lnTo>
                  <a:lnTo>
                    <a:pt x="40665" y="688746"/>
                  </a:lnTo>
                  <a:lnTo>
                    <a:pt x="40665" y="682028"/>
                  </a:lnTo>
                  <a:close/>
                </a:path>
                <a:path w="4137025" h="2185034">
                  <a:moveTo>
                    <a:pt x="47269" y="657301"/>
                  </a:moveTo>
                  <a:lnTo>
                    <a:pt x="44538" y="654570"/>
                  </a:lnTo>
                  <a:lnTo>
                    <a:pt x="37820" y="654570"/>
                  </a:lnTo>
                  <a:lnTo>
                    <a:pt x="35090" y="657301"/>
                  </a:lnTo>
                  <a:lnTo>
                    <a:pt x="35090" y="664019"/>
                  </a:lnTo>
                  <a:lnTo>
                    <a:pt x="37820" y="666750"/>
                  </a:lnTo>
                  <a:lnTo>
                    <a:pt x="44538" y="666750"/>
                  </a:lnTo>
                  <a:lnTo>
                    <a:pt x="47269" y="664019"/>
                  </a:lnTo>
                  <a:lnTo>
                    <a:pt x="47269" y="657301"/>
                  </a:lnTo>
                  <a:close/>
                </a:path>
                <a:path w="4137025" h="2185034">
                  <a:moveTo>
                    <a:pt x="54165" y="632650"/>
                  </a:moveTo>
                  <a:lnTo>
                    <a:pt x="51447" y="629932"/>
                  </a:lnTo>
                  <a:lnTo>
                    <a:pt x="44729" y="629932"/>
                  </a:lnTo>
                  <a:lnTo>
                    <a:pt x="41998" y="632650"/>
                  </a:lnTo>
                  <a:lnTo>
                    <a:pt x="41998" y="639381"/>
                  </a:lnTo>
                  <a:lnTo>
                    <a:pt x="44729" y="642112"/>
                  </a:lnTo>
                  <a:lnTo>
                    <a:pt x="51447" y="642112"/>
                  </a:lnTo>
                  <a:lnTo>
                    <a:pt x="54165" y="639381"/>
                  </a:lnTo>
                  <a:lnTo>
                    <a:pt x="54165" y="632650"/>
                  </a:lnTo>
                  <a:close/>
                </a:path>
                <a:path w="4137025" h="2185034">
                  <a:moveTo>
                    <a:pt x="61290" y="608101"/>
                  </a:moveTo>
                  <a:lnTo>
                    <a:pt x="58572" y="605370"/>
                  </a:lnTo>
                  <a:lnTo>
                    <a:pt x="51841" y="605370"/>
                  </a:lnTo>
                  <a:lnTo>
                    <a:pt x="49110" y="608101"/>
                  </a:lnTo>
                  <a:lnTo>
                    <a:pt x="49110" y="614819"/>
                  </a:lnTo>
                  <a:lnTo>
                    <a:pt x="51841" y="617550"/>
                  </a:lnTo>
                  <a:lnTo>
                    <a:pt x="58572" y="617550"/>
                  </a:lnTo>
                  <a:lnTo>
                    <a:pt x="61290" y="614819"/>
                  </a:lnTo>
                  <a:lnTo>
                    <a:pt x="61290" y="608101"/>
                  </a:lnTo>
                  <a:close/>
                </a:path>
                <a:path w="4137025" h="2185034">
                  <a:moveTo>
                    <a:pt x="68834" y="583628"/>
                  </a:moveTo>
                  <a:lnTo>
                    <a:pt x="66103" y="580898"/>
                  </a:lnTo>
                  <a:lnTo>
                    <a:pt x="59385" y="580898"/>
                  </a:lnTo>
                  <a:lnTo>
                    <a:pt x="56654" y="583628"/>
                  </a:lnTo>
                  <a:lnTo>
                    <a:pt x="56654" y="590346"/>
                  </a:lnTo>
                  <a:lnTo>
                    <a:pt x="59385" y="593077"/>
                  </a:lnTo>
                  <a:lnTo>
                    <a:pt x="66103" y="593077"/>
                  </a:lnTo>
                  <a:lnTo>
                    <a:pt x="68834" y="590346"/>
                  </a:lnTo>
                  <a:lnTo>
                    <a:pt x="68834" y="583628"/>
                  </a:lnTo>
                  <a:close/>
                </a:path>
                <a:path w="4137025" h="2185034">
                  <a:moveTo>
                    <a:pt x="76581" y="559257"/>
                  </a:moveTo>
                  <a:lnTo>
                    <a:pt x="73837" y="556514"/>
                  </a:lnTo>
                  <a:lnTo>
                    <a:pt x="67132" y="556514"/>
                  </a:lnTo>
                  <a:lnTo>
                    <a:pt x="64401" y="559257"/>
                  </a:lnTo>
                  <a:lnTo>
                    <a:pt x="64401" y="565975"/>
                  </a:lnTo>
                  <a:lnTo>
                    <a:pt x="67132" y="568693"/>
                  </a:lnTo>
                  <a:lnTo>
                    <a:pt x="73837" y="568693"/>
                  </a:lnTo>
                  <a:lnTo>
                    <a:pt x="76581" y="565975"/>
                  </a:lnTo>
                  <a:lnTo>
                    <a:pt x="76581" y="559257"/>
                  </a:lnTo>
                  <a:close/>
                </a:path>
                <a:path w="4137025" h="2185034">
                  <a:moveTo>
                    <a:pt x="84645" y="534974"/>
                  </a:moveTo>
                  <a:lnTo>
                    <a:pt x="81915" y="532231"/>
                  </a:lnTo>
                  <a:lnTo>
                    <a:pt x="75196" y="532231"/>
                  </a:lnTo>
                  <a:lnTo>
                    <a:pt x="72466" y="534974"/>
                  </a:lnTo>
                  <a:lnTo>
                    <a:pt x="72466" y="541693"/>
                  </a:lnTo>
                  <a:lnTo>
                    <a:pt x="75196" y="544410"/>
                  </a:lnTo>
                  <a:lnTo>
                    <a:pt x="81915" y="544410"/>
                  </a:lnTo>
                  <a:lnTo>
                    <a:pt x="84645" y="541693"/>
                  </a:lnTo>
                  <a:lnTo>
                    <a:pt x="84645" y="534974"/>
                  </a:lnTo>
                  <a:close/>
                </a:path>
                <a:path w="4137025" h="2185034">
                  <a:moveTo>
                    <a:pt x="93014" y="510794"/>
                  </a:moveTo>
                  <a:lnTo>
                    <a:pt x="90284" y="508063"/>
                  </a:lnTo>
                  <a:lnTo>
                    <a:pt x="83566" y="508063"/>
                  </a:lnTo>
                  <a:lnTo>
                    <a:pt x="80835" y="510794"/>
                  </a:lnTo>
                  <a:lnTo>
                    <a:pt x="80835" y="517512"/>
                  </a:lnTo>
                  <a:lnTo>
                    <a:pt x="83566" y="520242"/>
                  </a:lnTo>
                  <a:lnTo>
                    <a:pt x="90284" y="520242"/>
                  </a:lnTo>
                  <a:lnTo>
                    <a:pt x="93014" y="517512"/>
                  </a:lnTo>
                  <a:lnTo>
                    <a:pt x="93014" y="510794"/>
                  </a:lnTo>
                  <a:close/>
                </a:path>
                <a:path w="4137025" h="2185034">
                  <a:moveTo>
                    <a:pt x="101701" y="486714"/>
                  </a:moveTo>
                  <a:lnTo>
                    <a:pt x="98983" y="483971"/>
                  </a:lnTo>
                  <a:lnTo>
                    <a:pt x="92265" y="483971"/>
                  </a:lnTo>
                  <a:lnTo>
                    <a:pt x="89535" y="486714"/>
                  </a:lnTo>
                  <a:lnTo>
                    <a:pt x="89535" y="493433"/>
                  </a:lnTo>
                  <a:lnTo>
                    <a:pt x="92265" y="496150"/>
                  </a:lnTo>
                  <a:lnTo>
                    <a:pt x="98983" y="496150"/>
                  </a:lnTo>
                  <a:lnTo>
                    <a:pt x="101701" y="493433"/>
                  </a:lnTo>
                  <a:lnTo>
                    <a:pt x="101701" y="486714"/>
                  </a:lnTo>
                  <a:close/>
                </a:path>
                <a:path w="4137025" h="2185034">
                  <a:moveTo>
                    <a:pt x="110718" y="462737"/>
                  </a:moveTo>
                  <a:lnTo>
                    <a:pt x="107988" y="460006"/>
                  </a:lnTo>
                  <a:lnTo>
                    <a:pt x="101269" y="460006"/>
                  </a:lnTo>
                  <a:lnTo>
                    <a:pt x="98539" y="462737"/>
                  </a:lnTo>
                  <a:lnTo>
                    <a:pt x="98539" y="469468"/>
                  </a:lnTo>
                  <a:lnTo>
                    <a:pt x="101269" y="472186"/>
                  </a:lnTo>
                  <a:lnTo>
                    <a:pt x="107988" y="472186"/>
                  </a:lnTo>
                  <a:lnTo>
                    <a:pt x="110718" y="469468"/>
                  </a:lnTo>
                  <a:lnTo>
                    <a:pt x="110718" y="462737"/>
                  </a:lnTo>
                  <a:close/>
                </a:path>
                <a:path w="4137025" h="2185034">
                  <a:moveTo>
                    <a:pt x="119938" y="438873"/>
                  </a:moveTo>
                  <a:lnTo>
                    <a:pt x="117208" y="436143"/>
                  </a:lnTo>
                  <a:lnTo>
                    <a:pt x="110477" y="436143"/>
                  </a:lnTo>
                  <a:lnTo>
                    <a:pt x="107759" y="438873"/>
                  </a:lnTo>
                  <a:lnTo>
                    <a:pt x="107759" y="445604"/>
                  </a:lnTo>
                  <a:lnTo>
                    <a:pt x="110477" y="448322"/>
                  </a:lnTo>
                  <a:lnTo>
                    <a:pt x="117208" y="448322"/>
                  </a:lnTo>
                  <a:lnTo>
                    <a:pt x="119938" y="445604"/>
                  </a:lnTo>
                  <a:lnTo>
                    <a:pt x="119938" y="438873"/>
                  </a:lnTo>
                  <a:close/>
                </a:path>
                <a:path w="4137025" h="2185034">
                  <a:moveTo>
                    <a:pt x="129463" y="415124"/>
                  </a:moveTo>
                  <a:lnTo>
                    <a:pt x="126733" y="412394"/>
                  </a:lnTo>
                  <a:lnTo>
                    <a:pt x="120015" y="412394"/>
                  </a:lnTo>
                  <a:lnTo>
                    <a:pt x="117284" y="415124"/>
                  </a:lnTo>
                  <a:lnTo>
                    <a:pt x="117284" y="421855"/>
                  </a:lnTo>
                  <a:lnTo>
                    <a:pt x="120015" y="424573"/>
                  </a:lnTo>
                  <a:lnTo>
                    <a:pt x="126733" y="424573"/>
                  </a:lnTo>
                  <a:lnTo>
                    <a:pt x="129463" y="421855"/>
                  </a:lnTo>
                  <a:lnTo>
                    <a:pt x="129463" y="415124"/>
                  </a:lnTo>
                  <a:close/>
                </a:path>
                <a:path w="4137025" h="2185034">
                  <a:moveTo>
                    <a:pt x="139293" y="391502"/>
                  </a:moveTo>
                  <a:lnTo>
                    <a:pt x="136563" y="388759"/>
                  </a:lnTo>
                  <a:lnTo>
                    <a:pt x="129857" y="388759"/>
                  </a:lnTo>
                  <a:lnTo>
                    <a:pt x="127114" y="391502"/>
                  </a:lnTo>
                  <a:lnTo>
                    <a:pt x="127114" y="398221"/>
                  </a:lnTo>
                  <a:lnTo>
                    <a:pt x="129857" y="400939"/>
                  </a:lnTo>
                  <a:lnTo>
                    <a:pt x="136563" y="400939"/>
                  </a:lnTo>
                  <a:lnTo>
                    <a:pt x="139293" y="398221"/>
                  </a:lnTo>
                  <a:lnTo>
                    <a:pt x="139293" y="391502"/>
                  </a:lnTo>
                  <a:close/>
                </a:path>
                <a:path w="4137025" h="2185034">
                  <a:moveTo>
                    <a:pt x="149453" y="367995"/>
                  </a:moveTo>
                  <a:lnTo>
                    <a:pt x="146735" y="365264"/>
                  </a:lnTo>
                  <a:lnTo>
                    <a:pt x="140004" y="365264"/>
                  </a:lnTo>
                  <a:lnTo>
                    <a:pt x="137287" y="367995"/>
                  </a:lnTo>
                  <a:lnTo>
                    <a:pt x="137287" y="374713"/>
                  </a:lnTo>
                  <a:lnTo>
                    <a:pt x="140004" y="377431"/>
                  </a:lnTo>
                  <a:lnTo>
                    <a:pt x="146735" y="377431"/>
                  </a:lnTo>
                  <a:lnTo>
                    <a:pt x="149453" y="374713"/>
                  </a:lnTo>
                  <a:lnTo>
                    <a:pt x="149453" y="367995"/>
                  </a:lnTo>
                  <a:close/>
                </a:path>
                <a:path w="4137025" h="2185034">
                  <a:moveTo>
                    <a:pt x="159816" y="344614"/>
                  </a:moveTo>
                  <a:lnTo>
                    <a:pt x="157099" y="341871"/>
                  </a:lnTo>
                  <a:lnTo>
                    <a:pt x="150380" y="341871"/>
                  </a:lnTo>
                  <a:lnTo>
                    <a:pt x="147650" y="344614"/>
                  </a:lnTo>
                  <a:lnTo>
                    <a:pt x="147650" y="351332"/>
                  </a:lnTo>
                  <a:lnTo>
                    <a:pt x="150380" y="354050"/>
                  </a:lnTo>
                  <a:lnTo>
                    <a:pt x="157099" y="354050"/>
                  </a:lnTo>
                  <a:lnTo>
                    <a:pt x="159816" y="351332"/>
                  </a:lnTo>
                  <a:lnTo>
                    <a:pt x="159816" y="344614"/>
                  </a:lnTo>
                  <a:close/>
                </a:path>
                <a:path w="4137025" h="2185034">
                  <a:moveTo>
                    <a:pt x="165049" y="403885"/>
                  </a:moveTo>
                  <a:lnTo>
                    <a:pt x="162331" y="401167"/>
                  </a:lnTo>
                  <a:lnTo>
                    <a:pt x="155613" y="401167"/>
                  </a:lnTo>
                  <a:lnTo>
                    <a:pt x="152882" y="403885"/>
                  </a:lnTo>
                  <a:lnTo>
                    <a:pt x="152882" y="410603"/>
                  </a:lnTo>
                  <a:lnTo>
                    <a:pt x="155613" y="413346"/>
                  </a:lnTo>
                  <a:lnTo>
                    <a:pt x="162331" y="413346"/>
                  </a:lnTo>
                  <a:lnTo>
                    <a:pt x="165049" y="410603"/>
                  </a:lnTo>
                  <a:lnTo>
                    <a:pt x="165049" y="403885"/>
                  </a:lnTo>
                  <a:close/>
                </a:path>
                <a:path w="4137025" h="2185034">
                  <a:moveTo>
                    <a:pt x="170497" y="321348"/>
                  </a:moveTo>
                  <a:lnTo>
                    <a:pt x="167767" y="318617"/>
                  </a:lnTo>
                  <a:lnTo>
                    <a:pt x="161061" y="318617"/>
                  </a:lnTo>
                  <a:lnTo>
                    <a:pt x="158318" y="321348"/>
                  </a:lnTo>
                  <a:lnTo>
                    <a:pt x="158318" y="328079"/>
                  </a:lnTo>
                  <a:lnTo>
                    <a:pt x="161061" y="330796"/>
                  </a:lnTo>
                  <a:lnTo>
                    <a:pt x="167767" y="330796"/>
                  </a:lnTo>
                  <a:lnTo>
                    <a:pt x="170497" y="328079"/>
                  </a:lnTo>
                  <a:lnTo>
                    <a:pt x="170497" y="321348"/>
                  </a:lnTo>
                  <a:close/>
                </a:path>
                <a:path w="4137025" h="2185034">
                  <a:moveTo>
                    <a:pt x="175107" y="380365"/>
                  </a:moveTo>
                  <a:lnTo>
                    <a:pt x="172389" y="377634"/>
                  </a:lnTo>
                  <a:lnTo>
                    <a:pt x="165658" y="377634"/>
                  </a:lnTo>
                  <a:lnTo>
                    <a:pt x="162941" y="380365"/>
                  </a:lnTo>
                  <a:lnTo>
                    <a:pt x="162941" y="387096"/>
                  </a:lnTo>
                  <a:lnTo>
                    <a:pt x="165658" y="389813"/>
                  </a:lnTo>
                  <a:lnTo>
                    <a:pt x="172389" y="389813"/>
                  </a:lnTo>
                  <a:lnTo>
                    <a:pt x="175107" y="387096"/>
                  </a:lnTo>
                  <a:lnTo>
                    <a:pt x="175107" y="380365"/>
                  </a:lnTo>
                  <a:close/>
                </a:path>
                <a:path w="4137025" h="2185034">
                  <a:moveTo>
                    <a:pt x="181495" y="298234"/>
                  </a:moveTo>
                  <a:lnTo>
                    <a:pt x="178777" y="295503"/>
                  </a:lnTo>
                  <a:lnTo>
                    <a:pt x="172046" y="295503"/>
                  </a:lnTo>
                  <a:lnTo>
                    <a:pt x="169329" y="298234"/>
                  </a:lnTo>
                  <a:lnTo>
                    <a:pt x="169329" y="304952"/>
                  </a:lnTo>
                  <a:lnTo>
                    <a:pt x="172046" y="307682"/>
                  </a:lnTo>
                  <a:lnTo>
                    <a:pt x="178777" y="307682"/>
                  </a:lnTo>
                  <a:lnTo>
                    <a:pt x="181495" y="304952"/>
                  </a:lnTo>
                  <a:lnTo>
                    <a:pt x="181495" y="298234"/>
                  </a:lnTo>
                  <a:close/>
                </a:path>
                <a:path w="4137025" h="2185034">
                  <a:moveTo>
                    <a:pt x="185572" y="356971"/>
                  </a:moveTo>
                  <a:lnTo>
                    <a:pt x="182854" y="354253"/>
                  </a:lnTo>
                  <a:lnTo>
                    <a:pt x="176136" y="354253"/>
                  </a:lnTo>
                  <a:lnTo>
                    <a:pt x="173405" y="356971"/>
                  </a:lnTo>
                  <a:lnTo>
                    <a:pt x="173405" y="363702"/>
                  </a:lnTo>
                  <a:lnTo>
                    <a:pt x="176136" y="366433"/>
                  </a:lnTo>
                  <a:lnTo>
                    <a:pt x="182854" y="366433"/>
                  </a:lnTo>
                  <a:lnTo>
                    <a:pt x="185572" y="363702"/>
                  </a:lnTo>
                  <a:lnTo>
                    <a:pt x="185572" y="356971"/>
                  </a:lnTo>
                  <a:close/>
                </a:path>
                <a:path w="4137025" h="2185034">
                  <a:moveTo>
                    <a:pt x="196253" y="333717"/>
                  </a:moveTo>
                  <a:lnTo>
                    <a:pt x="193535" y="331000"/>
                  </a:lnTo>
                  <a:lnTo>
                    <a:pt x="186817" y="331000"/>
                  </a:lnTo>
                  <a:lnTo>
                    <a:pt x="184086" y="333717"/>
                  </a:lnTo>
                  <a:lnTo>
                    <a:pt x="184086" y="340448"/>
                  </a:lnTo>
                  <a:lnTo>
                    <a:pt x="186817" y="343179"/>
                  </a:lnTo>
                  <a:lnTo>
                    <a:pt x="193535" y="343179"/>
                  </a:lnTo>
                  <a:lnTo>
                    <a:pt x="196253" y="340448"/>
                  </a:lnTo>
                  <a:lnTo>
                    <a:pt x="196253" y="333717"/>
                  </a:lnTo>
                  <a:close/>
                </a:path>
                <a:path w="4137025" h="2185034">
                  <a:moveTo>
                    <a:pt x="207149" y="310603"/>
                  </a:moveTo>
                  <a:lnTo>
                    <a:pt x="204431" y="307873"/>
                  </a:lnTo>
                  <a:lnTo>
                    <a:pt x="197700" y="307873"/>
                  </a:lnTo>
                  <a:lnTo>
                    <a:pt x="194983" y="310603"/>
                  </a:lnTo>
                  <a:lnTo>
                    <a:pt x="194983" y="317322"/>
                  </a:lnTo>
                  <a:lnTo>
                    <a:pt x="197700" y="320040"/>
                  </a:lnTo>
                  <a:lnTo>
                    <a:pt x="204431" y="320040"/>
                  </a:lnTo>
                  <a:lnTo>
                    <a:pt x="207149" y="317322"/>
                  </a:lnTo>
                  <a:lnTo>
                    <a:pt x="207149" y="310603"/>
                  </a:lnTo>
                  <a:close/>
                </a:path>
                <a:path w="4137025" h="2185034">
                  <a:moveTo>
                    <a:pt x="218452" y="287616"/>
                  </a:moveTo>
                  <a:lnTo>
                    <a:pt x="215734" y="284886"/>
                  </a:lnTo>
                  <a:lnTo>
                    <a:pt x="209016" y="284886"/>
                  </a:lnTo>
                  <a:lnTo>
                    <a:pt x="206273" y="287616"/>
                  </a:lnTo>
                  <a:lnTo>
                    <a:pt x="206273" y="294335"/>
                  </a:lnTo>
                  <a:lnTo>
                    <a:pt x="209016" y="297065"/>
                  </a:lnTo>
                  <a:lnTo>
                    <a:pt x="215734" y="297065"/>
                  </a:lnTo>
                  <a:lnTo>
                    <a:pt x="218452" y="294335"/>
                  </a:lnTo>
                  <a:lnTo>
                    <a:pt x="218452" y="287616"/>
                  </a:lnTo>
                  <a:close/>
                </a:path>
                <a:path w="4137025" h="2185034">
                  <a:moveTo>
                    <a:pt x="229971" y="264756"/>
                  </a:moveTo>
                  <a:lnTo>
                    <a:pt x="227253" y="262026"/>
                  </a:lnTo>
                  <a:lnTo>
                    <a:pt x="220535" y="262026"/>
                  </a:lnTo>
                  <a:lnTo>
                    <a:pt x="217805" y="264756"/>
                  </a:lnTo>
                  <a:lnTo>
                    <a:pt x="217805" y="271475"/>
                  </a:lnTo>
                  <a:lnTo>
                    <a:pt x="220535" y="274205"/>
                  </a:lnTo>
                  <a:lnTo>
                    <a:pt x="227253" y="274205"/>
                  </a:lnTo>
                  <a:lnTo>
                    <a:pt x="229971" y="271475"/>
                  </a:lnTo>
                  <a:lnTo>
                    <a:pt x="229971" y="264756"/>
                  </a:lnTo>
                  <a:close/>
                </a:path>
                <a:path w="4137025" h="2185034">
                  <a:moveTo>
                    <a:pt x="241706" y="242062"/>
                  </a:moveTo>
                  <a:lnTo>
                    <a:pt x="238975" y="239331"/>
                  </a:lnTo>
                  <a:lnTo>
                    <a:pt x="232257" y="239331"/>
                  </a:lnTo>
                  <a:lnTo>
                    <a:pt x="229527" y="242062"/>
                  </a:lnTo>
                  <a:lnTo>
                    <a:pt x="229527" y="248780"/>
                  </a:lnTo>
                  <a:lnTo>
                    <a:pt x="232257" y="251498"/>
                  </a:lnTo>
                  <a:lnTo>
                    <a:pt x="238975" y="251498"/>
                  </a:lnTo>
                  <a:lnTo>
                    <a:pt x="241706" y="248780"/>
                  </a:lnTo>
                  <a:lnTo>
                    <a:pt x="241706" y="242062"/>
                  </a:lnTo>
                  <a:close/>
                </a:path>
                <a:path w="4137025" h="2185034">
                  <a:moveTo>
                    <a:pt x="278879" y="174840"/>
                  </a:moveTo>
                  <a:lnTo>
                    <a:pt x="276136" y="172097"/>
                  </a:lnTo>
                  <a:lnTo>
                    <a:pt x="269430" y="172097"/>
                  </a:lnTo>
                  <a:lnTo>
                    <a:pt x="266700" y="174840"/>
                  </a:lnTo>
                  <a:lnTo>
                    <a:pt x="266700" y="181559"/>
                  </a:lnTo>
                  <a:lnTo>
                    <a:pt x="269430" y="184277"/>
                  </a:lnTo>
                  <a:lnTo>
                    <a:pt x="276136" y="184277"/>
                  </a:lnTo>
                  <a:lnTo>
                    <a:pt x="278879" y="181559"/>
                  </a:lnTo>
                  <a:lnTo>
                    <a:pt x="278879" y="174840"/>
                  </a:lnTo>
                  <a:close/>
                </a:path>
                <a:path w="4137025" h="2185034">
                  <a:moveTo>
                    <a:pt x="291757" y="152742"/>
                  </a:moveTo>
                  <a:lnTo>
                    <a:pt x="289026" y="150012"/>
                  </a:lnTo>
                  <a:lnTo>
                    <a:pt x="282308" y="150012"/>
                  </a:lnTo>
                  <a:lnTo>
                    <a:pt x="279590" y="152742"/>
                  </a:lnTo>
                  <a:lnTo>
                    <a:pt x="279590" y="159461"/>
                  </a:lnTo>
                  <a:lnTo>
                    <a:pt x="282308" y="162191"/>
                  </a:lnTo>
                  <a:lnTo>
                    <a:pt x="289026" y="162191"/>
                  </a:lnTo>
                  <a:lnTo>
                    <a:pt x="291757" y="159461"/>
                  </a:lnTo>
                  <a:lnTo>
                    <a:pt x="291757" y="152742"/>
                  </a:lnTo>
                  <a:close/>
                </a:path>
                <a:path w="4137025" h="2185034">
                  <a:moveTo>
                    <a:pt x="318363" y="109029"/>
                  </a:moveTo>
                  <a:lnTo>
                    <a:pt x="315620" y="106286"/>
                  </a:lnTo>
                  <a:lnTo>
                    <a:pt x="308902" y="106286"/>
                  </a:lnTo>
                  <a:lnTo>
                    <a:pt x="306184" y="109029"/>
                  </a:lnTo>
                  <a:lnTo>
                    <a:pt x="306184" y="115747"/>
                  </a:lnTo>
                  <a:lnTo>
                    <a:pt x="308902" y="118465"/>
                  </a:lnTo>
                  <a:lnTo>
                    <a:pt x="315620" y="118465"/>
                  </a:lnTo>
                  <a:lnTo>
                    <a:pt x="318363" y="115747"/>
                  </a:lnTo>
                  <a:lnTo>
                    <a:pt x="318363" y="109029"/>
                  </a:lnTo>
                  <a:close/>
                </a:path>
                <a:path w="4137025" h="2185034">
                  <a:moveTo>
                    <a:pt x="332066" y="87426"/>
                  </a:moveTo>
                  <a:lnTo>
                    <a:pt x="329336" y="84696"/>
                  </a:lnTo>
                  <a:lnTo>
                    <a:pt x="322618" y="84696"/>
                  </a:lnTo>
                  <a:lnTo>
                    <a:pt x="319887" y="87426"/>
                  </a:lnTo>
                  <a:lnTo>
                    <a:pt x="319887" y="94145"/>
                  </a:lnTo>
                  <a:lnTo>
                    <a:pt x="322618" y="96862"/>
                  </a:lnTo>
                  <a:lnTo>
                    <a:pt x="329336" y="96862"/>
                  </a:lnTo>
                  <a:lnTo>
                    <a:pt x="332066" y="94145"/>
                  </a:lnTo>
                  <a:lnTo>
                    <a:pt x="332066" y="87426"/>
                  </a:lnTo>
                  <a:close/>
                </a:path>
                <a:path w="4137025" h="2185034">
                  <a:moveTo>
                    <a:pt x="346100" y="65989"/>
                  </a:moveTo>
                  <a:lnTo>
                    <a:pt x="343369" y="63258"/>
                  </a:lnTo>
                  <a:lnTo>
                    <a:pt x="336651" y="63258"/>
                  </a:lnTo>
                  <a:lnTo>
                    <a:pt x="333921" y="65989"/>
                  </a:lnTo>
                  <a:lnTo>
                    <a:pt x="333921" y="72707"/>
                  </a:lnTo>
                  <a:lnTo>
                    <a:pt x="336651" y="75438"/>
                  </a:lnTo>
                  <a:lnTo>
                    <a:pt x="343369" y="75438"/>
                  </a:lnTo>
                  <a:lnTo>
                    <a:pt x="346100" y="72707"/>
                  </a:lnTo>
                  <a:lnTo>
                    <a:pt x="346100" y="65989"/>
                  </a:lnTo>
                  <a:close/>
                </a:path>
                <a:path w="4137025" h="2185034">
                  <a:moveTo>
                    <a:pt x="360337" y="44716"/>
                  </a:moveTo>
                  <a:lnTo>
                    <a:pt x="357606" y="41986"/>
                  </a:lnTo>
                  <a:lnTo>
                    <a:pt x="350888" y="41986"/>
                  </a:lnTo>
                  <a:lnTo>
                    <a:pt x="348157" y="44716"/>
                  </a:lnTo>
                  <a:lnTo>
                    <a:pt x="348157" y="51435"/>
                  </a:lnTo>
                  <a:lnTo>
                    <a:pt x="350888" y="54165"/>
                  </a:lnTo>
                  <a:lnTo>
                    <a:pt x="357606" y="54165"/>
                  </a:lnTo>
                  <a:lnTo>
                    <a:pt x="360337" y="51435"/>
                  </a:lnTo>
                  <a:lnTo>
                    <a:pt x="360337" y="44716"/>
                  </a:lnTo>
                  <a:close/>
                </a:path>
                <a:path w="4137025" h="2185034">
                  <a:moveTo>
                    <a:pt x="374789" y="23634"/>
                  </a:moveTo>
                  <a:lnTo>
                    <a:pt x="372059" y="20904"/>
                  </a:lnTo>
                  <a:lnTo>
                    <a:pt x="365340" y="20904"/>
                  </a:lnTo>
                  <a:lnTo>
                    <a:pt x="362623" y="23634"/>
                  </a:lnTo>
                  <a:lnTo>
                    <a:pt x="362623" y="30353"/>
                  </a:lnTo>
                  <a:lnTo>
                    <a:pt x="365340" y="33083"/>
                  </a:lnTo>
                  <a:lnTo>
                    <a:pt x="372059" y="33083"/>
                  </a:lnTo>
                  <a:lnTo>
                    <a:pt x="374789" y="30353"/>
                  </a:lnTo>
                  <a:lnTo>
                    <a:pt x="374789" y="23634"/>
                  </a:lnTo>
                  <a:close/>
                </a:path>
                <a:path w="4137025" h="2185034">
                  <a:moveTo>
                    <a:pt x="389559" y="2730"/>
                  </a:moveTo>
                  <a:lnTo>
                    <a:pt x="386829" y="0"/>
                  </a:lnTo>
                  <a:lnTo>
                    <a:pt x="380111" y="0"/>
                  </a:lnTo>
                  <a:lnTo>
                    <a:pt x="377380" y="2730"/>
                  </a:lnTo>
                  <a:lnTo>
                    <a:pt x="377380" y="9461"/>
                  </a:lnTo>
                  <a:lnTo>
                    <a:pt x="380111" y="12179"/>
                  </a:lnTo>
                  <a:lnTo>
                    <a:pt x="386829" y="12179"/>
                  </a:lnTo>
                  <a:lnTo>
                    <a:pt x="389559" y="9461"/>
                  </a:lnTo>
                  <a:lnTo>
                    <a:pt x="389559" y="2730"/>
                  </a:lnTo>
                  <a:close/>
                </a:path>
                <a:path w="4137025" h="2185034">
                  <a:moveTo>
                    <a:pt x="3929024" y="253390"/>
                  </a:moveTo>
                  <a:lnTo>
                    <a:pt x="3926294" y="250659"/>
                  </a:lnTo>
                  <a:lnTo>
                    <a:pt x="3919575" y="250659"/>
                  </a:lnTo>
                  <a:lnTo>
                    <a:pt x="3916845" y="253390"/>
                  </a:lnTo>
                  <a:lnTo>
                    <a:pt x="3916845" y="260108"/>
                  </a:lnTo>
                  <a:lnTo>
                    <a:pt x="3919575" y="262826"/>
                  </a:lnTo>
                  <a:lnTo>
                    <a:pt x="3926294" y="262826"/>
                  </a:lnTo>
                  <a:lnTo>
                    <a:pt x="3929024" y="260108"/>
                  </a:lnTo>
                  <a:lnTo>
                    <a:pt x="3929024" y="253390"/>
                  </a:lnTo>
                  <a:close/>
                </a:path>
                <a:path w="4137025" h="2185034">
                  <a:moveTo>
                    <a:pt x="3940746" y="276174"/>
                  </a:moveTo>
                  <a:lnTo>
                    <a:pt x="3938028" y="273443"/>
                  </a:lnTo>
                  <a:lnTo>
                    <a:pt x="3931310" y="273443"/>
                  </a:lnTo>
                  <a:lnTo>
                    <a:pt x="3928580" y="276174"/>
                  </a:lnTo>
                  <a:lnTo>
                    <a:pt x="3928580" y="282892"/>
                  </a:lnTo>
                  <a:lnTo>
                    <a:pt x="3931310" y="285623"/>
                  </a:lnTo>
                  <a:lnTo>
                    <a:pt x="3938028" y="285623"/>
                  </a:lnTo>
                  <a:lnTo>
                    <a:pt x="3940746" y="282892"/>
                  </a:lnTo>
                  <a:lnTo>
                    <a:pt x="3940746" y="276174"/>
                  </a:lnTo>
                  <a:close/>
                </a:path>
                <a:path w="4137025" h="2185034">
                  <a:moveTo>
                    <a:pt x="3952075" y="299097"/>
                  </a:moveTo>
                  <a:lnTo>
                    <a:pt x="3949331" y="296354"/>
                  </a:lnTo>
                  <a:lnTo>
                    <a:pt x="3942626" y="296354"/>
                  </a:lnTo>
                  <a:lnTo>
                    <a:pt x="3939895" y="299097"/>
                  </a:lnTo>
                  <a:lnTo>
                    <a:pt x="3939895" y="305816"/>
                  </a:lnTo>
                  <a:lnTo>
                    <a:pt x="3942626" y="308533"/>
                  </a:lnTo>
                  <a:lnTo>
                    <a:pt x="3949331" y="308533"/>
                  </a:lnTo>
                  <a:lnTo>
                    <a:pt x="3952075" y="305816"/>
                  </a:lnTo>
                  <a:lnTo>
                    <a:pt x="3952075" y="299097"/>
                  </a:lnTo>
                  <a:close/>
                </a:path>
                <a:path w="4137025" h="2185034">
                  <a:moveTo>
                    <a:pt x="3960647" y="2174951"/>
                  </a:moveTo>
                  <a:lnTo>
                    <a:pt x="3957917" y="2172233"/>
                  </a:lnTo>
                  <a:lnTo>
                    <a:pt x="3951198" y="2172233"/>
                  </a:lnTo>
                  <a:lnTo>
                    <a:pt x="3948468" y="2174951"/>
                  </a:lnTo>
                  <a:lnTo>
                    <a:pt x="3948468" y="2181682"/>
                  </a:lnTo>
                  <a:lnTo>
                    <a:pt x="3951198" y="2184412"/>
                  </a:lnTo>
                  <a:lnTo>
                    <a:pt x="3957917" y="2184412"/>
                  </a:lnTo>
                  <a:lnTo>
                    <a:pt x="3960647" y="2181682"/>
                  </a:lnTo>
                  <a:lnTo>
                    <a:pt x="3960647" y="2174951"/>
                  </a:lnTo>
                  <a:close/>
                </a:path>
                <a:path w="4137025" h="2185034">
                  <a:moveTo>
                    <a:pt x="3963174" y="322148"/>
                  </a:moveTo>
                  <a:lnTo>
                    <a:pt x="3960431" y="319417"/>
                  </a:lnTo>
                  <a:lnTo>
                    <a:pt x="3953713" y="319417"/>
                  </a:lnTo>
                  <a:lnTo>
                    <a:pt x="3950995" y="322148"/>
                  </a:lnTo>
                  <a:lnTo>
                    <a:pt x="3950995" y="328866"/>
                  </a:lnTo>
                  <a:lnTo>
                    <a:pt x="3953713" y="331597"/>
                  </a:lnTo>
                  <a:lnTo>
                    <a:pt x="3960431" y="331597"/>
                  </a:lnTo>
                  <a:lnTo>
                    <a:pt x="3963174" y="328866"/>
                  </a:lnTo>
                  <a:lnTo>
                    <a:pt x="3963174" y="322148"/>
                  </a:lnTo>
                  <a:close/>
                </a:path>
                <a:path w="4137025" h="2185034">
                  <a:moveTo>
                    <a:pt x="3972179" y="2152104"/>
                  </a:moveTo>
                  <a:lnTo>
                    <a:pt x="3969435" y="2149373"/>
                  </a:lnTo>
                  <a:lnTo>
                    <a:pt x="3962730" y="2149373"/>
                  </a:lnTo>
                  <a:lnTo>
                    <a:pt x="3959999" y="2152104"/>
                  </a:lnTo>
                  <a:lnTo>
                    <a:pt x="3959999" y="2158835"/>
                  </a:lnTo>
                  <a:lnTo>
                    <a:pt x="3962730" y="2161552"/>
                  </a:lnTo>
                  <a:lnTo>
                    <a:pt x="3969435" y="2161552"/>
                  </a:lnTo>
                  <a:lnTo>
                    <a:pt x="3972179" y="2158835"/>
                  </a:lnTo>
                  <a:lnTo>
                    <a:pt x="3972179" y="2152104"/>
                  </a:lnTo>
                  <a:close/>
                </a:path>
                <a:path w="4137025" h="2185034">
                  <a:moveTo>
                    <a:pt x="3974058" y="345338"/>
                  </a:moveTo>
                  <a:lnTo>
                    <a:pt x="3971328" y="342607"/>
                  </a:lnTo>
                  <a:lnTo>
                    <a:pt x="3964609" y="342607"/>
                  </a:lnTo>
                  <a:lnTo>
                    <a:pt x="3961879" y="345338"/>
                  </a:lnTo>
                  <a:lnTo>
                    <a:pt x="3961879" y="352069"/>
                  </a:lnTo>
                  <a:lnTo>
                    <a:pt x="3964609" y="354787"/>
                  </a:lnTo>
                  <a:lnTo>
                    <a:pt x="3971328" y="354787"/>
                  </a:lnTo>
                  <a:lnTo>
                    <a:pt x="3974058" y="352069"/>
                  </a:lnTo>
                  <a:lnTo>
                    <a:pt x="3974058" y="345338"/>
                  </a:lnTo>
                  <a:close/>
                </a:path>
                <a:path w="4137025" h="2185034">
                  <a:moveTo>
                    <a:pt x="3983367" y="2129117"/>
                  </a:moveTo>
                  <a:lnTo>
                    <a:pt x="3980650" y="2126386"/>
                  </a:lnTo>
                  <a:lnTo>
                    <a:pt x="3973919" y="2126386"/>
                  </a:lnTo>
                  <a:lnTo>
                    <a:pt x="3971201" y="2129117"/>
                  </a:lnTo>
                  <a:lnTo>
                    <a:pt x="3971201" y="2135848"/>
                  </a:lnTo>
                  <a:lnTo>
                    <a:pt x="3973919" y="2138565"/>
                  </a:lnTo>
                  <a:lnTo>
                    <a:pt x="3980650" y="2138565"/>
                  </a:lnTo>
                  <a:lnTo>
                    <a:pt x="3983367" y="2135848"/>
                  </a:lnTo>
                  <a:lnTo>
                    <a:pt x="3983367" y="2129117"/>
                  </a:lnTo>
                  <a:close/>
                </a:path>
                <a:path w="4137025" h="2185034">
                  <a:moveTo>
                    <a:pt x="3984536" y="368655"/>
                  </a:moveTo>
                  <a:lnTo>
                    <a:pt x="3981793" y="365925"/>
                  </a:lnTo>
                  <a:lnTo>
                    <a:pt x="3975087" y="365925"/>
                  </a:lnTo>
                  <a:lnTo>
                    <a:pt x="3972356" y="368655"/>
                  </a:lnTo>
                  <a:lnTo>
                    <a:pt x="3972356" y="375386"/>
                  </a:lnTo>
                  <a:lnTo>
                    <a:pt x="3975087" y="378104"/>
                  </a:lnTo>
                  <a:lnTo>
                    <a:pt x="3981793" y="378104"/>
                  </a:lnTo>
                  <a:lnTo>
                    <a:pt x="3984536" y="375386"/>
                  </a:lnTo>
                  <a:lnTo>
                    <a:pt x="3984536" y="368655"/>
                  </a:lnTo>
                  <a:close/>
                </a:path>
                <a:path w="4137025" h="2185034">
                  <a:moveTo>
                    <a:pt x="3994366" y="2106003"/>
                  </a:moveTo>
                  <a:lnTo>
                    <a:pt x="3991635" y="2103259"/>
                  </a:lnTo>
                  <a:lnTo>
                    <a:pt x="3984917" y="2103259"/>
                  </a:lnTo>
                  <a:lnTo>
                    <a:pt x="3982199" y="2106003"/>
                  </a:lnTo>
                  <a:lnTo>
                    <a:pt x="3982199" y="2112721"/>
                  </a:lnTo>
                  <a:lnTo>
                    <a:pt x="3984917" y="2115439"/>
                  </a:lnTo>
                  <a:lnTo>
                    <a:pt x="3991635" y="2115439"/>
                  </a:lnTo>
                  <a:lnTo>
                    <a:pt x="3994366" y="2112721"/>
                  </a:lnTo>
                  <a:lnTo>
                    <a:pt x="3994366" y="2106003"/>
                  </a:lnTo>
                  <a:close/>
                </a:path>
                <a:path w="4137025" h="2185034">
                  <a:moveTo>
                    <a:pt x="3994797" y="392112"/>
                  </a:moveTo>
                  <a:lnTo>
                    <a:pt x="3992054" y="389382"/>
                  </a:lnTo>
                  <a:lnTo>
                    <a:pt x="3985349" y="389382"/>
                  </a:lnTo>
                  <a:lnTo>
                    <a:pt x="3982618" y="392112"/>
                  </a:lnTo>
                  <a:lnTo>
                    <a:pt x="3982618" y="398843"/>
                  </a:lnTo>
                  <a:lnTo>
                    <a:pt x="3985349" y="401561"/>
                  </a:lnTo>
                  <a:lnTo>
                    <a:pt x="3992054" y="401561"/>
                  </a:lnTo>
                  <a:lnTo>
                    <a:pt x="3994797" y="398843"/>
                  </a:lnTo>
                  <a:lnTo>
                    <a:pt x="3994797" y="392112"/>
                  </a:lnTo>
                  <a:close/>
                </a:path>
                <a:path w="4137025" h="2185034">
                  <a:moveTo>
                    <a:pt x="4004741" y="415683"/>
                  </a:moveTo>
                  <a:lnTo>
                    <a:pt x="4002011" y="412953"/>
                  </a:lnTo>
                  <a:lnTo>
                    <a:pt x="3995280" y="412953"/>
                  </a:lnTo>
                  <a:lnTo>
                    <a:pt x="3992562" y="415683"/>
                  </a:lnTo>
                  <a:lnTo>
                    <a:pt x="3992562" y="422414"/>
                  </a:lnTo>
                  <a:lnTo>
                    <a:pt x="3995280" y="425132"/>
                  </a:lnTo>
                  <a:lnTo>
                    <a:pt x="4002011" y="425132"/>
                  </a:lnTo>
                  <a:lnTo>
                    <a:pt x="4004741" y="422414"/>
                  </a:lnTo>
                  <a:lnTo>
                    <a:pt x="4004741" y="415683"/>
                  </a:lnTo>
                  <a:close/>
                </a:path>
                <a:path w="4137025" h="2185034">
                  <a:moveTo>
                    <a:pt x="4005046" y="2082736"/>
                  </a:moveTo>
                  <a:lnTo>
                    <a:pt x="4002316" y="2080006"/>
                  </a:lnTo>
                  <a:lnTo>
                    <a:pt x="3995597" y="2080006"/>
                  </a:lnTo>
                  <a:lnTo>
                    <a:pt x="3992867" y="2082736"/>
                  </a:lnTo>
                  <a:lnTo>
                    <a:pt x="3992867" y="2089467"/>
                  </a:lnTo>
                  <a:lnTo>
                    <a:pt x="3995597" y="2092185"/>
                  </a:lnTo>
                  <a:lnTo>
                    <a:pt x="4002316" y="2092185"/>
                  </a:lnTo>
                  <a:lnTo>
                    <a:pt x="4005046" y="2089467"/>
                  </a:lnTo>
                  <a:lnTo>
                    <a:pt x="4005046" y="2082736"/>
                  </a:lnTo>
                  <a:close/>
                </a:path>
                <a:path w="4137025" h="2185034">
                  <a:moveTo>
                    <a:pt x="4014470" y="439394"/>
                  </a:moveTo>
                  <a:lnTo>
                    <a:pt x="4011739" y="436664"/>
                  </a:lnTo>
                  <a:lnTo>
                    <a:pt x="4005021" y="436664"/>
                  </a:lnTo>
                  <a:lnTo>
                    <a:pt x="4002290" y="439394"/>
                  </a:lnTo>
                  <a:lnTo>
                    <a:pt x="4002290" y="446112"/>
                  </a:lnTo>
                  <a:lnTo>
                    <a:pt x="4005021" y="448843"/>
                  </a:lnTo>
                  <a:lnTo>
                    <a:pt x="4011739" y="448843"/>
                  </a:lnTo>
                  <a:lnTo>
                    <a:pt x="4014470" y="446112"/>
                  </a:lnTo>
                  <a:lnTo>
                    <a:pt x="4014470" y="439394"/>
                  </a:lnTo>
                  <a:close/>
                </a:path>
                <a:path w="4137025" h="2185034">
                  <a:moveTo>
                    <a:pt x="4015409" y="2059343"/>
                  </a:moveTo>
                  <a:lnTo>
                    <a:pt x="4012692" y="2056625"/>
                  </a:lnTo>
                  <a:lnTo>
                    <a:pt x="4005961" y="2056625"/>
                  </a:lnTo>
                  <a:lnTo>
                    <a:pt x="4003243" y="2059343"/>
                  </a:lnTo>
                  <a:lnTo>
                    <a:pt x="4003243" y="2066074"/>
                  </a:lnTo>
                  <a:lnTo>
                    <a:pt x="4005961" y="2068804"/>
                  </a:lnTo>
                  <a:lnTo>
                    <a:pt x="4012692" y="2068804"/>
                  </a:lnTo>
                  <a:lnTo>
                    <a:pt x="4015409" y="2066074"/>
                  </a:lnTo>
                  <a:lnTo>
                    <a:pt x="4015409" y="2059343"/>
                  </a:lnTo>
                  <a:close/>
                </a:path>
                <a:path w="4137025" h="2185034">
                  <a:moveTo>
                    <a:pt x="4023791" y="463194"/>
                  </a:moveTo>
                  <a:lnTo>
                    <a:pt x="4021061" y="460476"/>
                  </a:lnTo>
                  <a:lnTo>
                    <a:pt x="4014355" y="460476"/>
                  </a:lnTo>
                  <a:lnTo>
                    <a:pt x="4011612" y="463194"/>
                  </a:lnTo>
                  <a:lnTo>
                    <a:pt x="4011612" y="469912"/>
                  </a:lnTo>
                  <a:lnTo>
                    <a:pt x="4014355" y="472643"/>
                  </a:lnTo>
                  <a:lnTo>
                    <a:pt x="4021061" y="472643"/>
                  </a:lnTo>
                  <a:lnTo>
                    <a:pt x="4023791" y="469912"/>
                  </a:lnTo>
                  <a:lnTo>
                    <a:pt x="4023791" y="463194"/>
                  </a:lnTo>
                  <a:close/>
                </a:path>
                <a:path w="4137025" h="2185034">
                  <a:moveTo>
                    <a:pt x="4025569" y="2035835"/>
                  </a:moveTo>
                  <a:lnTo>
                    <a:pt x="4022839" y="2033117"/>
                  </a:lnTo>
                  <a:lnTo>
                    <a:pt x="4016121" y="2033117"/>
                  </a:lnTo>
                  <a:lnTo>
                    <a:pt x="4013403" y="2035835"/>
                  </a:lnTo>
                  <a:lnTo>
                    <a:pt x="4013403" y="2042579"/>
                  </a:lnTo>
                  <a:lnTo>
                    <a:pt x="4016121" y="2045296"/>
                  </a:lnTo>
                  <a:lnTo>
                    <a:pt x="4022839" y="2045296"/>
                  </a:lnTo>
                  <a:lnTo>
                    <a:pt x="4025569" y="2042579"/>
                  </a:lnTo>
                  <a:lnTo>
                    <a:pt x="4025569" y="2035835"/>
                  </a:lnTo>
                  <a:close/>
                </a:path>
                <a:path w="4137025" h="2185034">
                  <a:moveTo>
                    <a:pt x="4032910" y="487133"/>
                  </a:moveTo>
                  <a:lnTo>
                    <a:pt x="4030167" y="484390"/>
                  </a:lnTo>
                  <a:lnTo>
                    <a:pt x="4023461" y="484390"/>
                  </a:lnTo>
                  <a:lnTo>
                    <a:pt x="4020731" y="487133"/>
                  </a:lnTo>
                  <a:lnTo>
                    <a:pt x="4020731" y="493852"/>
                  </a:lnTo>
                  <a:lnTo>
                    <a:pt x="4023461" y="496570"/>
                  </a:lnTo>
                  <a:lnTo>
                    <a:pt x="4030167" y="496570"/>
                  </a:lnTo>
                  <a:lnTo>
                    <a:pt x="4032910" y="493852"/>
                  </a:lnTo>
                  <a:lnTo>
                    <a:pt x="4032910" y="487133"/>
                  </a:lnTo>
                  <a:close/>
                </a:path>
                <a:path w="4137025" h="2185034">
                  <a:moveTo>
                    <a:pt x="4035310" y="2012226"/>
                  </a:moveTo>
                  <a:lnTo>
                    <a:pt x="4032580" y="2009482"/>
                  </a:lnTo>
                  <a:lnTo>
                    <a:pt x="4025874" y="2009482"/>
                  </a:lnTo>
                  <a:lnTo>
                    <a:pt x="4023131" y="2012226"/>
                  </a:lnTo>
                  <a:lnTo>
                    <a:pt x="4023131" y="2018944"/>
                  </a:lnTo>
                  <a:lnTo>
                    <a:pt x="4025874" y="2021662"/>
                  </a:lnTo>
                  <a:lnTo>
                    <a:pt x="4032580" y="2021662"/>
                  </a:lnTo>
                  <a:lnTo>
                    <a:pt x="4035310" y="2018944"/>
                  </a:lnTo>
                  <a:lnTo>
                    <a:pt x="4035310" y="2012226"/>
                  </a:lnTo>
                  <a:close/>
                </a:path>
                <a:path w="4137025" h="2185034">
                  <a:moveTo>
                    <a:pt x="4041686" y="511162"/>
                  </a:moveTo>
                  <a:lnTo>
                    <a:pt x="4038955" y="508431"/>
                  </a:lnTo>
                  <a:lnTo>
                    <a:pt x="4032250" y="508431"/>
                  </a:lnTo>
                  <a:lnTo>
                    <a:pt x="4029519" y="511162"/>
                  </a:lnTo>
                  <a:lnTo>
                    <a:pt x="4029519" y="517893"/>
                  </a:lnTo>
                  <a:lnTo>
                    <a:pt x="4032250" y="520611"/>
                  </a:lnTo>
                  <a:lnTo>
                    <a:pt x="4038955" y="520611"/>
                  </a:lnTo>
                  <a:lnTo>
                    <a:pt x="4041686" y="517893"/>
                  </a:lnTo>
                  <a:lnTo>
                    <a:pt x="4041686" y="511162"/>
                  </a:lnTo>
                  <a:close/>
                </a:path>
                <a:path w="4137025" h="2185034">
                  <a:moveTo>
                    <a:pt x="4044937" y="1988477"/>
                  </a:moveTo>
                  <a:lnTo>
                    <a:pt x="4042206" y="1985733"/>
                  </a:lnTo>
                  <a:lnTo>
                    <a:pt x="4035488" y="1985733"/>
                  </a:lnTo>
                  <a:lnTo>
                    <a:pt x="4032758" y="1988477"/>
                  </a:lnTo>
                  <a:lnTo>
                    <a:pt x="4032758" y="1995195"/>
                  </a:lnTo>
                  <a:lnTo>
                    <a:pt x="4035488" y="1997913"/>
                  </a:lnTo>
                  <a:lnTo>
                    <a:pt x="4042206" y="1997913"/>
                  </a:lnTo>
                  <a:lnTo>
                    <a:pt x="4044937" y="1995195"/>
                  </a:lnTo>
                  <a:lnTo>
                    <a:pt x="4044937" y="1988477"/>
                  </a:lnTo>
                  <a:close/>
                </a:path>
                <a:path w="4137025" h="2185034">
                  <a:moveTo>
                    <a:pt x="4050169" y="535292"/>
                  </a:moveTo>
                  <a:lnTo>
                    <a:pt x="4047452" y="532574"/>
                  </a:lnTo>
                  <a:lnTo>
                    <a:pt x="4040733" y="532574"/>
                  </a:lnTo>
                  <a:lnTo>
                    <a:pt x="4037990" y="535292"/>
                  </a:lnTo>
                  <a:lnTo>
                    <a:pt x="4037990" y="542023"/>
                  </a:lnTo>
                  <a:lnTo>
                    <a:pt x="4040733" y="544753"/>
                  </a:lnTo>
                  <a:lnTo>
                    <a:pt x="4047452" y="544753"/>
                  </a:lnTo>
                  <a:lnTo>
                    <a:pt x="4050169" y="542023"/>
                  </a:lnTo>
                  <a:lnTo>
                    <a:pt x="4050169" y="535292"/>
                  </a:lnTo>
                  <a:close/>
                </a:path>
                <a:path w="4137025" h="2185034">
                  <a:moveTo>
                    <a:pt x="4054157" y="1964613"/>
                  </a:moveTo>
                  <a:lnTo>
                    <a:pt x="4051414" y="1961870"/>
                  </a:lnTo>
                  <a:lnTo>
                    <a:pt x="4044708" y="1961870"/>
                  </a:lnTo>
                  <a:lnTo>
                    <a:pt x="4041978" y="1964613"/>
                  </a:lnTo>
                  <a:lnTo>
                    <a:pt x="4041978" y="1971332"/>
                  </a:lnTo>
                  <a:lnTo>
                    <a:pt x="4044708" y="1974049"/>
                  </a:lnTo>
                  <a:lnTo>
                    <a:pt x="4051414" y="1974049"/>
                  </a:lnTo>
                  <a:lnTo>
                    <a:pt x="4054157" y="1971332"/>
                  </a:lnTo>
                  <a:lnTo>
                    <a:pt x="4054157" y="1964613"/>
                  </a:lnTo>
                  <a:close/>
                </a:path>
                <a:path w="4137025" h="2185034">
                  <a:moveTo>
                    <a:pt x="4058335" y="559562"/>
                  </a:moveTo>
                  <a:lnTo>
                    <a:pt x="4055618" y="556818"/>
                  </a:lnTo>
                  <a:lnTo>
                    <a:pt x="4048899" y="556818"/>
                  </a:lnTo>
                  <a:lnTo>
                    <a:pt x="4046169" y="559562"/>
                  </a:lnTo>
                  <a:lnTo>
                    <a:pt x="4046169" y="566280"/>
                  </a:lnTo>
                  <a:lnTo>
                    <a:pt x="4048899" y="568998"/>
                  </a:lnTo>
                  <a:lnTo>
                    <a:pt x="4055618" y="568998"/>
                  </a:lnTo>
                  <a:lnTo>
                    <a:pt x="4058335" y="566280"/>
                  </a:lnTo>
                  <a:lnTo>
                    <a:pt x="4058335" y="559562"/>
                  </a:lnTo>
                  <a:close/>
                </a:path>
                <a:path w="4137025" h="2185034">
                  <a:moveTo>
                    <a:pt x="4063161" y="1940636"/>
                  </a:moveTo>
                  <a:lnTo>
                    <a:pt x="4060431" y="1937905"/>
                  </a:lnTo>
                  <a:lnTo>
                    <a:pt x="4053713" y="1937905"/>
                  </a:lnTo>
                  <a:lnTo>
                    <a:pt x="4050995" y="1940636"/>
                  </a:lnTo>
                  <a:lnTo>
                    <a:pt x="4050995" y="1947367"/>
                  </a:lnTo>
                  <a:lnTo>
                    <a:pt x="4053713" y="1950085"/>
                  </a:lnTo>
                  <a:lnTo>
                    <a:pt x="4060431" y="1950085"/>
                  </a:lnTo>
                  <a:lnTo>
                    <a:pt x="4063161" y="1947367"/>
                  </a:lnTo>
                  <a:lnTo>
                    <a:pt x="4063161" y="1940636"/>
                  </a:lnTo>
                  <a:close/>
                </a:path>
                <a:path w="4137025" h="2185034">
                  <a:moveTo>
                    <a:pt x="4066197" y="583895"/>
                  </a:moveTo>
                  <a:lnTo>
                    <a:pt x="4063466" y="581164"/>
                  </a:lnTo>
                  <a:lnTo>
                    <a:pt x="4056748" y="581164"/>
                  </a:lnTo>
                  <a:lnTo>
                    <a:pt x="4054017" y="583895"/>
                  </a:lnTo>
                  <a:lnTo>
                    <a:pt x="4054017" y="590613"/>
                  </a:lnTo>
                  <a:lnTo>
                    <a:pt x="4056748" y="593344"/>
                  </a:lnTo>
                  <a:lnTo>
                    <a:pt x="4063466" y="593344"/>
                  </a:lnTo>
                  <a:lnTo>
                    <a:pt x="4066197" y="590613"/>
                  </a:lnTo>
                  <a:lnTo>
                    <a:pt x="4066197" y="583895"/>
                  </a:lnTo>
                  <a:close/>
                </a:path>
                <a:path w="4137025" h="2185034">
                  <a:moveTo>
                    <a:pt x="4071747" y="1916557"/>
                  </a:moveTo>
                  <a:lnTo>
                    <a:pt x="4069016" y="1913826"/>
                  </a:lnTo>
                  <a:lnTo>
                    <a:pt x="4062298" y="1913826"/>
                  </a:lnTo>
                  <a:lnTo>
                    <a:pt x="4059580" y="1916557"/>
                  </a:lnTo>
                  <a:lnTo>
                    <a:pt x="4059580" y="1923288"/>
                  </a:lnTo>
                  <a:lnTo>
                    <a:pt x="4062298" y="1926005"/>
                  </a:lnTo>
                  <a:lnTo>
                    <a:pt x="4069016" y="1926005"/>
                  </a:lnTo>
                  <a:lnTo>
                    <a:pt x="4071747" y="1923288"/>
                  </a:lnTo>
                  <a:lnTo>
                    <a:pt x="4071747" y="1916557"/>
                  </a:lnTo>
                  <a:close/>
                </a:path>
                <a:path w="4137025" h="2185034">
                  <a:moveTo>
                    <a:pt x="4080218" y="1892388"/>
                  </a:moveTo>
                  <a:lnTo>
                    <a:pt x="4077487" y="1889645"/>
                  </a:lnTo>
                  <a:lnTo>
                    <a:pt x="4070781" y="1889645"/>
                  </a:lnTo>
                  <a:lnTo>
                    <a:pt x="4068051" y="1892388"/>
                  </a:lnTo>
                  <a:lnTo>
                    <a:pt x="4068051" y="1899107"/>
                  </a:lnTo>
                  <a:lnTo>
                    <a:pt x="4070781" y="1901825"/>
                  </a:lnTo>
                  <a:lnTo>
                    <a:pt x="4077487" y="1901825"/>
                  </a:lnTo>
                  <a:lnTo>
                    <a:pt x="4080218" y="1899107"/>
                  </a:lnTo>
                  <a:lnTo>
                    <a:pt x="4080218" y="1892388"/>
                  </a:lnTo>
                  <a:close/>
                </a:path>
                <a:path w="4137025" h="2185034">
                  <a:moveTo>
                    <a:pt x="4088295" y="1868093"/>
                  </a:moveTo>
                  <a:lnTo>
                    <a:pt x="4085564" y="1865363"/>
                  </a:lnTo>
                  <a:lnTo>
                    <a:pt x="4078846" y="1865363"/>
                  </a:lnTo>
                  <a:lnTo>
                    <a:pt x="4076115" y="1868093"/>
                  </a:lnTo>
                  <a:lnTo>
                    <a:pt x="4076115" y="1874812"/>
                  </a:lnTo>
                  <a:lnTo>
                    <a:pt x="4078846" y="1877542"/>
                  </a:lnTo>
                  <a:lnTo>
                    <a:pt x="4085564" y="1877542"/>
                  </a:lnTo>
                  <a:lnTo>
                    <a:pt x="4088295" y="1874812"/>
                  </a:lnTo>
                  <a:lnTo>
                    <a:pt x="4088295" y="1868093"/>
                  </a:lnTo>
                  <a:close/>
                </a:path>
                <a:path w="4137025" h="2185034">
                  <a:moveTo>
                    <a:pt x="4117606" y="1770037"/>
                  </a:moveTo>
                  <a:lnTo>
                    <a:pt x="4114876" y="1767306"/>
                  </a:lnTo>
                  <a:lnTo>
                    <a:pt x="4108158" y="1767306"/>
                  </a:lnTo>
                  <a:lnTo>
                    <a:pt x="4105427" y="1770037"/>
                  </a:lnTo>
                  <a:lnTo>
                    <a:pt x="4105427" y="1776768"/>
                  </a:lnTo>
                  <a:lnTo>
                    <a:pt x="4108158" y="1779485"/>
                  </a:lnTo>
                  <a:lnTo>
                    <a:pt x="4114876" y="1779485"/>
                  </a:lnTo>
                  <a:lnTo>
                    <a:pt x="4117606" y="1776768"/>
                  </a:lnTo>
                  <a:lnTo>
                    <a:pt x="4117606" y="1770037"/>
                  </a:lnTo>
                  <a:close/>
                </a:path>
                <a:path w="4137025" h="2185034">
                  <a:moveTo>
                    <a:pt x="4124198" y="1745322"/>
                  </a:moveTo>
                  <a:lnTo>
                    <a:pt x="4121480" y="1742592"/>
                  </a:lnTo>
                  <a:lnTo>
                    <a:pt x="4114762" y="1742592"/>
                  </a:lnTo>
                  <a:lnTo>
                    <a:pt x="4112018" y="1745322"/>
                  </a:lnTo>
                  <a:lnTo>
                    <a:pt x="4112018" y="1752041"/>
                  </a:lnTo>
                  <a:lnTo>
                    <a:pt x="4114762" y="1754771"/>
                  </a:lnTo>
                  <a:lnTo>
                    <a:pt x="4121480" y="1754771"/>
                  </a:lnTo>
                  <a:lnTo>
                    <a:pt x="4124198" y="1752041"/>
                  </a:lnTo>
                  <a:lnTo>
                    <a:pt x="4124198" y="1745322"/>
                  </a:lnTo>
                  <a:close/>
                </a:path>
                <a:path w="4137025" h="2185034">
                  <a:moveTo>
                    <a:pt x="4130484" y="1720507"/>
                  </a:moveTo>
                  <a:lnTo>
                    <a:pt x="4127766" y="1717776"/>
                  </a:lnTo>
                  <a:lnTo>
                    <a:pt x="4121035" y="1717776"/>
                  </a:lnTo>
                  <a:lnTo>
                    <a:pt x="4118305" y="1720507"/>
                  </a:lnTo>
                  <a:lnTo>
                    <a:pt x="4118305" y="1727225"/>
                  </a:lnTo>
                  <a:lnTo>
                    <a:pt x="4121035" y="1729955"/>
                  </a:lnTo>
                  <a:lnTo>
                    <a:pt x="4127766" y="1729955"/>
                  </a:lnTo>
                  <a:lnTo>
                    <a:pt x="4130484" y="1727225"/>
                  </a:lnTo>
                  <a:lnTo>
                    <a:pt x="4130484" y="1720507"/>
                  </a:lnTo>
                  <a:close/>
                </a:path>
                <a:path w="4137025" h="2185034">
                  <a:moveTo>
                    <a:pt x="4136567" y="1695640"/>
                  </a:moveTo>
                  <a:lnTo>
                    <a:pt x="4133837" y="1692910"/>
                  </a:lnTo>
                  <a:lnTo>
                    <a:pt x="4127106" y="1692910"/>
                  </a:lnTo>
                  <a:lnTo>
                    <a:pt x="4124388" y="1695640"/>
                  </a:lnTo>
                  <a:lnTo>
                    <a:pt x="4124388" y="1702358"/>
                  </a:lnTo>
                  <a:lnTo>
                    <a:pt x="4127106" y="1705076"/>
                  </a:lnTo>
                  <a:lnTo>
                    <a:pt x="4133837" y="1705076"/>
                  </a:lnTo>
                  <a:lnTo>
                    <a:pt x="4136567" y="1702358"/>
                  </a:lnTo>
                  <a:lnTo>
                    <a:pt x="4136567" y="169564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1611661" y="8437848"/>
              <a:ext cx="4192904" cy="2179320"/>
            </a:xfrm>
            <a:custGeom>
              <a:avLst/>
              <a:gdLst/>
              <a:ahLst/>
              <a:cxnLst/>
              <a:rect l="l" t="t" r="r" b="b"/>
              <a:pathLst>
                <a:path w="4192905" h="2179320">
                  <a:moveTo>
                    <a:pt x="12179" y="739622"/>
                  </a:moveTo>
                  <a:lnTo>
                    <a:pt x="9448" y="736892"/>
                  </a:lnTo>
                  <a:lnTo>
                    <a:pt x="2730" y="736892"/>
                  </a:lnTo>
                  <a:lnTo>
                    <a:pt x="0" y="739622"/>
                  </a:lnTo>
                  <a:lnTo>
                    <a:pt x="0" y="746353"/>
                  </a:lnTo>
                  <a:lnTo>
                    <a:pt x="2730" y="749071"/>
                  </a:lnTo>
                  <a:lnTo>
                    <a:pt x="9448" y="749071"/>
                  </a:lnTo>
                  <a:lnTo>
                    <a:pt x="12179" y="746353"/>
                  </a:lnTo>
                  <a:lnTo>
                    <a:pt x="12179" y="739622"/>
                  </a:lnTo>
                  <a:close/>
                </a:path>
                <a:path w="4192905" h="2179320">
                  <a:moveTo>
                    <a:pt x="17729" y="714629"/>
                  </a:moveTo>
                  <a:lnTo>
                    <a:pt x="15011" y="711885"/>
                  </a:lnTo>
                  <a:lnTo>
                    <a:pt x="8280" y="711885"/>
                  </a:lnTo>
                  <a:lnTo>
                    <a:pt x="5549" y="714629"/>
                  </a:lnTo>
                  <a:lnTo>
                    <a:pt x="5549" y="721347"/>
                  </a:lnTo>
                  <a:lnTo>
                    <a:pt x="8280" y="724065"/>
                  </a:lnTo>
                  <a:lnTo>
                    <a:pt x="15011" y="724065"/>
                  </a:lnTo>
                  <a:lnTo>
                    <a:pt x="17729" y="721347"/>
                  </a:lnTo>
                  <a:lnTo>
                    <a:pt x="17729" y="714629"/>
                  </a:lnTo>
                  <a:close/>
                </a:path>
                <a:path w="4192905" h="2179320">
                  <a:moveTo>
                    <a:pt x="23482" y="689686"/>
                  </a:moveTo>
                  <a:lnTo>
                    <a:pt x="20764" y="686955"/>
                  </a:lnTo>
                  <a:lnTo>
                    <a:pt x="14046" y="686955"/>
                  </a:lnTo>
                  <a:lnTo>
                    <a:pt x="11315" y="689686"/>
                  </a:lnTo>
                  <a:lnTo>
                    <a:pt x="11315" y="696417"/>
                  </a:lnTo>
                  <a:lnTo>
                    <a:pt x="14046" y="699135"/>
                  </a:lnTo>
                  <a:lnTo>
                    <a:pt x="20764" y="699135"/>
                  </a:lnTo>
                  <a:lnTo>
                    <a:pt x="23482" y="696417"/>
                  </a:lnTo>
                  <a:lnTo>
                    <a:pt x="23482" y="689686"/>
                  </a:lnTo>
                  <a:close/>
                </a:path>
                <a:path w="4192905" h="2179320">
                  <a:moveTo>
                    <a:pt x="29565" y="664819"/>
                  </a:moveTo>
                  <a:lnTo>
                    <a:pt x="26835" y="662101"/>
                  </a:lnTo>
                  <a:lnTo>
                    <a:pt x="20116" y="662101"/>
                  </a:lnTo>
                  <a:lnTo>
                    <a:pt x="17386" y="664819"/>
                  </a:lnTo>
                  <a:lnTo>
                    <a:pt x="17386" y="671550"/>
                  </a:lnTo>
                  <a:lnTo>
                    <a:pt x="20116" y="674281"/>
                  </a:lnTo>
                  <a:lnTo>
                    <a:pt x="26835" y="674281"/>
                  </a:lnTo>
                  <a:lnTo>
                    <a:pt x="29565" y="671550"/>
                  </a:lnTo>
                  <a:lnTo>
                    <a:pt x="29565" y="664819"/>
                  </a:lnTo>
                  <a:close/>
                </a:path>
                <a:path w="4192905" h="2179320">
                  <a:moveTo>
                    <a:pt x="35839" y="640041"/>
                  </a:moveTo>
                  <a:lnTo>
                    <a:pt x="33108" y="637311"/>
                  </a:lnTo>
                  <a:lnTo>
                    <a:pt x="26403" y="637311"/>
                  </a:lnTo>
                  <a:lnTo>
                    <a:pt x="23660" y="640041"/>
                  </a:lnTo>
                  <a:lnTo>
                    <a:pt x="23660" y="646760"/>
                  </a:lnTo>
                  <a:lnTo>
                    <a:pt x="26403" y="649478"/>
                  </a:lnTo>
                  <a:lnTo>
                    <a:pt x="33108" y="649478"/>
                  </a:lnTo>
                  <a:lnTo>
                    <a:pt x="35839" y="646760"/>
                  </a:lnTo>
                  <a:lnTo>
                    <a:pt x="35839" y="640041"/>
                  </a:lnTo>
                  <a:close/>
                </a:path>
                <a:path w="4192905" h="2179320">
                  <a:moveTo>
                    <a:pt x="42545" y="615327"/>
                  </a:moveTo>
                  <a:lnTo>
                    <a:pt x="39827" y="612597"/>
                  </a:lnTo>
                  <a:lnTo>
                    <a:pt x="33096" y="612597"/>
                  </a:lnTo>
                  <a:lnTo>
                    <a:pt x="30378" y="615327"/>
                  </a:lnTo>
                  <a:lnTo>
                    <a:pt x="30378" y="622046"/>
                  </a:lnTo>
                  <a:lnTo>
                    <a:pt x="33096" y="624776"/>
                  </a:lnTo>
                  <a:lnTo>
                    <a:pt x="39827" y="624776"/>
                  </a:lnTo>
                  <a:lnTo>
                    <a:pt x="42545" y="622046"/>
                  </a:lnTo>
                  <a:lnTo>
                    <a:pt x="42545" y="615327"/>
                  </a:lnTo>
                  <a:close/>
                </a:path>
                <a:path w="4192905" h="2179320">
                  <a:moveTo>
                    <a:pt x="49466" y="590702"/>
                  </a:moveTo>
                  <a:lnTo>
                    <a:pt x="46736" y="587971"/>
                  </a:lnTo>
                  <a:lnTo>
                    <a:pt x="40017" y="587971"/>
                  </a:lnTo>
                  <a:lnTo>
                    <a:pt x="37287" y="590702"/>
                  </a:lnTo>
                  <a:lnTo>
                    <a:pt x="37287" y="597420"/>
                  </a:lnTo>
                  <a:lnTo>
                    <a:pt x="40017" y="600138"/>
                  </a:lnTo>
                  <a:lnTo>
                    <a:pt x="46736" y="600138"/>
                  </a:lnTo>
                  <a:lnTo>
                    <a:pt x="49466" y="597420"/>
                  </a:lnTo>
                  <a:lnTo>
                    <a:pt x="49466" y="590702"/>
                  </a:lnTo>
                  <a:close/>
                </a:path>
                <a:path w="4192905" h="2179320">
                  <a:moveTo>
                    <a:pt x="56794" y="566153"/>
                  </a:moveTo>
                  <a:lnTo>
                    <a:pt x="54063" y="563422"/>
                  </a:lnTo>
                  <a:lnTo>
                    <a:pt x="47345" y="563422"/>
                  </a:lnTo>
                  <a:lnTo>
                    <a:pt x="44615" y="566153"/>
                  </a:lnTo>
                  <a:lnTo>
                    <a:pt x="44615" y="572884"/>
                  </a:lnTo>
                  <a:lnTo>
                    <a:pt x="47345" y="575602"/>
                  </a:lnTo>
                  <a:lnTo>
                    <a:pt x="54063" y="575602"/>
                  </a:lnTo>
                  <a:lnTo>
                    <a:pt x="56794" y="572884"/>
                  </a:lnTo>
                  <a:lnTo>
                    <a:pt x="56794" y="566153"/>
                  </a:lnTo>
                  <a:close/>
                </a:path>
                <a:path w="4192905" h="2179320">
                  <a:moveTo>
                    <a:pt x="64325" y="541705"/>
                  </a:moveTo>
                  <a:lnTo>
                    <a:pt x="61595" y="538975"/>
                  </a:lnTo>
                  <a:lnTo>
                    <a:pt x="54876" y="538975"/>
                  </a:lnTo>
                  <a:lnTo>
                    <a:pt x="52158" y="541705"/>
                  </a:lnTo>
                  <a:lnTo>
                    <a:pt x="52158" y="548424"/>
                  </a:lnTo>
                  <a:lnTo>
                    <a:pt x="54876" y="551154"/>
                  </a:lnTo>
                  <a:lnTo>
                    <a:pt x="61595" y="551154"/>
                  </a:lnTo>
                  <a:lnTo>
                    <a:pt x="64325" y="548424"/>
                  </a:lnTo>
                  <a:lnTo>
                    <a:pt x="64325" y="541705"/>
                  </a:lnTo>
                  <a:close/>
                </a:path>
                <a:path w="4192905" h="2179320">
                  <a:moveTo>
                    <a:pt x="72186" y="517347"/>
                  </a:moveTo>
                  <a:lnTo>
                    <a:pt x="69456" y="514604"/>
                  </a:lnTo>
                  <a:lnTo>
                    <a:pt x="62738" y="514604"/>
                  </a:lnTo>
                  <a:lnTo>
                    <a:pt x="60007" y="517347"/>
                  </a:lnTo>
                  <a:lnTo>
                    <a:pt x="60007" y="524065"/>
                  </a:lnTo>
                  <a:lnTo>
                    <a:pt x="62738" y="526783"/>
                  </a:lnTo>
                  <a:lnTo>
                    <a:pt x="69456" y="526783"/>
                  </a:lnTo>
                  <a:lnTo>
                    <a:pt x="72186" y="524065"/>
                  </a:lnTo>
                  <a:lnTo>
                    <a:pt x="72186" y="517347"/>
                  </a:lnTo>
                  <a:close/>
                </a:path>
                <a:path w="4192905" h="2179320">
                  <a:moveTo>
                    <a:pt x="80238" y="493064"/>
                  </a:moveTo>
                  <a:lnTo>
                    <a:pt x="77520" y="490347"/>
                  </a:lnTo>
                  <a:lnTo>
                    <a:pt x="70789" y="490347"/>
                  </a:lnTo>
                  <a:lnTo>
                    <a:pt x="68072" y="493064"/>
                  </a:lnTo>
                  <a:lnTo>
                    <a:pt x="68072" y="499808"/>
                  </a:lnTo>
                  <a:lnTo>
                    <a:pt x="70789" y="502526"/>
                  </a:lnTo>
                  <a:lnTo>
                    <a:pt x="77520" y="502526"/>
                  </a:lnTo>
                  <a:lnTo>
                    <a:pt x="80238" y="499808"/>
                  </a:lnTo>
                  <a:lnTo>
                    <a:pt x="80238" y="493064"/>
                  </a:lnTo>
                  <a:close/>
                </a:path>
                <a:path w="4192905" h="2179320">
                  <a:moveTo>
                    <a:pt x="88734" y="468896"/>
                  </a:moveTo>
                  <a:lnTo>
                    <a:pt x="85991" y="466178"/>
                  </a:lnTo>
                  <a:lnTo>
                    <a:pt x="79273" y="466178"/>
                  </a:lnTo>
                  <a:lnTo>
                    <a:pt x="76555" y="468896"/>
                  </a:lnTo>
                  <a:lnTo>
                    <a:pt x="76555" y="475627"/>
                  </a:lnTo>
                  <a:lnTo>
                    <a:pt x="79273" y="478358"/>
                  </a:lnTo>
                  <a:lnTo>
                    <a:pt x="85991" y="478358"/>
                  </a:lnTo>
                  <a:lnTo>
                    <a:pt x="88734" y="475627"/>
                  </a:lnTo>
                  <a:lnTo>
                    <a:pt x="88734" y="468896"/>
                  </a:lnTo>
                  <a:close/>
                </a:path>
                <a:path w="4192905" h="2179320">
                  <a:moveTo>
                    <a:pt x="97421" y="444830"/>
                  </a:moveTo>
                  <a:lnTo>
                    <a:pt x="94691" y="442112"/>
                  </a:lnTo>
                  <a:lnTo>
                    <a:pt x="87972" y="442112"/>
                  </a:lnTo>
                  <a:lnTo>
                    <a:pt x="85242" y="444830"/>
                  </a:lnTo>
                  <a:lnTo>
                    <a:pt x="85242" y="451548"/>
                  </a:lnTo>
                  <a:lnTo>
                    <a:pt x="87972" y="454279"/>
                  </a:lnTo>
                  <a:lnTo>
                    <a:pt x="94691" y="454279"/>
                  </a:lnTo>
                  <a:lnTo>
                    <a:pt x="97421" y="451548"/>
                  </a:lnTo>
                  <a:lnTo>
                    <a:pt x="97421" y="444830"/>
                  </a:lnTo>
                  <a:close/>
                </a:path>
                <a:path w="4192905" h="2179320">
                  <a:moveTo>
                    <a:pt x="106413" y="420878"/>
                  </a:moveTo>
                  <a:lnTo>
                    <a:pt x="103695" y="418147"/>
                  </a:lnTo>
                  <a:lnTo>
                    <a:pt x="96977" y="418147"/>
                  </a:lnTo>
                  <a:lnTo>
                    <a:pt x="94246" y="420878"/>
                  </a:lnTo>
                  <a:lnTo>
                    <a:pt x="94246" y="427609"/>
                  </a:lnTo>
                  <a:lnTo>
                    <a:pt x="96977" y="430326"/>
                  </a:lnTo>
                  <a:lnTo>
                    <a:pt x="103695" y="430326"/>
                  </a:lnTo>
                  <a:lnTo>
                    <a:pt x="106413" y="427609"/>
                  </a:lnTo>
                  <a:lnTo>
                    <a:pt x="106413" y="420878"/>
                  </a:lnTo>
                  <a:close/>
                </a:path>
                <a:path w="4192905" h="2179320">
                  <a:moveTo>
                    <a:pt x="115646" y="397027"/>
                  </a:moveTo>
                  <a:lnTo>
                    <a:pt x="112903" y="394296"/>
                  </a:lnTo>
                  <a:lnTo>
                    <a:pt x="106197" y="394296"/>
                  </a:lnTo>
                  <a:lnTo>
                    <a:pt x="103466" y="397027"/>
                  </a:lnTo>
                  <a:lnTo>
                    <a:pt x="103466" y="403758"/>
                  </a:lnTo>
                  <a:lnTo>
                    <a:pt x="106197" y="406476"/>
                  </a:lnTo>
                  <a:lnTo>
                    <a:pt x="112903" y="406476"/>
                  </a:lnTo>
                  <a:lnTo>
                    <a:pt x="115646" y="403758"/>
                  </a:lnTo>
                  <a:lnTo>
                    <a:pt x="115646" y="397027"/>
                  </a:lnTo>
                  <a:close/>
                </a:path>
                <a:path w="4192905" h="2179320">
                  <a:moveTo>
                    <a:pt x="125260" y="373291"/>
                  </a:moveTo>
                  <a:lnTo>
                    <a:pt x="122529" y="370560"/>
                  </a:lnTo>
                  <a:lnTo>
                    <a:pt x="115824" y="370560"/>
                  </a:lnTo>
                  <a:lnTo>
                    <a:pt x="113080" y="373291"/>
                  </a:lnTo>
                  <a:lnTo>
                    <a:pt x="113080" y="380009"/>
                  </a:lnTo>
                  <a:lnTo>
                    <a:pt x="115824" y="382739"/>
                  </a:lnTo>
                  <a:lnTo>
                    <a:pt x="122529" y="382739"/>
                  </a:lnTo>
                  <a:lnTo>
                    <a:pt x="125260" y="380009"/>
                  </a:lnTo>
                  <a:lnTo>
                    <a:pt x="125260" y="373291"/>
                  </a:lnTo>
                  <a:close/>
                </a:path>
                <a:path w="4192905" h="2179320">
                  <a:moveTo>
                    <a:pt x="135102" y="349669"/>
                  </a:moveTo>
                  <a:lnTo>
                    <a:pt x="132372" y="346938"/>
                  </a:lnTo>
                  <a:lnTo>
                    <a:pt x="125666" y="346938"/>
                  </a:lnTo>
                  <a:lnTo>
                    <a:pt x="122923" y="349669"/>
                  </a:lnTo>
                  <a:lnTo>
                    <a:pt x="122923" y="356387"/>
                  </a:lnTo>
                  <a:lnTo>
                    <a:pt x="125666" y="359117"/>
                  </a:lnTo>
                  <a:lnTo>
                    <a:pt x="132372" y="359117"/>
                  </a:lnTo>
                  <a:lnTo>
                    <a:pt x="135102" y="356387"/>
                  </a:lnTo>
                  <a:lnTo>
                    <a:pt x="135102" y="349669"/>
                  </a:lnTo>
                  <a:close/>
                </a:path>
                <a:path w="4192905" h="2179320">
                  <a:moveTo>
                    <a:pt x="145161" y="326161"/>
                  </a:moveTo>
                  <a:lnTo>
                    <a:pt x="142430" y="323430"/>
                  </a:lnTo>
                  <a:lnTo>
                    <a:pt x="135712" y="323430"/>
                  </a:lnTo>
                  <a:lnTo>
                    <a:pt x="132994" y="326161"/>
                  </a:lnTo>
                  <a:lnTo>
                    <a:pt x="132994" y="332879"/>
                  </a:lnTo>
                  <a:lnTo>
                    <a:pt x="135712" y="335610"/>
                  </a:lnTo>
                  <a:lnTo>
                    <a:pt x="142430" y="335610"/>
                  </a:lnTo>
                  <a:lnTo>
                    <a:pt x="145161" y="332879"/>
                  </a:lnTo>
                  <a:lnTo>
                    <a:pt x="145161" y="326161"/>
                  </a:lnTo>
                  <a:close/>
                </a:path>
                <a:path w="4192905" h="2179320">
                  <a:moveTo>
                    <a:pt x="155625" y="302780"/>
                  </a:moveTo>
                  <a:lnTo>
                    <a:pt x="152908" y="300050"/>
                  </a:lnTo>
                  <a:lnTo>
                    <a:pt x="146189" y="300050"/>
                  </a:lnTo>
                  <a:lnTo>
                    <a:pt x="143459" y="302780"/>
                  </a:lnTo>
                  <a:lnTo>
                    <a:pt x="143459" y="309499"/>
                  </a:lnTo>
                  <a:lnTo>
                    <a:pt x="146189" y="312229"/>
                  </a:lnTo>
                  <a:lnTo>
                    <a:pt x="152908" y="312229"/>
                  </a:lnTo>
                  <a:lnTo>
                    <a:pt x="155625" y="309499"/>
                  </a:lnTo>
                  <a:lnTo>
                    <a:pt x="155625" y="302780"/>
                  </a:lnTo>
                  <a:close/>
                </a:path>
                <a:path w="4192905" h="2179320">
                  <a:moveTo>
                    <a:pt x="166319" y="279539"/>
                  </a:moveTo>
                  <a:lnTo>
                    <a:pt x="163588" y="276809"/>
                  </a:lnTo>
                  <a:lnTo>
                    <a:pt x="156870" y="276809"/>
                  </a:lnTo>
                  <a:lnTo>
                    <a:pt x="154139" y="279539"/>
                  </a:lnTo>
                  <a:lnTo>
                    <a:pt x="154139" y="286258"/>
                  </a:lnTo>
                  <a:lnTo>
                    <a:pt x="156870" y="288975"/>
                  </a:lnTo>
                  <a:lnTo>
                    <a:pt x="163588" y="288975"/>
                  </a:lnTo>
                  <a:lnTo>
                    <a:pt x="166319" y="286258"/>
                  </a:lnTo>
                  <a:lnTo>
                    <a:pt x="166319" y="279539"/>
                  </a:lnTo>
                  <a:close/>
                </a:path>
                <a:path w="4192905" h="2179320">
                  <a:moveTo>
                    <a:pt x="177304" y="256400"/>
                  </a:moveTo>
                  <a:lnTo>
                    <a:pt x="174586" y="253669"/>
                  </a:lnTo>
                  <a:lnTo>
                    <a:pt x="167855" y="253669"/>
                  </a:lnTo>
                  <a:lnTo>
                    <a:pt x="165125" y="256400"/>
                  </a:lnTo>
                  <a:lnTo>
                    <a:pt x="165125" y="263131"/>
                  </a:lnTo>
                  <a:lnTo>
                    <a:pt x="167855" y="265849"/>
                  </a:lnTo>
                  <a:lnTo>
                    <a:pt x="174586" y="265849"/>
                  </a:lnTo>
                  <a:lnTo>
                    <a:pt x="177304" y="263131"/>
                  </a:lnTo>
                  <a:lnTo>
                    <a:pt x="177304" y="256400"/>
                  </a:lnTo>
                  <a:close/>
                </a:path>
                <a:path w="4192905" h="2179320">
                  <a:moveTo>
                    <a:pt x="188506" y="233413"/>
                  </a:moveTo>
                  <a:lnTo>
                    <a:pt x="185788" y="230682"/>
                  </a:lnTo>
                  <a:lnTo>
                    <a:pt x="179057" y="230682"/>
                  </a:lnTo>
                  <a:lnTo>
                    <a:pt x="176339" y="233413"/>
                  </a:lnTo>
                  <a:lnTo>
                    <a:pt x="176339" y="240131"/>
                  </a:lnTo>
                  <a:lnTo>
                    <a:pt x="179057" y="242862"/>
                  </a:lnTo>
                  <a:lnTo>
                    <a:pt x="185788" y="242862"/>
                  </a:lnTo>
                  <a:lnTo>
                    <a:pt x="188506" y="240131"/>
                  </a:lnTo>
                  <a:lnTo>
                    <a:pt x="188506" y="233413"/>
                  </a:lnTo>
                  <a:close/>
                </a:path>
                <a:path w="4192905" h="2179320">
                  <a:moveTo>
                    <a:pt x="200037" y="210566"/>
                  </a:moveTo>
                  <a:lnTo>
                    <a:pt x="197307" y="207835"/>
                  </a:lnTo>
                  <a:lnTo>
                    <a:pt x="190576" y="207835"/>
                  </a:lnTo>
                  <a:lnTo>
                    <a:pt x="187858" y="210566"/>
                  </a:lnTo>
                  <a:lnTo>
                    <a:pt x="187858" y="217284"/>
                  </a:lnTo>
                  <a:lnTo>
                    <a:pt x="190576" y="220014"/>
                  </a:lnTo>
                  <a:lnTo>
                    <a:pt x="197307" y="220014"/>
                  </a:lnTo>
                  <a:lnTo>
                    <a:pt x="200037" y="217284"/>
                  </a:lnTo>
                  <a:lnTo>
                    <a:pt x="200037" y="210566"/>
                  </a:lnTo>
                  <a:close/>
                </a:path>
                <a:path w="4192905" h="2179320">
                  <a:moveTo>
                    <a:pt x="202958" y="268782"/>
                  </a:moveTo>
                  <a:lnTo>
                    <a:pt x="200240" y="266052"/>
                  </a:lnTo>
                  <a:lnTo>
                    <a:pt x="193509" y="266052"/>
                  </a:lnTo>
                  <a:lnTo>
                    <a:pt x="190792" y="268782"/>
                  </a:lnTo>
                  <a:lnTo>
                    <a:pt x="190792" y="275501"/>
                  </a:lnTo>
                  <a:lnTo>
                    <a:pt x="193509" y="278231"/>
                  </a:lnTo>
                  <a:lnTo>
                    <a:pt x="200240" y="278231"/>
                  </a:lnTo>
                  <a:lnTo>
                    <a:pt x="202958" y="275501"/>
                  </a:lnTo>
                  <a:lnTo>
                    <a:pt x="202958" y="268782"/>
                  </a:lnTo>
                  <a:close/>
                </a:path>
                <a:path w="4192905" h="2179320">
                  <a:moveTo>
                    <a:pt x="214160" y="245783"/>
                  </a:moveTo>
                  <a:lnTo>
                    <a:pt x="211429" y="243052"/>
                  </a:lnTo>
                  <a:lnTo>
                    <a:pt x="204711" y="243052"/>
                  </a:lnTo>
                  <a:lnTo>
                    <a:pt x="201980" y="245783"/>
                  </a:lnTo>
                  <a:lnTo>
                    <a:pt x="201980" y="252514"/>
                  </a:lnTo>
                  <a:lnTo>
                    <a:pt x="204711" y="255231"/>
                  </a:lnTo>
                  <a:lnTo>
                    <a:pt x="211429" y="255231"/>
                  </a:lnTo>
                  <a:lnTo>
                    <a:pt x="214160" y="252514"/>
                  </a:lnTo>
                  <a:lnTo>
                    <a:pt x="214160" y="245783"/>
                  </a:lnTo>
                  <a:close/>
                </a:path>
                <a:path w="4192905" h="2179320">
                  <a:moveTo>
                    <a:pt x="225691" y="222935"/>
                  </a:moveTo>
                  <a:lnTo>
                    <a:pt x="222961" y="220205"/>
                  </a:lnTo>
                  <a:lnTo>
                    <a:pt x="216230" y="220205"/>
                  </a:lnTo>
                  <a:lnTo>
                    <a:pt x="213512" y="222935"/>
                  </a:lnTo>
                  <a:lnTo>
                    <a:pt x="213512" y="229666"/>
                  </a:lnTo>
                  <a:lnTo>
                    <a:pt x="216230" y="232384"/>
                  </a:lnTo>
                  <a:lnTo>
                    <a:pt x="222961" y="232384"/>
                  </a:lnTo>
                  <a:lnTo>
                    <a:pt x="225691" y="229666"/>
                  </a:lnTo>
                  <a:lnTo>
                    <a:pt x="225691" y="222935"/>
                  </a:lnTo>
                  <a:close/>
                </a:path>
                <a:path w="4192905" h="2179320">
                  <a:moveTo>
                    <a:pt x="236156" y="142849"/>
                  </a:moveTo>
                  <a:lnTo>
                    <a:pt x="233426" y="140119"/>
                  </a:lnTo>
                  <a:lnTo>
                    <a:pt x="226720" y="140119"/>
                  </a:lnTo>
                  <a:lnTo>
                    <a:pt x="223977" y="142849"/>
                  </a:lnTo>
                  <a:lnTo>
                    <a:pt x="223977" y="149567"/>
                  </a:lnTo>
                  <a:lnTo>
                    <a:pt x="226720" y="152298"/>
                  </a:lnTo>
                  <a:lnTo>
                    <a:pt x="233426" y="152298"/>
                  </a:lnTo>
                  <a:lnTo>
                    <a:pt x="236156" y="149567"/>
                  </a:lnTo>
                  <a:lnTo>
                    <a:pt x="236156" y="142849"/>
                  </a:lnTo>
                  <a:close/>
                </a:path>
                <a:path w="4192905" h="2179320">
                  <a:moveTo>
                    <a:pt x="237515" y="200228"/>
                  </a:moveTo>
                  <a:lnTo>
                    <a:pt x="234784" y="197497"/>
                  </a:lnTo>
                  <a:lnTo>
                    <a:pt x="228066" y="197497"/>
                  </a:lnTo>
                  <a:lnTo>
                    <a:pt x="225348" y="200228"/>
                  </a:lnTo>
                  <a:lnTo>
                    <a:pt x="225348" y="206946"/>
                  </a:lnTo>
                  <a:lnTo>
                    <a:pt x="228066" y="209677"/>
                  </a:lnTo>
                  <a:lnTo>
                    <a:pt x="234784" y="209677"/>
                  </a:lnTo>
                  <a:lnTo>
                    <a:pt x="237515" y="206946"/>
                  </a:lnTo>
                  <a:lnTo>
                    <a:pt x="237515" y="200228"/>
                  </a:lnTo>
                  <a:close/>
                </a:path>
                <a:path w="4192905" h="2179320">
                  <a:moveTo>
                    <a:pt x="248831" y="120573"/>
                  </a:moveTo>
                  <a:lnTo>
                    <a:pt x="246100" y="117830"/>
                  </a:lnTo>
                  <a:lnTo>
                    <a:pt x="239369" y="117830"/>
                  </a:lnTo>
                  <a:lnTo>
                    <a:pt x="236651" y="120573"/>
                  </a:lnTo>
                  <a:lnTo>
                    <a:pt x="236651" y="127292"/>
                  </a:lnTo>
                  <a:lnTo>
                    <a:pt x="239369" y="130009"/>
                  </a:lnTo>
                  <a:lnTo>
                    <a:pt x="246100" y="130009"/>
                  </a:lnTo>
                  <a:lnTo>
                    <a:pt x="248831" y="127292"/>
                  </a:lnTo>
                  <a:lnTo>
                    <a:pt x="248831" y="120573"/>
                  </a:lnTo>
                  <a:close/>
                </a:path>
                <a:path w="4192905" h="2179320">
                  <a:moveTo>
                    <a:pt x="261696" y="98437"/>
                  </a:moveTo>
                  <a:lnTo>
                    <a:pt x="258978" y="95719"/>
                  </a:lnTo>
                  <a:lnTo>
                    <a:pt x="252260" y="95719"/>
                  </a:lnTo>
                  <a:lnTo>
                    <a:pt x="249529" y="98437"/>
                  </a:lnTo>
                  <a:lnTo>
                    <a:pt x="249529" y="105181"/>
                  </a:lnTo>
                  <a:lnTo>
                    <a:pt x="252260" y="107899"/>
                  </a:lnTo>
                  <a:lnTo>
                    <a:pt x="258978" y="107899"/>
                  </a:lnTo>
                  <a:lnTo>
                    <a:pt x="261696" y="105181"/>
                  </a:lnTo>
                  <a:lnTo>
                    <a:pt x="261696" y="98437"/>
                  </a:lnTo>
                  <a:close/>
                </a:path>
                <a:path w="4192905" h="2179320">
                  <a:moveTo>
                    <a:pt x="261912" y="155232"/>
                  </a:moveTo>
                  <a:lnTo>
                    <a:pt x="259181" y="152514"/>
                  </a:lnTo>
                  <a:lnTo>
                    <a:pt x="252463" y="152514"/>
                  </a:lnTo>
                  <a:lnTo>
                    <a:pt x="249745" y="155232"/>
                  </a:lnTo>
                  <a:lnTo>
                    <a:pt x="249745" y="161963"/>
                  </a:lnTo>
                  <a:lnTo>
                    <a:pt x="252463" y="164693"/>
                  </a:lnTo>
                  <a:lnTo>
                    <a:pt x="259181" y="164693"/>
                  </a:lnTo>
                  <a:lnTo>
                    <a:pt x="261912" y="161963"/>
                  </a:lnTo>
                  <a:lnTo>
                    <a:pt x="261912" y="155232"/>
                  </a:lnTo>
                  <a:close/>
                </a:path>
                <a:path w="4192905" h="2179320">
                  <a:moveTo>
                    <a:pt x="274574" y="132969"/>
                  </a:moveTo>
                  <a:lnTo>
                    <a:pt x="271856" y="130238"/>
                  </a:lnTo>
                  <a:lnTo>
                    <a:pt x="265137" y="130238"/>
                  </a:lnTo>
                  <a:lnTo>
                    <a:pt x="262394" y="132969"/>
                  </a:lnTo>
                  <a:lnTo>
                    <a:pt x="262394" y="139687"/>
                  </a:lnTo>
                  <a:lnTo>
                    <a:pt x="265137" y="142417"/>
                  </a:lnTo>
                  <a:lnTo>
                    <a:pt x="271856" y="142417"/>
                  </a:lnTo>
                  <a:lnTo>
                    <a:pt x="274574" y="139687"/>
                  </a:lnTo>
                  <a:lnTo>
                    <a:pt x="274574" y="132969"/>
                  </a:lnTo>
                  <a:close/>
                </a:path>
                <a:path w="4192905" h="2179320">
                  <a:moveTo>
                    <a:pt x="274789" y="76466"/>
                  </a:moveTo>
                  <a:lnTo>
                    <a:pt x="272059" y="73736"/>
                  </a:lnTo>
                  <a:lnTo>
                    <a:pt x="265341" y="73736"/>
                  </a:lnTo>
                  <a:lnTo>
                    <a:pt x="262610" y="76466"/>
                  </a:lnTo>
                  <a:lnTo>
                    <a:pt x="262610" y="83185"/>
                  </a:lnTo>
                  <a:lnTo>
                    <a:pt x="265341" y="85915"/>
                  </a:lnTo>
                  <a:lnTo>
                    <a:pt x="272059" y="85915"/>
                  </a:lnTo>
                  <a:lnTo>
                    <a:pt x="274789" y="83185"/>
                  </a:lnTo>
                  <a:lnTo>
                    <a:pt x="274789" y="76466"/>
                  </a:lnTo>
                  <a:close/>
                </a:path>
                <a:path w="4192905" h="2179320">
                  <a:moveTo>
                    <a:pt x="287451" y="110858"/>
                  </a:moveTo>
                  <a:lnTo>
                    <a:pt x="284734" y="108140"/>
                  </a:lnTo>
                  <a:lnTo>
                    <a:pt x="278015" y="108140"/>
                  </a:lnTo>
                  <a:lnTo>
                    <a:pt x="275285" y="110858"/>
                  </a:lnTo>
                  <a:lnTo>
                    <a:pt x="275285" y="117589"/>
                  </a:lnTo>
                  <a:lnTo>
                    <a:pt x="278015" y="120319"/>
                  </a:lnTo>
                  <a:lnTo>
                    <a:pt x="284734" y="120319"/>
                  </a:lnTo>
                  <a:lnTo>
                    <a:pt x="287451" y="117589"/>
                  </a:lnTo>
                  <a:lnTo>
                    <a:pt x="287451" y="110858"/>
                  </a:lnTo>
                  <a:close/>
                </a:path>
                <a:path w="4192905" h="2179320">
                  <a:moveTo>
                    <a:pt x="300558" y="88912"/>
                  </a:moveTo>
                  <a:lnTo>
                    <a:pt x="297827" y="86182"/>
                  </a:lnTo>
                  <a:lnTo>
                    <a:pt x="291096" y="86182"/>
                  </a:lnTo>
                  <a:lnTo>
                    <a:pt x="288378" y="88912"/>
                  </a:lnTo>
                  <a:lnTo>
                    <a:pt x="288378" y="95631"/>
                  </a:lnTo>
                  <a:lnTo>
                    <a:pt x="291096" y="98361"/>
                  </a:lnTo>
                  <a:lnTo>
                    <a:pt x="297827" y="98361"/>
                  </a:lnTo>
                  <a:lnTo>
                    <a:pt x="300558" y="95631"/>
                  </a:lnTo>
                  <a:lnTo>
                    <a:pt x="300558" y="88912"/>
                  </a:lnTo>
                  <a:close/>
                </a:path>
                <a:path w="4192905" h="2179320">
                  <a:moveTo>
                    <a:pt x="301802" y="33020"/>
                  </a:moveTo>
                  <a:lnTo>
                    <a:pt x="299085" y="30289"/>
                  </a:lnTo>
                  <a:lnTo>
                    <a:pt x="292354" y="30289"/>
                  </a:lnTo>
                  <a:lnTo>
                    <a:pt x="289623" y="33020"/>
                  </a:lnTo>
                  <a:lnTo>
                    <a:pt x="289623" y="39738"/>
                  </a:lnTo>
                  <a:lnTo>
                    <a:pt x="292354" y="42468"/>
                  </a:lnTo>
                  <a:lnTo>
                    <a:pt x="299085" y="42468"/>
                  </a:lnTo>
                  <a:lnTo>
                    <a:pt x="301802" y="39738"/>
                  </a:lnTo>
                  <a:lnTo>
                    <a:pt x="301802" y="33020"/>
                  </a:lnTo>
                  <a:close/>
                </a:path>
                <a:path w="4192905" h="2179320">
                  <a:moveTo>
                    <a:pt x="313956" y="67119"/>
                  </a:moveTo>
                  <a:lnTo>
                    <a:pt x="311226" y="64376"/>
                  </a:lnTo>
                  <a:lnTo>
                    <a:pt x="304520" y="64376"/>
                  </a:lnTo>
                  <a:lnTo>
                    <a:pt x="301777" y="67119"/>
                  </a:lnTo>
                  <a:lnTo>
                    <a:pt x="301777" y="73837"/>
                  </a:lnTo>
                  <a:lnTo>
                    <a:pt x="304520" y="76555"/>
                  </a:lnTo>
                  <a:lnTo>
                    <a:pt x="311226" y="76555"/>
                  </a:lnTo>
                  <a:lnTo>
                    <a:pt x="313956" y="73837"/>
                  </a:lnTo>
                  <a:lnTo>
                    <a:pt x="313956" y="67119"/>
                  </a:lnTo>
                  <a:close/>
                </a:path>
                <a:path w="4192905" h="2179320">
                  <a:moveTo>
                    <a:pt x="355828" y="2730"/>
                  </a:moveTo>
                  <a:lnTo>
                    <a:pt x="353110" y="0"/>
                  </a:lnTo>
                  <a:lnTo>
                    <a:pt x="346392" y="0"/>
                  </a:lnTo>
                  <a:lnTo>
                    <a:pt x="343662" y="2730"/>
                  </a:lnTo>
                  <a:lnTo>
                    <a:pt x="343662" y="9461"/>
                  </a:lnTo>
                  <a:lnTo>
                    <a:pt x="346392" y="12179"/>
                  </a:lnTo>
                  <a:lnTo>
                    <a:pt x="353110" y="12179"/>
                  </a:lnTo>
                  <a:lnTo>
                    <a:pt x="355828" y="9461"/>
                  </a:lnTo>
                  <a:lnTo>
                    <a:pt x="355828" y="2730"/>
                  </a:lnTo>
                  <a:close/>
                </a:path>
                <a:path w="4192905" h="2179320">
                  <a:moveTo>
                    <a:pt x="3982110" y="222935"/>
                  </a:moveTo>
                  <a:lnTo>
                    <a:pt x="3979380" y="220205"/>
                  </a:lnTo>
                  <a:lnTo>
                    <a:pt x="3972661" y="220205"/>
                  </a:lnTo>
                  <a:lnTo>
                    <a:pt x="3969931" y="222935"/>
                  </a:lnTo>
                  <a:lnTo>
                    <a:pt x="3969931" y="229666"/>
                  </a:lnTo>
                  <a:lnTo>
                    <a:pt x="3972661" y="232384"/>
                  </a:lnTo>
                  <a:lnTo>
                    <a:pt x="3979380" y="232384"/>
                  </a:lnTo>
                  <a:lnTo>
                    <a:pt x="3982110" y="229666"/>
                  </a:lnTo>
                  <a:lnTo>
                    <a:pt x="3982110" y="222935"/>
                  </a:lnTo>
                  <a:close/>
                </a:path>
                <a:path w="4192905" h="2179320">
                  <a:moveTo>
                    <a:pt x="3993642" y="245783"/>
                  </a:moveTo>
                  <a:lnTo>
                    <a:pt x="3990898" y="243052"/>
                  </a:lnTo>
                  <a:lnTo>
                    <a:pt x="3984193" y="243052"/>
                  </a:lnTo>
                  <a:lnTo>
                    <a:pt x="3981462" y="245783"/>
                  </a:lnTo>
                  <a:lnTo>
                    <a:pt x="3981462" y="252514"/>
                  </a:lnTo>
                  <a:lnTo>
                    <a:pt x="3984193" y="255231"/>
                  </a:lnTo>
                  <a:lnTo>
                    <a:pt x="3990898" y="255231"/>
                  </a:lnTo>
                  <a:lnTo>
                    <a:pt x="3993642" y="252514"/>
                  </a:lnTo>
                  <a:lnTo>
                    <a:pt x="3993642" y="245783"/>
                  </a:lnTo>
                  <a:close/>
                </a:path>
                <a:path w="4192905" h="2179320">
                  <a:moveTo>
                    <a:pt x="4001909" y="2169261"/>
                  </a:moveTo>
                  <a:lnTo>
                    <a:pt x="3999179" y="2166531"/>
                  </a:lnTo>
                  <a:lnTo>
                    <a:pt x="3992461" y="2166531"/>
                  </a:lnTo>
                  <a:lnTo>
                    <a:pt x="3989730" y="2169261"/>
                  </a:lnTo>
                  <a:lnTo>
                    <a:pt x="3989730" y="2175980"/>
                  </a:lnTo>
                  <a:lnTo>
                    <a:pt x="3992461" y="2178710"/>
                  </a:lnTo>
                  <a:lnTo>
                    <a:pt x="3999179" y="2178710"/>
                  </a:lnTo>
                  <a:lnTo>
                    <a:pt x="4001909" y="2175980"/>
                  </a:lnTo>
                  <a:lnTo>
                    <a:pt x="4001909" y="2169261"/>
                  </a:lnTo>
                  <a:close/>
                </a:path>
                <a:path w="4192905" h="2179320">
                  <a:moveTo>
                    <a:pt x="4004830" y="268782"/>
                  </a:moveTo>
                  <a:lnTo>
                    <a:pt x="4002113" y="266052"/>
                  </a:lnTo>
                  <a:lnTo>
                    <a:pt x="3995382" y="266052"/>
                  </a:lnTo>
                  <a:lnTo>
                    <a:pt x="3992664" y="268782"/>
                  </a:lnTo>
                  <a:lnTo>
                    <a:pt x="3992664" y="275501"/>
                  </a:lnTo>
                  <a:lnTo>
                    <a:pt x="3995382" y="278231"/>
                  </a:lnTo>
                  <a:lnTo>
                    <a:pt x="4002113" y="278231"/>
                  </a:lnTo>
                  <a:lnTo>
                    <a:pt x="4004830" y="275501"/>
                  </a:lnTo>
                  <a:lnTo>
                    <a:pt x="4004830" y="268782"/>
                  </a:lnTo>
                  <a:close/>
                </a:path>
                <a:path w="4192905" h="2179320">
                  <a:moveTo>
                    <a:pt x="4013517" y="2146465"/>
                  </a:moveTo>
                  <a:lnTo>
                    <a:pt x="4010799" y="2143747"/>
                  </a:lnTo>
                  <a:lnTo>
                    <a:pt x="4004081" y="2143747"/>
                  </a:lnTo>
                  <a:lnTo>
                    <a:pt x="4001351" y="2146465"/>
                  </a:lnTo>
                  <a:lnTo>
                    <a:pt x="4001351" y="2153196"/>
                  </a:lnTo>
                  <a:lnTo>
                    <a:pt x="4004081" y="2155926"/>
                  </a:lnTo>
                  <a:lnTo>
                    <a:pt x="4010799" y="2155926"/>
                  </a:lnTo>
                  <a:lnTo>
                    <a:pt x="4013517" y="2153196"/>
                  </a:lnTo>
                  <a:lnTo>
                    <a:pt x="4013517" y="2146465"/>
                  </a:lnTo>
                  <a:close/>
                </a:path>
                <a:path w="4192905" h="2179320">
                  <a:moveTo>
                    <a:pt x="4015829" y="291896"/>
                  </a:moveTo>
                  <a:lnTo>
                    <a:pt x="4013098" y="289166"/>
                  </a:lnTo>
                  <a:lnTo>
                    <a:pt x="4006380" y="289166"/>
                  </a:lnTo>
                  <a:lnTo>
                    <a:pt x="4003662" y="291896"/>
                  </a:lnTo>
                  <a:lnTo>
                    <a:pt x="4003662" y="298627"/>
                  </a:lnTo>
                  <a:lnTo>
                    <a:pt x="4006380" y="301345"/>
                  </a:lnTo>
                  <a:lnTo>
                    <a:pt x="4013098" y="301345"/>
                  </a:lnTo>
                  <a:lnTo>
                    <a:pt x="4015829" y="298627"/>
                  </a:lnTo>
                  <a:lnTo>
                    <a:pt x="4015829" y="291896"/>
                  </a:lnTo>
                  <a:close/>
                </a:path>
                <a:path w="4192905" h="2179320">
                  <a:moveTo>
                    <a:pt x="4024934" y="2123554"/>
                  </a:moveTo>
                  <a:lnTo>
                    <a:pt x="4022217" y="2120823"/>
                  </a:lnTo>
                  <a:lnTo>
                    <a:pt x="4015486" y="2120823"/>
                  </a:lnTo>
                  <a:lnTo>
                    <a:pt x="4012755" y="2123554"/>
                  </a:lnTo>
                  <a:lnTo>
                    <a:pt x="4012755" y="2130272"/>
                  </a:lnTo>
                  <a:lnTo>
                    <a:pt x="4015486" y="2133003"/>
                  </a:lnTo>
                  <a:lnTo>
                    <a:pt x="4022217" y="2133003"/>
                  </a:lnTo>
                  <a:lnTo>
                    <a:pt x="4024934" y="2130272"/>
                  </a:lnTo>
                  <a:lnTo>
                    <a:pt x="4024934" y="2123554"/>
                  </a:lnTo>
                  <a:close/>
                </a:path>
                <a:path w="4192905" h="2179320">
                  <a:moveTo>
                    <a:pt x="4026509" y="315163"/>
                  </a:moveTo>
                  <a:lnTo>
                    <a:pt x="4023779" y="312420"/>
                  </a:lnTo>
                  <a:lnTo>
                    <a:pt x="4017060" y="312420"/>
                  </a:lnTo>
                  <a:lnTo>
                    <a:pt x="4014330" y="315163"/>
                  </a:lnTo>
                  <a:lnTo>
                    <a:pt x="4014330" y="321881"/>
                  </a:lnTo>
                  <a:lnTo>
                    <a:pt x="4017060" y="324599"/>
                  </a:lnTo>
                  <a:lnTo>
                    <a:pt x="4023779" y="324599"/>
                  </a:lnTo>
                  <a:lnTo>
                    <a:pt x="4026509" y="321881"/>
                  </a:lnTo>
                  <a:lnTo>
                    <a:pt x="4026509" y="315163"/>
                  </a:lnTo>
                  <a:close/>
                </a:path>
                <a:path w="4192905" h="2179320">
                  <a:moveTo>
                    <a:pt x="4036034" y="2100491"/>
                  </a:moveTo>
                  <a:lnTo>
                    <a:pt x="4033316" y="2097760"/>
                  </a:lnTo>
                  <a:lnTo>
                    <a:pt x="4026585" y="2097760"/>
                  </a:lnTo>
                  <a:lnTo>
                    <a:pt x="4023855" y="2100491"/>
                  </a:lnTo>
                  <a:lnTo>
                    <a:pt x="4023855" y="2107222"/>
                  </a:lnTo>
                  <a:lnTo>
                    <a:pt x="4026585" y="2109940"/>
                  </a:lnTo>
                  <a:lnTo>
                    <a:pt x="4033316" y="2109940"/>
                  </a:lnTo>
                  <a:lnTo>
                    <a:pt x="4036034" y="2107222"/>
                  </a:lnTo>
                  <a:lnTo>
                    <a:pt x="4036034" y="2100491"/>
                  </a:lnTo>
                  <a:close/>
                </a:path>
                <a:path w="4192905" h="2179320">
                  <a:moveTo>
                    <a:pt x="4036872" y="338543"/>
                  </a:moveTo>
                  <a:lnTo>
                    <a:pt x="4034155" y="335813"/>
                  </a:lnTo>
                  <a:lnTo>
                    <a:pt x="4027424" y="335813"/>
                  </a:lnTo>
                  <a:lnTo>
                    <a:pt x="4024706" y="338543"/>
                  </a:lnTo>
                  <a:lnTo>
                    <a:pt x="4024706" y="345262"/>
                  </a:lnTo>
                  <a:lnTo>
                    <a:pt x="4027424" y="347980"/>
                  </a:lnTo>
                  <a:lnTo>
                    <a:pt x="4034155" y="347980"/>
                  </a:lnTo>
                  <a:lnTo>
                    <a:pt x="4036872" y="345262"/>
                  </a:lnTo>
                  <a:lnTo>
                    <a:pt x="4036872" y="338543"/>
                  </a:lnTo>
                  <a:close/>
                </a:path>
                <a:path w="4192905" h="2179320">
                  <a:moveTo>
                    <a:pt x="4046817" y="2077300"/>
                  </a:moveTo>
                  <a:lnTo>
                    <a:pt x="4044086" y="2074570"/>
                  </a:lnTo>
                  <a:lnTo>
                    <a:pt x="4037380" y="2074570"/>
                  </a:lnTo>
                  <a:lnTo>
                    <a:pt x="4034637" y="2077300"/>
                  </a:lnTo>
                  <a:lnTo>
                    <a:pt x="4034637" y="2084031"/>
                  </a:lnTo>
                  <a:lnTo>
                    <a:pt x="4037380" y="2086749"/>
                  </a:lnTo>
                  <a:lnTo>
                    <a:pt x="4044086" y="2086749"/>
                  </a:lnTo>
                  <a:lnTo>
                    <a:pt x="4046817" y="2084031"/>
                  </a:lnTo>
                  <a:lnTo>
                    <a:pt x="4046817" y="2077300"/>
                  </a:lnTo>
                  <a:close/>
                </a:path>
                <a:path w="4192905" h="2179320">
                  <a:moveTo>
                    <a:pt x="4047032" y="362051"/>
                  </a:moveTo>
                  <a:lnTo>
                    <a:pt x="4044302" y="359308"/>
                  </a:lnTo>
                  <a:lnTo>
                    <a:pt x="4037584" y="359308"/>
                  </a:lnTo>
                  <a:lnTo>
                    <a:pt x="4034866" y="362051"/>
                  </a:lnTo>
                  <a:lnTo>
                    <a:pt x="4034866" y="368769"/>
                  </a:lnTo>
                  <a:lnTo>
                    <a:pt x="4037584" y="371487"/>
                  </a:lnTo>
                  <a:lnTo>
                    <a:pt x="4044302" y="371487"/>
                  </a:lnTo>
                  <a:lnTo>
                    <a:pt x="4047032" y="368769"/>
                  </a:lnTo>
                  <a:lnTo>
                    <a:pt x="4047032" y="362051"/>
                  </a:lnTo>
                  <a:close/>
                </a:path>
                <a:path w="4192905" h="2179320">
                  <a:moveTo>
                    <a:pt x="4056773" y="385673"/>
                  </a:moveTo>
                  <a:lnTo>
                    <a:pt x="4054043" y="382943"/>
                  </a:lnTo>
                  <a:lnTo>
                    <a:pt x="4047337" y="382943"/>
                  </a:lnTo>
                  <a:lnTo>
                    <a:pt x="4044594" y="385673"/>
                  </a:lnTo>
                  <a:lnTo>
                    <a:pt x="4044594" y="392404"/>
                  </a:lnTo>
                  <a:lnTo>
                    <a:pt x="4047337" y="395122"/>
                  </a:lnTo>
                  <a:lnTo>
                    <a:pt x="4054043" y="395122"/>
                  </a:lnTo>
                  <a:lnTo>
                    <a:pt x="4056773" y="392404"/>
                  </a:lnTo>
                  <a:lnTo>
                    <a:pt x="4056773" y="385673"/>
                  </a:lnTo>
                  <a:close/>
                </a:path>
                <a:path w="4192905" h="2179320">
                  <a:moveTo>
                    <a:pt x="4057408" y="2053983"/>
                  </a:moveTo>
                  <a:lnTo>
                    <a:pt x="4054678" y="2051253"/>
                  </a:lnTo>
                  <a:lnTo>
                    <a:pt x="4047947" y="2051253"/>
                  </a:lnTo>
                  <a:lnTo>
                    <a:pt x="4045229" y="2053983"/>
                  </a:lnTo>
                  <a:lnTo>
                    <a:pt x="4045229" y="2060714"/>
                  </a:lnTo>
                  <a:lnTo>
                    <a:pt x="4047947" y="2063432"/>
                  </a:lnTo>
                  <a:lnTo>
                    <a:pt x="4054678" y="2063432"/>
                  </a:lnTo>
                  <a:lnTo>
                    <a:pt x="4057408" y="2060714"/>
                  </a:lnTo>
                  <a:lnTo>
                    <a:pt x="4057408" y="2053983"/>
                  </a:lnTo>
                  <a:close/>
                </a:path>
                <a:path w="4192905" h="2179320">
                  <a:moveTo>
                    <a:pt x="4066400" y="409422"/>
                  </a:moveTo>
                  <a:lnTo>
                    <a:pt x="4063669" y="406692"/>
                  </a:lnTo>
                  <a:lnTo>
                    <a:pt x="4056951" y="406692"/>
                  </a:lnTo>
                  <a:lnTo>
                    <a:pt x="4054221" y="409422"/>
                  </a:lnTo>
                  <a:lnTo>
                    <a:pt x="4054221" y="416153"/>
                  </a:lnTo>
                  <a:lnTo>
                    <a:pt x="4056951" y="418871"/>
                  </a:lnTo>
                  <a:lnTo>
                    <a:pt x="4063669" y="418871"/>
                  </a:lnTo>
                  <a:lnTo>
                    <a:pt x="4066400" y="416153"/>
                  </a:lnTo>
                  <a:lnTo>
                    <a:pt x="4066400" y="409422"/>
                  </a:lnTo>
                  <a:close/>
                </a:path>
                <a:path w="4192905" h="2179320">
                  <a:moveTo>
                    <a:pt x="4067670" y="2030552"/>
                  </a:moveTo>
                  <a:lnTo>
                    <a:pt x="4064939" y="2027809"/>
                  </a:lnTo>
                  <a:lnTo>
                    <a:pt x="4058221" y="2027809"/>
                  </a:lnTo>
                  <a:lnTo>
                    <a:pt x="4055491" y="2030552"/>
                  </a:lnTo>
                  <a:lnTo>
                    <a:pt x="4055491" y="2037270"/>
                  </a:lnTo>
                  <a:lnTo>
                    <a:pt x="4058221" y="2039988"/>
                  </a:lnTo>
                  <a:lnTo>
                    <a:pt x="4064939" y="2039988"/>
                  </a:lnTo>
                  <a:lnTo>
                    <a:pt x="4067670" y="2037270"/>
                  </a:lnTo>
                  <a:lnTo>
                    <a:pt x="4067670" y="2030552"/>
                  </a:lnTo>
                  <a:close/>
                </a:path>
                <a:path w="4192905" h="2179320">
                  <a:moveTo>
                    <a:pt x="4075620" y="433285"/>
                  </a:moveTo>
                  <a:lnTo>
                    <a:pt x="4072877" y="430555"/>
                  </a:lnTo>
                  <a:lnTo>
                    <a:pt x="4066171" y="430555"/>
                  </a:lnTo>
                  <a:lnTo>
                    <a:pt x="4063441" y="433285"/>
                  </a:lnTo>
                  <a:lnTo>
                    <a:pt x="4063441" y="440016"/>
                  </a:lnTo>
                  <a:lnTo>
                    <a:pt x="4066171" y="442734"/>
                  </a:lnTo>
                  <a:lnTo>
                    <a:pt x="4072877" y="442734"/>
                  </a:lnTo>
                  <a:lnTo>
                    <a:pt x="4075620" y="440016"/>
                  </a:lnTo>
                  <a:lnTo>
                    <a:pt x="4075620" y="433285"/>
                  </a:lnTo>
                  <a:close/>
                </a:path>
                <a:path w="4192905" h="2179320">
                  <a:moveTo>
                    <a:pt x="4077716" y="2006981"/>
                  </a:moveTo>
                  <a:lnTo>
                    <a:pt x="4074985" y="2004250"/>
                  </a:lnTo>
                  <a:lnTo>
                    <a:pt x="4068267" y="2004250"/>
                  </a:lnTo>
                  <a:lnTo>
                    <a:pt x="4065536" y="2006981"/>
                  </a:lnTo>
                  <a:lnTo>
                    <a:pt x="4065536" y="2013699"/>
                  </a:lnTo>
                  <a:lnTo>
                    <a:pt x="4068267" y="2016429"/>
                  </a:lnTo>
                  <a:lnTo>
                    <a:pt x="4074985" y="2016429"/>
                  </a:lnTo>
                  <a:lnTo>
                    <a:pt x="4077716" y="2013699"/>
                  </a:lnTo>
                  <a:lnTo>
                    <a:pt x="4077716" y="2006981"/>
                  </a:lnTo>
                  <a:close/>
                </a:path>
                <a:path w="4192905" h="2179320">
                  <a:moveTo>
                    <a:pt x="4084624" y="457263"/>
                  </a:moveTo>
                  <a:lnTo>
                    <a:pt x="4081894" y="454520"/>
                  </a:lnTo>
                  <a:lnTo>
                    <a:pt x="4075176" y="454520"/>
                  </a:lnTo>
                  <a:lnTo>
                    <a:pt x="4072458" y="457263"/>
                  </a:lnTo>
                  <a:lnTo>
                    <a:pt x="4072458" y="463981"/>
                  </a:lnTo>
                  <a:lnTo>
                    <a:pt x="4075176" y="466699"/>
                  </a:lnTo>
                  <a:lnTo>
                    <a:pt x="4081894" y="466699"/>
                  </a:lnTo>
                  <a:lnTo>
                    <a:pt x="4084624" y="463981"/>
                  </a:lnTo>
                  <a:lnTo>
                    <a:pt x="4084624" y="457263"/>
                  </a:lnTo>
                  <a:close/>
                </a:path>
                <a:path w="4192905" h="2179320">
                  <a:moveTo>
                    <a:pt x="4087355" y="1983308"/>
                  </a:moveTo>
                  <a:lnTo>
                    <a:pt x="4084624" y="1980577"/>
                  </a:lnTo>
                  <a:lnTo>
                    <a:pt x="4077893" y="1980577"/>
                  </a:lnTo>
                  <a:lnTo>
                    <a:pt x="4075176" y="1983308"/>
                  </a:lnTo>
                  <a:lnTo>
                    <a:pt x="4075176" y="1990026"/>
                  </a:lnTo>
                  <a:lnTo>
                    <a:pt x="4077893" y="1992744"/>
                  </a:lnTo>
                  <a:lnTo>
                    <a:pt x="4084624" y="1992744"/>
                  </a:lnTo>
                  <a:lnTo>
                    <a:pt x="4087355" y="1990026"/>
                  </a:lnTo>
                  <a:lnTo>
                    <a:pt x="4087355" y="1983308"/>
                  </a:lnTo>
                  <a:close/>
                </a:path>
                <a:path w="4192905" h="2179320">
                  <a:moveTo>
                    <a:pt x="4093210" y="481342"/>
                  </a:moveTo>
                  <a:lnTo>
                    <a:pt x="4090479" y="478612"/>
                  </a:lnTo>
                  <a:lnTo>
                    <a:pt x="4083761" y="478612"/>
                  </a:lnTo>
                  <a:lnTo>
                    <a:pt x="4081043" y="481342"/>
                  </a:lnTo>
                  <a:lnTo>
                    <a:pt x="4081043" y="488061"/>
                  </a:lnTo>
                  <a:lnTo>
                    <a:pt x="4083761" y="490791"/>
                  </a:lnTo>
                  <a:lnTo>
                    <a:pt x="4090479" y="490791"/>
                  </a:lnTo>
                  <a:lnTo>
                    <a:pt x="4093210" y="488061"/>
                  </a:lnTo>
                  <a:lnTo>
                    <a:pt x="4093210" y="481342"/>
                  </a:lnTo>
                  <a:close/>
                </a:path>
                <a:path w="4192905" h="2179320">
                  <a:moveTo>
                    <a:pt x="4096766" y="1959495"/>
                  </a:moveTo>
                  <a:lnTo>
                    <a:pt x="4094035" y="1956777"/>
                  </a:lnTo>
                  <a:lnTo>
                    <a:pt x="4087317" y="1956777"/>
                  </a:lnTo>
                  <a:lnTo>
                    <a:pt x="4084586" y="1959495"/>
                  </a:lnTo>
                  <a:lnTo>
                    <a:pt x="4084586" y="1966226"/>
                  </a:lnTo>
                  <a:lnTo>
                    <a:pt x="4087317" y="1968957"/>
                  </a:lnTo>
                  <a:lnTo>
                    <a:pt x="4094035" y="1968957"/>
                  </a:lnTo>
                  <a:lnTo>
                    <a:pt x="4096766" y="1966226"/>
                  </a:lnTo>
                  <a:lnTo>
                    <a:pt x="4096766" y="1959495"/>
                  </a:lnTo>
                  <a:close/>
                </a:path>
                <a:path w="4192905" h="2179320">
                  <a:moveTo>
                    <a:pt x="4101681" y="505523"/>
                  </a:moveTo>
                  <a:lnTo>
                    <a:pt x="4098950" y="502780"/>
                  </a:lnTo>
                  <a:lnTo>
                    <a:pt x="4092244" y="502780"/>
                  </a:lnTo>
                  <a:lnTo>
                    <a:pt x="4089514" y="505523"/>
                  </a:lnTo>
                  <a:lnTo>
                    <a:pt x="4089514" y="512241"/>
                  </a:lnTo>
                  <a:lnTo>
                    <a:pt x="4092244" y="514959"/>
                  </a:lnTo>
                  <a:lnTo>
                    <a:pt x="4098950" y="514959"/>
                  </a:lnTo>
                  <a:lnTo>
                    <a:pt x="4101681" y="512241"/>
                  </a:lnTo>
                  <a:lnTo>
                    <a:pt x="4101681" y="505523"/>
                  </a:lnTo>
                  <a:close/>
                </a:path>
                <a:path w="4192905" h="2179320">
                  <a:moveTo>
                    <a:pt x="4105986" y="1935607"/>
                  </a:moveTo>
                  <a:lnTo>
                    <a:pt x="4103255" y="1932876"/>
                  </a:lnTo>
                  <a:lnTo>
                    <a:pt x="4096537" y="1932876"/>
                  </a:lnTo>
                  <a:lnTo>
                    <a:pt x="4093807" y="1935607"/>
                  </a:lnTo>
                  <a:lnTo>
                    <a:pt x="4093807" y="1942325"/>
                  </a:lnTo>
                  <a:lnTo>
                    <a:pt x="4096537" y="1945043"/>
                  </a:lnTo>
                  <a:lnTo>
                    <a:pt x="4103255" y="1945043"/>
                  </a:lnTo>
                  <a:lnTo>
                    <a:pt x="4105986" y="1942325"/>
                  </a:lnTo>
                  <a:lnTo>
                    <a:pt x="4105986" y="1935607"/>
                  </a:lnTo>
                  <a:close/>
                </a:path>
                <a:path w="4192905" h="2179320">
                  <a:moveTo>
                    <a:pt x="4109758" y="529805"/>
                  </a:moveTo>
                  <a:lnTo>
                    <a:pt x="4107027" y="527062"/>
                  </a:lnTo>
                  <a:lnTo>
                    <a:pt x="4100309" y="527062"/>
                  </a:lnTo>
                  <a:lnTo>
                    <a:pt x="4097578" y="529805"/>
                  </a:lnTo>
                  <a:lnTo>
                    <a:pt x="4097578" y="536524"/>
                  </a:lnTo>
                  <a:lnTo>
                    <a:pt x="4100309" y="539242"/>
                  </a:lnTo>
                  <a:lnTo>
                    <a:pt x="4107027" y="539242"/>
                  </a:lnTo>
                  <a:lnTo>
                    <a:pt x="4109758" y="536524"/>
                  </a:lnTo>
                  <a:lnTo>
                    <a:pt x="4109758" y="529805"/>
                  </a:lnTo>
                  <a:close/>
                </a:path>
                <a:path w="4192905" h="2179320">
                  <a:moveTo>
                    <a:pt x="4114787" y="1911591"/>
                  </a:moveTo>
                  <a:lnTo>
                    <a:pt x="4112056" y="1908860"/>
                  </a:lnTo>
                  <a:lnTo>
                    <a:pt x="4105338" y="1908860"/>
                  </a:lnTo>
                  <a:lnTo>
                    <a:pt x="4102608" y="1911591"/>
                  </a:lnTo>
                  <a:lnTo>
                    <a:pt x="4102608" y="1918309"/>
                  </a:lnTo>
                  <a:lnTo>
                    <a:pt x="4105338" y="1921027"/>
                  </a:lnTo>
                  <a:lnTo>
                    <a:pt x="4112056" y="1921027"/>
                  </a:lnTo>
                  <a:lnTo>
                    <a:pt x="4114787" y="1918309"/>
                  </a:lnTo>
                  <a:lnTo>
                    <a:pt x="4114787" y="1911591"/>
                  </a:lnTo>
                  <a:close/>
                </a:path>
                <a:path w="4192905" h="2179320">
                  <a:moveTo>
                    <a:pt x="4117505" y="554177"/>
                  </a:moveTo>
                  <a:lnTo>
                    <a:pt x="4114774" y="551446"/>
                  </a:lnTo>
                  <a:lnTo>
                    <a:pt x="4108056" y="551446"/>
                  </a:lnTo>
                  <a:lnTo>
                    <a:pt x="4105325" y="554177"/>
                  </a:lnTo>
                  <a:lnTo>
                    <a:pt x="4105325" y="560895"/>
                  </a:lnTo>
                  <a:lnTo>
                    <a:pt x="4108056" y="563626"/>
                  </a:lnTo>
                  <a:lnTo>
                    <a:pt x="4114774" y="563626"/>
                  </a:lnTo>
                  <a:lnTo>
                    <a:pt x="4117505" y="560895"/>
                  </a:lnTo>
                  <a:lnTo>
                    <a:pt x="4117505" y="554177"/>
                  </a:lnTo>
                  <a:close/>
                </a:path>
                <a:path w="4192905" h="2179320">
                  <a:moveTo>
                    <a:pt x="4123359" y="1887474"/>
                  </a:moveTo>
                  <a:lnTo>
                    <a:pt x="4120629" y="1884743"/>
                  </a:lnTo>
                  <a:lnTo>
                    <a:pt x="4113911" y="1884743"/>
                  </a:lnTo>
                  <a:lnTo>
                    <a:pt x="4111180" y="1887474"/>
                  </a:lnTo>
                  <a:lnTo>
                    <a:pt x="4111180" y="1894192"/>
                  </a:lnTo>
                  <a:lnTo>
                    <a:pt x="4113911" y="1896922"/>
                  </a:lnTo>
                  <a:lnTo>
                    <a:pt x="4120629" y="1896922"/>
                  </a:lnTo>
                  <a:lnTo>
                    <a:pt x="4123359" y="1894192"/>
                  </a:lnTo>
                  <a:lnTo>
                    <a:pt x="4123359" y="1887474"/>
                  </a:lnTo>
                  <a:close/>
                </a:path>
                <a:path w="4192905" h="2179320">
                  <a:moveTo>
                    <a:pt x="4131627" y="1863255"/>
                  </a:moveTo>
                  <a:lnTo>
                    <a:pt x="4128897" y="1860524"/>
                  </a:lnTo>
                  <a:lnTo>
                    <a:pt x="4122191" y="1860524"/>
                  </a:lnTo>
                  <a:lnTo>
                    <a:pt x="4119461" y="1863255"/>
                  </a:lnTo>
                  <a:lnTo>
                    <a:pt x="4119461" y="1869973"/>
                  </a:lnTo>
                  <a:lnTo>
                    <a:pt x="4122191" y="1872703"/>
                  </a:lnTo>
                  <a:lnTo>
                    <a:pt x="4128897" y="1872703"/>
                  </a:lnTo>
                  <a:lnTo>
                    <a:pt x="4131627" y="1869973"/>
                  </a:lnTo>
                  <a:lnTo>
                    <a:pt x="4131627" y="1863255"/>
                  </a:lnTo>
                  <a:close/>
                </a:path>
                <a:path w="4192905" h="2179320">
                  <a:moveTo>
                    <a:pt x="4168597" y="1740763"/>
                  </a:moveTo>
                  <a:lnTo>
                    <a:pt x="4165879" y="1738033"/>
                  </a:lnTo>
                  <a:lnTo>
                    <a:pt x="4159148" y="1738033"/>
                  </a:lnTo>
                  <a:lnTo>
                    <a:pt x="4156430" y="1740763"/>
                  </a:lnTo>
                  <a:lnTo>
                    <a:pt x="4156430" y="1747494"/>
                  </a:lnTo>
                  <a:lnTo>
                    <a:pt x="4159148" y="1750212"/>
                  </a:lnTo>
                  <a:lnTo>
                    <a:pt x="4165879" y="1750212"/>
                  </a:lnTo>
                  <a:lnTo>
                    <a:pt x="4168597" y="1747494"/>
                  </a:lnTo>
                  <a:lnTo>
                    <a:pt x="4168597" y="1740763"/>
                  </a:lnTo>
                  <a:close/>
                </a:path>
                <a:path w="4192905" h="2179320">
                  <a:moveTo>
                    <a:pt x="4175087" y="1716011"/>
                  </a:moveTo>
                  <a:lnTo>
                    <a:pt x="4172369" y="1713280"/>
                  </a:lnTo>
                  <a:lnTo>
                    <a:pt x="4165638" y="1713280"/>
                  </a:lnTo>
                  <a:lnTo>
                    <a:pt x="4162920" y="1716011"/>
                  </a:lnTo>
                  <a:lnTo>
                    <a:pt x="4162920" y="1722742"/>
                  </a:lnTo>
                  <a:lnTo>
                    <a:pt x="4165638" y="1725460"/>
                  </a:lnTo>
                  <a:lnTo>
                    <a:pt x="4172369" y="1725460"/>
                  </a:lnTo>
                  <a:lnTo>
                    <a:pt x="4175087" y="1722742"/>
                  </a:lnTo>
                  <a:lnTo>
                    <a:pt x="4175087" y="1716011"/>
                  </a:lnTo>
                  <a:close/>
                </a:path>
                <a:path w="4192905" h="2179320">
                  <a:moveTo>
                    <a:pt x="4187228" y="1666290"/>
                  </a:moveTo>
                  <a:lnTo>
                    <a:pt x="4184497" y="1663560"/>
                  </a:lnTo>
                  <a:lnTo>
                    <a:pt x="4177792" y="1663560"/>
                  </a:lnTo>
                  <a:lnTo>
                    <a:pt x="4175061" y="1666290"/>
                  </a:lnTo>
                  <a:lnTo>
                    <a:pt x="4175061" y="1673009"/>
                  </a:lnTo>
                  <a:lnTo>
                    <a:pt x="4177792" y="1675739"/>
                  </a:lnTo>
                  <a:lnTo>
                    <a:pt x="4184497" y="1675739"/>
                  </a:lnTo>
                  <a:lnTo>
                    <a:pt x="4187228" y="1673009"/>
                  </a:lnTo>
                  <a:lnTo>
                    <a:pt x="4187228" y="1666290"/>
                  </a:lnTo>
                  <a:close/>
                </a:path>
                <a:path w="4192905" h="2179320">
                  <a:moveTo>
                    <a:pt x="4192905" y="1641322"/>
                  </a:moveTo>
                  <a:lnTo>
                    <a:pt x="4190161" y="1638592"/>
                  </a:lnTo>
                  <a:lnTo>
                    <a:pt x="4183456" y="1638592"/>
                  </a:lnTo>
                  <a:lnTo>
                    <a:pt x="4180725" y="1641322"/>
                  </a:lnTo>
                  <a:lnTo>
                    <a:pt x="4180725" y="1648053"/>
                  </a:lnTo>
                  <a:lnTo>
                    <a:pt x="4183456" y="1650771"/>
                  </a:lnTo>
                  <a:lnTo>
                    <a:pt x="4190161" y="1650771"/>
                  </a:lnTo>
                  <a:lnTo>
                    <a:pt x="4192905" y="1648053"/>
                  </a:lnTo>
                  <a:lnTo>
                    <a:pt x="4192905" y="1641322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1585283" y="8468137"/>
              <a:ext cx="4248785" cy="2149475"/>
            </a:xfrm>
            <a:custGeom>
              <a:avLst/>
              <a:gdLst/>
              <a:ahLst/>
              <a:cxnLst/>
              <a:rect l="l" t="t" r="r" b="b"/>
              <a:pathLst>
                <a:path w="4248784" h="2149475">
                  <a:moveTo>
                    <a:pt x="12179" y="696734"/>
                  </a:moveTo>
                  <a:lnTo>
                    <a:pt x="9448" y="694004"/>
                  </a:lnTo>
                  <a:lnTo>
                    <a:pt x="2730" y="694004"/>
                  </a:lnTo>
                  <a:lnTo>
                    <a:pt x="0" y="696734"/>
                  </a:lnTo>
                  <a:lnTo>
                    <a:pt x="0" y="703453"/>
                  </a:lnTo>
                  <a:lnTo>
                    <a:pt x="2730" y="706170"/>
                  </a:lnTo>
                  <a:lnTo>
                    <a:pt x="9448" y="706170"/>
                  </a:lnTo>
                  <a:lnTo>
                    <a:pt x="12179" y="703453"/>
                  </a:lnTo>
                  <a:lnTo>
                    <a:pt x="12179" y="696734"/>
                  </a:lnTo>
                  <a:close/>
                </a:path>
                <a:path w="4248784" h="2149475">
                  <a:moveTo>
                    <a:pt x="17716" y="671741"/>
                  </a:moveTo>
                  <a:lnTo>
                    <a:pt x="14986" y="669023"/>
                  </a:lnTo>
                  <a:lnTo>
                    <a:pt x="8267" y="669023"/>
                  </a:lnTo>
                  <a:lnTo>
                    <a:pt x="5537" y="671741"/>
                  </a:lnTo>
                  <a:lnTo>
                    <a:pt x="5537" y="678484"/>
                  </a:lnTo>
                  <a:lnTo>
                    <a:pt x="8267" y="681202"/>
                  </a:lnTo>
                  <a:lnTo>
                    <a:pt x="14986" y="681202"/>
                  </a:lnTo>
                  <a:lnTo>
                    <a:pt x="17716" y="678484"/>
                  </a:lnTo>
                  <a:lnTo>
                    <a:pt x="17716" y="671741"/>
                  </a:lnTo>
                  <a:close/>
                </a:path>
                <a:path w="4248784" h="2149475">
                  <a:moveTo>
                    <a:pt x="23482" y="646836"/>
                  </a:moveTo>
                  <a:lnTo>
                    <a:pt x="20751" y="644105"/>
                  </a:lnTo>
                  <a:lnTo>
                    <a:pt x="14033" y="644105"/>
                  </a:lnTo>
                  <a:lnTo>
                    <a:pt x="11315" y="646836"/>
                  </a:lnTo>
                  <a:lnTo>
                    <a:pt x="11315" y="653554"/>
                  </a:lnTo>
                  <a:lnTo>
                    <a:pt x="14033" y="656285"/>
                  </a:lnTo>
                  <a:lnTo>
                    <a:pt x="20751" y="656285"/>
                  </a:lnTo>
                  <a:lnTo>
                    <a:pt x="23482" y="653554"/>
                  </a:lnTo>
                  <a:lnTo>
                    <a:pt x="23482" y="646836"/>
                  </a:lnTo>
                  <a:close/>
                </a:path>
                <a:path w="4248784" h="2149475">
                  <a:moveTo>
                    <a:pt x="29654" y="621995"/>
                  </a:moveTo>
                  <a:lnTo>
                    <a:pt x="26936" y="619252"/>
                  </a:lnTo>
                  <a:lnTo>
                    <a:pt x="20205" y="619252"/>
                  </a:lnTo>
                  <a:lnTo>
                    <a:pt x="17487" y="621995"/>
                  </a:lnTo>
                  <a:lnTo>
                    <a:pt x="17487" y="628713"/>
                  </a:lnTo>
                  <a:lnTo>
                    <a:pt x="20205" y="631431"/>
                  </a:lnTo>
                  <a:lnTo>
                    <a:pt x="26936" y="631431"/>
                  </a:lnTo>
                  <a:lnTo>
                    <a:pt x="29654" y="628713"/>
                  </a:lnTo>
                  <a:lnTo>
                    <a:pt x="29654" y="621995"/>
                  </a:lnTo>
                  <a:close/>
                </a:path>
                <a:path w="4248784" h="2149475">
                  <a:moveTo>
                    <a:pt x="36042" y="597204"/>
                  </a:moveTo>
                  <a:lnTo>
                    <a:pt x="33324" y="594487"/>
                  </a:lnTo>
                  <a:lnTo>
                    <a:pt x="26593" y="594487"/>
                  </a:lnTo>
                  <a:lnTo>
                    <a:pt x="23863" y="597204"/>
                  </a:lnTo>
                  <a:lnTo>
                    <a:pt x="23863" y="603935"/>
                  </a:lnTo>
                  <a:lnTo>
                    <a:pt x="26593" y="606666"/>
                  </a:lnTo>
                  <a:lnTo>
                    <a:pt x="33324" y="606666"/>
                  </a:lnTo>
                  <a:lnTo>
                    <a:pt x="36042" y="603935"/>
                  </a:lnTo>
                  <a:lnTo>
                    <a:pt x="36042" y="597204"/>
                  </a:lnTo>
                  <a:close/>
                </a:path>
                <a:path w="4248784" h="2149475">
                  <a:moveTo>
                    <a:pt x="42849" y="572516"/>
                  </a:moveTo>
                  <a:lnTo>
                    <a:pt x="40132" y="569798"/>
                  </a:lnTo>
                  <a:lnTo>
                    <a:pt x="33401" y="569798"/>
                  </a:lnTo>
                  <a:lnTo>
                    <a:pt x="30683" y="572516"/>
                  </a:lnTo>
                  <a:lnTo>
                    <a:pt x="30683" y="579247"/>
                  </a:lnTo>
                  <a:lnTo>
                    <a:pt x="33401" y="581964"/>
                  </a:lnTo>
                  <a:lnTo>
                    <a:pt x="40132" y="581964"/>
                  </a:lnTo>
                  <a:lnTo>
                    <a:pt x="42849" y="579247"/>
                  </a:lnTo>
                  <a:lnTo>
                    <a:pt x="42849" y="572516"/>
                  </a:lnTo>
                  <a:close/>
                </a:path>
                <a:path w="4248784" h="2149475">
                  <a:moveTo>
                    <a:pt x="49860" y="547903"/>
                  </a:moveTo>
                  <a:lnTo>
                    <a:pt x="47129" y="545172"/>
                  </a:lnTo>
                  <a:lnTo>
                    <a:pt x="40424" y="545172"/>
                  </a:lnTo>
                  <a:lnTo>
                    <a:pt x="37680" y="547903"/>
                  </a:lnTo>
                  <a:lnTo>
                    <a:pt x="37680" y="554634"/>
                  </a:lnTo>
                  <a:lnTo>
                    <a:pt x="40424" y="557352"/>
                  </a:lnTo>
                  <a:lnTo>
                    <a:pt x="47129" y="557352"/>
                  </a:lnTo>
                  <a:lnTo>
                    <a:pt x="49860" y="554634"/>
                  </a:lnTo>
                  <a:lnTo>
                    <a:pt x="49860" y="547903"/>
                  </a:lnTo>
                  <a:close/>
                </a:path>
                <a:path w="4248784" h="2149475">
                  <a:moveTo>
                    <a:pt x="57086" y="523379"/>
                  </a:moveTo>
                  <a:lnTo>
                    <a:pt x="54368" y="520649"/>
                  </a:lnTo>
                  <a:lnTo>
                    <a:pt x="47650" y="520649"/>
                  </a:lnTo>
                  <a:lnTo>
                    <a:pt x="44919" y="523379"/>
                  </a:lnTo>
                  <a:lnTo>
                    <a:pt x="44919" y="530110"/>
                  </a:lnTo>
                  <a:lnTo>
                    <a:pt x="47650" y="532828"/>
                  </a:lnTo>
                  <a:lnTo>
                    <a:pt x="54368" y="532828"/>
                  </a:lnTo>
                  <a:lnTo>
                    <a:pt x="57086" y="530110"/>
                  </a:lnTo>
                  <a:lnTo>
                    <a:pt x="57086" y="523379"/>
                  </a:lnTo>
                  <a:close/>
                </a:path>
                <a:path w="4248784" h="2149475">
                  <a:moveTo>
                    <a:pt x="64744" y="498944"/>
                  </a:moveTo>
                  <a:lnTo>
                    <a:pt x="62014" y="496214"/>
                  </a:lnTo>
                  <a:lnTo>
                    <a:pt x="55295" y="496214"/>
                  </a:lnTo>
                  <a:lnTo>
                    <a:pt x="52565" y="498944"/>
                  </a:lnTo>
                  <a:lnTo>
                    <a:pt x="52565" y="505663"/>
                  </a:lnTo>
                  <a:lnTo>
                    <a:pt x="55295" y="508393"/>
                  </a:lnTo>
                  <a:lnTo>
                    <a:pt x="62014" y="508393"/>
                  </a:lnTo>
                  <a:lnTo>
                    <a:pt x="64744" y="505663"/>
                  </a:lnTo>
                  <a:lnTo>
                    <a:pt x="64744" y="498944"/>
                  </a:lnTo>
                  <a:close/>
                </a:path>
                <a:path w="4248784" h="2149475">
                  <a:moveTo>
                    <a:pt x="72580" y="474586"/>
                  </a:moveTo>
                  <a:lnTo>
                    <a:pt x="69862" y="471868"/>
                  </a:lnTo>
                  <a:lnTo>
                    <a:pt x="63144" y="471868"/>
                  </a:lnTo>
                  <a:lnTo>
                    <a:pt x="60413" y="474586"/>
                  </a:lnTo>
                  <a:lnTo>
                    <a:pt x="60413" y="481330"/>
                  </a:lnTo>
                  <a:lnTo>
                    <a:pt x="63144" y="484047"/>
                  </a:lnTo>
                  <a:lnTo>
                    <a:pt x="69862" y="484047"/>
                  </a:lnTo>
                  <a:lnTo>
                    <a:pt x="72580" y="481330"/>
                  </a:lnTo>
                  <a:lnTo>
                    <a:pt x="72580" y="474586"/>
                  </a:lnTo>
                  <a:close/>
                </a:path>
                <a:path w="4248784" h="2149475">
                  <a:moveTo>
                    <a:pt x="80759" y="450329"/>
                  </a:moveTo>
                  <a:lnTo>
                    <a:pt x="78016" y="447611"/>
                  </a:lnTo>
                  <a:lnTo>
                    <a:pt x="71310" y="447611"/>
                  </a:lnTo>
                  <a:lnTo>
                    <a:pt x="68580" y="450329"/>
                  </a:lnTo>
                  <a:lnTo>
                    <a:pt x="68580" y="457060"/>
                  </a:lnTo>
                  <a:lnTo>
                    <a:pt x="71310" y="459790"/>
                  </a:lnTo>
                  <a:lnTo>
                    <a:pt x="78016" y="459790"/>
                  </a:lnTo>
                  <a:lnTo>
                    <a:pt x="80759" y="457060"/>
                  </a:lnTo>
                  <a:lnTo>
                    <a:pt x="80759" y="450329"/>
                  </a:lnTo>
                  <a:close/>
                </a:path>
                <a:path w="4248784" h="2149475">
                  <a:moveTo>
                    <a:pt x="89242" y="426186"/>
                  </a:moveTo>
                  <a:lnTo>
                    <a:pt x="86512" y="423456"/>
                  </a:lnTo>
                  <a:lnTo>
                    <a:pt x="79794" y="423456"/>
                  </a:lnTo>
                  <a:lnTo>
                    <a:pt x="77063" y="426186"/>
                  </a:lnTo>
                  <a:lnTo>
                    <a:pt x="77063" y="432904"/>
                  </a:lnTo>
                  <a:lnTo>
                    <a:pt x="79794" y="435622"/>
                  </a:lnTo>
                  <a:lnTo>
                    <a:pt x="86512" y="435622"/>
                  </a:lnTo>
                  <a:lnTo>
                    <a:pt x="89242" y="432904"/>
                  </a:lnTo>
                  <a:lnTo>
                    <a:pt x="89242" y="426186"/>
                  </a:lnTo>
                  <a:close/>
                </a:path>
                <a:path w="4248784" h="2149475">
                  <a:moveTo>
                    <a:pt x="97929" y="402132"/>
                  </a:moveTo>
                  <a:lnTo>
                    <a:pt x="95199" y="399402"/>
                  </a:lnTo>
                  <a:lnTo>
                    <a:pt x="88480" y="399402"/>
                  </a:lnTo>
                  <a:lnTo>
                    <a:pt x="85750" y="402132"/>
                  </a:lnTo>
                  <a:lnTo>
                    <a:pt x="85750" y="408851"/>
                  </a:lnTo>
                  <a:lnTo>
                    <a:pt x="88480" y="411581"/>
                  </a:lnTo>
                  <a:lnTo>
                    <a:pt x="95199" y="411581"/>
                  </a:lnTo>
                  <a:lnTo>
                    <a:pt x="97929" y="408851"/>
                  </a:lnTo>
                  <a:lnTo>
                    <a:pt x="97929" y="402132"/>
                  </a:lnTo>
                  <a:close/>
                </a:path>
                <a:path w="4248784" h="2149475">
                  <a:moveTo>
                    <a:pt x="106934" y="378180"/>
                  </a:moveTo>
                  <a:lnTo>
                    <a:pt x="104203" y="375450"/>
                  </a:lnTo>
                  <a:lnTo>
                    <a:pt x="97485" y="375450"/>
                  </a:lnTo>
                  <a:lnTo>
                    <a:pt x="94754" y="378180"/>
                  </a:lnTo>
                  <a:lnTo>
                    <a:pt x="94754" y="384911"/>
                  </a:lnTo>
                  <a:lnTo>
                    <a:pt x="97485" y="387629"/>
                  </a:lnTo>
                  <a:lnTo>
                    <a:pt x="104203" y="387629"/>
                  </a:lnTo>
                  <a:lnTo>
                    <a:pt x="106934" y="384911"/>
                  </a:lnTo>
                  <a:lnTo>
                    <a:pt x="106934" y="378180"/>
                  </a:lnTo>
                  <a:close/>
                </a:path>
                <a:path w="4248784" h="2149475">
                  <a:moveTo>
                    <a:pt x="116255" y="354330"/>
                  </a:moveTo>
                  <a:lnTo>
                    <a:pt x="113512" y="351612"/>
                  </a:lnTo>
                  <a:lnTo>
                    <a:pt x="106807" y="351612"/>
                  </a:lnTo>
                  <a:lnTo>
                    <a:pt x="104076" y="354330"/>
                  </a:lnTo>
                  <a:lnTo>
                    <a:pt x="104076" y="361061"/>
                  </a:lnTo>
                  <a:lnTo>
                    <a:pt x="106807" y="363791"/>
                  </a:lnTo>
                  <a:lnTo>
                    <a:pt x="113512" y="363791"/>
                  </a:lnTo>
                  <a:lnTo>
                    <a:pt x="116255" y="361061"/>
                  </a:lnTo>
                  <a:lnTo>
                    <a:pt x="116255" y="354330"/>
                  </a:lnTo>
                  <a:close/>
                </a:path>
                <a:path w="4248784" h="2149475">
                  <a:moveTo>
                    <a:pt x="125882" y="330606"/>
                  </a:moveTo>
                  <a:lnTo>
                    <a:pt x="123164" y="327888"/>
                  </a:lnTo>
                  <a:lnTo>
                    <a:pt x="116433" y="327888"/>
                  </a:lnTo>
                  <a:lnTo>
                    <a:pt x="113703" y="330606"/>
                  </a:lnTo>
                  <a:lnTo>
                    <a:pt x="113703" y="337324"/>
                  </a:lnTo>
                  <a:lnTo>
                    <a:pt x="116433" y="340055"/>
                  </a:lnTo>
                  <a:lnTo>
                    <a:pt x="123164" y="340055"/>
                  </a:lnTo>
                  <a:lnTo>
                    <a:pt x="125882" y="337324"/>
                  </a:lnTo>
                  <a:lnTo>
                    <a:pt x="125882" y="330606"/>
                  </a:lnTo>
                  <a:close/>
                </a:path>
                <a:path w="4248784" h="2149475">
                  <a:moveTo>
                    <a:pt x="135737" y="306984"/>
                  </a:moveTo>
                  <a:lnTo>
                    <a:pt x="133007" y="304266"/>
                  </a:lnTo>
                  <a:lnTo>
                    <a:pt x="126288" y="304266"/>
                  </a:lnTo>
                  <a:lnTo>
                    <a:pt x="123558" y="306984"/>
                  </a:lnTo>
                  <a:lnTo>
                    <a:pt x="123558" y="313715"/>
                  </a:lnTo>
                  <a:lnTo>
                    <a:pt x="126288" y="316433"/>
                  </a:lnTo>
                  <a:lnTo>
                    <a:pt x="133007" y="316433"/>
                  </a:lnTo>
                  <a:lnTo>
                    <a:pt x="135737" y="313715"/>
                  </a:lnTo>
                  <a:lnTo>
                    <a:pt x="135737" y="306984"/>
                  </a:lnTo>
                  <a:close/>
                </a:path>
                <a:path w="4248784" h="2149475">
                  <a:moveTo>
                    <a:pt x="145897" y="283502"/>
                  </a:moveTo>
                  <a:lnTo>
                    <a:pt x="143154" y="280758"/>
                  </a:lnTo>
                  <a:lnTo>
                    <a:pt x="136436" y="280758"/>
                  </a:lnTo>
                  <a:lnTo>
                    <a:pt x="133718" y="283502"/>
                  </a:lnTo>
                  <a:lnTo>
                    <a:pt x="133718" y="290220"/>
                  </a:lnTo>
                  <a:lnTo>
                    <a:pt x="136436" y="292938"/>
                  </a:lnTo>
                  <a:lnTo>
                    <a:pt x="143154" y="292938"/>
                  </a:lnTo>
                  <a:lnTo>
                    <a:pt x="145897" y="290220"/>
                  </a:lnTo>
                  <a:lnTo>
                    <a:pt x="145897" y="283502"/>
                  </a:lnTo>
                  <a:close/>
                </a:path>
                <a:path w="4248784" h="2149475">
                  <a:moveTo>
                    <a:pt x="156248" y="260121"/>
                  </a:moveTo>
                  <a:lnTo>
                    <a:pt x="153530" y="257390"/>
                  </a:lnTo>
                  <a:lnTo>
                    <a:pt x="146799" y="257390"/>
                  </a:lnTo>
                  <a:lnTo>
                    <a:pt x="144081" y="260121"/>
                  </a:lnTo>
                  <a:lnTo>
                    <a:pt x="144081" y="266852"/>
                  </a:lnTo>
                  <a:lnTo>
                    <a:pt x="146799" y="269570"/>
                  </a:lnTo>
                  <a:lnTo>
                    <a:pt x="153530" y="269570"/>
                  </a:lnTo>
                  <a:lnTo>
                    <a:pt x="156248" y="266852"/>
                  </a:lnTo>
                  <a:lnTo>
                    <a:pt x="156248" y="260121"/>
                  </a:lnTo>
                  <a:close/>
                </a:path>
                <a:path w="4248784" h="2149475">
                  <a:moveTo>
                    <a:pt x="177927" y="213741"/>
                  </a:moveTo>
                  <a:lnTo>
                    <a:pt x="175196" y="211023"/>
                  </a:lnTo>
                  <a:lnTo>
                    <a:pt x="168478" y="211023"/>
                  </a:lnTo>
                  <a:lnTo>
                    <a:pt x="165747" y="213741"/>
                  </a:lnTo>
                  <a:lnTo>
                    <a:pt x="165747" y="220459"/>
                  </a:lnTo>
                  <a:lnTo>
                    <a:pt x="168478" y="223189"/>
                  </a:lnTo>
                  <a:lnTo>
                    <a:pt x="175196" y="223189"/>
                  </a:lnTo>
                  <a:lnTo>
                    <a:pt x="177927" y="220459"/>
                  </a:lnTo>
                  <a:lnTo>
                    <a:pt x="177927" y="213741"/>
                  </a:lnTo>
                  <a:close/>
                </a:path>
                <a:path w="4248784" h="2149475">
                  <a:moveTo>
                    <a:pt x="189230" y="190741"/>
                  </a:moveTo>
                  <a:lnTo>
                    <a:pt x="186512" y="188023"/>
                  </a:lnTo>
                  <a:lnTo>
                    <a:pt x="179781" y="188023"/>
                  </a:lnTo>
                  <a:lnTo>
                    <a:pt x="177050" y="190741"/>
                  </a:lnTo>
                  <a:lnTo>
                    <a:pt x="177050" y="197472"/>
                  </a:lnTo>
                  <a:lnTo>
                    <a:pt x="179781" y="200202"/>
                  </a:lnTo>
                  <a:lnTo>
                    <a:pt x="186512" y="200202"/>
                  </a:lnTo>
                  <a:lnTo>
                    <a:pt x="189230" y="197472"/>
                  </a:lnTo>
                  <a:lnTo>
                    <a:pt x="189230" y="190741"/>
                  </a:lnTo>
                  <a:close/>
                </a:path>
                <a:path w="4248784" h="2149475">
                  <a:moveTo>
                    <a:pt x="200660" y="167894"/>
                  </a:moveTo>
                  <a:lnTo>
                    <a:pt x="197916" y="165163"/>
                  </a:lnTo>
                  <a:lnTo>
                    <a:pt x="191211" y="165163"/>
                  </a:lnTo>
                  <a:lnTo>
                    <a:pt x="188480" y="167894"/>
                  </a:lnTo>
                  <a:lnTo>
                    <a:pt x="188480" y="174625"/>
                  </a:lnTo>
                  <a:lnTo>
                    <a:pt x="191211" y="177342"/>
                  </a:lnTo>
                  <a:lnTo>
                    <a:pt x="197916" y="177342"/>
                  </a:lnTo>
                  <a:lnTo>
                    <a:pt x="200660" y="174625"/>
                  </a:lnTo>
                  <a:lnTo>
                    <a:pt x="200660" y="167894"/>
                  </a:lnTo>
                  <a:close/>
                </a:path>
                <a:path w="4248784" h="2149475">
                  <a:moveTo>
                    <a:pt x="212483" y="145173"/>
                  </a:moveTo>
                  <a:lnTo>
                    <a:pt x="209753" y="142443"/>
                  </a:lnTo>
                  <a:lnTo>
                    <a:pt x="203047" y="142443"/>
                  </a:lnTo>
                  <a:lnTo>
                    <a:pt x="200304" y="145173"/>
                  </a:lnTo>
                  <a:lnTo>
                    <a:pt x="200304" y="151904"/>
                  </a:lnTo>
                  <a:lnTo>
                    <a:pt x="203047" y="154622"/>
                  </a:lnTo>
                  <a:lnTo>
                    <a:pt x="209753" y="154622"/>
                  </a:lnTo>
                  <a:lnTo>
                    <a:pt x="212483" y="151904"/>
                  </a:lnTo>
                  <a:lnTo>
                    <a:pt x="212483" y="145173"/>
                  </a:lnTo>
                  <a:close/>
                </a:path>
                <a:path w="4248784" h="2149475">
                  <a:moveTo>
                    <a:pt x="224523" y="122605"/>
                  </a:moveTo>
                  <a:lnTo>
                    <a:pt x="221780" y="119862"/>
                  </a:lnTo>
                  <a:lnTo>
                    <a:pt x="215074" y="119862"/>
                  </a:lnTo>
                  <a:lnTo>
                    <a:pt x="212344" y="122605"/>
                  </a:lnTo>
                  <a:lnTo>
                    <a:pt x="212344" y="129324"/>
                  </a:lnTo>
                  <a:lnTo>
                    <a:pt x="215074" y="132041"/>
                  </a:lnTo>
                  <a:lnTo>
                    <a:pt x="221780" y="132041"/>
                  </a:lnTo>
                  <a:lnTo>
                    <a:pt x="224523" y="129324"/>
                  </a:lnTo>
                  <a:lnTo>
                    <a:pt x="224523" y="122605"/>
                  </a:lnTo>
                  <a:close/>
                </a:path>
                <a:path w="4248784" h="2149475">
                  <a:moveTo>
                    <a:pt x="236880" y="100164"/>
                  </a:moveTo>
                  <a:lnTo>
                    <a:pt x="234149" y="97434"/>
                  </a:lnTo>
                  <a:lnTo>
                    <a:pt x="227431" y="97434"/>
                  </a:lnTo>
                  <a:lnTo>
                    <a:pt x="224701" y="100164"/>
                  </a:lnTo>
                  <a:lnTo>
                    <a:pt x="224701" y="106883"/>
                  </a:lnTo>
                  <a:lnTo>
                    <a:pt x="227431" y="109613"/>
                  </a:lnTo>
                  <a:lnTo>
                    <a:pt x="234149" y="109613"/>
                  </a:lnTo>
                  <a:lnTo>
                    <a:pt x="236880" y="106883"/>
                  </a:lnTo>
                  <a:lnTo>
                    <a:pt x="236880" y="100164"/>
                  </a:lnTo>
                  <a:close/>
                </a:path>
                <a:path w="4248784" h="2149475">
                  <a:moveTo>
                    <a:pt x="249440" y="77876"/>
                  </a:moveTo>
                  <a:lnTo>
                    <a:pt x="246722" y="75133"/>
                  </a:lnTo>
                  <a:lnTo>
                    <a:pt x="239991" y="75133"/>
                  </a:lnTo>
                  <a:lnTo>
                    <a:pt x="237261" y="77876"/>
                  </a:lnTo>
                  <a:lnTo>
                    <a:pt x="237261" y="84594"/>
                  </a:lnTo>
                  <a:lnTo>
                    <a:pt x="239991" y="87312"/>
                  </a:lnTo>
                  <a:lnTo>
                    <a:pt x="246722" y="87312"/>
                  </a:lnTo>
                  <a:lnTo>
                    <a:pt x="249440" y="84594"/>
                  </a:lnTo>
                  <a:lnTo>
                    <a:pt x="249440" y="77876"/>
                  </a:lnTo>
                  <a:close/>
                </a:path>
                <a:path w="4248784" h="2149475">
                  <a:moveTo>
                    <a:pt x="275412" y="33743"/>
                  </a:moveTo>
                  <a:lnTo>
                    <a:pt x="272669" y="31013"/>
                  </a:lnTo>
                  <a:lnTo>
                    <a:pt x="265963" y="31013"/>
                  </a:lnTo>
                  <a:lnTo>
                    <a:pt x="263232" y="33743"/>
                  </a:lnTo>
                  <a:lnTo>
                    <a:pt x="263232" y="40462"/>
                  </a:lnTo>
                  <a:lnTo>
                    <a:pt x="265963" y="43192"/>
                  </a:lnTo>
                  <a:lnTo>
                    <a:pt x="272669" y="43192"/>
                  </a:lnTo>
                  <a:lnTo>
                    <a:pt x="275412" y="40462"/>
                  </a:lnTo>
                  <a:lnTo>
                    <a:pt x="275412" y="33743"/>
                  </a:lnTo>
                  <a:close/>
                </a:path>
                <a:path w="4248784" h="2149475">
                  <a:moveTo>
                    <a:pt x="288709" y="11925"/>
                  </a:moveTo>
                  <a:lnTo>
                    <a:pt x="285978" y="9194"/>
                  </a:lnTo>
                  <a:lnTo>
                    <a:pt x="279260" y="9194"/>
                  </a:lnTo>
                  <a:lnTo>
                    <a:pt x="276542" y="11925"/>
                  </a:lnTo>
                  <a:lnTo>
                    <a:pt x="276542" y="18643"/>
                  </a:lnTo>
                  <a:lnTo>
                    <a:pt x="279260" y="21374"/>
                  </a:lnTo>
                  <a:lnTo>
                    <a:pt x="285978" y="21374"/>
                  </a:lnTo>
                  <a:lnTo>
                    <a:pt x="288709" y="18643"/>
                  </a:lnTo>
                  <a:lnTo>
                    <a:pt x="288709" y="11925"/>
                  </a:lnTo>
                  <a:close/>
                </a:path>
                <a:path w="4248784" h="2149475">
                  <a:moveTo>
                    <a:pt x="328180" y="2730"/>
                  </a:moveTo>
                  <a:lnTo>
                    <a:pt x="325462" y="0"/>
                  </a:lnTo>
                  <a:lnTo>
                    <a:pt x="318731" y="0"/>
                  </a:lnTo>
                  <a:lnTo>
                    <a:pt x="316001" y="2730"/>
                  </a:lnTo>
                  <a:lnTo>
                    <a:pt x="316001" y="9448"/>
                  </a:lnTo>
                  <a:lnTo>
                    <a:pt x="318731" y="12179"/>
                  </a:lnTo>
                  <a:lnTo>
                    <a:pt x="325462" y="12179"/>
                  </a:lnTo>
                  <a:lnTo>
                    <a:pt x="328180" y="9448"/>
                  </a:lnTo>
                  <a:lnTo>
                    <a:pt x="328180" y="2730"/>
                  </a:lnTo>
                  <a:close/>
                </a:path>
                <a:path w="4248784" h="2149475">
                  <a:moveTo>
                    <a:pt x="4004195" y="123748"/>
                  </a:moveTo>
                  <a:lnTo>
                    <a:pt x="4001478" y="121018"/>
                  </a:lnTo>
                  <a:lnTo>
                    <a:pt x="3994747" y="121018"/>
                  </a:lnTo>
                  <a:lnTo>
                    <a:pt x="3992016" y="123748"/>
                  </a:lnTo>
                  <a:lnTo>
                    <a:pt x="3992016" y="130467"/>
                  </a:lnTo>
                  <a:lnTo>
                    <a:pt x="3994747" y="133197"/>
                  </a:lnTo>
                  <a:lnTo>
                    <a:pt x="4001478" y="133197"/>
                  </a:lnTo>
                  <a:lnTo>
                    <a:pt x="4004195" y="130467"/>
                  </a:lnTo>
                  <a:lnTo>
                    <a:pt x="4004195" y="123748"/>
                  </a:lnTo>
                  <a:close/>
                </a:path>
                <a:path w="4248784" h="2149475">
                  <a:moveTo>
                    <a:pt x="4023664" y="100164"/>
                  </a:moveTo>
                  <a:lnTo>
                    <a:pt x="4020947" y="97434"/>
                  </a:lnTo>
                  <a:lnTo>
                    <a:pt x="4014228" y="97434"/>
                  </a:lnTo>
                  <a:lnTo>
                    <a:pt x="4011498" y="100164"/>
                  </a:lnTo>
                  <a:lnTo>
                    <a:pt x="4011498" y="106883"/>
                  </a:lnTo>
                  <a:lnTo>
                    <a:pt x="4014228" y="109613"/>
                  </a:lnTo>
                  <a:lnTo>
                    <a:pt x="4020947" y="109613"/>
                  </a:lnTo>
                  <a:lnTo>
                    <a:pt x="4023664" y="106883"/>
                  </a:lnTo>
                  <a:lnTo>
                    <a:pt x="4023664" y="100164"/>
                  </a:lnTo>
                  <a:close/>
                </a:path>
                <a:path w="4248784" h="2149475">
                  <a:moveTo>
                    <a:pt x="4036034" y="122605"/>
                  </a:moveTo>
                  <a:lnTo>
                    <a:pt x="4033304" y="119862"/>
                  </a:lnTo>
                  <a:lnTo>
                    <a:pt x="4026585" y="119862"/>
                  </a:lnTo>
                  <a:lnTo>
                    <a:pt x="4023855" y="122605"/>
                  </a:lnTo>
                  <a:lnTo>
                    <a:pt x="4023855" y="129324"/>
                  </a:lnTo>
                  <a:lnTo>
                    <a:pt x="4026585" y="132041"/>
                  </a:lnTo>
                  <a:lnTo>
                    <a:pt x="4033304" y="132041"/>
                  </a:lnTo>
                  <a:lnTo>
                    <a:pt x="4036034" y="129324"/>
                  </a:lnTo>
                  <a:lnTo>
                    <a:pt x="4036034" y="122605"/>
                  </a:lnTo>
                  <a:close/>
                </a:path>
                <a:path w="4248784" h="2149475">
                  <a:moveTo>
                    <a:pt x="4048074" y="145173"/>
                  </a:moveTo>
                  <a:lnTo>
                    <a:pt x="4045343" y="142443"/>
                  </a:lnTo>
                  <a:lnTo>
                    <a:pt x="4038638" y="142443"/>
                  </a:lnTo>
                  <a:lnTo>
                    <a:pt x="4035895" y="145173"/>
                  </a:lnTo>
                  <a:lnTo>
                    <a:pt x="4035895" y="151904"/>
                  </a:lnTo>
                  <a:lnTo>
                    <a:pt x="4038638" y="154622"/>
                  </a:lnTo>
                  <a:lnTo>
                    <a:pt x="4045343" y="154622"/>
                  </a:lnTo>
                  <a:lnTo>
                    <a:pt x="4048074" y="151904"/>
                  </a:lnTo>
                  <a:lnTo>
                    <a:pt x="4048074" y="145173"/>
                  </a:lnTo>
                  <a:close/>
                </a:path>
                <a:path w="4248784" h="2149475">
                  <a:moveTo>
                    <a:pt x="4051312" y="214604"/>
                  </a:moveTo>
                  <a:lnTo>
                    <a:pt x="4048595" y="211874"/>
                  </a:lnTo>
                  <a:lnTo>
                    <a:pt x="4041864" y="211874"/>
                  </a:lnTo>
                  <a:lnTo>
                    <a:pt x="4039133" y="214604"/>
                  </a:lnTo>
                  <a:lnTo>
                    <a:pt x="4039133" y="221322"/>
                  </a:lnTo>
                  <a:lnTo>
                    <a:pt x="4041864" y="224053"/>
                  </a:lnTo>
                  <a:lnTo>
                    <a:pt x="4048595" y="224053"/>
                  </a:lnTo>
                  <a:lnTo>
                    <a:pt x="4051312" y="221322"/>
                  </a:lnTo>
                  <a:lnTo>
                    <a:pt x="4051312" y="214604"/>
                  </a:lnTo>
                  <a:close/>
                </a:path>
                <a:path w="4248784" h="2149475">
                  <a:moveTo>
                    <a:pt x="4059809" y="2139962"/>
                  </a:moveTo>
                  <a:lnTo>
                    <a:pt x="4057078" y="2137245"/>
                  </a:lnTo>
                  <a:lnTo>
                    <a:pt x="4050360" y="2137245"/>
                  </a:lnTo>
                  <a:lnTo>
                    <a:pt x="4047629" y="2139962"/>
                  </a:lnTo>
                  <a:lnTo>
                    <a:pt x="4047629" y="2146681"/>
                  </a:lnTo>
                  <a:lnTo>
                    <a:pt x="4050360" y="2149411"/>
                  </a:lnTo>
                  <a:lnTo>
                    <a:pt x="4057078" y="2149411"/>
                  </a:lnTo>
                  <a:lnTo>
                    <a:pt x="4059809" y="2146681"/>
                  </a:lnTo>
                  <a:lnTo>
                    <a:pt x="4059809" y="2139962"/>
                  </a:lnTo>
                  <a:close/>
                </a:path>
                <a:path w="4248784" h="2149475">
                  <a:moveTo>
                    <a:pt x="4059809" y="167894"/>
                  </a:moveTo>
                  <a:lnTo>
                    <a:pt x="4057078" y="165163"/>
                  </a:lnTo>
                  <a:lnTo>
                    <a:pt x="4050360" y="165163"/>
                  </a:lnTo>
                  <a:lnTo>
                    <a:pt x="4047629" y="167894"/>
                  </a:lnTo>
                  <a:lnTo>
                    <a:pt x="4047629" y="174625"/>
                  </a:lnTo>
                  <a:lnTo>
                    <a:pt x="4050360" y="177342"/>
                  </a:lnTo>
                  <a:lnTo>
                    <a:pt x="4057078" y="177342"/>
                  </a:lnTo>
                  <a:lnTo>
                    <a:pt x="4059809" y="174625"/>
                  </a:lnTo>
                  <a:lnTo>
                    <a:pt x="4059809" y="167894"/>
                  </a:lnTo>
                  <a:close/>
                </a:path>
                <a:path w="4248784" h="2149475">
                  <a:moveTo>
                    <a:pt x="4062412" y="237667"/>
                  </a:moveTo>
                  <a:lnTo>
                    <a:pt x="4059694" y="234937"/>
                  </a:lnTo>
                  <a:lnTo>
                    <a:pt x="4052963" y="234937"/>
                  </a:lnTo>
                  <a:lnTo>
                    <a:pt x="4050233" y="237667"/>
                  </a:lnTo>
                  <a:lnTo>
                    <a:pt x="4050233" y="244386"/>
                  </a:lnTo>
                  <a:lnTo>
                    <a:pt x="4052963" y="247116"/>
                  </a:lnTo>
                  <a:lnTo>
                    <a:pt x="4059694" y="247116"/>
                  </a:lnTo>
                  <a:lnTo>
                    <a:pt x="4062412" y="244386"/>
                  </a:lnTo>
                  <a:lnTo>
                    <a:pt x="4062412" y="237667"/>
                  </a:lnTo>
                  <a:close/>
                </a:path>
                <a:path w="4248784" h="2149475">
                  <a:moveTo>
                    <a:pt x="4071315" y="2117115"/>
                  </a:moveTo>
                  <a:lnTo>
                    <a:pt x="4068584" y="2114385"/>
                  </a:lnTo>
                  <a:lnTo>
                    <a:pt x="4061866" y="2114385"/>
                  </a:lnTo>
                  <a:lnTo>
                    <a:pt x="4059148" y="2117115"/>
                  </a:lnTo>
                  <a:lnTo>
                    <a:pt x="4059148" y="2123833"/>
                  </a:lnTo>
                  <a:lnTo>
                    <a:pt x="4061866" y="2126564"/>
                  </a:lnTo>
                  <a:lnTo>
                    <a:pt x="4068584" y="2126564"/>
                  </a:lnTo>
                  <a:lnTo>
                    <a:pt x="4071315" y="2123833"/>
                  </a:lnTo>
                  <a:lnTo>
                    <a:pt x="4071315" y="2117115"/>
                  </a:lnTo>
                  <a:close/>
                </a:path>
                <a:path w="4248784" h="2149475">
                  <a:moveTo>
                    <a:pt x="4071315" y="190741"/>
                  </a:moveTo>
                  <a:lnTo>
                    <a:pt x="4068584" y="188023"/>
                  </a:lnTo>
                  <a:lnTo>
                    <a:pt x="4061866" y="188023"/>
                  </a:lnTo>
                  <a:lnTo>
                    <a:pt x="4059148" y="190741"/>
                  </a:lnTo>
                  <a:lnTo>
                    <a:pt x="4059148" y="197472"/>
                  </a:lnTo>
                  <a:lnTo>
                    <a:pt x="4061866" y="200202"/>
                  </a:lnTo>
                  <a:lnTo>
                    <a:pt x="4068584" y="200202"/>
                  </a:lnTo>
                  <a:lnTo>
                    <a:pt x="4071315" y="197472"/>
                  </a:lnTo>
                  <a:lnTo>
                    <a:pt x="4071315" y="190741"/>
                  </a:lnTo>
                  <a:close/>
                </a:path>
                <a:path w="4248784" h="2149475">
                  <a:moveTo>
                    <a:pt x="4073194" y="260845"/>
                  </a:moveTo>
                  <a:lnTo>
                    <a:pt x="4070464" y="258114"/>
                  </a:lnTo>
                  <a:lnTo>
                    <a:pt x="4063758" y="258114"/>
                  </a:lnTo>
                  <a:lnTo>
                    <a:pt x="4061015" y="260845"/>
                  </a:lnTo>
                  <a:lnTo>
                    <a:pt x="4061015" y="267576"/>
                  </a:lnTo>
                  <a:lnTo>
                    <a:pt x="4063758" y="270294"/>
                  </a:lnTo>
                  <a:lnTo>
                    <a:pt x="4070464" y="270294"/>
                  </a:lnTo>
                  <a:lnTo>
                    <a:pt x="4073194" y="267576"/>
                  </a:lnTo>
                  <a:lnTo>
                    <a:pt x="4073194" y="260845"/>
                  </a:lnTo>
                  <a:close/>
                </a:path>
                <a:path w="4248784" h="2149475">
                  <a:moveTo>
                    <a:pt x="4082631" y="2094115"/>
                  </a:moveTo>
                  <a:lnTo>
                    <a:pt x="4079900" y="2091385"/>
                  </a:lnTo>
                  <a:lnTo>
                    <a:pt x="4073182" y="2091385"/>
                  </a:lnTo>
                  <a:lnTo>
                    <a:pt x="4070451" y="2094115"/>
                  </a:lnTo>
                  <a:lnTo>
                    <a:pt x="4070451" y="2100846"/>
                  </a:lnTo>
                  <a:lnTo>
                    <a:pt x="4073182" y="2103564"/>
                  </a:lnTo>
                  <a:lnTo>
                    <a:pt x="4079900" y="2103564"/>
                  </a:lnTo>
                  <a:lnTo>
                    <a:pt x="4082631" y="2100846"/>
                  </a:lnTo>
                  <a:lnTo>
                    <a:pt x="4082631" y="2094115"/>
                  </a:lnTo>
                  <a:close/>
                </a:path>
                <a:path w="4248784" h="2149475">
                  <a:moveTo>
                    <a:pt x="4082631" y="213741"/>
                  </a:moveTo>
                  <a:lnTo>
                    <a:pt x="4079900" y="211023"/>
                  </a:lnTo>
                  <a:lnTo>
                    <a:pt x="4073182" y="211023"/>
                  </a:lnTo>
                  <a:lnTo>
                    <a:pt x="4070451" y="213741"/>
                  </a:lnTo>
                  <a:lnTo>
                    <a:pt x="4070451" y="220459"/>
                  </a:lnTo>
                  <a:lnTo>
                    <a:pt x="4073182" y="223189"/>
                  </a:lnTo>
                  <a:lnTo>
                    <a:pt x="4079900" y="223189"/>
                  </a:lnTo>
                  <a:lnTo>
                    <a:pt x="4082631" y="220459"/>
                  </a:lnTo>
                  <a:lnTo>
                    <a:pt x="4082631" y="213741"/>
                  </a:lnTo>
                  <a:close/>
                </a:path>
                <a:path w="4248784" h="2149475">
                  <a:moveTo>
                    <a:pt x="4083786" y="284162"/>
                  </a:moveTo>
                  <a:lnTo>
                    <a:pt x="4081056" y="281444"/>
                  </a:lnTo>
                  <a:lnTo>
                    <a:pt x="4074325" y="281444"/>
                  </a:lnTo>
                  <a:lnTo>
                    <a:pt x="4071607" y="284162"/>
                  </a:lnTo>
                  <a:lnTo>
                    <a:pt x="4071607" y="290893"/>
                  </a:lnTo>
                  <a:lnTo>
                    <a:pt x="4074325" y="293624"/>
                  </a:lnTo>
                  <a:lnTo>
                    <a:pt x="4081056" y="293624"/>
                  </a:lnTo>
                  <a:lnTo>
                    <a:pt x="4083786" y="290893"/>
                  </a:lnTo>
                  <a:lnTo>
                    <a:pt x="4083786" y="284162"/>
                  </a:lnTo>
                  <a:close/>
                </a:path>
                <a:path w="4248784" h="2149475">
                  <a:moveTo>
                    <a:pt x="4093514" y="2071001"/>
                  </a:moveTo>
                  <a:lnTo>
                    <a:pt x="4090784" y="2068258"/>
                  </a:lnTo>
                  <a:lnTo>
                    <a:pt x="4084066" y="2068258"/>
                  </a:lnTo>
                  <a:lnTo>
                    <a:pt x="4081335" y="2071001"/>
                  </a:lnTo>
                  <a:lnTo>
                    <a:pt x="4081335" y="2077720"/>
                  </a:lnTo>
                  <a:lnTo>
                    <a:pt x="4084066" y="2080437"/>
                  </a:lnTo>
                  <a:lnTo>
                    <a:pt x="4090784" y="2080437"/>
                  </a:lnTo>
                  <a:lnTo>
                    <a:pt x="4093514" y="2077720"/>
                  </a:lnTo>
                  <a:lnTo>
                    <a:pt x="4093514" y="2071001"/>
                  </a:lnTo>
                  <a:close/>
                </a:path>
                <a:path w="4248784" h="2149475">
                  <a:moveTo>
                    <a:pt x="4093514" y="236867"/>
                  </a:moveTo>
                  <a:lnTo>
                    <a:pt x="4090784" y="234137"/>
                  </a:lnTo>
                  <a:lnTo>
                    <a:pt x="4084066" y="234137"/>
                  </a:lnTo>
                  <a:lnTo>
                    <a:pt x="4081335" y="236867"/>
                  </a:lnTo>
                  <a:lnTo>
                    <a:pt x="4081335" y="243598"/>
                  </a:lnTo>
                  <a:lnTo>
                    <a:pt x="4084066" y="246316"/>
                  </a:lnTo>
                  <a:lnTo>
                    <a:pt x="4090784" y="246316"/>
                  </a:lnTo>
                  <a:lnTo>
                    <a:pt x="4093514" y="243598"/>
                  </a:lnTo>
                  <a:lnTo>
                    <a:pt x="4093514" y="236867"/>
                  </a:lnTo>
                  <a:close/>
                </a:path>
                <a:path w="4248784" h="2149475">
                  <a:moveTo>
                    <a:pt x="4094048" y="307606"/>
                  </a:moveTo>
                  <a:lnTo>
                    <a:pt x="4091317" y="304876"/>
                  </a:lnTo>
                  <a:lnTo>
                    <a:pt x="4084599" y="304876"/>
                  </a:lnTo>
                  <a:lnTo>
                    <a:pt x="4081869" y="307606"/>
                  </a:lnTo>
                  <a:lnTo>
                    <a:pt x="4081869" y="314337"/>
                  </a:lnTo>
                  <a:lnTo>
                    <a:pt x="4084599" y="317055"/>
                  </a:lnTo>
                  <a:lnTo>
                    <a:pt x="4091317" y="317055"/>
                  </a:lnTo>
                  <a:lnTo>
                    <a:pt x="4094048" y="314337"/>
                  </a:lnTo>
                  <a:lnTo>
                    <a:pt x="4094048" y="307606"/>
                  </a:lnTo>
                  <a:close/>
                </a:path>
                <a:path w="4248784" h="2149475">
                  <a:moveTo>
                    <a:pt x="4104094" y="331165"/>
                  </a:moveTo>
                  <a:lnTo>
                    <a:pt x="4101363" y="328434"/>
                  </a:lnTo>
                  <a:lnTo>
                    <a:pt x="4094645" y="328434"/>
                  </a:lnTo>
                  <a:lnTo>
                    <a:pt x="4091914" y="331165"/>
                  </a:lnTo>
                  <a:lnTo>
                    <a:pt x="4091914" y="337896"/>
                  </a:lnTo>
                  <a:lnTo>
                    <a:pt x="4094645" y="340614"/>
                  </a:lnTo>
                  <a:lnTo>
                    <a:pt x="4101363" y="340614"/>
                  </a:lnTo>
                  <a:lnTo>
                    <a:pt x="4104094" y="337896"/>
                  </a:lnTo>
                  <a:lnTo>
                    <a:pt x="4104094" y="331165"/>
                  </a:lnTo>
                  <a:close/>
                </a:path>
                <a:path w="4248784" h="2149475">
                  <a:moveTo>
                    <a:pt x="4104297" y="2047748"/>
                  </a:moveTo>
                  <a:lnTo>
                    <a:pt x="4101579" y="2045017"/>
                  </a:lnTo>
                  <a:lnTo>
                    <a:pt x="4094848" y="2045017"/>
                  </a:lnTo>
                  <a:lnTo>
                    <a:pt x="4092117" y="2047748"/>
                  </a:lnTo>
                  <a:lnTo>
                    <a:pt x="4092117" y="2054466"/>
                  </a:lnTo>
                  <a:lnTo>
                    <a:pt x="4094848" y="2057196"/>
                  </a:lnTo>
                  <a:lnTo>
                    <a:pt x="4101579" y="2057196"/>
                  </a:lnTo>
                  <a:lnTo>
                    <a:pt x="4104297" y="2054466"/>
                  </a:lnTo>
                  <a:lnTo>
                    <a:pt x="4104297" y="2047748"/>
                  </a:lnTo>
                  <a:close/>
                </a:path>
                <a:path w="4248784" h="2149475">
                  <a:moveTo>
                    <a:pt x="4104297" y="260121"/>
                  </a:moveTo>
                  <a:lnTo>
                    <a:pt x="4101579" y="257390"/>
                  </a:lnTo>
                  <a:lnTo>
                    <a:pt x="4094848" y="257390"/>
                  </a:lnTo>
                  <a:lnTo>
                    <a:pt x="4092117" y="260121"/>
                  </a:lnTo>
                  <a:lnTo>
                    <a:pt x="4092117" y="266852"/>
                  </a:lnTo>
                  <a:lnTo>
                    <a:pt x="4094848" y="269570"/>
                  </a:lnTo>
                  <a:lnTo>
                    <a:pt x="4101579" y="269570"/>
                  </a:lnTo>
                  <a:lnTo>
                    <a:pt x="4104297" y="266852"/>
                  </a:lnTo>
                  <a:lnTo>
                    <a:pt x="4104297" y="260121"/>
                  </a:lnTo>
                  <a:close/>
                </a:path>
                <a:path w="4248784" h="2149475">
                  <a:moveTo>
                    <a:pt x="4113733" y="354850"/>
                  </a:moveTo>
                  <a:lnTo>
                    <a:pt x="4111002" y="352120"/>
                  </a:lnTo>
                  <a:lnTo>
                    <a:pt x="4104271" y="352120"/>
                  </a:lnTo>
                  <a:lnTo>
                    <a:pt x="4101554" y="354850"/>
                  </a:lnTo>
                  <a:lnTo>
                    <a:pt x="4101554" y="361581"/>
                  </a:lnTo>
                  <a:lnTo>
                    <a:pt x="4104271" y="364299"/>
                  </a:lnTo>
                  <a:lnTo>
                    <a:pt x="4111002" y="364299"/>
                  </a:lnTo>
                  <a:lnTo>
                    <a:pt x="4113733" y="361581"/>
                  </a:lnTo>
                  <a:lnTo>
                    <a:pt x="4113733" y="354850"/>
                  </a:lnTo>
                  <a:close/>
                </a:path>
                <a:path w="4248784" h="2149475">
                  <a:moveTo>
                    <a:pt x="4114660" y="2024380"/>
                  </a:moveTo>
                  <a:lnTo>
                    <a:pt x="4111929" y="2021636"/>
                  </a:lnTo>
                  <a:lnTo>
                    <a:pt x="4105211" y="2021636"/>
                  </a:lnTo>
                  <a:lnTo>
                    <a:pt x="4102481" y="2024380"/>
                  </a:lnTo>
                  <a:lnTo>
                    <a:pt x="4102481" y="2031098"/>
                  </a:lnTo>
                  <a:lnTo>
                    <a:pt x="4105211" y="2033816"/>
                  </a:lnTo>
                  <a:lnTo>
                    <a:pt x="4111929" y="2033816"/>
                  </a:lnTo>
                  <a:lnTo>
                    <a:pt x="4114660" y="2031098"/>
                  </a:lnTo>
                  <a:lnTo>
                    <a:pt x="4114660" y="2024380"/>
                  </a:lnTo>
                  <a:close/>
                </a:path>
                <a:path w="4248784" h="2149475">
                  <a:moveTo>
                    <a:pt x="4114660" y="283502"/>
                  </a:moveTo>
                  <a:lnTo>
                    <a:pt x="4111929" y="280758"/>
                  </a:lnTo>
                  <a:lnTo>
                    <a:pt x="4105211" y="280758"/>
                  </a:lnTo>
                  <a:lnTo>
                    <a:pt x="4102481" y="283502"/>
                  </a:lnTo>
                  <a:lnTo>
                    <a:pt x="4102481" y="290220"/>
                  </a:lnTo>
                  <a:lnTo>
                    <a:pt x="4105211" y="292938"/>
                  </a:lnTo>
                  <a:lnTo>
                    <a:pt x="4111929" y="292938"/>
                  </a:lnTo>
                  <a:lnTo>
                    <a:pt x="4114660" y="290220"/>
                  </a:lnTo>
                  <a:lnTo>
                    <a:pt x="4114660" y="283502"/>
                  </a:lnTo>
                  <a:close/>
                </a:path>
                <a:path w="4248784" h="2149475">
                  <a:moveTo>
                    <a:pt x="4123144" y="378650"/>
                  </a:moveTo>
                  <a:lnTo>
                    <a:pt x="4120413" y="375907"/>
                  </a:lnTo>
                  <a:lnTo>
                    <a:pt x="4113695" y="375907"/>
                  </a:lnTo>
                  <a:lnTo>
                    <a:pt x="4110964" y="378650"/>
                  </a:lnTo>
                  <a:lnTo>
                    <a:pt x="4110964" y="385368"/>
                  </a:lnTo>
                  <a:lnTo>
                    <a:pt x="4113695" y="388086"/>
                  </a:lnTo>
                  <a:lnTo>
                    <a:pt x="4120413" y="388086"/>
                  </a:lnTo>
                  <a:lnTo>
                    <a:pt x="4123144" y="385368"/>
                  </a:lnTo>
                  <a:lnTo>
                    <a:pt x="4123144" y="378650"/>
                  </a:lnTo>
                  <a:close/>
                </a:path>
                <a:path w="4248784" h="2149475">
                  <a:moveTo>
                    <a:pt x="4124833" y="2000872"/>
                  </a:moveTo>
                  <a:lnTo>
                    <a:pt x="4122102" y="1998141"/>
                  </a:lnTo>
                  <a:lnTo>
                    <a:pt x="4115384" y="1998141"/>
                  </a:lnTo>
                  <a:lnTo>
                    <a:pt x="4112653" y="2000872"/>
                  </a:lnTo>
                  <a:lnTo>
                    <a:pt x="4112653" y="2007603"/>
                  </a:lnTo>
                  <a:lnTo>
                    <a:pt x="4115384" y="2010321"/>
                  </a:lnTo>
                  <a:lnTo>
                    <a:pt x="4122102" y="2010321"/>
                  </a:lnTo>
                  <a:lnTo>
                    <a:pt x="4124833" y="2007603"/>
                  </a:lnTo>
                  <a:lnTo>
                    <a:pt x="4124833" y="2000872"/>
                  </a:lnTo>
                  <a:close/>
                </a:path>
                <a:path w="4248784" h="2149475">
                  <a:moveTo>
                    <a:pt x="4124833" y="306984"/>
                  </a:moveTo>
                  <a:lnTo>
                    <a:pt x="4122102" y="304266"/>
                  </a:lnTo>
                  <a:lnTo>
                    <a:pt x="4115384" y="304266"/>
                  </a:lnTo>
                  <a:lnTo>
                    <a:pt x="4112653" y="306984"/>
                  </a:lnTo>
                  <a:lnTo>
                    <a:pt x="4112653" y="313715"/>
                  </a:lnTo>
                  <a:lnTo>
                    <a:pt x="4115384" y="316433"/>
                  </a:lnTo>
                  <a:lnTo>
                    <a:pt x="4122102" y="316433"/>
                  </a:lnTo>
                  <a:lnTo>
                    <a:pt x="4124833" y="313715"/>
                  </a:lnTo>
                  <a:lnTo>
                    <a:pt x="4124833" y="306984"/>
                  </a:lnTo>
                  <a:close/>
                </a:path>
                <a:path w="4248784" h="2149475">
                  <a:moveTo>
                    <a:pt x="4132364" y="402551"/>
                  </a:moveTo>
                  <a:lnTo>
                    <a:pt x="4129633" y="399834"/>
                  </a:lnTo>
                  <a:lnTo>
                    <a:pt x="4122915" y="399834"/>
                  </a:lnTo>
                  <a:lnTo>
                    <a:pt x="4120184" y="402551"/>
                  </a:lnTo>
                  <a:lnTo>
                    <a:pt x="4120184" y="409270"/>
                  </a:lnTo>
                  <a:lnTo>
                    <a:pt x="4122915" y="412000"/>
                  </a:lnTo>
                  <a:lnTo>
                    <a:pt x="4129633" y="412000"/>
                  </a:lnTo>
                  <a:lnTo>
                    <a:pt x="4132364" y="409270"/>
                  </a:lnTo>
                  <a:lnTo>
                    <a:pt x="4132364" y="402551"/>
                  </a:lnTo>
                  <a:close/>
                </a:path>
                <a:path w="4248784" h="2149475">
                  <a:moveTo>
                    <a:pt x="4134662" y="1977263"/>
                  </a:moveTo>
                  <a:lnTo>
                    <a:pt x="4131945" y="1974532"/>
                  </a:lnTo>
                  <a:lnTo>
                    <a:pt x="4125214" y="1974532"/>
                  </a:lnTo>
                  <a:lnTo>
                    <a:pt x="4122496" y="1977263"/>
                  </a:lnTo>
                  <a:lnTo>
                    <a:pt x="4122496" y="1983981"/>
                  </a:lnTo>
                  <a:lnTo>
                    <a:pt x="4125214" y="1986699"/>
                  </a:lnTo>
                  <a:lnTo>
                    <a:pt x="4131945" y="1986699"/>
                  </a:lnTo>
                  <a:lnTo>
                    <a:pt x="4134662" y="1983981"/>
                  </a:lnTo>
                  <a:lnTo>
                    <a:pt x="4134662" y="1977263"/>
                  </a:lnTo>
                  <a:close/>
                </a:path>
                <a:path w="4248784" h="2149475">
                  <a:moveTo>
                    <a:pt x="4134662" y="330606"/>
                  </a:moveTo>
                  <a:lnTo>
                    <a:pt x="4131945" y="327888"/>
                  </a:lnTo>
                  <a:lnTo>
                    <a:pt x="4125214" y="327888"/>
                  </a:lnTo>
                  <a:lnTo>
                    <a:pt x="4122496" y="330606"/>
                  </a:lnTo>
                  <a:lnTo>
                    <a:pt x="4122496" y="337324"/>
                  </a:lnTo>
                  <a:lnTo>
                    <a:pt x="4125214" y="340055"/>
                  </a:lnTo>
                  <a:lnTo>
                    <a:pt x="4131945" y="340055"/>
                  </a:lnTo>
                  <a:lnTo>
                    <a:pt x="4134662" y="337324"/>
                  </a:lnTo>
                  <a:lnTo>
                    <a:pt x="4134662" y="330606"/>
                  </a:lnTo>
                  <a:close/>
                </a:path>
                <a:path w="4248784" h="2149475">
                  <a:moveTo>
                    <a:pt x="4141165" y="426554"/>
                  </a:moveTo>
                  <a:lnTo>
                    <a:pt x="4138434" y="423837"/>
                  </a:lnTo>
                  <a:lnTo>
                    <a:pt x="4131716" y="423837"/>
                  </a:lnTo>
                  <a:lnTo>
                    <a:pt x="4128986" y="426554"/>
                  </a:lnTo>
                  <a:lnTo>
                    <a:pt x="4128986" y="433285"/>
                  </a:lnTo>
                  <a:lnTo>
                    <a:pt x="4131716" y="436016"/>
                  </a:lnTo>
                  <a:lnTo>
                    <a:pt x="4138434" y="436016"/>
                  </a:lnTo>
                  <a:lnTo>
                    <a:pt x="4141165" y="433285"/>
                  </a:lnTo>
                  <a:lnTo>
                    <a:pt x="4141165" y="426554"/>
                  </a:lnTo>
                  <a:close/>
                </a:path>
                <a:path w="4248784" h="2149475">
                  <a:moveTo>
                    <a:pt x="4144302" y="1953526"/>
                  </a:moveTo>
                  <a:lnTo>
                    <a:pt x="4141571" y="1950796"/>
                  </a:lnTo>
                  <a:lnTo>
                    <a:pt x="4134853" y="1950796"/>
                  </a:lnTo>
                  <a:lnTo>
                    <a:pt x="4132122" y="1953526"/>
                  </a:lnTo>
                  <a:lnTo>
                    <a:pt x="4132122" y="1960257"/>
                  </a:lnTo>
                  <a:lnTo>
                    <a:pt x="4134853" y="1962975"/>
                  </a:lnTo>
                  <a:lnTo>
                    <a:pt x="4141571" y="1962975"/>
                  </a:lnTo>
                  <a:lnTo>
                    <a:pt x="4144302" y="1960257"/>
                  </a:lnTo>
                  <a:lnTo>
                    <a:pt x="4144302" y="1953526"/>
                  </a:lnTo>
                  <a:close/>
                </a:path>
                <a:path w="4248784" h="2149475">
                  <a:moveTo>
                    <a:pt x="4144302" y="354330"/>
                  </a:moveTo>
                  <a:lnTo>
                    <a:pt x="4141571" y="351612"/>
                  </a:lnTo>
                  <a:lnTo>
                    <a:pt x="4134853" y="351612"/>
                  </a:lnTo>
                  <a:lnTo>
                    <a:pt x="4132122" y="354330"/>
                  </a:lnTo>
                  <a:lnTo>
                    <a:pt x="4132122" y="361061"/>
                  </a:lnTo>
                  <a:lnTo>
                    <a:pt x="4134853" y="363791"/>
                  </a:lnTo>
                  <a:lnTo>
                    <a:pt x="4141571" y="363791"/>
                  </a:lnTo>
                  <a:lnTo>
                    <a:pt x="4144302" y="361061"/>
                  </a:lnTo>
                  <a:lnTo>
                    <a:pt x="4144302" y="354330"/>
                  </a:lnTo>
                  <a:close/>
                </a:path>
                <a:path w="4248784" h="2149475">
                  <a:moveTo>
                    <a:pt x="4149737" y="450684"/>
                  </a:moveTo>
                  <a:lnTo>
                    <a:pt x="4147007" y="447954"/>
                  </a:lnTo>
                  <a:lnTo>
                    <a:pt x="4140289" y="447954"/>
                  </a:lnTo>
                  <a:lnTo>
                    <a:pt x="4137558" y="450684"/>
                  </a:lnTo>
                  <a:lnTo>
                    <a:pt x="4137558" y="457403"/>
                  </a:lnTo>
                  <a:lnTo>
                    <a:pt x="4140289" y="460133"/>
                  </a:lnTo>
                  <a:lnTo>
                    <a:pt x="4147007" y="460133"/>
                  </a:lnTo>
                  <a:lnTo>
                    <a:pt x="4149737" y="457403"/>
                  </a:lnTo>
                  <a:lnTo>
                    <a:pt x="4149737" y="450684"/>
                  </a:lnTo>
                  <a:close/>
                </a:path>
                <a:path w="4248784" h="2149475">
                  <a:moveTo>
                    <a:pt x="4153509" y="1929676"/>
                  </a:moveTo>
                  <a:lnTo>
                    <a:pt x="4150791" y="1926958"/>
                  </a:lnTo>
                  <a:lnTo>
                    <a:pt x="4144060" y="1926958"/>
                  </a:lnTo>
                  <a:lnTo>
                    <a:pt x="4141343" y="1929676"/>
                  </a:lnTo>
                  <a:lnTo>
                    <a:pt x="4141343" y="1936407"/>
                  </a:lnTo>
                  <a:lnTo>
                    <a:pt x="4144060" y="1939137"/>
                  </a:lnTo>
                  <a:lnTo>
                    <a:pt x="4150791" y="1939137"/>
                  </a:lnTo>
                  <a:lnTo>
                    <a:pt x="4153509" y="1936407"/>
                  </a:lnTo>
                  <a:lnTo>
                    <a:pt x="4153509" y="1929676"/>
                  </a:lnTo>
                  <a:close/>
                </a:path>
                <a:path w="4248784" h="2149475">
                  <a:moveTo>
                    <a:pt x="4158005" y="474891"/>
                  </a:moveTo>
                  <a:lnTo>
                    <a:pt x="4155275" y="472173"/>
                  </a:lnTo>
                  <a:lnTo>
                    <a:pt x="4148569" y="472173"/>
                  </a:lnTo>
                  <a:lnTo>
                    <a:pt x="4145838" y="474891"/>
                  </a:lnTo>
                  <a:lnTo>
                    <a:pt x="4145838" y="481622"/>
                  </a:lnTo>
                  <a:lnTo>
                    <a:pt x="4148569" y="484352"/>
                  </a:lnTo>
                  <a:lnTo>
                    <a:pt x="4155275" y="484352"/>
                  </a:lnTo>
                  <a:lnTo>
                    <a:pt x="4158005" y="481622"/>
                  </a:lnTo>
                  <a:lnTo>
                    <a:pt x="4158005" y="474891"/>
                  </a:lnTo>
                  <a:close/>
                </a:path>
                <a:path w="4248784" h="2149475">
                  <a:moveTo>
                    <a:pt x="4162615" y="1905736"/>
                  </a:moveTo>
                  <a:lnTo>
                    <a:pt x="4159897" y="1903006"/>
                  </a:lnTo>
                  <a:lnTo>
                    <a:pt x="4153179" y="1903006"/>
                  </a:lnTo>
                  <a:lnTo>
                    <a:pt x="4150449" y="1905736"/>
                  </a:lnTo>
                  <a:lnTo>
                    <a:pt x="4150449" y="1912454"/>
                  </a:lnTo>
                  <a:lnTo>
                    <a:pt x="4153179" y="1915185"/>
                  </a:lnTo>
                  <a:lnTo>
                    <a:pt x="4159897" y="1915185"/>
                  </a:lnTo>
                  <a:lnTo>
                    <a:pt x="4162615" y="1912454"/>
                  </a:lnTo>
                  <a:lnTo>
                    <a:pt x="4162615" y="1905736"/>
                  </a:lnTo>
                  <a:close/>
                </a:path>
                <a:path w="4248784" h="2149475">
                  <a:moveTo>
                    <a:pt x="4165968" y="499224"/>
                  </a:moveTo>
                  <a:lnTo>
                    <a:pt x="4163250" y="496481"/>
                  </a:lnTo>
                  <a:lnTo>
                    <a:pt x="4156519" y="496481"/>
                  </a:lnTo>
                  <a:lnTo>
                    <a:pt x="4153801" y="499224"/>
                  </a:lnTo>
                  <a:lnTo>
                    <a:pt x="4153801" y="505942"/>
                  </a:lnTo>
                  <a:lnTo>
                    <a:pt x="4156519" y="508660"/>
                  </a:lnTo>
                  <a:lnTo>
                    <a:pt x="4163250" y="508660"/>
                  </a:lnTo>
                  <a:lnTo>
                    <a:pt x="4165968" y="505942"/>
                  </a:lnTo>
                  <a:lnTo>
                    <a:pt x="4165968" y="499224"/>
                  </a:lnTo>
                  <a:close/>
                </a:path>
                <a:path w="4248784" h="2149475">
                  <a:moveTo>
                    <a:pt x="4171315" y="1881682"/>
                  </a:moveTo>
                  <a:lnTo>
                    <a:pt x="4168584" y="1878952"/>
                  </a:lnTo>
                  <a:lnTo>
                    <a:pt x="4161866" y="1878952"/>
                  </a:lnTo>
                  <a:lnTo>
                    <a:pt x="4159135" y="1881682"/>
                  </a:lnTo>
                  <a:lnTo>
                    <a:pt x="4159135" y="1888401"/>
                  </a:lnTo>
                  <a:lnTo>
                    <a:pt x="4161866" y="1891131"/>
                  </a:lnTo>
                  <a:lnTo>
                    <a:pt x="4168584" y="1891131"/>
                  </a:lnTo>
                  <a:lnTo>
                    <a:pt x="4171315" y="1888401"/>
                  </a:lnTo>
                  <a:lnTo>
                    <a:pt x="4171315" y="1881682"/>
                  </a:lnTo>
                  <a:close/>
                </a:path>
                <a:path w="4248784" h="2149475">
                  <a:moveTo>
                    <a:pt x="4173613" y="523621"/>
                  </a:moveTo>
                  <a:lnTo>
                    <a:pt x="4170896" y="520903"/>
                  </a:lnTo>
                  <a:lnTo>
                    <a:pt x="4164165" y="520903"/>
                  </a:lnTo>
                  <a:lnTo>
                    <a:pt x="4161447" y="523621"/>
                  </a:lnTo>
                  <a:lnTo>
                    <a:pt x="4161447" y="530364"/>
                  </a:lnTo>
                  <a:lnTo>
                    <a:pt x="4164165" y="533082"/>
                  </a:lnTo>
                  <a:lnTo>
                    <a:pt x="4170896" y="533082"/>
                  </a:lnTo>
                  <a:lnTo>
                    <a:pt x="4173613" y="530364"/>
                  </a:lnTo>
                  <a:lnTo>
                    <a:pt x="4173613" y="523621"/>
                  </a:lnTo>
                  <a:close/>
                </a:path>
                <a:path w="4248784" h="2149475">
                  <a:moveTo>
                    <a:pt x="4179798" y="1857514"/>
                  </a:moveTo>
                  <a:lnTo>
                    <a:pt x="4177068" y="1854796"/>
                  </a:lnTo>
                  <a:lnTo>
                    <a:pt x="4170349" y="1854796"/>
                  </a:lnTo>
                  <a:lnTo>
                    <a:pt x="4167619" y="1857514"/>
                  </a:lnTo>
                  <a:lnTo>
                    <a:pt x="4167619" y="1864258"/>
                  </a:lnTo>
                  <a:lnTo>
                    <a:pt x="4170349" y="1866976"/>
                  </a:lnTo>
                  <a:lnTo>
                    <a:pt x="4177068" y="1866976"/>
                  </a:lnTo>
                  <a:lnTo>
                    <a:pt x="4179798" y="1864258"/>
                  </a:lnTo>
                  <a:lnTo>
                    <a:pt x="4179798" y="1857514"/>
                  </a:lnTo>
                  <a:close/>
                </a:path>
                <a:path w="4248784" h="2149475">
                  <a:moveTo>
                    <a:pt x="4242841" y="1636102"/>
                  </a:moveTo>
                  <a:lnTo>
                    <a:pt x="4240098" y="1633385"/>
                  </a:lnTo>
                  <a:lnTo>
                    <a:pt x="4233380" y="1633385"/>
                  </a:lnTo>
                  <a:lnTo>
                    <a:pt x="4230662" y="1636102"/>
                  </a:lnTo>
                  <a:lnTo>
                    <a:pt x="4230662" y="1642833"/>
                  </a:lnTo>
                  <a:lnTo>
                    <a:pt x="4233380" y="1645564"/>
                  </a:lnTo>
                  <a:lnTo>
                    <a:pt x="4240098" y="1645564"/>
                  </a:lnTo>
                  <a:lnTo>
                    <a:pt x="4242841" y="1642833"/>
                  </a:lnTo>
                  <a:lnTo>
                    <a:pt x="4242841" y="1636102"/>
                  </a:lnTo>
                  <a:close/>
                </a:path>
                <a:path w="4248784" h="2149475">
                  <a:moveTo>
                    <a:pt x="4248378" y="1611134"/>
                  </a:moveTo>
                  <a:lnTo>
                    <a:pt x="4245648" y="1608404"/>
                  </a:lnTo>
                  <a:lnTo>
                    <a:pt x="4238930" y="1608404"/>
                  </a:lnTo>
                  <a:lnTo>
                    <a:pt x="4236199" y="1611134"/>
                  </a:lnTo>
                  <a:lnTo>
                    <a:pt x="4236199" y="1617853"/>
                  </a:lnTo>
                  <a:lnTo>
                    <a:pt x="4238930" y="1620583"/>
                  </a:lnTo>
                  <a:lnTo>
                    <a:pt x="4245648" y="1620583"/>
                  </a:lnTo>
                  <a:lnTo>
                    <a:pt x="4248378" y="1617853"/>
                  </a:lnTo>
                  <a:lnTo>
                    <a:pt x="4248378" y="161113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1564442" y="8464873"/>
              <a:ext cx="4322445" cy="2176780"/>
            </a:xfrm>
            <a:custGeom>
              <a:avLst/>
              <a:gdLst/>
              <a:ahLst/>
              <a:cxnLst/>
              <a:rect l="l" t="t" r="r" b="b"/>
              <a:pathLst>
                <a:path w="4322444" h="2176779">
                  <a:moveTo>
                    <a:pt x="12179" y="662432"/>
                  </a:moveTo>
                  <a:lnTo>
                    <a:pt x="9448" y="659701"/>
                  </a:lnTo>
                  <a:lnTo>
                    <a:pt x="2743" y="659701"/>
                  </a:lnTo>
                  <a:lnTo>
                    <a:pt x="0" y="662432"/>
                  </a:lnTo>
                  <a:lnTo>
                    <a:pt x="0" y="669163"/>
                  </a:lnTo>
                  <a:lnTo>
                    <a:pt x="2743" y="671880"/>
                  </a:lnTo>
                  <a:lnTo>
                    <a:pt x="9448" y="671880"/>
                  </a:lnTo>
                  <a:lnTo>
                    <a:pt x="12179" y="669163"/>
                  </a:lnTo>
                  <a:lnTo>
                    <a:pt x="12179" y="662432"/>
                  </a:lnTo>
                  <a:close/>
                </a:path>
                <a:path w="4322444" h="2176779">
                  <a:moveTo>
                    <a:pt x="18034" y="637540"/>
                  </a:moveTo>
                  <a:lnTo>
                    <a:pt x="15303" y="634796"/>
                  </a:lnTo>
                  <a:lnTo>
                    <a:pt x="8597" y="634796"/>
                  </a:lnTo>
                  <a:lnTo>
                    <a:pt x="5854" y="637540"/>
                  </a:lnTo>
                  <a:lnTo>
                    <a:pt x="5854" y="644258"/>
                  </a:lnTo>
                  <a:lnTo>
                    <a:pt x="8597" y="646976"/>
                  </a:lnTo>
                  <a:lnTo>
                    <a:pt x="15303" y="646976"/>
                  </a:lnTo>
                  <a:lnTo>
                    <a:pt x="18034" y="644258"/>
                  </a:lnTo>
                  <a:lnTo>
                    <a:pt x="18034" y="637540"/>
                  </a:lnTo>
                  <a:close/>
                </a:path>
                <a:path w="4322444" h="2176779">
                  <a:moveTo>
                    <a:pt x="24333" y="612698"/>
                  </a:moveTo>
                  <a:lnTo>
                    <a:pt x="21602" y="609981"/>
                  </a:lnTo>
                  <a:lnTo>
                    <a:pt x="14871" y="609981"/>
                  </a:lnTo>
                  <a:lnTo>
                    <a:pt x="12153" y="612698"/>
                  </a:lnTo>
                  <a:lnTo>
                    <a:pt x="12153" y="619429"/>
                  </a:lnTo>
                  <a:lnTo>
                    <a:pt x="14871" y="622160"/>
                  </a:lnTo>
                  <a:lnTo>
                    <a:pt x="21602" y="622160"/>
                  </a:lnTo>
                  <a:lnTo>
                    <a:pt x="24333" y="619429"/>
                  </a:lnTo>
                  <a:lnTo>
                    <a:pt x="24333" y="612698"/>
                  </a:lnTo>
                  <a:close/>
                </a:path>
                <a:path w="4322444" h="2176779">
                  <a:moveTo>
                    <a:pt x="30810" y="587946"/>
                  </a:moveTo>
                  <a:lnTo>
                    <a:pt x="28092" y="585228"/>
                  </a:lnTo>
                  <a:lnTo>
                    <a:pt x="21361" y="585228"/>
                  </a:lnTo>
                  <a:lnTo>
                    <a:pt x="18643" y="587946"/>
                  </a:lnTo>
                  <a:lnTo>
                    <a:pt x="18643" y="594677"/>
                  </a:lnTo>
                  <a:lnTo>
                    <a:pt x="21361" y="597395"/>
                  </a:lnTo>
                  <a:lnTo>
                    <a:pt x="28092" y="597395"/>
                  </a:lnTo>
                  <a:lnTo>
                    <a:pt x="30810" y="594677"/>
                  </a:lnTo>
                  <a:lnTo>
                    <a:pt x="30810" y="587946"/>
                  </a:lnTo>
                  <a:close/>
                </a:path>
                <a:path w="4322444" h="2176779">
                  <a:moveTo>
                    <a:pt x="37515" y="563270"/>
                  </a:moveTo>
                  <a:lnTo>
                    <a:pt x="34785" y="560539"/>
                  </a:lnTo>
                  <a:lnTo>
                    <a:pt x="28067" y="560539"/>
                  </a:lnTo>
                  <a:lnTo>
                    <a:pt x="25349" y="563270"/>
                  </a:lnTo>
                  <a:lnTo>
                    <a:pt x="25349" y="570001"/>
                  </a:lnTo>
                  <a:lnTo>
                    <a:pt x="28067" y="572719"/>
                  </a:lnTo>
                  <a:lnTo>
                    <a:pt x="34785" y="572719"/>
                  </a:lnTo>
                  <a:lnTo>
                    <a:pt x="37515" y="570001"/>
                  </a:lnTo>
                  <a:lnTo>
                    <a:pt x="37515" y="563270"/>
                  </a:lnTo>
                  <a:close/>
                </a:path>
                <a:path w="4322444" h="2176779">
                  <a:moveTo>
                    <a:pt x="44640" y="538683"/>
                  </a:moveTo>
                  <a:lnTo>
                    <a:pt x="41910" y="535952"/>
                  </a:lnTo>
                  <a:lnTo>
                    <a:pt x="35191" y="535952"/>
                  </a:lnTo>
                  <a:lnTo>
                    <a:pt x="32461" y="538683"/>
                  </a:lnTo>
                  <a:lnTo>
                    <a:pt x="32461" y="545401"/>
                  </a:lnTo>
                  <a:lnTo>
                    <a:pt x="35191" y="548119"/>
                  </a:lnTo>
                  <a:lnTo>
                    <a:pt x="41910" y="548119"/>
                  </a:lnTo>
                  <a:lnTo>
                    <a:pt x="44640" y="545401"/>
                  </a:lnTo>
                  <a:lnTo>
                    <a:pt x="44640" y="538683"/>
                  </a:lnTo>
                  <a:close/>
                </a:path>
                <a:path w="4322444" h="2176779">
                  <a:moveTo>
                    <a:pt x="51968" y="514159"/>
                  </a:moveTo>
                  <a:lnTo>
                    <a:pt x="49237" y="511429"/>
                  </a:lnTo>
                  <a:lnTo>
                    <a:pt x="42519" y="511429"/>
                  </a:lnTo>
                  <a:lnTo>
                    <a:pt x="39789" y="514159"/>
                  </a:lnTo>
                  <a:lnTo>
                    <a:pt x="39789" y="520890"/>
                  </a:lnTo>
                  <a:lnTo>
                    <a:pt x="42519" y="523608"/>
                  </a:lnTo>
                  <a:lnTo>
                    <a:pt x="49237" y="523608"/>
                  </a:lnTo>
                  <a:lnTo>
                    <a:pt x="51968" y="520890"/>
                  </a:lnTo>
                  <a:lnTo>
                    <a:pt x="51968" y="514159"/>
                  </a:lnTo>
                  <a:close/>
                </a:path>
                <a:path w="4322444" h="2176779">
                  <a:moveTo>
                    <a:pt x="59613" y="489737"/>
                  </a:moveTo>
                  <a:lnTo>
                    <a:pt x="56883" y="487006"/>
                  </a:lnTo>
                  <a:lnTo>
                    <a:pt x="50165" y="487006"/>
                  </a:lnTo>
                  <a:lnTo>
                    <a:pt x="47434" y="489737"/>
                  </a:lnTo>
                  <a:lnTo>
                    <a:pt x="47434" y="496455"/>
                  </a:lnTo>
                  <a:lnTo>
                    <a:pt x="50165" y="499186"/>
                  </a:lnTo>
                  <a:lnTo>
                    <a:pt x="56883" y="499186"/>
                  </a:lnTo>
                  <a:lnTo>
                    <a:pt x="59613" y="496455"/>
                  </a:lnTo>
                  <a:lnTo>
                    <a:pt x="59613" y="489737"/>
                  </a:lnTo>
                  <a:close/>
                </a:path>
                <a:path w="4322444" h="2176779">
                  <a:moveTo>
                    <a:pt x="67564" y="465404"/>
                  </a:moveTo>
                  <a:lnTo>
                    <a:pt x="64846" y="462673"/>
                  </a:lnTo>
                  <a:lnTo>
                    <a:pt x="58115" y="462673"/>
                  </a:lnTo>
                  <a:lnTo>
                    <a:pt x="55397" y="465404"/>
                  </a:lnTo>
                  <a:lnTo>
                    <a:pt x="55397" y="472122"/>
                  </a:lnTo>
                  <a:lnTo>
                    <a:pt x="58115" y="474853"/>
                  </a:lnTo>
                  <a:lnTo>
                    <a:pt x="64846" y="474853"/>
                  </a:lnTo>
                  <a:lnTo>
                    <a:pt x="67564" y="472122"/>
                  </a:lnTo>
                  <a:lnTo>
                    <a:pt x="67564" y="465404"/>
                  </a:lnTo>
                  <a:close/>
                </a:path>
                <a:path w="4322444" h="2176779">
                  <a:moveTo>
                    <a:pt x="75730" y="441159"/>
                  </a:moveTo>
                  <a:lnTo>
                    <a:pt x="72999" y="438429"/>
                  </a:lnTo>
                  <a:lnTo>
                    <a:pt x="66281" y="438429"/>
                  </a:lnTo>
                  <a:lnTo>
                    <a:pt x="63550" y="441159"/>
                  </a:lnTo>
                  <a:lnTo>
                    <a:pt x="63550" y="447890"/>
                  </a:lnTo>
                  <a:lnTo>
                    <a:pt x="66281" y="450608"/>
                  </a:lnTo>
                  <a:lnTo>
                    <a:pt x="72999" y="450608"/>
                  </a:lnTo>
                  <a:lnTo>
                    <a:pt x="75730" y="447890"/>
                  </a:lnTo>
                  <a:lnTo>
                    <a:pt x="75730" y="441159"/>
                  </a:lnTo>
                  <a:close/>
                </a:path>
                <a:path w="4322444" h="2176779">
                  <a:moveTo>
                    <a:pt x="84213" y="417017"/>
                  </a:moveTo>
                  <a:lnTo>
                    <a:pt x="81483" y="414286"/>
                  </a:lnTo>
                  <a:lnTo>
                    <a:pt x="74764" y="414286"/>
                  </a:lnTo>
                  <a:lnTo>
                    <a:pt x="72034" y="417017"/>
                  </a:lnTo>
                  <a:lnTo>
                    <a:pt x="72034" y="423735"/>
                  </a:lnTo>
                  <a:lnTo>
                    <a:pt x="74764" y="426466"/>
                  </a:lnTo>
                  <a:lnTo>
                    <a:pt x="81483" y="426466"/>
                  </a:lnTo>
                  <a:lnTo>
                    <a:pt x="84213" y="423735"/>
                  </a:lnTo>
                  <a:lnTo>
                    <a:pt x="84213" y="417017"/>
                  </a:lnTo>
                  <a:close/>
                </a:path>
                <a:path w="4322444" h="2176779">
                  <a:moveTo>
                    <a:pt x="93002" y="392976"/>
                  </a:moveTo>
                  <a:lnTo>
                    <a:pt x="90284" y="390245"/>
                  </a:lnTo>
                  <a:lnTo>
                    <a:pt x="83566" y="390245"/>
                  </a:lnTo>
                  <a:lnTo>
                    <a:pt x="80835" y="392976"/>
                  </a:lnTo>
                  <a:lnTo>
                    <a:pt x="80835" y="399694"/>
                  </a:lnTo>
                  <a:lnTo>
                    <a:pt x="83566" y="402424"/>
                  </a:lnTo>
                  <a:lnTo>
                    <a:pt x="90284" y="402424"/>
                  </a:lnTo>
                  <a:lnTo>
                    <a:pt x="93002" y="399694"/>
                  </a:lnTo>
                  <a:lnTo>
                    <a:pt x="93002" y="392976"/>
                  </a:lnTo>
                  <a:close/>
                </a:path>
                <a:path w="4322444" h="2176779">
                  <a:moveTo>
                    <a:pt x="102019" y="369036"/>
                  </a:moveTo>
                  <a:lnTo>
                    <a:pt x="99288" y="366293"/>
                  </a:lnTo>
                  <a:lnTo>
                    <a:pt x="92570" y="366293"/>
                  </a:lnTo>
                  <a:lnTo>
                    <a:pt x="89839" y="369036"/>
                  </a:lnTo>
                  <a:lnTo>
                    <a:pt x="89839" y="375754"/>
                  </a:lnTo>
                  <a:lnTo>
                    <a:pt x="92570" y="378472"/>
                  </a:lnTo>
                  <a:lnTo>
                    <a:pt x="99288" y="378472"/>
                  </a:lnTo>
                  <a:lnTo>
                    <a:pt x="102019" y="375754"/>
                  </a:lnTo>
                  <a:lnTo>
                    <a:pt x="102019" y="369036"/>
                  </a:lnTo>
                  <a:close/>
                </a:path>
                <a:path w="4322444" h="2176779">
                  <a:moveTo>
                    <a:pt x="111328" y="345211"/>
                  </a:moveTo>
                  <a:lnTo>
                    <a:pt x="108610" y="342480"/>
                  </a:lnTo>
                  <a:lnTo>
                    <a:pt x="101892" y="342480"/>
                  </a:lnTo>
                  <a:lnTo>
                    <a:pt x="99161" y="345211"/>
                  </a:lnTo>
                  <a:lnTo>
                    <a:pt x="99161" y="351929"/>
                  </a:lnTo>
                  <a:lnTo>
                    <a:pt x="101892" y="354660"/>
                  </a:lnTo>
                  <a:lnTo>
                    <a:pt x="108610" y="354660"/>
                  </a:lnTo>
                  <a:lnTo>
                    <a:pt x="111328" y="351929"/>
                  </a:lnTo>
                  <a:lnTo>
                    <a:pt x="111328" y="345211"/>
                  </a:lnTo>
                  <a:close/>
                </a:path>
                <a:path w="4322444" h="2176779">
                  <a:moveTo>
                    <a:pt x="120980" y="321487"/>
                  </a:moveTo>
                  <a:lnTo>
                    <a:pt x="118237" y="318744"/>
                  </a:lnTo>
                  <a:lnTo>
                    <a:pt x="111518" y="318744"/>
                  </a:lnTo>
                  <a:lnTo>
                    <a:pt x="108800" y="321487"/>
                  </a:lnTo>
                  <a:lnTo>
                    <a:pt x="108800" y="328206"/>
                  </a:lnTo>
                  <a:lnTo>
                    <a:pt x="111518" y="330923"/>
                  </a:lnTo>
                  <a:lnTo>
                    <a:pt x="118237" y="330923"/>
                  </a:lnTo>
                  <a:lnTo>
                    <a:pt x="120980" y="328206"/>
                  </a:lnTo>
                  <a:lnTo>
                    <a:pt x="120980" y="321487"/>
                  </a:lnTo>
                  <a:close/>
                </a:path>
                <a:path w="4322444" h="2176779">
                  <a:moveTo>
                    <a:pt x="130810" y="297865"/>
                  </a:moveTo>
                  <a:lnTo>
                    <a:pt x="128079" y="295148"/>
                  </a:lnTo>
                  <a:lnTo>
                    <a:pt x="121361" y="295148"/>
                  </a:lnTo>
                  <a:lnTo>
                    <a:pt x="118630" y="297865"/>
                  </a:lnTo>
                  <a:lnTo>
                    <a:pt x="118630" y="304609"/>
                  </a:lnTo>
                  <a:lnTo>
                    <a:pt x="121361" y="307327"/>
                  </a:lnTo>
                  <a:lnTo>
                    <a:pt x="128079" y="307327"/>
                  </a:lnTo>
                  <a:lnTo>
                    <a:pt x="130810" y="304609"/>
                  </a:lnTo>
                  <a:lnTo>
                    <a:pt x="130810" y="297865"/>
                  </a:lnTo>
                  <a:close/>
                </a:path>
                <a:path w="4322444" h="2176779">
                  <a:moveTo>
                    <a:pt x="140970" y="274370"/>
                  </a:moveTo>
                  <a:lnTo>
                    <a:pt x="138239" y="271653"/>
                  </a:lnTo>
                  <a:lnTo>
                    <a:pt x="131533" y="271653"/>
                  </a:lnTo>
                  <a:lnTo>
                    <a:pt x="128803" y="274370"/>
                  </a:lnTo>
                  <a:lnTo>
                    <a:pt x="128803" y="281101"/>
                  </a:lnTo>
                  <a:lnTo>
                    <a:pt x="131533" y="283832"/>
                  </a:lnTo>
                  <a:lnTo>
                    <a:pt x="138239" y="283832"/>
                  </a:lnTo>
                  <a:lnTo>
                    <a:pt x="140970" y="281101"/>
                  </a:lnTo>
                  <a:lnTo>
                    <a:pt x="140970" y="274370"/>
                  </a:lnTo>
                  <a:close/>
                </a:path>
                <a:path w="4322444" h="2176779">
                  <a:moveTo>
                    <a:pt x="151447" y="251002"/>
                  </a:moveTo>
                  <a:lnTo>
                    <a:pt x="148717" y="248285"/>
                  </a:lnTo>
                  <a:lnTo>
                    <a:pt x="141986" y="248285"/>
                  </a:lnTo>
                  <a:lnTo>
                    <a:pt x="139268" y="251002"/>
                  </a:lnTo>
                  <a:lnTo>
                    <a:pt x="139268" y="257733"/>
                  </a:lnTo>
                  <a:lnTo>
                    <a:pt x="141986" y="260464"/>
                  </a:lnTo>
                  <a:lnTo>
                    <a:pt x="148717" y="260464"/>
                  </a:lnTo>
                  <a:lnTo>
                    <a:pt x="151447" y="257733"/>
                  </a:lnTo>
                  <a:lnTo>
                    <a:pt x="151447" y="251002"/>
                  </a:lnTo>
                  <a:close/>
                </a:path>
                <a:path w="4322444" h="2176779">
                  <a:moveTo>
                    <a:pt x="173126" y="204635"/>
                  </a:moveTo>
                  <a:lnTo>
                    <a:pt x="170383" y="201904"/>
                  </a:lnTo>
                  <a:lnTo>
                    <a:pt x="163677" y="201904"/>
                  </a:lnTo>
                  <a:lnTo>
                    <a:pt x="160947" y="204635"/>
                  </a:lnTo>
                  <a:lnTo>
                    <a:pt x="160947" y="211366"/>
                  </a:lnTo>
                  <a:lnTo>
                    <a:pt x="163677" y="214083"/>
                  </a:lnTo>
                  <a:lnTo>
                    <a:pt x="170383" y="214083"/>
                  </a:lnTo>
                  <a:lnTo>
                    <a:pt x="173126" y="211366"/>
                  </a:lnTo>
                  <a:lnTo>
                    <a:pt x="173126" y="204635"/>
                  </a:lnTo>
                  <a:close/>
                </a:path>
                <a:path w="4322444" h="2176779">
                  <a:moveTo>
                    <a:pt x="184327" y="181648"/>
                  </a:moveTo>
                  <a:lnTo>
                    <a:pt x="181597" y="178904"/>
                  </a:lnTo>
                  <a:lnTo>
                    <a:pt x="174879" y="178904"/>
                  </a:lnTo>
                  <a:lnTo>
                    <a:pt x="172148" y="181648"/>
                  </a:lnTo>
                  <a:lnTo>
                    <a:pt x="172148" y="188366"/>
                  </a:lnTo>
                  <a:lnTo>
                    <a:pt x="174879" y="191084"/>
                  </a:lnTo>
                  <a:lnTo>
                    <a:pt x="181597" y="191084"/>
                  </a:lnTo>
                  <a:lnTo>
                    <a:pt x="184327" y="188366"/>
                  </a:lnTo>
                  <a:lnTo>
                    <a:pt x="184327" y="181648"/>
                  </a:lnTo>
                  <a:close/>
                </a:path>
                <a:path w="4322444" h="2176779">
                  <a:moveTo>
                    <a:pt x="195834" y="158775"/>
                  </a:moveTo>
                  <a:lnTo>
                    <a:pt x="193103" y="156057"/>
                  </a:lnTo>
                  <a:lnTo>
                    <a:pt x="186385" y="156057"/>
                  </a:lnTo>
                  <a:lnTo>
                    <a:pt x="183654" y="158775"/>
                  </a:lnTo>
                  <a:lnTo>
                    <a:pt x="183654" y="165506"/>
                  </a:lnTo>
                  <a:lnTo>
                    <a:pt x="186385" y="168236"/>
                  </a:lnTo>
                  <a:lnTo>
                    <a:pt x="193103" y="168236"/>
                  </a:lnTo>
                  <a:lnTo>
                    <a:pt x="195834" y="165506"/>
                  </a:lnTo>
                  <a:lnTo>
                    <a:pt x="195834" y="158775"/>
                  </a:lnTo>
                  <a:close/>
                </a:path>
                <a:path w="4322444" h="2176779">
                  <a:moveTo>
                    <a:pt x="207670" y="136067"/>
                  </a:moveTo>
                  <a:lnTo>
                    <a:pt x="204927" y="133337"/>
                  </a:lnTo>
                  <a:lnTo>
                    <a:pt x="198221" y="133337"/>
                  </a:lnTo>
                  <a:lnTo>
                    <a:pt x="195491" y="136067"/>
                  </a:lnTo>
                  <a:lnTo>
                    <a:pt x="195491" y="142786"/>
                  </a:lnTo>
                  <a:lnTo>
                    <a:pt x="198221" y="145503"/>
                  </a:lnTo>
                  <a:lnTo>
                    <a:pt x="204927" y="145503"/>
                  </a:lnTo>
                  <a:lnTo>
                    <a:pt x="207670" y="142786"/>
                  </a:lnTo>
                  <a:lnTo>
                    <a:pt x="207670" y="136067"/>
                  </a:lnTo>
                  <a:close/>
                </a:path>
                <a:path w="4322444" h="2176779">
                  <a:moveTo>
                    <a:pt x="219710" y="113474"/>
                  </a:moveTo>
                  <a:lnTo>
                    <a:pt x="216966" y="110744"/>
                  </a:lnTo>
                  <a:lnTo>
                    <a:pt x="210261" y="110744"/>
                  </a:lnTo>
                  <a:lnTo>
                    <a:pt x="207530" y="113474"/>
                  </a:lnTo>
                  <a:lnTo>
                    <a:pt x="207530" y="120192"/>
                  </a:lnTo>
                  <a:lnTo>
                    <a:pt x="210261" y="122923"/>
                  </a:lnTo>
                  <a:lnTo>
                    <a:pt x="216966" y="122923"/>
                  </a:lnTo>
                  <a:lnTo>
                    <a:pt x="219710" y="120192"/>
                  </a:lnTo>
                  <a:lnTo>
                    <a:pt x="219710" y="113474"/>
                  </a:lnTo>
                  <a:close/>
                </a:path>
                <a:path w="4322444" h="2176779">
                  <a:moveTo>
                    <a:pt x="231965" y="91033"/>
                  </a:moveTo>
                  <a:lnTo>
                    <a:pt x="229235" y="88303"/>
                  </a:lnTo>
                  <a:lnTo>
                    <a:pt x="222516" y="88303"/>
                  </a:lnTo>
                  <a:lnTo>
                    <a:pt x="219786" y="91033"/>
                  </a:lnTo>
                  <a:lnTo>
                    <a:pt x="219786" y="97764"/>
                  </a:lnTo>
                  <a:lnTo>
                    <a:pt x="222516" y="100482"/>
                  </a:lnTo>
                  <a:lnTo>
                    <a:pt x="229235" y="100482"/>
                  </a:lnTo>
                  <a:lnTo>
                    <a:pt x="231965" y="97764"/>
                  </a:lnTo>
                  <a:lnTo>
                    <a:pt x="231965" y="91033"/>
                  </a:lnTo>
                  <a:close/>
                </a:path>
                <a:path w="4322444" h="2176779">
                  <a:moveTo>
                    <a:pt x="244538" y="68732"/>
                  </a:moveTo>
                  <a:lnTo>
                    <a:pt x="241795" y="66001"/>
                  </a:lnTo>
                  <a:lnTo>
                    <a:pt x="235089" y="66001"/>
                  </a:lnTo>
                  <a:lnTo>
                    <a:pt x="232359" y="68732"/>
                  </a:lnTo>
                  <a:lnTo>
                    <a:pt x="232359" y="75463"/>
                  </a:lnTo>
                  <a:lnTo>
                    <a:pt x="235089" y="78181"/>
                  </a:lnTo>
                  <a:lnTo>
                    <a:pt x="241795" y="78181"/>
                  </a:lnTo>
                  <a:lnTo>
                    <a:pt x="244538" y="75463"/>
                  </a:lnTo>
                  <a:lnTo>
                    <a:pt x="244538" y="68732"/>
                  </a:lnTo>
                  <a:close/>
                </a:path>
                <a:path w="4322444" h="2176779">
                  <a:moveTo>
                    <a:pt x="257302" y="46596"/>
                  </a:moveTo>
                  <a:lnTo>
                    <a:pt x="254571" y="43853"/>
                  </a:lnTo>
                  <a:lnTo>
                    <a:pt x="247853" y="43853"/>
                  </a:lnTo>
                  <a:lnTo>
                    <a:pt x="245135" y="46596"/>
                  </a:lnTo>
                  <a:lnTo>
                    <a:pt x="245135" y="53314"/>
                  </a:lnTo>
                  <a:lnTo>
                    <a:pt x="247853" y="56032"/>
                  </a:lnTo>
                  <a:lnTo>
                    <a:pt x="254571" y="56032"/>
                  </a:lnTo>
                  <a:lnTo>
                    <a:pt x="257302" y="53314"/>
                  </a:lnTo>
                  <a:lnTo>
                    <a:pt x="257302" y="46596"/>
                  </a:lnTo>
                  <a:close/>
                </a:path>
                <a:path w="4322444" h="2176779">
                  <a:moveTo>
                    <a:pt x="270383" y="24574"/>
                  </a:moveTo>
                  <a:lnTo>
                    <a:pt x="267652" y="21844"/>
                  </a:lnTo>
                  <a:lnTo>
                    <a:pt x="260934" y="21844"/>
                  </a:lnTo>
                  <a:lnTo>
                    <a:pt x="258203" y="24574"/>
                  </a:lnTo>
                  <a:lnTo>
                    <a:pt x="258203" y="31305"/>
                  </a:lnTo>
                  <a:lnTo>
                    <a:pt x="260934" y="34023"/>
                  </a:lnTo>
                  <a:lnTo>
                    <a:pt x="267652" y="34023"/>
                  </a:lnTo>
                  <a:lnTo>
                    <a:pt x="270383" y="31305"/>
                  </a:lnTo>
                  <a:lnTo>
                    <a:pt x="270383" y="24574"/>
                  </a:lnTo>
                  <a:close/>
                </a:path>
                <a:path w="4322444" h="2176779">
                  <a:moveTo>
                    <a:pt x="283692" y="2743"/>
                  </a:moveTo>
                  <a:lnTo>
                    <a:pt x="280962" y="0"/>
                  </a:lnTo>
                  <a:lnTo>
                    <a:pt x="274243" y="0"/>
                  </a:lnTo>
                  <a:lnTo>
                    <a:pt x="271513" y="2743"/>
                  </a:lnTo>
                  <a:lnTo>
                    <a:pt x="271513" y="9461"/>
                  </a:lnTo>
                  <a:lnTo>
                    <a:pt x="274243" y="12179"/>
                  </a:lnTo>
                  <a:lnTo>
                    <a:pt x="280962" y="12179"/>
                  </a:lnTo>
                  <a:lnTo>
                    <a:pt x="283692" y="9461"/>
                  </a:lnTo>
                  <a:lnTo>
                    <a:pt x="283692" y="2743"/>
                  </a:lnTo>
                  <a:close/>
                </a:path>
                <a:path w="4322444" h="2176779">
                  <a:moveTo>
                    <a:pt x="4076446" y="102235"/>
                  </a:moveTo>
                  <a:lnTo>
                    <a:pt x="4073728" y="99504"/>
                  </a:lnTo>
                  <a:lnTo>
                    <a:pt x="4066997" y="99504"/>
                  </a:lnTo>
                  <a:lnTo>
                    <a:pt x="4064279" y="102235"/>
                  </a:lnTo>
                  <a:lnTo>
                    <a:pt x="4064279" y="108953"/>
                  </a:lnTo>
                  <a:lnTo>
                    <a:pt x="4066997" y="111683"/>
                  </a:lnTo>
                  <a:lnTo>
                    <a:pt x="4073728" y="111683"/>
                  </a:lnTo>
                  <a:lnTo>
                    <a:pt x="4076446" y="108953"/>
                  </a:lnTo>
                  <a:lnTo>
                    <a:pt x="4076446" y="102235"/>
                  </a:lnTo>
                  <a:close/>
                </a:path>
                <a:path w="4322444" h="2176779">
                  <a:moveTo>
                    <a:pt x="4088587" y="124752"/>
                  </a:moveTo>
                  <a:lnTo>
                    <a:pt x="4085869" y="122021"/>
                  </a:lnTo>
                  <a:lnTo>
                    <a:pt x="4079151" y="122021"/>
                  </a:lnTo>
                  <a:lnTo>
                    <a:pt x="4076420" y="124752"/>
                  </a:lnTo>
                  <a:lnTo>
                    <a:pt x="4076420" y="131483"/>
                  </a:lnTo>
                  <a:lnTo>
                    <a:pt x="4079151" y="134200"/>
                  </a:lnTo>
                  <a:lnTo>
                    <a:pt x="4085869" y="134200"/>
                  </a:lnTo>
                  <a:lnTo>
                    <a:pt x="4088587" y="131483"/>
                  </a:lnTo>
                  <a:lnTo>
                    <a:pt x="4088587" y="124752"/>
                  </a:lnTo>
                  <a:close/>
                </a:path>
                <a:path w="4322444" h="2176779">
                  <a:moveTo>
                    <a:pt x="4100525" y="2166988"/>
                  </a:moveTo>
                  <a:lnTo>
                    <a:pt x="4097807" y="2164257"/>
                  </a:lnTo>
                  <a:lnTo>
                    <a:pt x="4091089" y="2164257"/>
                  </a:lnTo>
                  <a:lnTo>
                    <a:pt x="4088358" y="2166988"/>
                  </a:lnTo>
                  <a:lnTo>
                    <a:pt x="4088358" y="2173706"/>
                  </a:lnTo>
                  <a:lnTo>
                    <a:pt x="4091089" y="2176424"/>
                  </a:lnTo>
                  <a:lnTo>
                    <a:pt x="4097807" y="2176424"/>
                  </a:lnTo>
                  <a:lnTo>
                    <a:pt x="4100525" y="2173706"/>
                  </a:lnTo>
                  <a:lnTo>
                    <a:pt x="4100525" y="2166988"/>
                  </a:lnTo>
                  <a:close/>
                </a:path>
                <a:path w="4322444" h="2176779">
                  <a:moveTo>
                    <a:pt x="4100525" y="147408"/>
                  </a:moveTo>
                  <a:lnTo>
                    <a:pt x="4097807" y="144665"/>
                  </a:lnTo>
                  <a:lnTo>
                    <a:pt x="4091089" y="144665"/>
                  </a:lnTo>
                  <a:lnTo>
                    <a:pt x="4088358" y="147408"/>
                  </a:lnTo>
                  <a:lnTo>
                    <a:pt x="4088358" y="154127"/>
                  </a:lnTo>
                  <a:lnTo>
                    <a:pt x="4091089" y="156845"/>
                  </a:lnTo>
                  <a:lnTo>
                    <a:pt x="4097807" y="156845"/>
                  </a:lnTo>
                  <a:lnTo>
                    <a:pt x="4100525" y="154127"/>
                  </a:lnTo>
                  <a:lnTo>
                    <a:pt x="4100525" y="147408"/>
                  </a:lnTo>
                  <a:close/>
                </a:path>
                <a:path w="4322444" h="2176779">
                  <a:moveTo>
                    <a:pt x="4112158" y="2144191"/>
                  </a:moveTo>
                  <a:lnTo>
                    <a:pt x="4109428" y="2141461"/>
                  </a:lnTo>
                  <a:lnTo>
                    <a:pt x="4102709" y="2141461"/>
                  </a:lnTo>
                  <a:lnTo>
                    <a:pt x="4099991" y="2144191"/>
                  </a:lnTo>
                  <a:lnTo>
                    <a:pt x="4099991" y="2150922"/>
                  </a:lnTo>
                  <a:lnTo>
                    <a:pt x="4102709" y="2153640"/>
                  </a:lnTo>
                  <a:lnTo>
                    <a:pt x="4109428" y="2153640"/>
                  </a:lnTo>
                  <a:lnTo>
                    <a:pt x="4112158" y="2150922"/>
                  </a:lnTo>
                  <a:lnTo>
                    <a:pt x="4112158" y="2144191"/>
                  </a:lnTo>
                  <a:close/>
                </a:path>
                <a:path w="4322444" h="2176779">
                  <a:moveTo>
                    <a:pt x="4112158" y="170205"/>
                  </a:moveTo>
                  <a:lnTo>
                    <a:pt x="4109428" y="167462"/>
                  </a:lnTo>
                  <a:lnTo>
                    <a:pt x="4102709" y="167462"/>
                  </a:lnTo>
                  <a:lnTo>
                    <a:pt x="4099991" y="170205"/>
                  </a:lnTo>
                  <a:lnTo>
                    <a:pt x="4099991" y="176923"/>
                  </a:lnTo>
                  <a:lnTo>
                    <a:pt x="4102709" y="179641"/>
                  </a:lnTo>
                  <a:lnTo>
                    <a:pt x="4109428" y="179641"/>
                  </a:lnTo>
                  <a:lnTo>
                    <a:pt x="4112158" y="176923"/>
                  </a:lnTo>
                  <a:lnTo>
                    <a:pt x="4112158" y="170205"/>
                  </a:lnTo>
                  <a:close/>
                </a:path>
                <a:path w="4322444" h="2176779">
                  <a:moveTo>
                    <a:pt x="4123575" y="2121268"/>
                  </a:moveTo>
                  <a:lnTo>
                    <a:pt x="4120845" y="2118537"/>
                  </a:lnTo>
                  <a:lnTo>
                    <a:pt x="4114127" y="2118537"/>
                  </a:lnTo>
                  <a:lnTo>
                    <a:pt x="4111396" y="2121268"/>
                  </a:lnTo>
                  <a:lnTo>
                    <a:pt x="4111396" y="2127986"/>
                  </a:lnTo>
                  <a:lnTo>
                    <a:pt x="4114127" y="2130717"/>
                  </a:lnTo>
                  <a:lnTo>
                    <a:pt x="4120845" y="2130717"/>
                  </a:lnTo>
                  <a:lnTo>
                    <a:pt x="4123575" y="2127986"/>
                  </a:lnTo>
                  <a:lnTo>
                    <a:pt x="4123575" y="2121268"/>
                  </a:lnTo>
                  <a:close/>
                </a:path>
                <a:path w="4322444" h="2176779">
                  <a:moveTo>
                    <a:pt x="4123575" y="193128"/>
                  </a:moveTo>
                  <a:lnTo>
                    <a:pt x="4120845" y="190398"/>
                  </a:lnTo>
                  <a:lnTo>
                    <a:pt x="4114127" y="190398"/>
                  </a:lnTo>
                  <a:lnTo>
                    <a:pt x="4111396" y="193128"/>
                  </a:lnTo>
                  <a:lnTo>
                    <a:pt x="4111396" y="199847"/>
                  </a:lnTo>
                  <a:lnTo>
                    <a:pt x="4114127" y="202577"/>
                  </a:lnTo>
                  <a:lnTo>
                    <a:pt x="4120845" y="202577"/>
                  </a:lnTo>
                  <a:lnTo>
                    <a:pt x="4123575" y="199847"/>
                  </a:lnTo>
                  <a:lnTo>
                    <a:pt x="4123575" y="193128"/>
                  </a:lnTo>
                  <a:close/>
                </a:path>
                <a:path w="4322444" h="2176779">
                  <a:moveTo>
                    <a:pt x="4134675" y="2098205"/>
                  </a:moveTo>
                  <a:lnTo>
                    <a:pt x="4131945" y="2095474"/>
                  </a:lnTo>
                  <a:lnTo>
                    <a:pt x="4125226" y="2095474"/>
                  </a:lnTo>
                  <a:lnTo>
                    <a:pt x="4122496" y="2098205"/>
                  </a:lnTo>
                  <a:lnTo>
                    <a:pt x="4122496" y="2104936"/>
                  </a:lnTo>
                  <a:lnTo>
                    <a:pt x="4125226" y="2107654"/>
                  </a:lnTo>
                  <a:lnTo>
                    <a:pt x="4131945" y="2107654"/>
                  </a:lnTo>
                  <a:lnTo>
                    <a:pt x="4134675" y="2104936"/>
                  </a:lnTo>
                  <a:lnTo>
                    <a:pt x="4134675" y="2098205"/>
                  </a:lnTo>
                  <a:close/>
                </a:path>
                <a:path w="4322444" h="2176779">
                  <a:moveTo>
                    <a:pt x="4134675" y="216192"/>
                  </a:moveTo>
                  <a:lnTo>
                    <a:pt x="4131945" y="213448"/>
                  </a:lnTo>
                  <a:lnTo>
                    <a:pt x="4125226" y="213448"/>
                  </a:lnTo>
                  <a:lnTo>
                    <a:pt x="4122496" y="216192"/>
                  </a:lnTo>
                  <a:lnTo>
                    <a:pt x="4122496" y="222910"/>
                  </a:lnTo>
                  <a:lnTo>
                    <a:pt x="4125226" y="225628"/>
                  </a:lnTo>
                  <a:lnTo>
                    <a:pt x="4131945" y="225628"/>
                  </a:lnTo>
                  <a:lnTo>
                    <a:pt x="4134675" y="222910"/>
                  </a:lnTo>
                  <a:lnTo>
                    <a:pt x="4134675" y="216192"/>
                  </a:lnTo>
                  <a:close/>
                </a:path>
                <a:path w="4322444" h="2176779">
                  <a:moveTo>
                    <a:pt x="4145445" y="2075027"/>
                  </a:moveTo>
                  <a:lnTo>
                    <a:pt x="4142727" y="2072284"/>
                  </a:lnTo>
                  <a:lnTo>
                    <a:pt x="4136009" y="2072284"/>
                  </a:lnTo>
                  <a:lnTo>
                    <a:pt x="4133278" y="2075027"/>
                  </a:lnTo>
                  <a:lnTo>
                    <a:pt x="4133278" y="2081745"/>
                  </a:lnTo>
                  <a:lnTo>
                    <a:pt x="4136009" y="2084463"/>
                  </a:lnTo>
                  <a:lnTo>
                    <a:pt x="4142727" y="2084463"/>
                  </a:lnTo>
                  <a:lnTo>
                    <a:pt x="4145445" y="2081745"/>
                  </a:lnTo>
                  <a:lnTo>
                    <a:pt x="4145445" y="2075027"/>
                  </a:lnTo>
                  <a:close/>
                </a:path>
                <a:path w="4322444" h="2176779">
                  <a:moveTo>
                    <a:pt x="4145445" y="239369"/>
                  </a:moveTo>
                  <a:lnTo>
                    <a:pt x="4142727" y="236639"/>
                  </a:lnTo>
                  <a:lnTo>
                    <a:pt x="4136009" y="236639"/>
                  </a:lnTo>
                  <a:lnTo>
                    <a:pt x="4133278" y="239369"/>
                  </a:lnTo>
                  <a:lnTo>
                    <a:pt x="4133278" y="246087"/>
                  </a:lnTo>
                  <a:lnTo>
                    <a:pt x="4136009" y="248818"/>
                  </a:lnTo>
                  <a:lnTo>
                    <a:pt x="4142727" y="248818"/>
                  </a:lnTo>
                  <a:lnTo>
                    <a:pt x="4145445" y="246087"/>
                  </a:lnTo>
                  <a:lnTo>
                    <a:pt x="4145445" y="239369"/>
                  </a:lnTo>
                  <a:close/>
                </a:path>
                <a:path w="4322444" h="2176779">
                  <a:moveTo>
                    <a:pt x="4156024" y="2051710"/>
                  </a:moveTo>
                  <a:lnTo>
                    <a:pt x="4153306" y="2048979"/>
                  </a:lnTo>
                  <a:lnTo>
                    <a:pt x="4146575" y="2048979"/>
                  </a:lnTo>
                  <a:lnTo>
                    <a:pt x="4143857" y="2051710"/>
                  </a:lnTo>
                  <a:lnTo>
                    <a:pt x="4143857" y="2058441"/>
                  </a:lnTo>
                  <a:lnTo>
                    <a:pt x="4146575" y="2061159"/>
                  </a:lnTo>
                  <a:lnTo>
                    <a:pt x="4153306" y="2061159"/>
                  </a:lnTo>
                  <a:lnTo>
                    <a:pt x="4156024" y="2058441"/>
                  </a:lnTo>
                  <a:lnTo>
                    <a:pt x="4156024" y="2051710"/>
                  </a:lnTo>
                  <a:close/>
                </a:path>
                <a:path w="4322444" h="2176779">
                  <a:moveTo>
                    <a:pt x="4156024" y="262674"/>
                  </a:moveTo>
                  <a:lnTo>
                    <a:pt x="4153306" y="259943"/>
                  </a:lnTo>
                  <a:lnTo>
                    <a:pt x="4146575" y="259943"/>
                  </a:lnTo>
                  <a:lnTo>
                    <a:pt x="4143857" y="262674"/>
                  </a:lnTo>
                  <a:lnTo>
                    <a:pt x="4143857" y="269405"/>
                  </a:lnTo>
                  <a:lnTo>
                    <a:pt x="4146575" y="272122"/>
                  </a:lnTo>
                  <a:lnTo>
                    <a:pt x="4153306" y="272122"/>
                  </a:lnTo>
                  <a:lnTo>
                    <a:pt x="4156024" y="269405"/>
                  </a:lnTo>
                  <a:lnTo>
                    <a:pt x="4156024" y="262674"/>
                  </a:lnTo>
                  <a:close/>
                </a:path>
                <a:path w="4322444" h="2176779">
                  <a:moveTo>
                    <a:pt x="4165142" y="357593"/>
                  </a:moveTo>
                  <a:lnTo>
                    <a:pt x="4162412" y="354876"/>
                  </a:lnTo>
                  <a:lnTo>
                    <a:pt x="4155694" y="354876"/>
                  </a:lnTo>
                  <a:lnTo>
                    <a:pt x="4152963" y="357593"/>
                  </a:lnTo>
                  <a:lnTo>
                    <a:pt x="4152963" y="364324"/>
                  </a:lnTo>
                  <a:lnTo>
                    <a:pt x="4155694" y="367055"/>
                  </a:lnTo>
                  <a:lnTo>
                    <a:pt x="4162412" y="367055"/>
                  </a:lnTo>
                  <a:lnTo>
                    <a:pt x="4165142" y="364324"/>
                  </a:lnTo>
                  <a:lnTo>
                    <a:pt x="4165142" y="357593"/>
                  </a:lnTo>
                  <a:close/>
                </a:path>
                <a:path w="4322444" h="2176779">
                  <a:moveTo>
                    <a:pt x="4166285" y="2028278"/>
                  </a:moveTo>
                  <a:lnTo>
                    <a:pt x="4163568" y="2025548"/>
                  </a:lnTo>
                  <a:lnTo>
                    <a:pt x="4156837" y="2025548"/>
                  </a:lnTo>
                  <a:lnTo>
                    <a:pt x="4154119" y="2028278"/>
                  </a:lnTo>
                  <a:lnTo>
                    <a:pt x="4154119" y="2035009"/>
                  </a:lnTo>
                  <a:lnTo>
                    <a:pt x="4156837" y="2037727"/>
                  </a:lnTo>
                  <a:lnTo>
                    <a:pt x="4163568" y="2037727"/>
                  </a:lnTo>
                  <a:lnTo>
                    <a:pt x="4166285" y="2035009"/>
                  </a:lnTo>
                  <a:lnTo>
                    <a:pt x="4166285" y="2028278"/>
                  </a:lnTo>
                  <a:close/>
                </a:path>
                <a:path w="4322444" h="2176779">
                  <a:moveTo>
                    <a:pt x="4166285" y="286118"/>
                  </a:moveTo>
                  <a:lnTo>
                    <a:pt x="4163568" y="283375"/>
                  </a:lnTo>
                  <a:lnTo>
                    <a:pt x="4156837" y="283375"/>
                  </a:lnTo>
                  <a:lnTo>
                    <a:pt x="4154119" y="286118"/>
                  </a:lnTo>
                  <a:lnTo>
                    <a:pt x="4154119" y="292836"/>
                  </a:lnTo>
                  <a:lnTo>
                    <a:pt x="4156837" y="295554"/>
                  </a:lnTo>
                  <a:lnTo>
                    <a:pt x="4163568" y="295554"/>
                  </a:lnTo>
                  <a:lnTo>
                    <a:pt x="4166285" y="292836"/>
                  </a:lnTo>
                  <a:lnTo>
                    <a:pt x="4166285" y="286118"/>
                  </a:lnTo>
                  <a:close/>
                </a:path>
                <a:path w="4322444" h="2176779">
                  <a:moveTo>
                    <a:pt x="4174350" y="381444"/>
                  </a:moveTo>
                  <a:lnTo>
                    <a:pt x="4171632" y="378714"/>
                  </a:lnTo>
                  <a:lnTo>
                    <a:pt x="4164901" y="378714"/>
                  </a:lnTo>
                  <a:lnTo>
                    <a:pt x="4162183" y="381444"/>
                  </a:lnTo>
                  <a:lnTo>
                    <a:pt x="4162183" y="388175"/>
                  </a:lnTo>
                  <a:lnTo>
                    <a:pt x="4164901" y="390893"/>
                  </a:lnTo>
                  <a:lnTo>
                    <a:pt x="4171632" y="390893"/>
                  </a:lnTo>
                  <a:lnTo>
                    <a:pt x="4174350" y="388175"/>
                  </a:lnTo>
                  <a:lnTo>
                    <a:pt x="4174350" y="381444"/>
                  </a:lnTo>
                  <a:close/>
                </a:path>
                <a:path w="4322444" h="2176779">
                  <a:moveTo>
                    <a:pt x="4176344" y="2004733"/>
                  </a:moveTo>
                  <a:lnTo>
                    <a:pt x="4173613" y="2002002"/>
                  </a:lnTo>
                  <a:lnTo>
                    <a:pt x="4166895" y="2002002"/>
                  </a:lnTo>
                  <a:lnTo>
                    <a:pt x="4164165" y="2004733"/>
                  </a:lnTo>
                  <a:lnTo>
                    <a:pt x="4164165" y="2011451"/>
                  </a:lnTo>
                  <a:lnTo>
                    <a:pt x="4166895" y="2014181"/>
                  </a:lnTo>
                  <a:lnTo>
                    <a:pt x="4173613" y="2014181"/>
                  </a:lnTo>
                  <a:lnTo>
                    <a:pt x="4176344" y="2011451"/>
                  </a:lnTo>
                  <a:lnTo>
                    <a:pt x="4176344" y="2004733"/>
                  </a:lnTo>
                  <a:close/>
                </a:path>
                <a:path w="4322444" h="2176779">
                  <a:moveTo>
                    <a:pt x="4176344" y="309664"/>
                  </a:moveTo>
                  <a:lnTo>
                    <a:pt x="4173613" y="306933"/>
                  </a:lnTo>
                  <a:lnTo>
                    <a:pt x="4166895" y="306933"/>
                  </a:lnTo>
                  <a:lnTo>
                    <a:pt x="4164165" y="309664"/>
                  </a:lnTo>
                  <a:lnTo>
                    <a:pt x="4164165" y="316395"/>
                  </a:lnTo>
                  <a:lnTo>
                    <a:pt x="4166895" y="319112"/>
                  </a:lnTo>
                  <a:lnTo>
                    <a:pt x="4173613" y="319112"/>
                  </a:lnTo>
                  <a:lnTo>
                    <a:pt x="4176344" y="316395"/>
                  </a:lnTo>
                  <a:lnTo>
                    <a:pt x="4176344" y="309664"/>
                  </a:lnTo>
                  <a:close/>
                </a:path>
                <a:path w="4322444" h="2176779">
                  <a:moveTo>
                    <a:pt x="4183456" y="405396"/>
                  </a:moveTo>
                  <a:lnTo>
                    <a:pt x="4180738" y="402666"/>
                  </a:lnTo>
                  <a:lnTo>
                    <a:pt x="4174020" y="402666"/>
                  </a:lnTo>
                  <a:lnTo>
                    <a:pt x="4171289" y="405396"/>
                  </a:lnTo>
                  <a:lnTo>
                    <a:pt x="4171289" y="412115"/>
                  </a:lnTo>
                  <a:lnTo>
                    <a:pt x="4174020" y="414845"/>
                  </a:lnTo>
                  <a:lnTo>
                    <a:pt x="4180738" y="414845"/>
                  </a:lnTo>
                  <a:lnTo>
                    <a:pt x="4183456" y="412115"/>
                  </a:lnTo>
                  <a:lnTo>
                    <a:pt x="4183456" y="405396"/>
                  </a:lnTo>
                  <a:close/>
                </a:path>
                <a:path w="4322444" h="2176779">
                  <a:moveTo>
                    <a:pt x="4186085" y="1981060"/>
                  </a:moveTo>
                  <a:lnTo>
                    <a:pt x="4183354" y="1978342"/>
                  </a:lnTo>
                  <a:lnTo>
                    <a:pt x="4176649" y="1978342"/>
                  </a:lnTo>
                  <a:lnTo>
                    <a:pt x="4173905" y="1981060"/>
                  </a:lnTo>
                  <a:lnTo>
                    <a:pt x="4173905" y="1987778"/>
                  </a:lnTo>
                  <a:lnTo>
                    <a:pt x="4176649" y="1990521"/>
                  </a:lnTo>
                  <a:lnTo>
                    <a:pt x="4183354" y="1990521"/>
                  </a:lnTo>
                  <a:lnTo>
                    <a:pt x="4186085" y="1987778"/>
                  </a:lnTo>
                  <a:lnTo>
                    <a:pt x="4186085" y="1981060"/>
                  </a:lnTo>
                  <a:close/>
                </a:path>
                <a:path w="4322444" h="2176779">
                  <a:moveTo>
                    <a:pt x="4186085" y="333324"/>
                  </a:moveTo>
                  <a:lnTo>
                    <a:pt x="4183354" y="330593"/>
                  </a:lnTo>
                  <a:lnTo>
                    <a:pt x="4176649" y="330593"/>
                  </a:lnTo>
                  <a:lnTo>
                    <a:pt x="4173905" y="333324"/>
                  </a:lnTo>
                  <a:lnTo>
                    <a:pt x="4173905" y="340042"/>
                  </a:lnTo>
                  <a:lnTo>
                    <a:pt x="4176649" y="342773"/>
                  </a:lnTo>
                  <a:lnTo>
                    <a:pt x="4183354" y="342773"/>
                  </a:lnTo>
                  <a:lnTo>
                    <a:pt x="4186085" y="340042"/>
                  </a:lnTo>
                  <a:lnTo>
                    <a:pt x="4186085" y="333324"/>
                  </a:lnTo>
                  <a:close/>
                </a:path>
                <a:path w="4322444" h="2176779">
                  <a:moveTo>
                    <a:pt x="4192155" y="429450"/>
                  </a:moveTo>
                  <a:lnTo>
                    <a:pt x="4189425" y="426720"/>
                  </a:lnTo>
                  <a:lnTo>
                    <a:pt x="4182707" y="426720"/>
                  </a:lnTo>
                  <a:lnTo>
                    <a:pt x="4179976" y="429450"/>
                  </a:lnTo>
                  <a:lnTo>
                    <a:pt x="4179976" y="436168"/>
                  </a:lnTo>
                  <a:lnTo>
                    <a:pt x="4182707" y="438886"/>
                  </a:lnTo>
                  <a:lnTo>
                    <a:pt x="4189425" y="438886"/>
                  </a:lnTo>
                  <a:lnTo>
                    <a:pt x="4192155" y="436168"/>
                  </a:lnTo>
                  <a:lnTo>
                    <a:pt x="4192155" y="429450"/>
                  </a:lnTo>
                  <a:close/>
                </a:path>
                <a:path w="4322444" h="2176779">
                  <a:moveTo>
                    <a:pt x="4195508" y="1957285"/>
                  </a:moveTo>
                  <a:lnTo>
                    <a:pt x="4192778" y="1954555"/>
                  </a:lnTo>
                  <a:lnTo>
                    <a:pt x="4186072" y="1954555"/>
                  </a:lnTo>
                  <a:lnTo>
                    <a:pt x="4183329" y="1957285"/>
                  </a:lnTo>
                  <a:lnTo>
                    <a:pt x="4183329" y="1964016"/>
                  </a:lnTo>
                  <a:lnTo>
                    <a:pt x="4186072" y="1966734"/>
                  </a:lnTo>
                  <a:lnTo>
                    <a:pt x="4192778" y="1966734"/>
                  </a:lnTo>
                  <a:lnTo>
                    <a:pt x="4195508" y="1964016"/>
                  </a:lnTo>
                  <a:lnTo>
                    <a:pt x="4195508" y="1957285"/>
                  </a:lnTo>
                  <a:close/>
                </a:path>
                <a:path w="4322444" h="2176779">
                  <a:moveTo>
                    <a:pt x="4195508" y="357098"/>
                  </a:moveTo>
                  <a:lnTo>
                    <a:pt x="4192778" y="354368"/>
                  </a:lnTo>
                  <a:lnTo>
                    <a:pt x="4186072" y="354368"/>
                  </a:lnTo>
                  <a:lnTo>
                    <a:pt x="4183329" y="357098"/>
                  </a:lnTo>
                  <a:lnTo>
                    <a:pt x="4183329" y="363829"/>
                  </a:lnTo>
                  <a:lnTo>
                    <a:pt x="4186072" y="366547"/>
                  </a:lnTo>
                  <a:lnTo>
                    <a:pt x="4192778" y="366547"/>
                  </a:lnTo>
                  <a:lnTo>
                    <a:pt x="4195508" y="363829"/>
                  </a:lnTo>
                  <a:lnTo>
                    <a:pt x="4195508" y="357098"/>
                  </a:lnTo>
                  <a:close/>
                </a:path>
                <a:path w="4322444" h="2176779">
                  <a:moveTo>
                    <a:pt x="4200639" y="453593"/>
                  </a:moveTo>
                  <a:lnTo>
                    <a:pt x="4197908" y="450875"/>
                  </a:lnTo>
                  <a:lnTo>
                    <a:pt x="4191190" y="450875"/>
                  </a:lnTo>
                  <a:lnTo>
                    <a:pt x="4188460" y="453593"/>
                  </a:lnTo>
                  <a:lnTo>
                    <a:pt x="4188460" y="460324"/>
                  </a:lnTo>
                  <a:lnTo>
                    <a:pt x="4191190" y="463054"/>
                  </a:lnTo>
                  <a:lnTo>
                    <a:pt x="4197908" y="463054"/>
                  </a:lnTo>
                  <a:lnTo>
                    <a:pt x="4200639" y="460324"/>
                  </a:lnTo>
                  <a:lnTo>
                    <a:pt x="4200639" y="453593"/>
                  </a:lnTo>
                  <a:close/>
                </a:path>
                <a:path w="4322444" h="2176779">
                  <a:moveTo>
                    <a:pt x="4204716" y="1933409"/>
                  </a:moveTo>
                  <a:lnTo>
                    <a:pt x="4201985" y="1930666"/>
                  </a:lnTo>
                  <a:lnTo>
                    <a:pt x="4195267" y="1930666"/>
                  </a:lnTo>
                  <a:lnTo>
                    <a:pt x="4192536" y="1933409"/>
                  </a:lnTo>
                  <a:lnTo>
                    <a:pt x="4192536" y="1940128"/>
                  </a:lnTo>
                  <a:lnTo>
                    <a:pt x="4195267" y="1942846"/>
                  </a:lnTo>
                  <a:lnTo>
                    <a:pt x="4201985" y="1942846"/>
                  </a:lnTo>
                  <a:lnTo>
                    <a:pt x="4204716" y="1940128"/>
                  </a:lnTo>
                  <a:lnTo>
                    <a:pt x="4204716" y="1933409"/>
                  </a:lnTo>
                  <a:close/>
                </a:path>
                <a:path w="4322444" h="2176779">
                  <a:moveTo>
                    <a:pt x="4204716" y="380987"/>
                  </a:moveTo>
                  <a:lnTo>
                    <a:pt x="4201985" y="378269"/>
                  </a:lnTo>
                  <a:lnTo>
                    <a:pt x="4195267" y="378269"/>
                  </a:lnTo>
                  <a:lnTo>
                    <a:pt x="4192536" y="380987"/>
                  </a:lnTo>
                  <a:lnTo>
                    <a:pt x="4192536" y="387718"/>
                  </a:lnTo>
                  <a:lnTo>
                    <a:pt x="4195267" y="390448"/>
                  </a:lnTo>
                  <a:lnTo>
                    <a:pt x="4201985" y="390448"/>
                  </a:lnTo>
                  <a:lnTo>
                    <a:pt x="4204716" y="387718"/>
                  </a:lnTo>
                  <a:lnTo>
                    <a:pt x="4204716" y="380987"/>
                  </a:lnTo>
                  <a:close/>
                </a:path>
                <a:path w="4322444" h="2176779">
                  <a:moveTo>
                    <a:pt x="4208792" y="477850"/>
                  </a:moveTo>
                  <a:lnTo>
                    <a:pt x="4206075" y="475132"/>
                  </a:lnTo>
                  <a:lnTo>
                    <a:pt x="4199356" y="475132"/>
                  </a:lnTo>
                  <a:lnTo>
                    <a:pt x="4196626" y="477850"/>
                  </a:lnTo>
                  <a:lnTo>
                    <a:pt x="4196626" y="484593"/>
                  </a:lnTo>
                  <a:lnTo>
                    <a:pt x="4199356" y="487311"/>
                  </a:lnTo>
                  <a:lnTo>
                    <a:pt x="4206075" y="487311"/>
                  </a:lnTo>
                  <a:lnTo>
                    <a:pt x="4208792" y="484593"/>
                  </a:lnTo>
                  <a:lnTo>
                    <a:pt x="4208792" y="477850"/>
                  </a:lnTo>
                  <a:close/>
                </a:path>
                <a:path w="4322444" h="2176779">
                  <a:moveTo>
                    <a:pt x="4213618" y="1909406"/>
                  </a:moveTo>
                  <a:lnTo>
                    <a:pt x="4210888" y="1906676"/>
                  </a:lnTo>
                  <a:lnTo>
                    <a:pt x="4204170" y="1906676"/>
                  </a:lnTo>
                  <a:lnTo>
                    <a:pt x="4201452" y="1909406"/>
                  </a:lnTo>
                  <a:lnTo>
                    <a:pt x="4201452" y="1916137"/>
                  </a:lnTo>
                  <a:lnTo>
                    <a:pt x="4204170" y="1918855"/>
                  </a:lnTo>
                  <a:lnTo>
                    <a:pt x="4210888" y="1918855"/>
                  </a:lnTo>
                  <a:lnTo>
                    <a:pt x="4213618" y="1916137"/>
                  </a:lnTo>
                  <a:lnTo>
                    <a:pt x="4213618" y="1909406"/>
                  </a:lnTo>
                  <a:close/>
                </a:path>
                <a:path w="4322444" h="2176779">
                  <a:moveTo>
                    <a:pt x="4213618" y="404990"/>
                  </a:moveTo>
                  <a:lnTo>
                    <a:pt x="4210888" y="402259"/>
                  </a:lnTo>
                  <a:lnTo>
                    <a:pt x="4204170" y="402259"/>
                  </a:lnTo>
                  <a:lnTo>
                    <a:pt x="4201452" y="404990"/>
                  </a:lnTo>
                  <a:lnTo>
                    <a:pt x="4201452" y="411708"/>
                  </a:lnTo>
                  <a:lnTo>
                    <a:pt x="4204170" y="414439"/>
                  </a:lnTo>
                  <a:lnTo>
                    <a:pt x="4210888" y="414439"/>
                  </a:lnTo>
                  <a:lnTo>
                    <a:pt x="4213618" y="411708"/>
                  </a:lnTo>
                  <a:lnTo>
                    <a:pt x="4213618" y="404990"/>
                  </a:lnTo>
                  <a:close/>
                </a:path>
                <a:path w="4322444" h="2176779">
                  <a:moveTo>
                    <a:pt x="4216654" y="502208"/>
                  </a:moveTo>
                  <a:lnTo>
                    <a:pt x="4213923" y="499478"/>
                  </a:lnTo>
                  <a:lnTo>
                    <a:pt x="4207205" y="499478"/>
                  </a:lnTo>
                  <a:lnTo>
                    <a:pt x="4204474" y="502208"/>
                  </a:lnTo>
                  <a:lnTo>
                    <a:pt x="4204474" y="508927"/>
                  </a:lnTo>
                  <a:lnTo>
                    <a:pt x="4207205" y="511657"/>
                  </a:lnTo>
                  <a:lnTo>
                    <a:pt x="4213923" y="511657"/>
                  </a:lnTo>
                  <a:lnTo>
                    <a:pt x="4216654" y="508927"/>
                  </a:lnTo>
                  <a:lnTo>
                    <a:pt x="4216654" y="502208"/>
                  </a:lnTo>
                  <a:close/>
                </a:path>
                <a:path w="4322444" h="2176779">
                  <a:moveTo>
                    <a:pt x="4222305" y="1885315"/>
                  </a:moveTo>
                  <a:lnTo>
                    <a:pt x="4219587" y="1882584"/>
                  </a:lnTo>
                  <a:lnTo>
                    <a:pt x="4212856" y="1882584"/>
                  </a:lnTo>
                  <a:lnTo>
                    <a:pt x="4210126" y="1885315"/>
                  </a:lnTo>
                  <a:lnTo>
                    <a:pt x="4210126" y="1892046"/>
                  </a:lnTo>
                  <a:lnTo>
                    <a:pt x="4212856" y="1894763"/>
                  </a:lnTo>
                  <a:lnTo>
                    <a:pt x="4219587" y="1894763"/>
                  </a:lnTo>
                  <a:lnTo>
                    <a:pt x="4222305" y="1892046"/>
                  </a:lnTo>
                  <a:lnTo>
                    <a:pt x="4222305" y="1885315"/>
                  </a:lnTo>
                  <a:close/>
                </a:path>
                <a:path w="4322444" h="2176779">
                  <a:moveTo>
                    <a:pt x="4222305" y="429082"/>
                  </a:moveTo>
                  <a:lnTo>
                    <a:pt x="4219587" y="426351"/>
                  </a:lnTo>
                  <a:lnTo>
                    <a:pt x="4212856" y="426351"/>
                  </a:lnTo>
                  <a:lnTo>
                    <a:pt x="4210126" y="429082"/>
                  </a:lnTo>
                  <a:lnTo>
                    <a:pt x="4210126" y="435800"/>
                  </a:lnTo>
                  <a:lnTo>
                    <a:pt x="4212856" y="438531"/>
                  </a:lnTo>
                  <a:lnTo>
                    <a:pt x="4219587" y="438531"/>
                  </a:lnTo>
                  <a:lnTo>
                    <a:pt x="4222305" y="435800"/>
                  </a:lnTo>
                  <a:lnTo>
                    <a:pt x="4222305" y="429082"/>
                  </a:lnTo>
                  <a:close/>
                </a:path>
                <a:path w="4322444" h="2176779">
                  <a:moveTo>
                    <a:pt x="4224299" y="526643"/>
                  </a:moveTo>
                  <a:lnTo>
                    <a:pt x="4221569" y="523913"/>
                  </a:lnTo>
                  <a:lnTo>
                    <a:pt x="4214850" y="523913"/>
                  </a:lnTo>
                  <a:lnTo>
                    <a:pt x="4212133" y="526643"/>
                  </a:lnTo>
                  <a:lnTo>
                    <a:pt x="4212133" y="533374"/>
                  </a:lnTo>
                  <a:lnTo>
                    <a:pt x="4214850" y="536092"/>
                  </a:lnTo>
                  <a:lnTo>
                    <a:pt x="4221569" y="536092"/>
                  </a:lnTo>
                  <a:lnTo>
                    <a:pt x="4224299" y="533374"/>
                  </a:lnTo>
                  <a:lnTo>
                    <a:pt x="4224299" y="526643"/>
                  </a:lnTo>
                  <a:close/>
                </a:path>
                <a:path w="4322444" h="2176779">
                  <a:moveTo>
                    <a:pt x="4230573" y="453275"/>
                  </a:moveTo>
                  <a:lnTo>
                    <a:pt x="4227855" y="450532"/>
                  </a:lnTo>
                  <a:lnTo>
                    <a:pt x="4221137" y="450532"/>
                  </a:lnTo>
                  <a:lnTo>
                    <a:pt x="4218406" y="453275"/>
                  </a:lnTo>
                  <a:lnTo>
                    <a:pt x="4218406" y="459994"/>
                  </a:lnTo>
                  <a:lnTo>
                    <a:pt x="4221137" y="462711"/>
                  </a:lnTo>
                  <a:lnTo>
                    <a:pt x="4227855" y="462711"/>
                  </a:lnTo>
                  <a:lnTo>
                    <a:pt x="4230573" y="459994"/>
                  </a:lnTo>
                  <a:lnTo>
                    <a:pt x="4230573" y="453275"/>
                  </a:lnTo>
                  <a:close/>
                </a:path>
                <a:path w="4322444" h="2176779">
                  <a:moveTo>
                    <a:pt x="4238637" y="477558"/>
                  </a:moveTo>
                  <a:lnTo>
                    <a:pt x="4235920" y="474827"/>
                  </a:lnTo>
                  <a:lnTo>
                    <a:pt x="4229201" y="474827"/>
                  </a:lnTo>
                  <a:lnTo>
                    <a:pt x="4226458" y="477558"/>
                  </a:lnTo>
                  <a:lnTo>
                    <a:pt x="4226458" y="484289"/>
                  </a:lnTo>
                  <a:lnTo>
                    <a:pt x="4229201" y="487006"/>
                  </a:lnTo>
                  <a:lnTo>
                    <a:pt x="4235920" y="487006"/>
                  </a:lnTo>
                  <a:lnTo>
                    <a:pt x="4238637" y="484289"/>
                  </a:lnTo>
                  <a:lnTo>
                    <a:pt x="4238637" y="477558"/>
                  </a:lnTo>
                  <a:close/>
                </a:path>
                <a:path w="4322444" h="2176779">
                  <a:moveTo>
                    <a:pt x="4246499" y="501929"/>
                  </a:moveTo>
                  <a:lnTo>
                    <a:pt x="4243756" y="499198"/>
                  </a:lnTo>
                  <a:lnTo>
                    <a:pt x="4237050" y="499198"/>
                  </a:lnTo>
                  <a:lnTo>
                    <a:pt x="4234319" y="501929"/>
                  </a:lnTo>
                  <a:lnTo>
                    <a:pt x="4234319" y="508660"/>
                  </a:lnTo>
                  <a:lnTo>
                    <a:pt x="4237050" y="511378"/>
                  </a:lnTo>
                  <a:lnTo>
                    <a:pt x="4243756" y="511378"/>
                  </a:lnTo>
                  <a:lnTo>
                    <a:pt x="4246499" y="508660"/>
                  </a:lnTo>
                  <a:lnTo>
                    <a:pt x="4246499" y="501929"/>
                  </a:lnTo>
                  <a:close/>
                </a:path>
                <a:path w="4322444" h="2176779">
                  <a:moveTo>
                    <a:pt x="4253928" y="526402"/>
                  </a:moveTo>
                  <a:lnTo>
                    <a:pt x="4251198" y="523671"/>
                  </a:lnTo>
                  <a:lnTo>
                    <a:pt x="4244479" y="523671"/>
                  </a:lnTo>
                  <a:lnTo>
                    <a:pt x="4241749" y="526402"/>
                  </a:lnTo>
                  <a:lnTo>
                    <a:pt x="4241749" y="533133"/>
                  </a:lnTo>
                  <a:lnTo>
                    <a:pt x="4244479" y="535851"/>
                  </a:lnTo>
                  <a:lnTo>
                    <a:pt x="4251198" y="535851"/>
                  </a:lnTo>
                  <a:lnTo>
                    <a:pt x="4253928" y="533133"/>
                  </a:lnTo>
                  <a:lnTo>
                    <a:pt x="4253928" y="526402"/>
                  </a:lnTo>
                  <a:close/>
                </a:path>
                <a:path w="4322444" h="2176779">
                  <a:moveTo>
                    <a:pt x="4292879" y="1639481"/>
                  </a:moveTo>
                  <a:lnTo>
                    <a:pt x="4290161" y="1636750"/>
                  </a:lnTo>
                  <a:lnTo>
                    <a:pt x="4283430" y="1636750"/>
                  </a:lnTo>
                  <a:lnTo>
                    <a:pt x="4280713" y="1639481"/>
                  </a:lnTo>
                  <a:lnTo>
                    <a:pt x="4280713" y="1646212"/>
                  </a:lnTo>
                  <a:lnTo>
                    <a:pt x="4283430" y="1648929"/>
                  </a:lnTo>
                  <a:lnTo>
                    <a:pt x="4290161" y="1648929"/>
                  </a:lnTo>
                  <a:lnTo>
                    <a:pt x="4292879" y="1646212"/>
                  </a:lnTo>
                  <a:lnTo>
                    <a:pt x="4292879" y="1639481"/>
                  </a:lnTo>
                  <a:close/>
                </a:path>
                <a:path w="4322444" h="2176779">
                  <a:moveTo>
                    <a:pt x="4298429" y="699897"/>
                  </a:moveTo>
                  <a:lnTo>
                    <a:pt x="4295699" y="697179"/>
                  </a:lnTo>
                  <a:lnTo>
                    <a:pt x="4288980" y="697179"/>
                  </a:lnTo>
                  <a:lnTo>
                    <a:pt x="4286250" y="699897"/>
                  </a:lnTo>
                  <a:lnTo>
                    <a:pt x="4286250" y="706628"/>
                  </a:lnTo>
                  <a:lnTo>
                    <a:pt x="4288980" y="709358"/>
                  </a:lnTo>
                  <a:lnTo>
                    <a:pt x="4295699" y="709358"/>
                  </a:lnTo>
                  <a:lnTo>
                    <a:pt x="4298429" y="706628"/>
                  </a:lnTo>
                  <a:lnTo>
                    <a:pt x="4298429" y="699897"/>
                  </a:lnTo>
                  <a:close/>
                </a:path>
                <a:path w="4322444" h="2176779">
                  <a:moveTo>
                    <a:pt x="4322089" y="1639595"/>
                  </a:moveTo>
                  <a:lnTo>
                    <a:pt x="4319371" y="1636852"/>
                  </a:lnTo>
                  <a:lnTo>
                    <a:pt x="4312653" y="1636852"/>
                  </a:lnTo>
                  <a:lnTo>
                    <a:pt x="4309923" y="1639595"/>
                  </a:lnTo>
                  <a:lnTo>
                    <a:pt x="4309923" y="1646313"/>
                  </a:lnTo>
                  <a:lnTo>
                    <a:pt x="4312653" y="1649031"/>
                  </a:lnTo>
                  <a:lnTo>
                    <a:pt x="4319371" y="1649031"/>
                  </a:lnTo>
                  <a:lnTo>
                    <a:pt x="4322089" y="1646313"/>
                  </a:lnTo>
                  <a:lnTo>
                    <a:pt x="4322089" y="163959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1532400" y="8496319"/>
              <a:ext cx="4378325" cy="2169160"/>
            </a:xfrm>
            <a:custGeom>
              <a:avLst/>
              <a:gdLst/>
              <a:ahLst/>
              <a:cxnLst/>
              <a:rect l="l" t="t" r="r" b="b"/>
              <a:pathLst>
                <a:path w="4378325" h="2169159">
                  <a:moveTo>
                    <a:pt x="12179" y="643356"/>
                  </a:moveTo>
                  <a:lnTo>
                    <a:pt x="9448" y="640638"/>
                  </a:lnTo>
                  <a:lnTo>
                    <a:pt x="2730" y="640638"/>
                  </a:lnTo>
                  <a:lnTo>
                    <a:pt x="0" y="643356"/>
                  </a:lnTo>
                  <a:lnTo>
                    <a:pt x="0" y="650074"/>
                  </a:lnTo>
                  <a:lnTo>
                    <a:pt x="2730" y="652818"/>
                  </a:lnTo>
                  <a:lnTo>
                    <a:pt x="9448" y="652818"/>
                  </a:lnTo>
                  <a:lnTo>
                    <a:pt x="12179" y="650074"/>
                  </a:lnTo>
                  <a:lnTo>
                    <a:pt x="12179" y="643356"/>
                  </a:lnTo>
                  <a:close/>
                </a:path>
                <a:path w="4378325" h="2169159">
                  <a:moveTo>
                    <a:pt x="17830" y="618401"/>
                  </a:moveTo>
                  <a:lnTo>
                    <a:pt x="15100" y="615683"/>
                  </a:lnTo>
                  <a:lnTo>
                    <a:pt x="8382" y="615683"/>
                  </a:lnTo>
                  <a:lnTo>
                    <a:pt x="5651" y="618401"/>
                  </a:lnTo>
                  <a:lnTo>
                    <a:pt x="5651" y="625132"/>
                  </a:lnTo>
                  <a:lnTo>
                    <a:pt x="8382" y="627862"/>
                  </a:lnTo>
                  <a:lnTo>
                    <a:pt x="15100" y="627862"/>
                  </a:lnTo>
                  <a:lnTo>
                    <a:pt x="17830" y="625132"/>
                  </a:lnTo>
                  <a:lnTo>
                    <a:pt x="17830" y="618401"/>
                  </a:lnTo>
                  <a:close/>
                </a:path>
                <a:path w="4378325" h="2169159">
                  <a:moveTo>
                    <a:pt x="23799" y="593521"/>
                  </a:moveTo>
                  <a:lnTo>
                    <a:pt x="21069" y="590791"/>
                  </a:lnTo>
                  <a:lnTo>
                    <a:pt x="14351" y="590791"/>
                  </a:lnTo>
                  <a:lnTo>
                    <a:pt x="11620" y="593521"/>
                  </a:lnTo>
                  <a:lnTo>
                    <a:pt x="11620" y="600252"/>
                  </a:lnTo>
                  <a:lnTo>
                    <a:pt x="14351" y="602970"/>
                  </a:lnTo>
                  <a:lnTo>
                    <a:pt x="21069" y="602970"/>
                  </a:lnTo>
                  <a:lnTo>
                    <a:pt x="23799" y="600252"/>
                  </a:lnTo>
                  <a:lnTo>
                    <a:pt x="23799" y="593521"/>
                  </a:lnTo>
                  <a:close/>
                </a:path>
                <a:path w="4378325" h="2169159">
                  <a:moveTo>
                    <a:pt x="30073" y="568718"/>
                  </a:moveTo>
                  <a:lnTo>
                    <a:pt x="27355" y="565988"/>
                  </a:lnTo>
                  <a:lnTo>
                    <a:pt x="20637" y="565988"/>
                  </a:lnTo>
                  <a:lnTo>
                    <a:pt x="17907" y="568718"/>
                  </a:lnTo>
                  <a:lnTo>
                    <a:pt x="17907" y="575437"/>
                  </a:lnTo>
                  <a:lnTo>
                    <a:pt x="20637" y="578167"/>
                  </a:lnTo>
                  <a:lnTo>
                    <a:pt x="27355" y="578167"/>
                  </a:lnTo>
                  <a:lnTo>
                    <a:pt x="30073" y="575437"/>
                  </a:lnTo>
                  <a:lnTo>
                    <a:pt x="30073" y="568718"/>
                  </a:lnTo>
                  <a:close/>
                </a:path>
                <a:path w="4378325" h="2169159">
                  <a:moveTo>
                    <a:pt x="36690" y="543966"/>
                  </a:moveTo>
                  <a:lnTo>
                    <a:pt x="33959" y="541248"/>
                  </a:lnTo>
                  <a:lnTo>
                    <a:pt x="27241" y="541248"/>
                  </a:lnTo>
                  <a:lnTo>
                    <a:pt x="24511" y="543966"/>
                  </a:lnTo>
                  <a:lnTo>
                    <a:pt x="24511" y="550697"/>
                  </a:lnTo>
                  <a:lnTo>
                    <a:pt x="27241" y="553427"/>
                  </a:lnTo>
                  <a:lnTo>
                    <a:pt x="33959" y="553427"/>
                  </a:lnTo>
                  <a:lnTo>
                    <a:pt x="36690" y="550697"/>
                  </a:lnTo>
                  <a:lnTo>
                    <a:pt x="36690" y="543966"/>
                  </a:lnTo>
                  <a:close/>
                </a:path>
                <a:path w="4378325" h="2169159">
                  <a:moveTo>
                    <a:pt x="43484" y="519315"/>
                  </a:moveTo>
                  <a:lnTo>
                    <a:pt x="40754" y="516585"/>
                  </a:lnTo>
                  <a:lnTo>
                    <a:pt x="34036" y="516585"/>
                  </a:lnTo>
                  <a:lnTo>
                    <a:pt x="31318" y="519315"/>
                  </a:lnTo>
                  <a:lnTo>
                    <a:pt x="31318" y="526046"/>
                  </a:lnTo>
                  <a:lnTo>
                    <a:pt x="34036" y="528764"/>
                  </a:lnTo>
                  <a:lnTo>
                    <a:pt x="40754" y="528764"/>
                  </a:lnTo>
                  <a:lnTo>
                    <a:pt x="43484" y="526046"/>
                  </a:lnTo>
                  <a:lnTo>
                    <a:pt x="43484" y="519315"/>
                  </a:lnTo>
                  <a:close/>
                </a:path>
                <a:path w="4378325" h="2169159">
                  <a:moveTo>
                    <a:pt x="50609" y="494728"/>
                  </a:moveTo>
                  <a:lnTo>
                    <a:pt x="47879" y="491998"/>
                  </a:lnTo>
                  <a:lnTo>
                    <a:pt x="41160" y="491998"/>
                  </a:lnTo>
                  <a:lnTo>
                    <a:pt x="38430" y="494728"/>
                  </a:lnTo>
                  <a:lnTo>
                    <a:pt x="38430" y="501459"/>
                  </a:lnTo>
                  <a:lnTo>
                    <a:pt x="41160" y="504177"/>
                  </a:lnTo>
                  <a:lnTo>
                    <a:pt x="47879" y="504177"/>
                  </a:lnTo>
                  <a:lnTo>
                    <a:pt x="50609" y="501459"/>
                  </a:lnTo>
                  <a:lnTo>
                    <a:pt x="50609" y="494728"/>
                  </a:lnTo>
                  <a:close/>
                </a:path>
                <a:path w="4378325" h="2169159">
                  <a:moveTo>
                    <a:pt x="58051" y="470230"/>
                  </a:moveTo>
                  <a:lnTo>
                    <a:pt x="55308" y="467512"/>
                  </a:lnTo>
                  <a:lnTo>
                    <a:pt x="48602" y="467512"/>
                  </a:lnTo>
                  <a:lnTo>
                    <a:pt x="45872" y="470230"/>
                  </a:lnTo>
                  <a:lnTo>
                    <a:pt x="45872" y="476948"/>
                  </a:lnTo>
                  <a:lnTo>
                    <a:pt x="48602" y="479691"/>
                  </a:lnTo>
                  <a:lnTo>
                    <a:pt x="55308" y="479691"/>
                  </a:lnTo>
                  <a:lnTo>
                    <a:pt x="58051" y="476948"/>
                  </a:lnTo>
                  <a:lnTo>
                    <a:pt x="58051" y="470230"/>
                  </a:lnTo>
                  <a:close/>
                </a:path>
                <a:path w="4378325" h="2169159">
                  <a:moveTo>
                    <a:pt x="65684" y="445808"/>
                  </a:moveTo>
                  <a:lnTo>
                    <a:pt x="62953" y="443090"/>
                  </a:lnTo>
                  <a:lnTo>
                    <a:pt x="56235" y="443090"/>
                  </a:lnTo>
                  <a:lnTo>
                    <a:pt x="53505" y="445808"/>
                  </a:lnTo>
                  <a:lnTo>
                    <a:pt x="53505" y="452551"/>
                  </a:lnTo>
                  <a:lnTo>
                    <a:pt x="56235" y="455269"/>
                  </a:lnTo>
                  <a:lnTo>
                    <a:pt x="62953" y="455269"/>
                  </a:lnTo>
                  <a:lnTo>
                    <a:pt x="65684" y="452551"/>
                  </a:lnTo>
                  <a:lnTo>
                    <a:pt x="65684" y="445808"/>
                  </a:lnTo>
                  <a:close/>
                </a:path>
                <a:path w="4378325" h="2169159">
                  <a:moveTo>
                    <a:pt x="73634" y="421500"/>
                  </a:moveTo>
                  <a:lnTo>
                    <a:pt x="70916" y="418782"/>
                  </a:lnTo>
                  <a:lnTo>
                    <a:pt x="64198" y="418782"/>
                  </a:lnTo>
                  <a:lnTo>
                    <a:pt x="61455" y="421500"/>
                  </a:lnTo>
                  <a:lnTo>
                    <a:pt x="61455" y="428231"/>
                  </a:lnTo>
                  <a:lnTo>
                    <a:pt x="64198" y="430949"/>
                  </a:lnTo>
                  <a:lnTo>
                    <a:pt x="70916" y="430949"/>
                  </a:lnTo>
                  <a:lnTo>
                    <a:pt x="73634" y="428231"/>
                  </a:lnTo>
                  <a:lnTo>
                    <a:pt x="73634" y="421500"/>
                  </a:lnTo>
                  <a:close/>
                </a:path>
                <a:path w="4378325" h="2169159">
                  <a:moveTo>
                    <a:pt x="81915" y="397281"/>
                  </a:moveTo>
                  <a:lnTo>
                    <a:pt x="79184" y="394550"/>
                  </a:lnTo>
                  <a:lnTo>
                    <a:pt x="72466" y="394550"/>
                  </a:lnTo>
                  <a:lnTo>
                    <a:pt x="69735" y="397281"/>
                  </a:lnTo>
                  <a:lnTo>
                    <a:pt x="69735" y="403999"/>
                  </a:lnTo>
                  <a:lnTo>
                    <a:pt x="72466" y="406730"/>
                  </a:lnTo>
                  <a:lnTo>
                    <a:pt x="79184" y="406730"/>
                  </a:lnTo>
                  <a:lnTo>
                    <a:pt x="81915" y="403999"/>
                  </a:lnTo>
                  <a:lnTo>
                    <a:pt x="81915" y="397281"/>
                  </a:lnTo>
                  <a:close/>
                </a:path>
                <a:path w="4378325" h="2169159">
                  <a:moveTo>
                    <a:pt x="90398" y="373138"/>
                  </a:moveTo>
                  <a:lnTo>
                    <a:pt x="87668" y="370408"/>
                  </a:lnTo>
                  <a:lnTo>
                    <a:pt x="80962" y="370408"/>
                  </a:lnTo>
                  <a:lnTo>
                    <a:pt x="78219" y="373138"/>
                  </a:lnTo>
                  <a:lnTo>
                    <a:pt x="78219" y="379869"/>
                  </a:lnTo>
                  <a:lnTo>
                    <a:pt x="80962" y="382587"/>
                  </a:lnTo>
                  <a:lnTo>
                    <a:pt x="87668" y="382587"/>
                  </a:lnTo>
                  <a:lnTo>
                    <a:pt x="90398" y="379869"/>
                  </a:lnTo>
                  <a:lnTo>
                    <a:pt x="90398" y="373138"/>
                  </a:lnTo>
                  <a:close/>
                </a:path>
                <a:path w="4378325" h="2169159">
                  <a:moveTo>
                    <a:pt x="99187" y="349110"/>
                  </a:moveTo>
                  <a:lnTo>
                    <a:pt x="96469" y="346379"/>
                  </a:lnTo>
                  <a:lnTo>
                    <a:pt x="89738" y="346379"/>
                  </a:lnTo>
                  <a:lnTo>
                    <a:pt x="87007" y="349110"/>
                  </a:lnTo>
                  <a:lnTo>
                    <a:pt x="87007" y="355841"/>
                  </a:lnTo>
                  <a:lnTo>
                    <a:pt x="89738" y="358559"/>
                  </a:lnTo>
                  <a:lnTo>
                    <a:pt x="96469" y="358559"/>
                  </a:lnTo>
                  <a:lnTo>
                    <a:pt x="99187" y="355841"/>
                  </a:lnTo>
                  <a:lnTo>
                    <a:pt x="99187" y="349110"/>
                  </a:lnTo>
                  <a:close/>
                </a:path>
                <a:path w="4378325" h="2169159">
                  <a:moveTo>
                    <a:pt x="108305" y="325183"/>
                  </a:moveTo>
                  <a:lnTo>
                    <a:pt x="105575" y="322440"/>
                  </a:lnTo>
                  <a:lnTo>
                    <a:pt x="98856" y="322440"/>
                  </a:lnTo>
                  <a:lnTo>
                    <a:pt x="96126" y="325183"/>
                  </a:lnTo>
                  <a:lnTo>
                    <a:pt x="96126" y="331901"/>
                  </a:lnTo>
                  <a:lnTo>
                    <a:pt x="98856" y="334619"/>
                  </a:lnTo>
                  <a:lnTo>
                    <a:pt x="105575" y="334619"/>
                  </a:lnTo>
                  <a:lnTo>
                    <a:pt x="108305" y="331901"/>
                  </a:lnTo>
                  <a:lnTo>
                    <a:pt x="108305" y="325183"/>
                  </a:lnTo>
                  <a:close/>
                </a:path>
                <a:path w="4378325" h="2169159">
                  <a:moveTo>
                    <a:pt x="117614" y="301371"/>
                  </a:moveTo>
                  <a:lnTo>
                    <a:pt x="114884" y="298640"/>
                  </a:lnTo>
                  <a:lnTo>
                    <a:pt x="108165" y="298640"/>
                  </a:lnTo>
                  <a:lnTo>
                    <a:pt x="105435" y="301371"/>
                  </a:lnTo>
                  <a:lnTo>
                    <a:pt x="105435" y="308089"/>
                  </a:lnTo>
                  <a:lnTo>
                    <a:pt x="108165" y="310807"/>
                  </a:lnTo>
                  <a:lnTo>
                    <a:pt x="114884" y="310807"/>
                  </a:lnTo>
                  <a:lnTo>
                    <a:pt x="117614" y="308089"/>
                  </a:lnTo>
                  <a:lnTo>
                    <a:pt x="117614" y="301371"/>
                  </a:lnTo>
                  <a:close/>
                </a:path>
                <a:path w="4378325" h="2169159">
                  <a:moveTo>
                    <a:pt x="127254" y="277634"/>
                  </a:moveTo>
                  <a:lnTo>
                    <a:pt x="124523" y="274916"/>
                  </a:lnTo>
                  <a:lnTo>
                    <a:pt x="117805" y="274916"/>
                  </a:lnTo>
                  <a:lnTo>
                    <a:pt x="115074" y="277634"/>
                  </a:lnTo>
                  <a:lnTo>
                    <a:pt x="115074" y="284365"/>
                  </a:lnTo>
                  <a:lnTo>
                    <a:pt x="117805" y="287096"/>
                  </a:lnTo>
                  <a:lnTo>
                    <a:pt x="124523" y="287096"/>
                  </a:lnTo>
                  <a:lnTo>
                    <a:pt x="127254" y="284365"/>
                  </a:lnTo>
                  <a:lnTo>
                    <a:pt x="127254" y="277634"/>
                  </a:lnTo>
                  <a:close/>
                </a:path>
                <a:path w="4378325" h="2169159">
                  <a:moveTo>
                    <a:pt x="137210" y="254038"/>
                  </a:moveTo>
                  <a:lnTo>
                    <a:pt x="134480" y="251320"/>
                  </a:lnTo>
                  <a:lnTo>
                    <a:pt x="127762" y="251320"/>
                  </a:lnTo>
                  <a:lnTo>
                    <a:pt x="125031" y="254038"/>
                  </a:lnTo>
                  <a:lnTo>
                    <a:pt x="125031" y="260769"/>
                  </a:lnTo>
                  <a:lnTo>
                    <a:pt x="127762" y="263499"/>
                  </a:lnTo>
                  <a:lnTo>
                    <a:pt x="134480" y="263499"/>
                  </a:lnTo>
                  <a:lnTo>
                    <a:pt x="137210" y="260769"/>
                  </a:lnTo>
                  <a:lnTo>
                    <a:pt x="137210" y="254038"/>
                  </a:lnTo>
                  <a:close/>
                </a:path>
                <a:path w="4378325" h="2169159">
                  <a:moveTo>
                    <a:pt x="147358" y="230555"/>
                  </a:moveTo>
                  <a:lnTo>
                    <a:pt x="144627" y="227825"/>
                  </a:lnTo>
                  <a:lnTo>
                    <a:pt x="137909" y="227825"/>
                  </a:lnTo>
                  <a:lnTo>
                    <a:pt x="135178" y="230555"/>
                  </a:lnTo>
                  <a:lnTo>
                    <a:pt x="135178" y="237286"/>
                  </a:lnTo>
                  <a:lnTo>
                    <a:pt x="137909" y="240004"/>
                  </a:lnTo>
                  <a:lnTo>
                    <a:pt x="144627" y="240004"/>
                  </a:lnTo>
                  <a:lnTo>
                    <a:pt x="147358" y="237286"/>
                  </a:lnTo>
                  <a:lnTo>
                    <a:pt x="147358" y="230555"/>
                  </a:lnTo>
                  <a:close/>
                </a:path>
                <a:path w="4378325" h="2169159">
                  <a:moveTo>
                    <a:pt x="157835" y="207187"/>
                  </a:moveTo>
                  <a:lnTo>
                    <a:pt x="155105" y="204457"/>
                  </a:lnTo>
                  <a:lnTo>
                    <a:pt x="148386" y="204457"/>
                  </a:lnTo>
                  <a:lnTo>
                    <a:pt x="145656" y="207187"/>
                  </a:lnTo>
                  <a:lnTo>
                    <a:pt x="145656" y="213918"/>
                  </a:lnTo>
                  <a:lnTo>
                    <a:pt x="148386" y="216636"/>
                  </a:lnTo>
                  <a:lnTo>
                    <a:pt x="155105" y="216636"/>
                  </a:lnTo>
                  <a:lnTo>
                    <a:pt x="157835" y="213918"/>
                  </a:lnTo>
                  <a:lnTo>
                    <a:pt x="157835" y="207187"/>
                  </a:lnTo>
                  <a:close/>
                </a:path>
                <a:path w="4378325" h="2169159">
                  <a:moveTo>
                    <a:pt x="168516" y="183934"/>
                  </a:moveTo>
                  <a:lnTo>
                    <a:pt x="165785" y="181216"/>
                  </a:lnTo>
                  <a:lnTo>
                    <a:pt x="159054" y="181216"/>
                  </a:lnTo>
                  <a:lnTo>
                    <a:pt x="156337" y="183934"/>
                  </a:lnTo>
                  <a:lnTo>
                    <a:pt x="156337" y="190665"/>
                  </a:lnTo>
                  <a:lnTo>
                    <a:pt x="159054" y="193395"/>
                  </a:lnTo>
                  <a:lnTo>
                    <a:pt x="165785" y="193395"/>
                  </a:lnTo>
                  <a:lnTo>
                    <a:pt x="168516" y="190665"/>
                  </a:lnTo>
                  <a:lnTo>
                    <a:pt x="168516" y="183934"/>
                  </a:lnTo>
                  <a:close/>
                </a:path>
                <a:path w="4378325" h="2169159">
                  <a:moveTo>
                    <a:pt x="179501" y="160820"/>
                  </a:moveTo>
                  <a:lnTo>
                    <a:pt x="176771" y="158089"/>
                  </a:lnTo>
                  <a:lnTo>
                    <a:pt x="170053" y="158089"/>
                  </a:lnTo>
                  <a:lnTo>
                    <a:pt x="167335" y="160820"/>
                  </a:lnTo>
                  <a:lnTo>
                    <a:pt x="167335" y="167538"/>
                  </a:lnTo>
                  <a:lnTo>
                    <a:pt x="170053" y="170268"/>
                  </a:lnTo>
                  <a:lnTo>
                    <a:pt x="176771" y="170268"/>
                  </a:lnTo>
                  <a:lnTo>
                    <a:pt x="179501" y="167538"/>
                  </a:lnTo>
                  <a:lnTo>
                    <a:pt x="179501" y="160820"/>
                  </a:lnTo>
                  <a:close/>
                </a:path>
                <a:path w="4378325" h="2169159">
                  <a:moveTo>
                    <a:pt x="190703" y="137833"/>
                  </a:moveTo>
                  <a:lnTo>
                    <a:pt x="187985" y="135102"/>
                  </a:lnTo>
                  <a:lnTo>
                    <a:pt x="181254" y="135102"/>
                  </a:lnTo>
                  <a:lnTo>
                    <a:pt x="178536" y="137833"/>
                  </a:lnTo>
                  <a:lnTo>
                    <a:pt x="178536" y="144551"/>
                  </a:lnTo>
                  <a:lnTo>
                    <a:pt x="181254" y="147281"/>
                  </a:lnTo>
                  <a:lnTo>
                    <a:pt x="187985" y="147281"/>
                  </a:lnTo>
                  <a:lnTo>
                    <a:pt x="190703" y="144551"/>
                  </a:lnTo>
                  <a:lnTo>
                    <a:pt x="190703" y="137833"/>
                  </a:lnTo>
                  <a:close/>
                </a:path>
                <a:path w="4378325" h="2169159">
                  <a:moveTo>
                    <a:pt x="202222" y="114960"/>
                  </a:moveTo>
                  <a:lnTo>
                    <a:pt x="199491" y="112229"/>
                  </a:lnTo>
                  <a:lnTo>
                    <a:pt x="192773" y="112229"/>
                  </a:lnTo>
                  <a:lnTo>
                    <a:pt x="190042" y="114960"/>
                  </a:lnTo>
                  <a:lnTo>
                    <a:pt x="190042" y="121691"/>
                  </a:lnTo>
                  <a:lnTo>
                    <a:pt x="192773" y="124409"/>
                  </a:lnTo>
                  <a:lnTo>
                    <a:pt x="199491" y="124409"/>
                  </a:lnTo>
                  <a:lnTo>
                    <a:pt x="202222" y="121691"/>
                  </a:lnTo>
                  <a:lnTo>
                    <a:pt x="202222" y="114960"/>
                  </a:lnTo>
                  <a:close/>
                </a:path>
                <a:path w="4378325" h="2169159">
                  <a:moveTo>
                    <a:pt x="213944" y="92240"/>
                  </a:moveTo>
                  <a:lnTo>
                    <a:pt x="211226" y="89509"/>
                  </a:lnTo>
                  <a:lnTo>
                    <a:pt x="204508" y="89509"/>
                  </a:lnTo>
                  <a:lnTo>
                    <a:pt x="201777" y="92240"/>
                  </a:lnTo>
                  <a:lnTo>
                    <a:pt x="201777" y="98971"/>
                  </a:lnTo>
                  <a:lnTo>
                    <a:pt x="204508" y="101688"/>
                  </a:lnTo>
                  <a:lnTo>
                    <a:pt x="211226" y="101688"/>
                  </a:lnTo>
                  <a:lnTo>
                    <a:pt x="213944" y="98971"/>
                  </a:lnTo>
                  <a:lnTo>
                    <a:pt x="213944" y="92240"/>
                  </a:lnTo>
                  <a:close/>
                </a:path>
                <a:path w="4378325" h="2169159">
                  <a:moveTo>
                    <a:pt x="225983" y="69646"/>
                  </a:moveTo>
                  <a:lnTo>
                    <a:pt x="223266" y="66916"/>
                  </a:lnTo>
                  <a:lnTo>
                    <a:pt x="216547" y="66916"/>
                  </a:lnTo>
                  <a:lnTo>
                    <a:pt x="213817" y="69646"/>
                  </a:lnTo>
                  <a:lnTo>
                    <a:pt x="213817" y="76365"/>
                  </a:lnTo>
                  <a:lnTo>
                    <a:pt x="216547" y="79095"/>
                  </a:lnTo>
                  <a:lnTo>
                    <a:pt x="223266" y="79095"/>
                  </a:lnTo>
                  <a:lnTo>
                    <a:pt x="225983" y="76365"/>
                  </a:lnTo>
                  <a:lnTo>
                    <a:pt x="225983" y="69646"/>
                  </a:lnTo>
                  <a:close/>
                </a:path>
                <a:path w="4378325" h="2169159">
                  <a:moveTo>
                    <a:pt x="238239" y="47180"/>
                  </a:moveTo>
                  <a:lnTo>
                    <a:pt x="235521" y="44462"/>
                  </a:lnTo>
                  <a:lnTo>
                    <a:pt x="228790" y="44462"/>
                  </a:lnTo>
                  <a:lnTo>
                    <a:pt x="226072" y="47180"/>
                  </a:lnTo>
                  <a:lnTo>
                    <a:pt x="226072" y="53924"/>
                  </a:lnTo>
                  <a:lnTo>
                    <a:pt x="228790" y="56642"/>
                  </a:lnTo>
                  <a:lnTo>
                    <a:pt x="235521" y="56642"/>
                  </a:lnTo>
                  <a:lnTo>
                    <a:pt x="238239" y="53924"/>
                  </a:lnTo>
                  <a:lnTo>
                    <a:pt x="238239" y="47180"/>
                  </a:lnTo>
                  <a:close/>
                </a:path>
                <a:path w="4378325" h="2169159">
                  <a:moveTo>
                    <a:pt x="250812" y="24879"/>
                  </a:moveTo>
                  <a:lnTo>
                    <a:pt x="248081" y="22148"/>
                  </a:lnTo>
                  <a:lnTo>
                    <a:pt x="241376" y="22148"/>
                  </a:lnTo>
                  <a:lnTo>
                    <a:pt x="238633" y="24879"/>
                  </a:lnTo>
                  <a:lnTo>
                    <a:pt x="238633" y="31610"/>
                  </a:lnTo>
                  <a:lnTo>
                    <a:pt x="241376" y="34328"/>
                  </a:lnTo>
                  <a:lnTo>
                    <a:pt x="248081" y="34328"/>
                  </a:lnTo>
                  <a:lnTo>
                    <a:pt x="250812" y="31610"/>
                  </a:lnTo>
                  <a:lnTo>
                    <a:pt x="250812" y="24879"/>
                  </a:lnTo>
                  <a:close/>
                </a:path>
                <a:path w="4378325" h="2169159">
                  <a:moveTo>
                    <a:pt x="263575" y="2730"/>
                  </a:moveTo>
                  <a:lnTo>
                    <a:pt x="260858" y="0"/>
                  </a:lnTo>
                  <a:lnTo>
                    <a:pt x="254139" y="0"/>
                  </a:lnTo>
                  <a:lnTo>
                    <a:pt x="251396" y="2730"/>
                  </a:lnTo>
                  <a:lnTo>
                    <a:pt x="251396" y="9448"/>
                  </a:lnTo>
                  <a:lnTo>
                    <a:pt x="254139" y="12166"/>
                  </a:lnTo>
                  <a:lnTo>
                    <a:pt x="260858" y="12166"/>
                  </a:lnTo>
                  <a:lnTo>
                    <a:pt x="263575" y="9448"/>
                  </a:lnTo>
                  <a:lnTo>
                    <a:pt x="263575" y="2730"/>
                  </a:lnTo>
                  <a:close/>
                </a:path>
                <a:path w="4378325" h="2169159">
                  <a:moveTo>
                    <a:pt x="4140314" y="69646"/>
                  </a:moveTo>
                  <a:lnTo>
                    <a:pt x="4137596" y="66916"/>
                  </a:lnTo>
                  <a:lnTo>
                    <a:pt x="4130878" y="66916"/>
                  </a:lnTo>
                  <a:lnTo>
                    <a:pt x="4128147" y="69646"/>
                  </a:lnTo>
                  <a:lnTo>
                    <a:pt x="4128147" y="76365"/>
                  </a:lnTo>
                  <a:lnTo>
                    <a:pt x="4130878" y="79095"/>
                  </a:lnTo>
                  <a:lnTo>
                    <a:pt x="4137596" y="79095"/>
                  </a:lnTo>
                  <a:lnTo>
                    <a:pt x="4140314" y="76365"/>
                  </a:lnTo>
                  <a:lnTo>
                    <a:pt x="4140314" y="69646"/>
                  </a:lnTo>
                  <a:close/>
                </a:path>
                <a:path w="4378325" h="2169159">
                  <a:moveTo>
                    <a:pt x="4152366" y="2159254"/>
                  </a:moveTo>
                  <a:lnTo>
                    <a:pt x="4149636" y="2156536"/>
                  </a:lnTo>
                  <a:lnTo>
                    <a:pt x="4142917" y="2156536"/>
                  </a:lnTo>
                  <a:lnTo>
                    <a:pt x="4140187" y="2159254"/>
                  </a:lnTo>
                  <a:lnTo>
                    <a:pt x="4140187" y="2165985"/>
                  </a:lnTo>
                  <a:lnTo>
                    <a:pt x="4142917" y="2168715"/>
                  </a:lnTo>
                  <a:lnTo>
                    <a:pt x="4149636" y="2168715"/>
                  </a:lnTo>
                  <a:lnTo>
                    <a:pt x="4152366" y="2165985"/>
                  </a:lnTo>
                  <a:lnTo>
                    <a:pt x="4152366" y="2159254"/>
                  </a:lnTo>
                  <a:close/>
                </a:path>
                <a:path w="4378325" h="2169159">
                  <a:moveTo>
                    <a:pt x="4152366" y="92240"/>
                  </a:moveTo>
                  <a:lnTo>
                    <a:pt x="4149636" y="89509"/>
                  </a:lnTo>
                  <a:lnTo>
                    <a:pt x="4142917" y="89509"/>
                  </a:lnTo>
                  <a:lnTo>
                    <a:pt x="4140187" y="92240"/>
                  </a:lnTo>
                  <a:lnTo>
                    <a:pt x="4140187" y="98971"/>
                  </a:lnTo>
                  <a:lnTo>
                    <a:pt x="4142917" y="101688"/>
                  </a:lnTo>
                  <a:lnTo>
                    <a:pt x="4149636" y="101688"/>
                  </a:lnTo>
                  <a:lnTo>
                    <a:pt x="4152366" y="98971"/>
                  </a:lnTo>
                  <a:lnTo>
                    <a:pt x="4152366" y="92240"/>
                  </a:lnTo>
                  <a:close/>
                </a:path>
                <a:path w="4378325" h="2169159">
                  <a:moveTo>
                    <a:pt x="4164101" y="2136533"/>
                  </a:moveTo>
                  <a:lnTo>
                    <a:pt x="4161371" y="2133803"/>
                  </a:lnTo>
                  <a:lnTo>
                    <a:pt x="4154640" y="2133803"/>
                  </a:lnTo>
                  <a:lnTo>
                    <a:pt x="4151922" y="2136533"/>
                  </a:lnTo>
                  <a:lnTo>
                    <a:pt x="4151922" y="2143264"/>
                  </a:lnTo>
                  <a:lnTo>
                    <a:pt x="4154640" y="2145982"/>
                  </a:lnTo>
                  <a:lnTo>
                    <a:pt x="4161371" y="2145982"/>
                  </a:lnTo>
                  <a:lnTo>
                    <a:pt x="4164101" y="2143264"/>
                  </a:lnTo>
                  <a:lnTo>
                    <a:pt x="4164101" y="2136533"/>
                  </a:lnTo>
                  <a:close/>
                </a:path>
                <a:path w="4378325" h="2169159">
                  <a:moveTo>
                    <a:pt x="4175607" y="2113673"/>
                  </a:moveTo>
                  <a:lnTo>
                    <a:pt x="4172889" y="2110943"/>
                  </a:lnTo>
                  <a:lnTo>
                    <a:pt x="4166158" y="2110943"/>
                  </a:lnTo>
                  <a:lnTo>
                    <a:pt x="4163441" y="2113673"/>
                  </a:lnTo>
                  <a:lnTo>
                    <a:pt x="4163441" y="2120404"/>
                  </a:lnTo>
                  <a:lnTo>
                    <a:pt x="4166158" y="2123122"/>
                  </a:lnTo>
                  <a:lnTo>
                    <a:pt x="4172889" y="2123122"/>
                  </a:lnTo>
                  <a:lnTo>
                    <a:pt x="4175607" y="2120404"/>
                  </a:lnTo>
                  <a:lnTo>
                    <a:pt x="4175607" y="2113673"/>
                  </a:lnTo>
                  <a:close/>
                </a:path>
                <a:path w="4378325" h="2169159">
                  <a:moveTo>
                    <a:pt x="4175607" y="137833"/>
                  </a:moveTo>
                  <a:lnTo>
                    <a:pt x="4172889" y="135102"/>
                  </a:lnTo>
                  <a:lnTo>
                    <a:pt x="4166158" y="135102"/>
                  </a:lnTo>
                  <a:lnTo>
                    <a:pt x="4163441" y="137833"/>
                  </a:lnTo>
                  <a:lnTo>
                    <a:pt x="4163441" y="144551"/>
                  </a:lnTo>
                  <a:lnTo>
                    <a:pt x="4166158" y="147281"/>
                  </a:lnTo>
                  <a:lnTo>
                    <a:pt x="4172889" y="147281"/>
                  </a:lnTo>
                  <a:lnTo>
                    <a:pt x="4175607" y="144551"/>
                  </a:lnTo>
                  <a:lnTo>
                    <a:pt x="4175607" y="137833"/>
                  </a:lnTo>
                  <a:close/>
                </a:path>
                <a:path w="4378325" h="2169159">
                  <a:moveTo>
                    <a:pt x="4186809" y="2090686"/>
                  </a:moveTo>
                  <a:lnTo>
                    <a:pt x="4184078" y="2087943"/>
                  </a:lnTo>
                  <a:lnTo>
                    <a:pt x="4177373" y="2087943"/>
                  </a:lnTo>
                  <a:lnTo>
                    <a:pt x="4174629" y="2090686"/>
                  </a:lnTo>
                  <a:lnTo>
                    <a:pt x="4174629" y="2097405"/>
                  </a:lnTo>
                  <a:lnTo>
                    <a:pt x="4177373" y="2100122"/>
                  </a:lnTo>
                  <a:lnTo>
                    <a:pt x="4184078" y="2100122"/>
                  </a:lnTo>
                  <a:lnTo>
                    <a:pt x="4186809" y="2097405"/>
                  </a:lnTo>
                  <a:lnTo>
                    <a:pt x="4186809" y="2090686"/>
                  </a:lnTo>
                  <a:close/>
                </a:path>
                <a:path w="4378325" h="2169159">
                  <a:moveTo>
                    <a:pt x="4186809" y="160820"/>
                  </a:moveTo>
                  <a:lnTo>
                    <a:pt x="4184078" y="158089"/>
                  </a:lnTo>
                  <a:lnTo>
                    <a:pt x="4177373" y="158089"/>
                  </a:lnTo>
                  <a:lnTo>
                    <a:pt x="4174629" y="160820"/>
                  </a:lnTo>
                  <a:lnTo>
                    <a:pt x="4174629" y="167538"/>
                  </a:lnTo>
                  <a:lnTo>
                    <a:pt x="4177373" y="170268"/>
                  </a:lnTo>
                  <a:lnTo>
                    <a:pt x="4184078" y="170268"/>
                  </a:lnTo>
                  <a:lnTo>
                    <a:pt x="4186809" y="167538"/>
                  </a:lnTo>
                  <a:lnTo>
                    <a:pt x="4186809" y="160820"/>
                  </a:lnTo>
                  <a:close/>
                </a:path>
                <a:path w="4378325" h="2169159">
                  <a:moveTo>
                    <a:pt x="4197807" y="2067547"/>
                  </a:moveTo>
                  <a:lnTo>
                    <a:pt x="4195076" y="2064829"/>
                  </a:lnTo>
                  <a:lnTo>
                    <a:pt x="4188358" y="2064829"/>
                  </a:lnTo>
                  <a:lnTo>
                    <a:pt x="4185628" y="2067547"/>
                  </a:lnTo>
                  <a:lnTo>
                    <a:pt x="4185628" y="2074278"/>
                  </a:lnTo>
                  <a:lnTo>
                    <a:pt x="4188358" y="2077008"/>
                  </a:lnTo>
                  <a:lnTo>
                    <a:pt x="4195076" y="2077008"/>
                  </a:lnTo>
                  <a:lnTo>
                    <a:pt x="4197807" y="2074278"/>
                  </a:lnTo>
                  <a:lnTo>
                    <a:pt x="4197807" y="2067547"/>
                  </a:lnTo>
                  <a:close/>
                </a:path>
                <a:path w="4378325" h="2169159">
                  <a:moveTo>
                    <a:pt x="4197807" y="183934"/>
                  </a:moveTo>
                  <a:lnTo>
                    <a:pt x="4195076" y="181216"/>
                  </a:lnTo>
                  <a:lnTo>
                    <a:pt x="4188358" y="181216"/>
                  </a:lnTo>
                  <a:lnTo>
                    <a:pt x="4185628" y="183934"/>
                  </a:lnTo>
                  <a:lnTo>
                    <a:pt x="4185628" y="190665"/>
                  </a:lnTo>
                  <a:lnTo>
                    <a:pt x="4188358" y="193395"/>
                  </a:lnTo>
                  <a:lnTo>
                    <a:pt x="4195076" y="193395"/>
                  </a:lnTo>
                  <a:lnTo>
                    <a:pt x="4197807" y="190665"/>
                  </a:lnTo>
                  <a:lnTo>
                    <a:pt x="4197807" y="183934"/>
                  </a:lnTo>
                  <a:close/>
                </a:path>
                <a:path w="4378325" h="2169159">
                  <a:moveTo>
                    <a:pt x="4208500" y="2044319"/>
                  </a:moveTo>
                  <a:lnTo>
                    <a:pt x="4205757" y="2041575"/>
                  </a:lnTo>
                  <a:lnTo>
                    <a:pt x="4199051" y="2041575"/>
                  </a:lnTo>
                  <a:lnTo>
                    <a:pt x="4196321" y="2044319"/>
                  </a:lnTo>
                  <a:lnTo>
                    <a:pt x="4196321" y="2051037"/>
                  </a:lnTo>
                  <a:lnTo>
                    <a:pt x="4199051" y="2053755"/>
                  </a:lnTo>
                  <a:lnTo>
                    <a:pt x="4205757" y="2053755"/>
                  </a:lnTo>
                  <a:lnTo>
                    <a:pt x="4208500" y="2051037"/>
                  </a:lnTo>
                  <a:lnTo>
                    <a:pt x="4208500" y="2044319"/>
                  </a:lnTo>
                  <a:close/>
                </a:path>
                <a:path w="4378325" h="2169159">
                  <a:moveTo>
                    <a:pt x="4208500" y="207187"/>
                  </a:moveTo>
                  <a:lnTo>
                    <a:pt x="4205757" y="204457"/>
                  </a:lnTo>
                  <a:lnTo>
                    <a:pt x="4199051" y="204457"/>
                  </a:lnTo>
                  <a:lnTo>
                    <a:pt x="4196321" y="207187"/>
                  </a:lnTo>
                  <a:lnTo>
                    <a:pt x="4196321" y="213918"/>
                  </a:lnTo>
                  <a:lnTo>
                    <a:pt x="4199051" y="216636"/>
                  </a:lnTo>
                  <a:lnTo>
                    <a:pt x="4205757" y="216636"/>
                  </a:lnTo>
                  <a:lnTo>
                    <a:pt x="4208500" y="213918"/>
                  </a:lnTo>
                  <a:lnTo>
                    <a:pt x="4208500" y="207187"/>
                  </a:lnTo>
                  <a:close/>
                </a:path>
                <a:path w="4378325" h="2169159">
                  <a:moveTo>
                    <a:pt x="4218952" y="2020938"/>
                  </a:moveTo>
                  <a:lnTo>
                    <a:pt x="4216235" y="2018220"/>
                  </a:lnTo>
                  <a:lnTo>
                    <a:pt x="4209516" y="2018220"/>
                  </a:lnTo>
                  <a:lnTo>
                    <a:pt x="4206786" y="2020938"/>
                  </a:lnTo>
                  <a:lnTo>
                    <a:pt x="4206786" y="2027669"/>
                  </a:lnTo>
                  <a:lnTo>
                    <a:pt x="4209516" y="2030399"/>
                  </a:lnTo>
                  <a:lnTo>
                    <a:pt x="4216235" y="2030399"/>
                  </a:lnTo>
                  <a:lnTo>
                    <a:pt x="4218952" y="2027669"/>
                  </a:lnTo>
                  <a:lnTo>
                    <a:pt x="4218952" y="2020938"/>
                  </a:lnTo>
                  <a:close/>
                </a:path>
                <a:path w="4378325" h="2169159">
                  <a:moveTo>
                    <a:pt x="4218952" y="230555"/>
                  </a:moveTo>
                  <a:lnTo>
                    <a:pt x="4216235" y="227825"/>
                  </a:lnTo>
                  <a:lnTo>
                    <a:pt x="4209516" y="227825"/>
                  </a:lnTo>
                  <a:lnTo>
                    <a:pt x="4206786" y="230555"/>
                  </a:lnTo>
                  <a:lnTo>
                    <a:pt x="4206786" y="237286"/>
                  </a:lnTo>
                  <a:lnTo>
                    <a:pt x="4209516" y="240004"/>
                  </a:lnTo>
                  <a:lnTo>
                    <a:pt x="4216235" y="240004"/>
                  </a:lnTo>
                  <a:lnTo>
                    <a:pt x="4218952" y="237286"/>
                  </a:lnTo>
                  <a:lnTo>
                    <a:pt x="4218952" y="230555"/>
                  </a:lnTo>
                  <a:close/>
                </a:path>
                <a:path w="4378325" h="2169159">
                  <a:moveTo>
                    <a:pt x="4229125" y="1997456"/>
                  </a:moveTo>
                  <a:lnTo>
                    <a:pt x="4226395" y="1994725"/>
                  </a:lnTo>
                  <a:lnTo>
                    <a:pt x="4219664" y="1994725"/>
                  </a:lnTo>
                  <a:lnTo>
                    <a:pt x="4216946" y="1997456"/>
                  </a:lnTo>
                  <a:lnTo>
                    <a:pt x="4216946" y="2004187"/>
                  </a:lnTo>
                  <a:lnTo>
                    <a:pt x="4219664" y="2006904"/>
                  </a:lnTo>
                  <a:lnTo>
                    <a:pt x="4226395" y="2006904"/>
                  </a:lnTo>
                  <a:lnTo>
                    <a:pt x="4229125" y="2004187"/>
                  </a:lnTo>
                  <a:lnTo>
                    <a:pt x="4229125" y="1997456"/>
                  </a:lnTo>
                  <a:close/>
                </a:path>
                <a:path w="4378325" h="2169159">
                  <a:moveTo>
                    <a:pt x="4229125" y="254038"/>
                  </a:moveTo>
                  <a:lnTo>
                    <a:pt x="4226395" y="251320"/>
                  </a:lnTo>
                  <a:lnTo>
                    <a:pt x="4219664" y="251320"/>
                  </a:lnTo>
                  <a:lnTo>
                    <a:pt x="4216946" y="254038"/>
                  </a:lnTo>
                  <a:lnTo>
                    <a:pt x="4216946" y="260769"/>
                  </a:lnTo>
                  <a:lnTo>
                    <a:pt x="4219664" y="263499"/>
                  </a:lnTo>
                  <a:lnTo>
                    <a:pt x="4226395" y="263499"/>
                  </a:lnTo>
                  <a:lnTo>
                    <a:pt x="4229125" y="260769"/>
                  </a:lnTo>
                  <a:lnTo>
                    <a:pt x="4229125" y="254038"/>
                  </a:lnTo>
                  <a:close/>
                </a:path>
                <a:path w="4378325" h="2169159">
                  <a:moveTo>
                    <a:pt x="4239069" y="1973859"/>
                  </a:moveTo>
                  <a:lnTo>
                    <a:pt x="4236339" y="1971128"/>
                  </a:lnTo>
                  <a:lnTo>
                    <a:pt x="4229620" y="1971128"/>
                  </a:lnTo>
                  <a:lnTo>
                    <a:pt x="4226890" y="1973859"/>
                  </a:lnTo>
                  <a:lnTo>
                    <a:pt x="4226890" y="1980577"/>
                  </a:lnTo>
                  <a:lnTo>
                    <a:pt x="4229620" y="1983308"/>
                  </a:lnTo>
                  <a:lnTo>
                    <a:pt x="4236339" y="1983308"/>
                  </a:lnTo>
                  <a:lnTo>
                    <a:pt x="4239069" y="1980577"/>
                  </a:lnTo>
                  <a:lnTo>
                    <a:pt x="4239069" y="1973859"/>
                  </a:lnTo>
                  <a:close/>
                </a:path>
                <a:path w="4378325" h="2169159">
                  <a:moveTo>
                    <a:pt x="4239069" y="277634"/>
                  </a:moveTo>
                  <a:lnTo>
                    <a:pt x="4236339" y="274916"/>
                  </a:lnTo>
                  <a:lnTo>
                    <a:pt x="4229620" y="274916"/>
                  </a:lnTo>
                  <a:lnTo>
                    <a:pt x="4226890" y="277634"/>
                  </a:lnTo>
                  <a:lnTo>
                    <a:pt x="4226890" y="284365"/>
                  </a:lnTo>
                  <a:lnTo>
                    <a:pt x="4229620" y="287096"/>
                  </a:lnTo>
                  <a:lnTo>
                    <a:pt x="4236339" y="287096"/>
                  </a:lnTo>
                  <a:lnTo>
                    <a:pt x="4239069" y="284365"/>
                  </a:lnTo>
                  <a:lnTo>
                    <a:pt x="4239069" y="277634"/>
                  </a:lnTo>
                  <a:close/>
                </a:path>
                <a:path w="4378325" h="2169159">
                  <a:moveTo>
                    <a:pt x="4248594" y="1950135"/>
                  </a:moveTo>
                  <a:lnTo>
                    <a:pt x="4245864" y="1947418"/>
                  </a:lnTo>
                  <a:lnTo>
                    <a:pt x="4239145" y="1947418"/>
                  </a:lnTo>
                  <a:lnTo>
                    <a:pt x="4236428" y="1950135"/>
                  </a:lnTo>
                  <a:lnTo>
                    <a:pt x="4236428" y="1956854"/>
                  </a:lnTo>
                  <a:lnTo>
                    <a:pt x="4239145" y="1959597"/>
                  </a:lnTo>
                  <a:lnTo>
                    <a:pt x="4245864" y="1959597"/>
                  </a:lnTo>
                  <a:lnTo>
                    <a:pt x="4248594" y="1956854"/>
                  </a:lnTo>
                  <a:lnTo>
                    <a:pt x="4248594" y="1950135"/>
                  </a:lnTo>
                  <a:close/>
                </a:path>
                <a:path w="4378325" h="2169159">
                  <a:moveTo>
                    <a:pt x="4248594" y="301371"/>
                  </a:moveTo>
                  <a:lnTo>
                    <a:pt x="4245864" y="298640"/>
                  </a:lnTo>
                  <a:lnTo>
                    <a:pt x="4239145" y="298640"/>
                  </a:lnTo>
                  <a:lnTo>
                    <a:pt x="4236428" y="301371"/>
                  </a:lnTo>
                  <a:lnTo>
                    <a:pt x="4236428" y="308089"/>
                  </a:lnTo>
                  <a:lnTo>
                    <a:pt x="4239145" y="310807"/>
                  </a:lnTo>
                  <a:lnTo>
                    <a:pt x="4245864" y="310807"/>
                  </a:lnTo>
                  <a:lnTo>
                    <a:pt x="4248594" y="308089"/>
                  </a:lnTo>
                  <a:lnTo>
                    <a:pt x="4248594" y="301371"/>
                  </a:lnTo>
                  <a:close/>
                </a:path>
                <a:path w="4378325" h="2169159">
                  <a:moveTo>
                    <a:pt x="4258018" y="1926323"/>
                  </a:moveTo>
                  <a:lnTo>
                    <a:pt x="4255274" y="1923592"/>
                  </a:lnTo>
                  <a:lnTo>
                    <a:pt x="4248569" y="1923592"/>
                  </a:lnTo>
                  <a:lnTo>
                    <a:pt x="4245838" y="1926323"/>
                  </a:lnTo>
                  <a:lnTo>
                    <a:pt x="4245838" y="1933041"/>
                  </a:lnTo>
                  <a:lnTo>
                    <a:pt x="4248569" y="1935772"/>
                  </a:lnTo>
                  <a:lnTo>
                    <a:pt x="4255274" y="1935772"/>
                  </a:lnTo>
                  <a:lnTo>
                    <a:pt x="4258018" y="1933041"/>
                  </a:lnTo>
                  <a:lnTo>
                    <a:pt x="4258018" y="1926323"/>
                  </a:lnTo>
                  <a:close/>
                </a:path>
                <a:path w="4378325" h="2169159">
                  <a:moveTo>
                    <a:pt x="4258018" y="325183"/>
                  </a:moveTo>
                  <a:lnTo>
                    <a:pt x="4255274" y="322440"/>
                  </a:lnTo>
                  <a:lnTo>
                    <a:pt x="4248569" y="322440"/>
                  </a:lnTo>
                  <a:lnTo>
                    <a:pt x="4245838" y="325183"/>
                  </a:lnTo>
                  <a:lnTo>
                    <a:pt x="4245838" y="331901"/>
                  </a:lnTo>
                  <a:lnTo>
                    <a:pt x="4248569" y="334619"/>
                  </a:lnTo>
                  <a:lnTo>
                    <a:pt x="4255274" y="334619"/>
                  </a:lnTo>
                  <a:lnTo>
                    <a:pt x="4258018" y="331901"/>
                  </a:lnTo>
                  <a:lnTo>
                    <a:pt x="4258018" y="325183"/>
                  </a:lnTo>
                  <a:close/>
                </a:path>
                <a:path w="4378325" h="2169159">
                  <a:moveTo>
                    <a:pt x="4267022" y="1902396"/>
                  </a:moveTo>
                  <a:lnTo>
                    <a:pt x="4264291" y="1899666"/>
                  </a:lnTo>
                  <a:lnTo>
                    <a:pt x="4257573" y="1899666"/>
                  </a:lnTo>
                  <a:lnTo>
                    <a:pt x="4254855" y="1902396"/>
                  </a:lnTo>
                  <a:lnTo>
                    <a:pt x="4254855" y="1909114"/>
                  </a:lnTo>
                  <a:lnTo>
                    <a:pt x="4257573" y="1911845"/>
                  </a:lnTo>
                  <a:lnTo>
                    <a:pt x="4264291" y="1911845"/>
                  </a:lnTo>
                  <a:lnTo>
                    <a:pt x="4267022" y="1909114"/>
                  </a:lnTo>
                  <a:lnTo>
                    <a:pt x="4267022" y="1902396"/>
                  </a:lnTo>
                  <a:close/>
                </a:path>
                <a:path w="4378325" h="2169159">
                  <a:moveTo>
                    <a:pt x="4267022" y="349110"/>
                  </a:moveTo>
                  <a:lnTo>
                    <a:pt x="4264291" y="346379"/>
                  </a:lnTo>
                  <a:lnTo>
                    <a:pt x="4257573" y="346379"/>
                  </a:lnTo>
                  <a:lnTo>
                    <a:pt x="4254855" y="349110"/>
                  </a:lnTo>
                  <a:lnTo>
                    <a:pt x="4254855" y="355841"/>
                  </a:lnTo>
                  <a:lnTo>
                    <a:pt x="4257573" y="358559"/>
                  </a:lnTo>
                  <a:lnTo>
                    <a:pt x="4264291" y="358559"/>
                  </a:lnTo>
                  <a:lnTo>
                    <a:pt x="4267022" y="355841"/>
                  </a:lnTo>
                  <a:lnTo>
                    <a:pt x="4267022" y="349110"/>
                  </a:lnTo>
                  <a:close/>
                </a:path>
                <a:path w="4378325" h="2169159">
                  <a:moveTo>
                    <a:pt x="4275925" y="1878355"/>
                  </a:moveTo>
                  <a:lnTo>
                    <a:pt x="4273181" y="1875637"/>
                  </a:lnTo>
                  <a:lnTo>
                    <a:pt x="4266476" y="1875637"/>
                  </a:lnTo>
                  <a:lnTo>
                    <a:pt x="4263745" y="1878355"/>
                  </a:lnTo>
                  <a:lnTo>
                    <a:pt x="4263745" y="1885073"/>
                  </a:lnTo>
                  <a:lnTo>
                    <a:pt x="4266476" y="1887804"/>
                  </a:lnTo>
                  <a:lnTo>
                    <a:pt x="4273181" y="1887804"/>
                  </a:lnTo>
                  <a:lnTo>
                    <a:pt x="4275925" y="1885073"/>
                  </a:lnTo>
                  <a:lnTo>
                    <a:pt x="4275925" y="1878355"/>
                  </a:lnTo>
                  <a:close/>
                </a:path>
                <a:path w="4378325" h="2169159">
                  <a:moveTo>
                    <a:pt x="4275925" y="373138"/>
                  </a:moveTo>
                  <a:lnTo>
                    <a:pt x="4273181" y="370408"/>
                  </a:lnTo>
                  <a:lnTo>
                    <a:pt x="4266476" y="370408"/>
                  </a:lnTo>
                  <a:lnTo>
                    <a:pt x="4263745" y="373138"/>
                  </a:lnTo>
                  <a:lnTo>
                    <a:pt x="4263745" y="379869"/>
                  </a:lnTo>
                  <a:lnTo>
                    <a:pt x="4266476" y="382587"/>
                  </a:lnTo>
                  <a:lnTo>
                    <a:pt x="4273181" y="382587"/>
                  </a:lnTo>
                  <a:lnTo>
                    <a:pt x="4275925" y="379869"/>
                  </a:lnTo>
                  <a:lnTo>
                    <a:pt x="4275925" y="373138"/>
                  </a:lnTo>
                  <a:close/>
                </a:path>
                <a:path w="4378325" h="2169159">
                  <a:moveTo>
                    <a:pt x="4279062" y="1950643"/>
                  </a:moveTo>
                  <a:lnTo>
                    <a:pt x="4276331" y="1947913"/>
                  </a:lnTo>
                  <a:lnTo>
                    <a:pt x="4269613" y="1947913"/>
                  </a:lnTo>
                  <a:lnTo>
                    <a:pt x="4266895" y="1950643"/>
                  </a:lnTo>
                  <a:lnTo>
                    <a:pt x="4266895" y="1957374"/>
                  </a:lnTo>
                  <a:lnTo>
                    <a:pt x="4269613" y="1960092"/>
                  </a:lnTo>
                  <a:lnTo>
                    <a:pt x="4276331" y="1960092"/>
                  </a:lnTo>
                  <a:lnTo>
                    <a:pt x="4279062" y="1957374"/>
                  </a:lnTo>
                  <a:lnTo>
                    <a:pt x="4279062" y="1950643"/>
                  </a:lnTo>
                  <a:close/>
                </a:path>
                <a:path w="4378325" h="2169159">
                  <a:moveTo>
                    <a:pt x="4284396" y="397281"/>
                  </a:moveTo>
                  <a:lnTo>
                    <a:pt x="4281678" y="394550"/>
                  </a:lnTo>
                  <a:lnTo>
                    <a:pt x="4274959" y="394550"/>
                  </a:lnTo>
                  <a:lnTo>
                    <a:pt x="4272229" y="397281"/>
                  </a:lnTo>
                  <a:lnTo>
                    <a:pt x="4272229" y="403999"/>
                  </a:lnTo>
                  <a:lnTo>
                    <a:pt x="4274959" y="406730"/>
                  </a:lnTo>
                  <a:lnTo>
                    <a:pt x="4281678" y="406730"/>
                  </a:lnTo>
                  <a:lnTo>
                    <a:pt x="4284396" y="403999"/>
                  </a:lnTo>
                  <a:lnTo>
                    <a:pt x="4284396" y="397281"/>
                  </a:lnTo>
                  <a:close/>
                </a:path>
                <a:path w="4378325" h="2169159">
                  <a:moveTo>
                    <a:pt x="4288383" y="1926767"/>
                  </a:moveTo>
                  <a:lnTo>
                    <a:pt x="4285653" y="1924050"/>
                  </a:lnTo>
                  <a:lnTo>
                    <a:pt x="4278935" y="1924050"/>
                  </a:lnTo>
                  <a:lnTo>
                    <a:pt x="4276217" y="1926767"/>
                  </a:lnTo>
                  <a:lnTo>
                    <a:pt x="4276217" y="1933498"/>
                  </a:lnTo>
                  <a:lnTo>
                    <a:pt x="4278935" y="1936229"/>
                  </a:lnTo>
                  <a:lnTo>
                    <a:pt x="4285653" y="1936229"/>
                  </a:lnTo>
                  <a:lnTo>
                    <a:pt x="4288383" y="1933498"/>
                  </a:lnTo>
                  <a:lnTo>
                    <a:pt x="4288383" y="1926767"/>
                  </a:lnTo>
                  <a:close/>
                </a:path>
                <a:path w="4378325" h="2169159">
                  <a:moveTo>
                    <a:pt x="4292676" y="421500"/>
                  </a:moveTo>
                  <a:lnTo>
                    <a:pt x="4289945" y="418782"/>
                  </a:lnTo>
                  <a:lnTo>
                    <a:pt x="4283227" y="418782"/>
                  </a:lnTo>
                  <a:lnTo>
                    <a:pt x="4280509" y="421500"/>
                  </a:lnTo>
                  <a:lnTo>
                    <a:pt x="4280509" y="428231"/>
                  </a:lnTo>
                  <a:lnTo>
                    <a:pt x="4283227" y="430949"/>
                  </a:lnTo>
                  <a:lnTo>
                    <a:pt x="4289945" y="430949"/>
                  </a:lnTo>
                  <a:lnTo>
                    <a:pt x="4292676" y="428231"/>
                  </a:lnTo>
                  <a:lnTo>
                    <a:pt x="4292676" y="421500"/>
                  </a:lnTo>
                  <a:close/>
                </a:path>
                <a:path w="4378325" h="2169159">
                  <a:moveTo>
                    <a:pt x="4297286" y="1902802"/>
                  </a:moveTo>
                  <a:lnTo>
                    <a:pt x="4294556" y="1900085"/>
                  </a:lnTo>
                  <a:lnTo>
                    <a:pt x="4287837" y="1900085"/>
                  </a:lnTo>
                  <a:lnTo>
                    <a:pt x="4285107" y="1902802"/>
                  </a:lnTo>
                  <a:lnTo>
                    <a:pt x="4285107" y="1909533"/>
                  </a:lnTo>
                  <a:lnTo>
                    <a:pt x="4287837" y="1912264"/>
                  </a:lnTo>
                  <a:lnTo>
                    <a:pt x="4294556" y="1912264"/>
                  </a:lnTo>
                  <a:lnTo>
                    <a:pt x="4297286" y="1909533"/>
                  </a:lnTo>
                  <a:lnTo>
                    <a:pt x="4297286" y="1902802"/>
                  </a:lnTo>
                  <a:close/>
                </a:path>
                <a:path w="4378325" h="2169159">
                  <a:moveTo>
                    <a:pt x="4300626" y="445808"/>
                  </a:moveTo>
                  <a:lnTo>
                    <a:pt x="4297908" y="443090"/>
                  </a:lnTo>
                  <a:lnTo>
                    <a:pt x="4291190" y="443090"/>
                  </a:lnTo>
                  <a:lnTo>
                    <a:pt x="4288460" y="445808"/>
                  </a:lnTo>
                  <a:lnTo>
                    <a:pt x="4288460" y="452551"/>
                  </a:lnTo>
                  <a:lnTo>
                    <a:pt x="4291190" y="455269"/>
                  </a:lnTo>
                  <a:lnTo>
                    <a:pt x="4297908" y="455269"/>
                  </a:lnTo>
                  <a:lnTo>
                    <a:pt x="4300626" y="452551"/>
                  </a:lnTo>
                  <a:lnTo>
                    <a:pt x="4300626" y="445808"/>
                  </a:lnTo>
                  <a:close/>
                </a:path>
                <a:path w="4378325" h="2169159">
                  <a:moveTo>
                    <a:pt x="4308272" y="470230"/>
                  </a:moveTo>
                  <a:lnTo>
                    <a:pt x="4305541" y="467512"/>
                  </a:lnTo>
                  <a:lnTo>
                    <a:pt x="4298823" y="467512"/>
                  </a:lnTo>
                  <a:lnTo>
                    <a:pt x="4296092" y="470230"/>
                  </a:lnTo>
                  <a:lnTo>
                    <a:pt x="4296092" y="476948"/>
                  </a:lnTo>
                  <a:lnTo>
                    <a:pt x="4298823" y="479691"/>
                  </a:lnTo>
                  <a:lnTo>
                    <a:pt x="4305541" y="479691"/>
                  </a:lnTo>
                  <a:lnTo>
                    <a:pt x="4308272" y="476948"/>
                  </a:lnTo>
                  <a:lnTo>
                    <a:pt x="4308272" y="470230"/>
                  </a:lnTo>
                  <a:close/>
                </a:path>
                <a:path w="4378325" h="2169159">
                  <a:moveTo>
                    <a:pt x="4315714" y="494728"/>
                  </a:moveTo>
                  <a:lnTo>
                    <a:pt x="4312983" y="491998"/>
                  </a:lnTo>
                  <a:lnTo>
                    <a:pt x="4306278" y="491998"/>
                  </a:lnTo>
                  <a:lnTo>
                    <a:pt x="4303534" y="494728"/>
                  </a:lnTo>
                  <a:lnTo>
                    <a:pt x="4303534" y="501459"/>
                  </a:lnTo>
                  <a:lnTo>
                    <a:pt x="4306278" y="504177"/>
                  </a:lnTo>
                  <a:lnTo>
                    <a:pt x="4312983" y="504177"/>
                  </a:lnTo>
                  <a:lnTo>
                    <a:pt x="4315714" y="501459"/>
                  </a:lnTo>
                  <a:lnTo>
                    <a:pt x="4315714" y="494728"/>
                  </a:lnTo>
                  <a:close/>
                </a:path>
                <a:path w="4378325" h="2169159">
                  <a:moveTo>
                    <a:pt x="4329646" y="543966"/>
                  </a:moveTo>
                  <a:lnTo>
                    <a:pt x="4326915" y="541248"/>
                  </a:lnTo>
                  <a:lnTo>
                    <a:pt x="4320197" y="541248"/>
                  </a:lnTo>
                  <a:lnTo>
                    <a:pt x="4317466" y="543966"/>
                  </a:lnTo>
                  <a:lnTo>
                    <a:pt x="4317466" y="550697"/>
                  </a:lnTo>
                  <a:lnTo>
                    <a:pt x="4320197" y="553427"/>
                  </a:lnTo>
                  <a:lnTo>
                    <a:pt x="4326915" y="553427"/>
                  </a:lnTo>
                  <a:lnTo>
                    <a:pt x="4329646" y="550697"/>
                  </a:lnTo>
                  <a:lnTo>
                    <a:pt x="4329646" y="543966"/>
                  </a:lnTo>
                  <a:close/>
                </a:path>
                <a:path w="4378325" h="2169159">
                  <a:moveTo>
                    <a:pt x="4336237" y="568718"/>
                  </a:moveTo>
                  <a:lnTo>
                    <a:pt x="4333506" y="565988"/>
                  </a:lnTo>
                  <a:lnTo>
                    <a:pt x="4326788" y="565988"/>
                  </a:lnTo>
                  <a:lnTo>
                    <a:pt x="4324058" y="568718"/>
                  </a:lnTo>
                  <a:lnTo>
                    <a:pt x="4324058" y="575437"/>
                  </a:lnTo>
                  <a:lnTo>
                    <a:pt x="4326788" y="578167"/>
                  </a:lnTo>
                  <a:lnTo>
                    <a:pt x="4333506" y="578167"/>
                  </a:lnTo>
                  <a:lnTo>
                    <a:pt x="4336237" y="575437"/>
                  </a:lnTo>
                  <a:lnTo>
                    <a:pt x="4336237" y="568718"/>
                  </a:lnTo>
                  <a:close/>
                </a:path>
                <a:path w="4378325" h="2169159">
                  <a:moveTo>
                    <a:pt x="4342422" y="593521"/>
                  </a:moveTo>
                  <a:lnTo>
                    <a:pt x="4339691" y="590791"/>
                  </a:lnTo>
                  <a:lnTo>
                    <a:pt x="4332960" y="590791"/>
                  </a:lnTo>
                  <a:lnTo>
                    <a:pt x="4330243" y="593521"/>
                  </a:lnTo>
                  <a:lnTo>
                    <a:pt x="4330243" y="600252"/>
                  </a:lnTo>
                  <a:lnTo>
                    <a:pt x="4332960" y="602970"/>
                  </a:lnTo>
                  <a:lnTo>
                    <a:pt x="4339691" y="602970"/>
                  </a:lnTo>
                  <a:lnTo>
                    <a:pt x="4342422" y="600252"/>
                  </a:lnTo>
                  <a:lnTo>
                    <a:pt x="4342422" y="593521"/>
                  </a:lnTo>
                  <a:close/>
                </a:path>
                <a:path w="4378325" h="2169159">
                  <a:moveTo>
                    <a:pt x="4348480" y="1633093"/>
                  </a:moveTo>
                  <a:lnTo>
                    <a:pt x="4345762" y="1630362"/>
                  </a:lnTo>
                  <a:lnTo>
                    <a:pt x="4339031" y="1630362"/>
                  </a:lnTo>
                  <a:lnTo>
                    <a:pt x="4336313" y="1633093"/>
                  </a:lnTo>
                  <a:lnTo>
                    <a:pt x="4336313" y="1639824"/>
                  </a:lnTo>
                  <a:lnTo>
                    <a:pt x="4339031" y="1642541"/>
                  </a:lnTo>
                  <a:lnTo>
                    <a:pt x="4345762" y="1642541"/>
                  </a:lnTo>
                  <a:lnTo>
                    <a:pt x="4348480" y="1639824"/>
                  </a:lnTo>
                  <a:lnTo>
                    <a:pt x="4348480" y="1633093"/>
                  </a:lnTo>
                  <a:close/>
                </a:path>
                <a:path w="4378325" h="2169159">
                  <a:moveTo>
                    <a:pt x="4348480" y="618401"/>
                  </a:moveTo>
                  <a:lnTo>
                    <a:pt x="4345762" y="615683"/>
                  </a:lnTo>
                  <a:lnTo>
                    <a:pt x="4339031" y="615683"/>
                  </a:lnTo>
                  <a:lnTo>
                    <a:pt x="4336313" y="618401"/>
                  </a:lnTo>
                  <a:lnTo>
                    <a:pt x="4336313" y="625132"/>
                  </a:lnTo>
                  <a:lnTo>
                    <a:pt x="4339031" y="627862"/>
                  </a:lnTo>
                  <a:lnTo>
                    <a:pt x="4345762" y="627862"/>
                  </a:lnTo>
                  <a:lnTo>
                    <a:pt x="4348480" y="625132"/>
                  </a:lnTo>
                  <a:lnTo>
                    <a:pt x="4348480" y="618401"/>
                  </a:lnTo>
                  <a:close/>
                </a:path>
                <a:path w="4378325" h="2169159">
                  <a:moveTo>
                    <a:pt x="4354131" y="1608150"/>
                  </a:moveTo>
                  <a:lnTo>
                    <a:pt x="4351413" y="1605407"/>
                  </a:lnTo>
                  <a:lnTo>
                    <a:pt x="4344695" y="1605407"/>
                  </a:lnTo>
                  <a:lnTo>
                    <a:pt x="4341965" y="1608150"/>
                  </a:lnTo>
                  <a:lnTo>
                    <a:pt x="4341965" y="1614868"/>
                  </a:lnTo>
                  <a:lnTo>
                    <a:pt x="4344695" y="1617586"/>
                  </a:lnTo>
                  <a:lnTo>
                    <a:pt x="4351413" y="1617586"/>
                  </a:lnTo>
                  <a:lnTo>
                    <a:pt x="4354131" y="1614868"/>
                  </a:lnTo>
                  <a:lnTo>
                    <a:pt x="4354131" y="1608150"/>
                  </a:lnTo>
                  <a:close/>
                </a:path>
                <a:path w="4378325" h="2169159">
                  <a:moveTo>
                    <a:pt x="4354131" y="643356"/>
                  </a:moveTo>
                  <a:lnTo>
                    <a:pt x="4351413" y="640638"/>
                  </a:lnTo>
                  <a:lnTo>
                    <a:pt x="4344695" y="640638"/>
                  </a:lnTo>
                  <a:lnTo>
                    <a:pt x="4341965" y="643356"/>
                  </a:lnTo>
                  <a:lnTo>
                    <a:pt x="4341965" y="650074"/>
                  </a:lnTo>
                  <a:lnTo>
                    <a:pt x="4344695" y="652818"/>
                  </a:lnTo>
                  <a:lnTo>
                    <a:pt x="4351413" y="652818"/>
                  </a:lnTo>
                  <a:lnTo>
                    <a:pt x="4354131" y="650074"/>
                  </a:lnTo>
                  <a:lnTo>
                    <a:pt x="4354131" y="643356"/>
                  </a:lnTo>
                  <a:close/>
                </a:path>
                <a:path w="4378325" h="2169159">
                  <a:moveTo>
                    <a:pt x="4359580" y="668388"/>
                  </a:moveTo>
                  <a:lnTo>
                    <a:pt x="4356862" y="665645"/>
                  </a:lnTo>
                  <a:lnTo>
                    <a:pt x="4350131" y="665645"/>
                  </a:lnTo>
                  <a:lnTo>
                    <a:pt x="4347400" y="668388"/>
                  </a:lnTo>
                  <a:lnTo>
                    <a:pt x="4347400" y="675106"/>
                  </a:lnTo>
                  <a:lnTo>
                    <a:pt x="4350131" y="677824"/>
                  </a:lnTo>
                  <a:lnTo>
                    <a:pt x="4356862" y="677824"/>
                  </a:lnTo>
                  <a:lnTo>
                    <a:pt x="4359580" y="675106"/>
                  </a:lnTo>
                  <a:lnTo>
                    <a:pt x="4359580" y="668388"/>
                  </a:lnTo>
                  <a:close/>
                </a:path>
                <a:path w="4378325" h="2169159">
                  <a:moveTo>
                    <a:pt x="4377702" y="1633194"/>
                  </a:moveTo>
                  <a:lnTo>
                    <a:pt x="4374972" y="1630464"/>
                  </a:lnTo>
                  <a:lnTo>
                    <a:pt x="4368254" y="1630464"/>
                  </a:lnTo>
                  <a:lnTo>
                    <a:pt x="4365523" y="1633194"/>
                  </a:lnTo>
                  <a:lnTo>
                    <a:pt x="4365523" y="1639925"/>
                  </a:lnTo>
                  <a:lnTo>
                    <a:pt x="4368254" y="1642643"/>
                  </a:lnTo>
                  <a:lnTo>
                    <a:pt x="4374972" y="1642643"/>
                  </a:lnTo>
                  <a:lnTo>
                    <a:pt x="4377702" y="1639925"/>
                  </a:lnTo>
                  <a:lnTo>
                    <a:pt x="4377702" y="1633194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1517859" y="8506072"/>
              <a:ext cx="4421505" cy="2205355"/>
            </a:xfrm>
            <a:custGeom>
              <a:avLst/>
              <a:gdLst/>
              <a:ahLst/>
              <a:cxnLst/>
              <a:rect l="l" t="t" r="r" b="b"/>
              <a:pathLst>
                <a:path w="4421505" h="2205354">
                  <a:moveTo>
                    <a:pt x="12166" y="571233"/>
                  </a:moveTo>
                  <a:lnTo>
                    <a:pt x="9436" y="568490"/>
                  </a:lnTo>
                  <a:lnTo>
                    <a:pt x="2730" y="568490"/>
                  </a:lnTo>
                  <a:lnTo>
                    <a:pt x="0" y="571233"/>
                  </a:lnTo>
                  <a:lnTo>
                    <a:pt x="0" y="577951"/>
                  </a:lnTo>
                  <a:lnTo>
                    <a:pt x="2730" y="580669"/>
                  </a:lnTo>
                  <a:lnTo>
                    <a:pt x="9436" y="580669"/>
                  </a:lnTo>
                  <a:lnTo>
                    <a:pt x="12166" y="577951"/>
                  </a:lnTo>
                  <a:lnTo>
                    <a:pt x="12166" y="571233"/>
                  </a:lnTo>
                  <a:close/>
                </a:path>
                <a:path w="4421505" h="2205354">
                  <a:moveTo>
                    <a:pt x="18440" y="546417"/>
                  </a:moveTo>
                  <a:lnTo>
                    <a:pt x="15709" y="543687"/>
                  </a:lnTo>
                  <a:lnTo>
                    <a:pt x="9004" y="543687"/>
                  </a:lnTo>
                  <a:lnTo>
                    <a:pt x="6261" y="546417"/>
                  </a:lnTo>
                  <a:lnTo>
                    <a:pt x="6261" y="553148"/>
                  </a:lnTo>
                  <a:lnTo>
                    <a:pt x="9004" y="555866"/>
                  </a:lnTo>
                  <a:lnTo>
                    <a:pt x="15709" y="555866"/>
                  </a:lnTo>
                  <a:lnTo>
                    <a:pt x="18440" y="553148"/>
                  </a:lnTo>
                  <a:lnTo>
                    <a:pt x="18440" y="546417"/>
                  </a:lnTo>
                  <a:close/>
                </a:path>
                <a:path w="4421505" h="2205354">
                  <a:moveTo>
                    <a:pt x="25044" y="521703"/>
                  </a:moveTo>
                  <a:lnTo>
                    <a:pt x="22313" y="518972"/>
                  </a:lnTo>
                  <a:lnTo>
                    <a:pt x="15595" y="518972"/>
                  </a:lnTo>
                  <a:lnTo>
                    <a:pt x="12877" y="521703"/>
                  </a:lnTo>
                  <a:lnTo>
                    <a:pt x="12877" y="528421"/>
                  </a:lnTo>
                  <a:lnTo>
                    <a:pt x="15595" y="531139"/>
                  </a:lnTo>
                  <a:lnTo>
                    <a:pt x="22313" y="531139"/>
                  </a:lnTo>
                  <a:lnTo>
                    <a:pt x="25044" y="528421"/>
                  </a:lnTo>
                  <a:lnTo>
                    <a:pt x="25044" y="521703"/>
                  </a:lnTo>
                  <a:close/>
                </a:path>
                <a:path w="4421505" h="2205354">
                  <a:moveTo>
                    <a:pt x="31965" y="497052"/>
                  </a:moveTo>
                  <a:lnTo>
                    <a:pt x="29222" y="494322"/>
                  </a:lnTo>
                  <a:lnTo>
                    <a:pt x="22504" y="494322"/>
                  </a:lnTo>
                  <a:lnTo>
                    <a:pt x="19786" y="497052"/>
                  </a:lnTo>
                  <a:lnTo>
                    <a:pt x="19786" y="503770"/>
                  </a:lnTo>
                  <a:lnTo>
                    <a:pt x="22504" y="506501"/>
                  </a:lnTo>
                  <a:lnTo>
                    <a:pt x="29222" y="506501"/>
                  </a:lnTo>
                  <a:lnTo>
                    <a:pt x="31965" y="503770"/>
                  </a:lnTo>
                  <a:lnTo>
                    <a:pt x="31965" y="497052"/>
                  </a:lnTo>
                  <a:close/>
                </a:path>
                <a:path w="4421505" h="2205354">
                  <a:moveTo>
                    <a:pt x="39179" y="472478"/>
                  </a:moveTo>
                  <a:lnTo>
                    <a:pt x="36449" y="469760"/>
                  </a:lnTo>
                  <a:lnTo>
                    <a:pt x="29730" y="469760"/>
                  </a:lnTo>
                  <a:lnTo>
                    <a:pt x="27000" y="472478"/>
                  </a:lnTo>
                  <a:lnTo>
                    <a:pt x="27000" y="479196"/>
                  </a:lnTo>
                  <a:lnTo>
                    <a:pt x="29730" y="481926"/>
                  </a:lnTo>
                  <a:lnTo>
                    <a:pt x="36449" y="481926"/>
                  </a:lnTo>
                  <a:lnTo>
                    <a:pt x="39179" y="479196"/>
                  </a:lnTo>
                  <a:lnTo>
                    <a:pt x="39179" y="472478"/>
                  </a:lnTo>
                  <a:close/>
                </a:path>
                <a:path w="4421505" h="2205354">
                  <a:moveTo>
                    <a:pt x="46621" y="447992"/>
                  </a:moveTo>
                  <a:lnTo>
                    <a:pt x="43891" y="445274"/>
                  </a:lnTo>
                  <a:lnTo>
                    <a:pt x="37160" y="445274"/>
                  </a:lnTo>
                  <a:lnTo>
                    <a:pt x="34442" y="447992"/>
                  </a:lnTo>
                  <a:lnTo>
                    <a:pt x="34442" y="454723"/>
                  </a:lnTo>
                  <a:lnTo>
                    <a:pt x="37160" y="457454"/>
                  </a:lnTo>
                  <a:lnTo>
                    <a:pt x="43891" y="457454"/>
                  </a:lnTo>
                  <a:lnTo>
                    <a:pt x="46621" y="454723"/>
                  </a:lnTo>
                  <a:lnTo>
                    <a:pt x="46621" y="447992"/>
                  </a:lnTo>
                  <a:close/>
                </a:path>
                <a:path w="4421505" h="2205354">
                  <a:moveTo>
                    <a:pt x="54254" y="423595"/>
                  </a:moveTo>
                  <a:lnTo>
                    <a:pt x="51536" y="420878"/>
                  </a:lnTo>
                  <a:lnTo>
                    <a:pt x="44805" y="420878"/>
                  </a:lnTo>
                  <a:lnTo>
                    <a:pt x="42087" y="423595"/>
                  </a:lnTo>
                  <a:lnTo>
                    <a:pt x="42087" y="430326"/>
                  </a:lnTo>
                  <a:lnTo>
                    <a:pt x="44805" y="433057"/>
                  </a:lnTo>
                  <a:lnTo>
                    <a:pt x="51536" y="433057"/>
                  </a:lnTo>
                  <a:lnTo>
                    <a:pt x="54254" y="430326"/>
                  </a:lnTo>
                  <a:lnTo>
                    <a:pt x="54254" y="423595"/>
                  </a:lnTo>
                  <a:close/>
                </a:path>
                <a:path w="4421505" h="2205354">
                  <a:moveTo>
                    <a:pt x="62318" y="399300"/>
                  </a:moveTo>
                  <a:lnTo>
                    <a:pt x="59588" y="396557"/>
                  </a:lnTo>
                  <a:lnTo>
                    <a:pt x="52870" y="396557"/>
                  </a:lnTo>
                  <a:lnTo>
                    <a:pt x="50152" y="399300"/>
                  </a:lnTo>
                  <a:lnTo>
                    <a:pt x="50152" y="406019"/>
                  </a:lnTo>
                  <a:lnTo>
                    <a:pt x="52870" y="408736"/>
                  </a:lnTo>
                  <a:lnTo>
                    <a:pt x="59588" y="408736"/>
                  </a:lnTo>
                  <a:lnTo>
                    <a:pt x="62318" y="406019"/>
                  </a:lnTo>
                  <a:lnTo>
                    <a:pt x="62318" y="399300"/>
                  </a:lnTo>
                  <a:close/>
                </a:path>
                <a:path w="4421505" h="2205354">
                  <a:moveTo>
                    <a:pt x="70586" y="375081"/>
                  </a:moveTo>
                  <a:lnTo>
                    <a:pt x="67868" y="372351"/>
                  </a:lnTo>
                  <a:lnTo>
                    <a:pt x="61137" y="372351"/>
                  </a:lnTo>
                  <a:lnTo>
                    <a:pt x="58407" y="375081"/>
                  </a:lnTo>
                  <a:lnTo>
                    <a:pt x="58407" y="381812"/>
                  </a:lnTo>
                  <a:lnTo>
                    <a:pt x="61137" y="384530"/>
                  </a:lnTo>
                  <a:lnTo>
                    <a:pt x="67868" y="384530"/>
                  </a:lnTo>
                  <a:lnTo>
                    <a:pt x="70586" y="381812"/>
                  </a:lnTo>
                  <a:lnTo>
                    <a:pt x="70586" y="375081"/>
                  </a:lnTo>
                  <a:close/>
                </a:path>
                <a:path w="4421505" h="2205354">
                  <a:moveTo>
                    <a:pt x="79184" y="350964"/>
                  </a:moveTo>
                  <a:lnTo>
                    <a:pt x="76454" y="348234"/>
                  </a:lnTo>
                  <a:lnTo>
                    <a:pt x="69735" y="348234"/>
                  </a:lnTo>
                  <a:lnTo>
                    <a:pt x="67005" y="350964"/>
                  </a:lnTo>
                  <a:lnTo>
                    <a:pt x="67005" y="357682"/>
                  </a:lnTo>
                  <a:lnTo>
                    <a:pt x="69735" y="360413"/>
                  </a:lnTo>
                  <a:lnTo>
                    <a:pt x="76454" y="360413"/>
                  </a:lnTo>
                  <a:lnTo>
                    <a:pt x="79184" y="357682"/>
                  </a:lnTo>
                  <a:lnTo>
                    <a:pt x="79184" y="350964"/>
                  </a:lnTo>
                  <a:close/>
                </a:path>
                <a:path w="4421505" h="2205354">
                  <a:moveTo>
                    <a:pt x="87972" y="326936"/>
                  </a:moveTo>
                  <a:lnTo>
                    <a:pt x="85242" y="324205"/>
                  </a:lnTo>
                  <a:lnTo>
                    <a:pt x="78524" y="324205"/>
                  </a:lnTo>
                  <a:lnTo>
                    <a:pt x="75793" y="326936"/>
                  </a:lnTo>
                  <a:lnTo>
                    <a:pt x="75793" y="333667"/>
                  </a:lnTo>
                  <a:lnTo>
                    <a:pt x="78524" y="336384"/>
                  </a:lnTo>
                  <a:lnTo>
                    <a:pt x="85242" y="336384"/>
                  </a:lnTo>
                  <a:lnTo>
                    <a:pt x="87972" y="333667"/>
                  </a:lnTo>
                  <a:lnTo>
                    <a:pt x="87972" y="326936"/>
                  </a:lnTo>
                  <a:close/>
                </a:path>
                <a:path w="4421505" h="2205354">
                  <a:moveTo>
                    <a:pt x="97078" y="303022"/>
                  </a:moveTo>
                  <a:lnTo>
                    <a:pt x="94361" y="300291"/>
                  </a:lnTo>
                  <a:lnTo>
                    <a:pt x="87630" y="300291"/>
                  </a:lnTo>
                  <a:lnTo>
                    <a:pt x="84899" y="303022"/>
                  </a:lnTo>
                  <a:lnTo>
                    <a:pt x="84899" y="309753"/>
                  </a:lnTo>
                  <a:lnTo>
                    <a:pt x="87630" y="312470"/>
                  </a:lnTo>
                  <a:lnTo>
                    <a:pt x="94361" y="312470"/>
                  </a:lnTo>
                  <a:lnTo>
                    <a:pt x="97078" y="309753"/>
                  </a:lnTo>
                  <a:lnTo>
                    <a:pt x="97078" y="303022"/>
                  </a:lnTo>
                  <a:close/>
                </a:path>
                <a:path w="4421505" h="2205354">
                  <a:moveTo>
                    <a:pt x="106413" y="279209"/>
                  </a:moveTo>
                  <a:lnTo>
                    <a:pt x="103682" y="276466"/>
                  </a:lnTo>
                  <a:lnTo>
                    <a:pt x="96964" y="276466"/>
                  </a:lnTo>
                  <a:lnTo>
                    <a:pt x="94234" y="279209"/>
                  </a:lnTo>
                  <a:lnTo>
                    <a:pt x="94234" y="285927"/>
                  </a:lnTo>
                  <a:lnTo>
                    <a:pt x="96964" y="288645"/>
                  </a:lnTo>
                  <a:lnTo>
                    <a:pt x="103682" y="288645"/>
                  </a:lnTo>
                  <a:lnTo>
                    <a:pt x="106413" y="285927"/>
                  </a:lnTo>
                  <a:lnTo>
                    <a:pt x="106413" y="279209"/>
                  </a:lnTo>
                  <a:close/>
                </a:path>
                <a:path w="4421505" h="2205354">
                  <a:moveTo>
                    <a:pt x="116141" y="255498"/>
                  </a:moveTo>
                  <a:lnTo>
                    <a:pt x="113411" y="252768"/>
                  </a:lnTo>
                  <a:lnTo>
                    <a:pt x="106705" y="252768"/>
                  </a:lnTo>
                  <a:lnTo>
                    <a:pt x="103974" y="255498"/>
                  </a:lnTo>
                  <a:lnTo>
                    <a:pt x="103974" y="262216"/>
                  </a:lnTo>
                  <a:lnTo>
                    <a:pt x="106705" y="264947"/>
                  </a:lnTo>
                  <a:lnTo>
                    <a:pt x="113411" y="264947"/>
                  </a:lnTo>
                  <a:lnTo>
                    <a:pt x="116141" y="262216"/>
                  </a:lnTo>
                  <a:lnTo>
                    <a:pt x="116141" y="255498"/>
                  </a:lnTo>
                  <a:close/>
                </a:path>
                <a:path w="4421505" h="2205354">
                  <a:moveTo>
                    <a:pt x="125984" y="231902"/>
                  </a:moveTo>
                  <a:lnTo>
                    <a:pt x="123240" y="229171"/>
                  </a:lnTo>
                  <a:lnTo>
                    <a:pt x="116535" y="229171"/>
                  </a:lnTo>
                  <a:lnTo>
                    <a:pt x="113804" y="231902"/>
                  </a:lnTo>
                  <a:lnTo>
                    <a:pt x="113804" y="238633"/>
                  </a:lnTo>
                  <a:lnTo>
                    <a:pt x="116535" y="241350"/>
                  </a:lnTo>
                  <a:lnTo>
                    <a:pt x="123240" y="241350"/>
                  </a:lnTo>
                  <a:lnTo>
                    <a:pt x="125984" y="238633"/>
                  </a:lnTo>
                  <a:lnTo>
                    <a:pt x="125984" y="231902"/>
                  </a:lnTo>
                  <a:close/>
                </a:path>
                <a:path w="4421505" h="2205354">
                  <a:moveTo>
                    <a:pt x="157289" y="161810"/>
                  </a:moveTo>
                  <a:lnTo>
                    <a:pt x="154559" y="159080"/>
                  </a:lnTo>
                  <a:lnTo>
                    <a:pt x="147840" y="159080"/>
                  </a:lnTo>
                  <a:lnTo>
                    <a:pt x="145122" y="161810"/>
                  </a:lnTo>
                  <a:lnTo>
                    <a:pt x="145122" y="168541"/>
                  </a:lnTo>
                  <a:lnTo>
                    <a:pt x="147840" y="171259"/>
                  </a:lnTo>
                  <a:lnTo>
                    <a:pt x="154559" y="171259"/>
                  </a:lnTo>
                  <a:lnTo>
                    <a:pt x="157289" y="168541"/>
                  </a:lnTo>
                  <a:lnTo>
                    <a:pt x="157289" y="161810"/>
                  </a:lnTo>
                  <a:close/>
                </a:path>
                <a:path w="4421505" h="2205354">
                  <a:moveTo>
                    <a:pt x="168287" y="138684"/>
                  </a:moveTo>
                  <a:lnTo>
                    <a:pt x="165557" y="135966"/>
                  </a:lnTo>
                  <a:lnTo>
                    <a:pt x="158838" y="135966"/>
                  </a:lnTo>
                  <a:lnTo>
                    <a:pt x="156108" y="138684"/>
                  </a:lnTo>
                  <a:lnTo>
                    <a:pt x="156108" y="145415"/>
                  </a:lnTo>
                  <a:lnTo>
                    <a:pt x="158838" y="148145"/>
                  </a:lnTo>
                  <a:lnTo>
                    <a:pt x="165557" y="148145"/>
                  </a:lnTo>
                  <a:lnTo>
                    <a:pt x="168287" y="145415"/>
                  </a:lnTo>
                  <a:lnTo>
                    <a:pt x="168287" y="138684"/>
                  </a:lnTo>
                  <a:close/>
                </a:path>
                <a:path w="4421505" h="2205354">
                  <a:moveTo>
                    <a:pt x="179590" y="115697"/>
                  </a:moveTo>
                  <a:lnTo>
                    <a:pt x="176860" y="112966"/>
                  </a:lnTo>
                  <a:lnTo>
                    <a:pt x="170141" y="112966"/>
                  </a:lnTo>
                  <a:lnTo>
                    <a:pt x="167411" y="115697"/>
                  </a:lnTo>
                  <a:lnTo>
                    <a:pt x="167411" y="122428"/>
                  </a:lnTo>
                  <a:lnTo>
                    <a:pt x="170141" y="125145"/>
                  </a:lnTo>
                  <a:lnTo>
                    <a:pt x="176860" y="125145"/>
                  </a:lnTo>
                  <a:lnTo>
                    <a:pt x="179590" y="122428"/>
                  </a:lnTo>
                  <a:lnTo>
                    <a:pt x="179590" y="115697"/>
                  </a:lnTo>
                  <a:close/>
                </a:path>
                <a:path w="4421505" h="2205354">
                  <a:moveTo>
                    <a:pt x="191008" y="92849"/>
                  </a:moveTo>
                  <a:lnTo>
                    <a:pt x="188277" y="90106"/>
                  </a:lnTo>
                  <a:lnTo>
                    <a:pt x="181559" y="90106"/>
                  </a:lnTo>
                  <a:lnTo>
                    <a:pt x="178828" y="92849"/>
                  </a:lnTo>
                  <a:lnTo>
                    <a:pt x="178828" y="99568"/>
                  </a:lnTo>
                  <a:lnTo>
                    <a:pt x="181559" y="102285"/>
                  </a:lnTo>
                  <a:lnTo>
                    <a:pt x="188277" y="102285"/>
                  </a:lnTo>
                  <a:lnTo>
                    <a:pt x="191008" y="99568"/>
                  </a:lnTo>
                  <a:lnTo>
                    <a:pt x="191008" y="92849"/>
                  </a:lnTo>
                  <a:close/>
                </a:path>
                <a:path w="4421505" h="2205354">
                  <a:moveTo>
                    <a:pt x="202844" y="70104"/>
                  </a:moveTo>
                  <a:lnTo>
                    <a:pt x="200113" y="67373"/>
                  </a:lnTo>
                  <a:lnTo>
                    <a:pt x="193395" y="67373"/>
                  </a:lnTo>
                  <a:lnTo>
                    <a:pt x="190665" y="70104"/>
                  </a:lnTo>
                  <a:lnTo>
                    <a:pt x="190665" y="76835"/>
                  </a:lnTo>
                  <a:lnTo>
                    <a:pt x="193395" y="79552"/>
                  </a:lnTo>
                  <a:lnTo>
                    <a:pt x="200113" y="79552"/>
                  </a:lnTo>
                  <a:lnTo>
                    <a:pt x="202844" y="76835"/>
                  </a:lnTo>
                  <a:lnTo>
                    <a:pt x="202844" y="70104"/>
                  </a:lnTo>
                  <a:close/>
                </a:path>
                <a:path w="4421505" h="2205354">
                  <a:moveTo>
                    <a:pt x="214769" y="47510"/>
                  </a:moveTo>
                  <a:lnTo>
                    <a:pt x="212051" y="44780"/>
                  </a:lnTo>
                  <a:lnTo>
                    <a:pt x="205333" y="44780"/>
                  </a:lnTo>
                  <a:lnTo>
                    <a:pt x="202603" y="47510"/>
                  </a:lnTo>
                  <a:lnTo>
                    <a:pt x="202603" y="54241"/>
                  </a:lnTo>
                  <a:lnTo>
                    <a:pt x="205333" y="56959"/>
                  </a:lnTo>
                  <a:lnTo>
                    <a:pt x="212051" y="56959"/>
                  </a:lnTo>
                  <a:lnTo>
                    <a:pt x="214769" y="54241"/>
                  </a:lnTo>
                  <a:lnTo>
                    <a:pt x="214769" y="47510"/>
                  </a:lnTo>
                  <a:close/>
                </a:path>
                <a:path w="4421505" h="2205354">
                  <a:moveTo>
                    <a:pt x="227025" y="25044"/>
                  </a:moveTo>
                  <a:lnTo>
                    <a:pt x="224307" y="22313"/>
                  </a:lnTo>
                  <a:lnTo>
                    <a:pt x="217576" y="22313"/>
                  </a:lnTo>
                  <a:lnTo>
                    <a:pt x="214845" y="25044"/>
                  </a:lnTo>
                  <a:lnTo>
                    <a:pt x="214845" y="31762"/>
                  </a:lnTo>
                  <a:lnTo>
                    <a:pt x="217576" y="34493"/>
                  </a:lnTo>
                  <a:lnTo>
                    <a:pt x="224307" y="34493"/>
                  </a:lnTo>
                  <a:lnTo>
                    <a:pt x="227025" y="31762"/>
                  </a:lnTo>
                  <a:lnTo>
                    <a:pt x="227025" y="25044"/>
                  </a:lnTo>
                  <a:close/>
                </a:path>
                <a:path w="4421505" h="2205354">
                  <a:moveTo>
                    <a:pt x="239598" y="2730"/>
                  </a:moveTo>
                  <a:lnTo>
                    <a:pt x="236867" y="0"/>
                  </a:lnTo>
                  <a:lnTo>
                    <a:pt x="230149" y="0"/>
                  </a:lnTo>
                  <a:lnTo>
                    <a:pt x="227418" y="2730"/>
                  </a:lnTo>
                  <a:lnTo>
                    <a:pt x="227418" y="9448"/>
                  </a:lnTo>
                  <a:lnTo>
                    <a:pt x="230149" y="12179"/>
                  </a:lnTo>
                  <a:lnTo>
                    <a:pt x="236867" y="12179"/>
                  </a:lnTo>
                  <a:lnTo>
                    <a:pt x="239598" y="9448"/>
                  </a:lnTo>
                  <a:lnTo>
                    <a:pt x="239598" y="2730"/>
                  </a:lnTo>
                  <a:close/>
                </a:path>
                <a:path w="4421505" h="2205354">
                  <a:moveTo>
                    <a:pt x="4174439" y="2195728"/>
                  </a:moveTo>
                  <a:lnTo>
                    <a:pt x="4171721" y="2193010"/>
                  </a:lnTo>
                  <a:lnTo>
                    <a:pt x="4165003" y="2193010"/>
                  </a:lnTo>
                  <a:lnTo>
                    <a:pt x="4162272" y="2195728"/>
                  </a:lnTo>
                  <a:lnTo>
                    <a:pt x="4162272" y="2202459"/>
                  </a:lnTo>
                  <a:lnTo>
                    <a:pt x="4165003" y="2205190"/>
                  </a:lnTo>
                  <a:lnTo>
                    <a:pt x="4171721" y="2205190"/>
                  </a:lnTo>
                  <a:lnTo>
                    <a:pt x="4174439" y="2202459"/>
                  </a:lnTo>
                  <a:lnTo>
                    <a:pt x="4174439" y="2195728"/>
                  </a:lnTo>
                  <a:close/>
                </a:path>
                <a:path w="4421505" h="2205354">
                  <a:moveTo>
                    <a:pt x="4186593" y="2173211"/>
                  </a:moveTo>
                  <a:lnTo>
                    <a:pt x="4183862" y="2170480"/>
                  </a:lnTo>
                  <a:lnTo>
                    <a:pt x="4177144" y="2170480"/>
                  </a:lnTo>
                  <a:lnTo>
                    <a:pt x="4174426" y="2173211"/>
                  </a:lnTo>
                  <a:lnTo>
                    <a:pt x="4174426" y="2179929"/>
                  </a:lnTo>
                  <a:lnTo>
                    <a:pt x="4177144" y="2182647"/>
                  </a:lnTo>
                  <a:lnTo>
                    <a:pt x="4183862" y="2182647"/>
                  </a:lnTo>
                  <a:lnTo>
                    <a:pt x="4186593" y="2179929"/>
                  </a:lnTo>
                  <a:lnTo>
                    <a:pt x="4186593" y="2173211"/>
                  </a:lnTo>
                  <a:close/>
                </a:path>
                <a:path w="4421505" h="2205354">
                  <a:moveTo>
                    <a:pt x="4186593" y="58788"/>
                  </a:moveTo>
                  <a:lnTo>
                    <a:pt x="4183862" y="56057"/>
                  </a:lnTo>
                  <a:lnTo>
                    <a:pt x="4177144" y="56057"/>
                  </a:lnTo>
                  <a:lnTo>
                    <a:pt x="4174426" y="58788"/>
                  </a:lnTo>
                  <a:lnTo>
                    <a:pt x="4174426" y="65519"/>
                  </a:lnTo>
                  <a:lnTo>
                    <a:pt x="4177144" y="68237"/>
                  </a:lnTo>
                  <a:lnTo>
                    <a:pt x="4183862" y="68237"/>
                  </a:lnTo>
                  <a:lnTo>
                    <a:pt x="4186593" y="65519"/>
                  </a:lnTo>
                  <a:lnTo>
                    <a:pt x="4186593" y="58788"/>
                  </a:lnTo>
                  <a:close/>
                </a:path>
                <a:path w="4421505" h="2205354">
                  <a:moveTo>
                    <a:pt x="4198531" y="2150541"/>
                  </a:moveTo>
                  <a:lnTo>
                    <a:pt x="4195800" y="2147811"/>
                  </a:lnTo>
                  <a:lnTo>
                    <a:pt x="4189095" y="2147811"/>
                  </a:lnTo>
                  <a:lnTo>
                    <a:pt x="4186364" y="2150541"/>
                  </a:lnTo>
                  <a:lnTo>
                    <a:pt x="4186364" y="2157260"/>
                  </a:lnTo>
                  <a:lnTo>
                    <a:pt x="4189095" y="2159990"/>
                  </a:lnTo>
                  <a:lnTo>
                    <a:pt x="4195800" y="2159990"/>
                  </a:lnTo>
                  <a:lnTo>
                    <a:pt x="4198531" y="2157260"/>
                  </a:lnTo>
                  <a:lnTo>
                    <a:pt x="4198531" y="2150541"/>
                  </a:lnTo>
                  <a:close/>
                </a:path>
                <a:path w="4421505" h="2205354">
                  <a:moveTo>
                    <a:pt x="4198531" y="81457"/>
                  </a:moveTo>
                  <a:lnTo>
                    <a:pt x="4195800" y="78727"/>
                  </a:lnTo>
                  <a:lnTo>
                    <a:pt x="4189095" y="78727"/>
                  </a:lnTo>
                  <a:lnTo>
                    <a:pt x="4186364" y="81457"/>
                  </a:lnTo>
                  <a:lnTo>
                    <a:pt x="4186364" y="88188"/>
                  </a:lnTo>
                  <a:lnTo>
                    <a:pt x="4189095" y="90906"/>
                  </a:lnTo>
                  <a:lnTo>
                    <a:pt x="4195800" y="90906"/>
                  </a:lnTo>
                  <a:lnTo>
                    <a:pt x="4198531" y="88188"/>
                  </a:lnTo>
                  <a:lnTo>
                    <a:pt x="4198531" y="81457"/>
                  </a:lnTo>
                  <a:close/>
                </a:path>
                <a:path w="4421505" h="2205354">
                  <a:moveTo>
                    <a:pt x="4210164" y="2127745"/>
                  </a:moveTo>
                  <a:lnTo>
                    <a:pt x="4207421" y="2125002"/>
                  </a:lnTo>
                  <a:lnTo>
                    <a:pt x="4200702" y="2125002"/>
                  </a:lnTo>
                  <a:lnTo>
                    <a:pt x="4197985" y="2127745"/>
                  </a:lnTo>
                  <a:lnTo>
                    <a:pt x="4197985" y="2134463"/>
                  </a:lnTo>
                  <a:lnTo>
                    <a:pt x="4200702" y="2137181"/>
                  </a:lnTo>
                  <a:lnTo>
                    <a:pt x="4207421" y="2137181"/>
                  </a:lnTo>
                  <a:lnTo>
                    <a:pt x="4210164" y="2134463"/>
                  </a:lnTo>
                  <a:lnTo>
                    <a:pt x="4210164" y="2127745"/>
                  </a:lnTo>
                  <a:close/>
                </a:path>
                <a:path w="4421505" h="2205354">
                  <a:moveTo>
                    <a:pt x="4218317" y="2174265"/>
                  </a:moveTo>
                  <a:lnTo>
                    <a:pt x="4215587" y="2171535"/>
                  </a:lnTo>
                  <a:lnTo>
                    <a:pt x="4208869" y="2171535"/>
                  </a:lnTo>
                  <a:lnTo>
                    <a:pt x="4206151" y="2174265"/>
                  </a:lnTo>
                  <a:lnTo>
                    <a:pt x="4206151" y="2180996"/>
                  </a:lnTo>
                  <a:lnTo>
                    <a:pt x="4208869" y="2183714"/>
                  </a:lnTo>
                  <a:lnTo>
                    <a:pt x="4215587" y="2183714"/>
                  </a:lnTo>
                  <a:lnTo>
                    <a:pt x="4218317" y="2180996"/>
                  </a:lnTo>
                  <a:lnTo>
                    <a:pt x="4218317" y="2174265"/>
                  </a:lnTo>
                  <a:close/>
                </a:path>
                <a:path w="4421505" h="2205354">
                  <a:moveTo>
                    <a:pt x="4221454" y="2104809"/>
                  </a:moveTo>
                  <a:lnTo>
                    <a:pt x="4218737" y="2102078"/>
                  </a:lnTo>
                  <a:lnTo>
                    <a:pt x="4212018" y="2102078"/>
                  </a:lnTo>
                  <a:lnTo>
                    <a:pt x="4209275" y="2104809"/>
                  </a:lnTo>
                  <a:lnTo>
                    <a:pt x="4209275" y="2111540"/>
                  </a:lnTo>
                  <a:lnTo>
                    <a:pt x="4212018" y="2114258"/>
                  </a:lnTo>
                  <a:lnTo>
                    <a:pt x="4218737" y="2114258"/>
                  </a:lnTo>
                  <a:lnTo>
                    <a:pt x="4221454" y="2111540"/>
                  </a:lnTo>
                  <a:lnTo>
                    <a:pt x="4221454" y="2104809"/>
                  </a:lnTo>
                  <a:close/>
                </a:path>
                <a:path w="4421505" h="2205354">
                  <a:moveTo>
                    <a:pt x="4221454" y="127190"/>
                  </a:moveTo>
                  <a:lnTo>
                    <a:pt x="4218737" y="124460"/>
                  </a:lnTo>
                  <a:lnTo>
                    <a:pt x="4212018" y="124460"/>
                  </a:lnTo>
                  <a:lnTo>
                    <a:pt x="4209275" y="127190"/>
                  </a:lnTo>
                  <a:lnTo>
                    <a:pt x="4209275" y="133908"/>
                  </a:lnTo>
                  <a:lnTo>
                    <a:pt x="4212018" y="136639"/>
                  </a:lnTo>
                  <a:lnTo>
                    <a:pt x="4218737" y="136639"/>
                  </a:lnTo>
                  <a:lnTo>
                    <a:pt x="4221454" y="133908"/>
                  </a:lnTo>
                  <a:lnTo>
                    <a:pt x="4221454" y="127190"/>
                  </a:lnTo>
                  <a:close/>
                </a:path>
                <a:path w="4421505" h="2205354">
                  <a:moveTo>
                    <a:pt x="4230040" y="2151519"/>
                  </a:moveTo>
                  <a:lnTo>
                    <a:pt x="4227322" y="2148802"/>
                  </a:lnTo>
                  <a:lnTo>
                    <a:pt x="4220603" y="2148802"/>
                  </a:lnTo>
                  <a:lnTo>
                    <a:pt x="4217860" y="2151519"/>
                  </a:lnTo>
                  <a:lnTo>
                    <a:pt x="4217860" y="2158250"/>
                  </a:lnTo>
                  <a:lnTo>
                    <a:pt x="4220603" y="2160981"/>
                  </a:lnTo>
                  <a:lnTo>
                    <a:pt x="4227322" y="2160981"/>
                  </a:lnTo>
                  <a:lnTo>
                    <a:pt x="4230040" y="2158250"/>
                  </a:lnTo>
                  <a:lnTo>
                    <a:pt x="4230040" y="2151519"/>
                  </a:lnTo>
                  <a:close/>
                </a:path>
                <a:path w="4421505" h="2205354">
                  <a:moveTo>
                    <a:pt x="4232554" y="2081745"/>
                  </a:moveTo>
                  <a:lnTo>
                    <a:pt x="4229836" y="2079028"/>
                  </a:lnTo>
                  <a:lnTo>
                    <a:pt x="4223105" y="2079028"/>
                  </a:lnTo>
                  <a:lnTo>
                    <a:pt x="4220375" y="2081745"/>
                  </a:lnTo>
                  <a:lnTo>
                    <a:pt x="4220375" y="2088476"/>
                  </a:lnTo>
                  <a:lnTo>
                    <a:pt x="4223105" y="2091194"/>
                  </a:lnTo>
                  <a:lnTo>
                    <a:pt x="4229836" y="2091194"/>
                  </a:lnTo>
                  <a:lnTo>
                    <a:pt x="4232554" y="2088476"/>
                  </a:lnTo>
                  <a:lnTo>
                    <a:pt x="4232554" y="2081745"/>
                  </a:lnTo>
                  <a:close/>
                </a:path>
                <a:path w="4421505" h="2205354">
                  <a:moveTo>
                    <a:pt x="4243451" y="2058568"/>
                  </a:moveTo>
                  <a:lnTo>
                    <a:pt x="4240720" y="2055837"/>
                  </a:lnTo>
                  <a:lnTo>
                    <a:pt x="4234002" y="2055837"/>
                  </a:lnTo>
                  <a:lnTo>
                    <a:pt x="4231284" y="2058568"/>
                  </a:lnTo>
                  <a:lnTo>
                    <a:pt x="4231284" y="2065299"/>
                  </a:lnTo>
                  <a:lnTo>
                    <a:pt x="4234002" y="2068017"/>
                  </a:lnTo>
                  <a:lnTo>
                    <a:pt x="4240720" y="2068017"/>
                  </a:lnTo>
                  <a:lnTo>
                    <a:pt x="4243451" y="2065299"/>
                  </a:lnTo>
                  <a:lnTo>
                    <a:pt x="4243451" y="2058568"/>
                  </a:lnTo>
                  <a:close/>
                </a:path>
                <a:path w="4421505" h="2205354">
                  <a:moveTo>
                    <a:pt x="4243451" y="173431"/>
                  </a:moveTo>
                  <a:lnTo>
                    <a:pt x="4240720" y="170700"/>
                  </a:lnTo>
                  <a:lnTo>
                    <a:pt x="4234002" y="170700"/>
                  </a:lnTo>
                  <a:lnTo>
                    <a:pt x="4231284" y="173431"/>
                  </a:lnTo>
                  <a:lnTo>
                    <a:pt x="4231284" y="180149"/>
                  </a:lnTo>
                  <a:lnTo>
                    <a:pt x="4234002" y="182867"/>
                  </a:lnTo>
                  <a:lnTo>
                    <a:pt x="4240720" y="182867"/>
                  </a:lnTo>
                  <a:lnTo>
                    <a:pt x="4243451" y="180149"/>
                  </a:lnTo>
                  <a:lnTo>
                    <a:pt x="4243451" y="173431"/>
                  </a:lnTo>
                  <a:close/>
                </a:path>
                <a:path w="4421505" h="2205354">
                  <a:moveTo>
                    <a:pt x="4252760" y="2105672"/>
                  </a:moveTo>
                  <a:lnTo>
                    <a:pt x="4250042" y="2102929"/>
                  </a:lnTo>
                  <a:lnTo>
                    <a:pt x="4243324" y="2102929"/>
                  </a:lnTo>
                  <a:lnTo>
                    <a:pt x="4240593" y="2105672"/>
                  </a:lnTo>
                  <a:lnTo>
                    <a:pt x="4240593" y="2112391"/>
                  </a:lnTo>
                  <a:lnTo>
                    <a:pt x="4243324" y="2115108"/>
                  </a:lnTo>
                  <a:lnTo>
                    <a:pt x="4250042" y="2115108"/>
                  </a:lnTo>
                  <a:lnTo>
                    <a:pt x="4252760" y="2112391"/>
                  </a:lnTo>
                  <a:lnTo>
                    <a:pt x="4252760" y="2105672"/>
                  </a:lnTo>
                  <a:close/>
                </a:path>
                <a:path w="4421505" h="2205354">
                  <a:moveTo>
                    <a:pt x="4254030" y="2035263"/>
                  </a:moveTo>
                  <a:lnTo>
                    <a:pt x="4251299" y="2032533"/>
                  </a:lnTo>
                  <a:lnTo>
                    <a:pt x="4244581" y="2032533"/>
                  </a:lnTo>
                  <a:lnTo>
                    <a:pt x="4241851" y="2035263"/>
                  </a:lnTo>
                  <a:lnTo>
                    <a:pt x="4241851" y="2041982"/>
                  </a:lnTo>
                  <a:lnTo>
                    <a:pt x="4244581" y="2044712"/>
                  </a:lnTo>
                  <a:lnTo>
                    <a:pt x="4251299" y="2044712"/>
                  </a:lnTo>
                  <a:lnTo>
                    <a:pt x="4254030" y="2041982"/>
                  </a:lnTo>
                  <a:lnTo>
                    <a:pt x="4254030" y="2035263"/>
                  </a:lnTo>
                  <a:close/>
                </a:path>
                <a:path w="4421505" h="2205354">
                  <a:moveTo>
                    <a:pt x="4254030" y="196723"/>
                  </a:moveTo>
                  <a:lnTo>
                    <a:pt x="4251299" y="193992"/>
                  </a:lnTo>
                  <a:lnTo>
                    <a:pt x="4244581" y="193992"/>
                  </a:lnTo>
                  <a:lnTo>
                    <a:pt x="4241851" y="196723"/>
                  </a:lnTo>
                  <a:lnTo>
                    <a:pt x="4241851" y="203454"/>
                  </a:lnTo>
                  <a:lnTo>
                    <a:pt x="4244581" y="206171"/>
                  </a:lnTo>
                  <a:lnTo>
                    <a:pt x="4251299" y="206171"/>
                  </a:lnTo>
                  <a:lnTo>
                    <a:pt x="4254030" y="203454"/>
                  </a:lnTo>
                  <a:lnTo>
                    <a:pt x="4254030" y="196723"/>
                  </a:lnTo>
                  <a:close/>
                </a:path>
                <a:path w="4421505" h="2205354">
                  <a:moveTo>
                    <a:pt x="4263771" y="2082546"/>
                  </a:moveTo>
                  <a:lnTo>
                    <a:pt x="4261040" y="2079815"/>
                  </a:lnTo>
                  <a:lnTo>
                    <a:pt x="4254322" y="2079815"/>
                  </a:lnTo>
                  <a:lnTo>
                    <a:pt x="4251591" y="2082546"/>
                  </a:lnTo>
                  <a:lnTo>
                    <a:pt x="4251591" y="2089277"/>
                  </a:lnTo>
                  <a:lnTo>
                    <a:pt x="4254322" y="2091994"/>
                  </a:lnTo>
                  <a:lnTo>
                    <a:pt x="4261040" y="2091994"/>
                  </a:lnTo>
                  <a:lnTo>
                    <a:pt x="4263771" y="2089277"/>
                  </a:lnTo>
                  <a:lnTo>
                    <a:pt x="4263771" y="2082546"/>
                  </a:lnTo>
                  <a:close/>
                </a:path>
                <a:path w="4421505" h="2205354">
                  <a:moveTo>
                    <a:pt x="4264279" y="2011845"/>
                  </a:moveTo>
                  <a:lnTo>
                    <a:pt x="4261561" y="2009114"/>
                  </a:lnTo>
                  <a:lnTo>
                    <a:pt x="4254843" y="2009114"/>
                  </a:lnTo>
                  <a:lnTo>
                    <a:pt x="4252099" y="2011845"/>
                  </a:lnTo>
                  <a:lnTo>
                    <a:pt x="4252099" y="2018563"/>
                  </a:lnTo>
                  <a:lnTo>
                    <a:pt x="4254843" y="2021293"/>
                  </a:lnTo>
                  <a:lnTo>
                    <a:pt x="4261561" y="2021293"/>
                  </a:lnTo>
                  <a:lnTo>
                    <a:pt x="4264279" y="2018563"/>
                  </a:lnTo>
                  <a:lnTo>
                    <a:pt x="4264279" y="2011845"/>
                  </a:lnTo>
                  <a:close/>
                </a:path>
                <a:path w="4421505" h="2205354">
                  <a:moveTo>
                    <a:pt x="4264279" y="220154"/>
                  </a:moveTo>
                  <a:lnTo>
                    <a:pt x="4261561" y="217411"/>
                  </a:lnTo>
                  <a:lnTo>
                    <a:pt x="4254843" y="217411"/>
                  </a:lnTo>
                  <a:lnTo>
                    <a:pt x="4252099" y="220154"/>
                  </a:lnTo>
                  <a:lnTo>
                    <a:pt x="4252099" y="226872"/>
                  </a:lnTo>
                  <a:lnTo>
                    <a:pt x="4254843" y="229590"/>
                  </a:lnTo>
                  <a:lnTo>
                    <a:pt x="4261561" y="229590"/>
                  </a:lnTo>
                  <a:lnTo>
                    <a:pt x="4264279" y="226872"/>
                  </a:lnTo>
                  <a:lnTo>
                    <a:pt x="4264279" y="220154"/>
                  </a:lnTo>
                  <a:close/>
                </a:path>
                <a:path w="4421505" h="2205354">
                  <a:moveTo>
                    <a:pt x="4274337" y="1988299"/>
                  </a:moveTo>
                  <a:lnTo>
                    <a:pt x="4271607" y="1985568"/>
                  </a:lnTo>
                  <a:lnTo>
                    <a:pt x="4264888" y="1985568"/>
                  </a:lnTo>
                  <a:lnTo>
                    <a:pt x="4262171" y="1988299"/>
                  </a:lnTo>
                  <a:lnTo>
                    <a:pt x="4262171" y="1995030"/>
                  </a:lnTo>
                  <a:lnTo>
                    <a:pt x="4264888" y="1997748"/>
                  </a:lnTo>
                  <a:lnTo>
                    <a:pt x="4271607" y="1997748"/>
                  </a:lnTo>
                  <a:lnTo>
                    <a:pt x="4274337" y="1995030"/>
                  </a:lnTo>
                  <a:lnTo>
                    <a:pt x="4274337" y="1988299"/>
                  </a:lnTo>
                  <a:close/>
                </a:path>
                <a:path w="4421505" h="2205354">
                  <a:moveTo>
                    <a:pt x="4274337" y="243687"/>
                  </a:moveTo>
                  <a:lnTo>
                    <a:pt x="4271607" y="240957"/>
                  </a:lnTo>
                  <a:lnTo>
                    <a:pt x="4264888" y="240957"/>
                  </a:lnTo>
                  <a:lnTo>
                    <a:pt x="4262171" y="243687"/>
                  </a:lnTo>
                  <a:lnTo>
                    <a:pt x="4262171" y="250405"/>
                  </a:lnTo>
                  <a:lnTo>
                    <a:pt x="4264888" y="253136"/>
                  </a:lnTo>
                  <a:lnTo>
                    <a:pt x="4271607" y="253136"/>
                  </a:lnTo>
                  <a:lnTo>
                    <a:pt x="4274337" y="250405"/>
                  </a:lnTo>
                  <a:lnTo>
                    <a:pt x="4274337" y="243687"/>
                  </a:lnTo>
                  <a:close/>
                </a:path>
                <a:path w="4421505" h="2205354">
                  <a:moveTo>
                    <a:pt x="4274451" y="2059305"/>
                  </a:moveTo>
                  <a:lnTo>
                    <a:pt x="4271721" y="2056574"/>
                  </a:lnTo>
                  <a:lnTo>
                    <a:pt x="4264990" y="2056574"/>
                  </a:lnTo>
                  <a:lnTo>
                    <a:pt x="4262272" y="2059305"/>
                  </a:lnTo>
                  <a:lnTo>
                    <a:pt x="4262272" y="2066036"/>
                  </a:lnTo>
                  <a:lnTo>
                    <a:pt x="4264990" y="2068753"/>
                  </a:lnTo>
                  <a:lnTo>
                    <a:pt x="4271721" y="2068753"/>
                  </a:lnTo>
                  <a:lnTo>
                    <a:pt x="4274451" y="2066036"/>
                  </a:lnTo>
                  <a:lnTo>
                    <a:pt x="4274451" y="2059305"/>
                  </a:lnTo>
                  <a:close/>
                </a:path>
                <a:path w="4421505" h="2205354">
                  <a:moveTo>
                    <a:pt x="4284192" y="1964651"/>
                  </a:moveTo>
                  <a:lnTo>
                    <a:pt x="4281449" y="1961921"/>
                  </a:lnTo>
                  <a:lnTo>
                    <a:pt x="4274731" y="1961921"/>
                  </a:lnTo>
                  <a:lnTo>
                    <a:pt x="4272013" y="1964651"/>
                  </a:lnTo>
                  <a:lnTo>
                    <a:pt x="4272013" y="1971382"/>
                  </a:lnTo>
                  <a:lnTo>
                    <a:pt x="4274731" y="1974100"/>
                  </a:lnTo>
                  <a:lnTo>
                    <a:pt x="4281449" y="1974100"/>
                  </a:lnTo>
                  <a:lnTo>
                    <a:pt x="4284192" y="1971382"/>
                  </a:lnTo>
                  <a:lnTo>
                    <a:pt x="4284192" y="1964651"/>
                  </a:lnTo>
                  <a:close/>
                </a:path>
                <a:path w="4421505" h="2205354">
                  <a:moveTo>
                    <a:pt x="4284192" y="267347"/>
                  </a:moveTo>
                  <a:lnTo>
                    <a:pt x="4281449" y="264604"/>
                  </a:lnTo>
                  <a:lnTo>
                    <a:pt x="4274731" y="264604"/>
                  </a:lnTo>
                  <a:lnTo>
                    <a:pt x="4272013" y="267347"/>
                  </a:lnTo>
                  <a:lnTo>
                    <a:pt x="4272013" y="274066"/>
                  </a:lnTo>
                  <a:lnTo>
                    <a:pt x="4274731" y="276783"/>
                  </a:lnTo>
                  <a:lnTo>
                    <a:pt x="4281449" y="276783"/>
                  </a:lnTo>
                  <a:lnTo>
                    <a:pt x="4284192" y="274066"/>
                  </a:lnTo>
                  <a:lnTo>
                    <a:pt x="4284192" y="267347"/>
                  </a:lnTo>
                  <a:close/>
                </a:path>
                <a:path w="4421505" h="2205354">
                  <a:moveTo>
                    <a:pt x="4284916" y="2035937"/>
                  </a:moveTo>
                  <a:lnTo>
                    <a:pt x="4282186" y="2033219"/>
                  </a:lnTo>
                  <a:lnTo>
                    <a:pt x="4275480" y="2033219"/>
                  </a:lnTo>
                  <a:lnTo>
                    <a:pt x="4272737" y="2035937"/>
                  </a:lnTo>
                  <a:lnTo>
                    <a:pt x="4272737" y="2042668"/>
                  </a:lnTo>
                  <a:lnTo>
                    <a:pt x="4275480" y="2045398"/>
                  </a:lnTo>
                  <a:lnTo>
                    <a:pt x="4282186" y="2045398"/>
                  </a:lnTo>
                  <a:lnTo>
                    <a:pt x="4284916" y="2042668"/>
                  </a:lnTo>
                  <a:lnTo>
                    <a:pt x="4284916" y="2035937"/>
                  </a:lnTo>
                  <a:close/>
                </a:path>
                <a:path w="4421505" h="2205354">
                  <a:moveTo>
                    <a:pt x="4293603" y="1940890"/>
                  </a:moveTo>
                  <a:lnTo>
                    <a:pt x="4290873" y="1938159"/>
                  </a:lnTo>
                  <a:lnTo>
                    <a:pt x="4284154" y="1938159"/>
                  </a:lnTo>
                  <a:lnTo>
                    <a:pt x="4281436" y="1940890"/>
                  </a:lnTo>
                  <a:lnTo>
                    <a:pt x="4281436" y="1947621"/>
                  </a:lnTo>
                  <a:lnTo>
                    <a:pt x="4284154" y="1950339"/>
                  </a:lnTo>
                  <a:lnTo>
                    <a:pt x="4290873" y="1950339"/>
                  </a:lnTo>
                  <a:lnTo>
                    <a:pt x="4293603" y="1947621"/>
                  </a:lnTo>
                  <a:lnTo>
                    <a:pt x="4293603" y="1940890"/>
                  </a:lnTo>
                  <a:close/>
                </a:path>
                <a:path w="4421505" h="2205354">
                  <a:moveTo>
                    <a:pt x="4293603" y="291096"/>
                  </a:moveTo>
                  <a:lnTo>
                    <a:pt x="4290873" y="288366"/>
                  </a:lnTo>
                  <a:lnTo>
                    <a:pt x="4284154" y="288366"/>
                  </a:lnTo>
                  <a:lnTo>
                    <a:pt x="4281436" y="291096"/>
                  </a:lnTo>
                  <a:lnTo>
                    <a:pt x="4281436" y="297827"/>
                  </a:lnTo>
                  <a:lnTo>
                    <a:pt x="4284154" y="300545"/>
                  </a:lnTo>
                  <a:lnTo>
                    <a:pt x="4290873" y="300545"/>
                  </a:lnTo>
                  <a:lnTo>
                    <a:pt x="4293603" y="297827"/>
                  </a:lnTo>
                  <a:lnTo>
                    <a:pt x="4293603" y="291096"/>
                  </a:lnTo>
                  <a:close/>
                </a:path>
                <a:path w="4421505" h="2205354">
                  <a:moveTo>
                    <a:pt x="4295064" y="2012467"/>
                  </a:moveTo>
                  <a:lnTo>
                    <a:pt x="4292346" y="2009736"/>
                  </a:lnTo>
                  <a:lnTo>
                    <a:pt x="4285627" y="2009736"/>
                  </a:lnTo>
                  <a:lnTo>
                    <a:pt x="4282897" y="2012467"/>
                  </a:lnTo>
                  <a:lnTo>
                    <a:pt x="4282897" y="2019198"/>
                  </a:lnTo>
                  <a:lnTo>
                    <a:pt x="4285627" y="2021916"/>
                  </a:lnTo>
                  <a:lnTo>
                    <a:pt x="4292346" y="2021916"/>
                  </a:lnTo>
                  <a:lnTo>
                    <a:pt x="4295064" y="2019198"/>
                  </a:lnTo>
                  <a:lnTo>
                    <a:pt x="4295064" y="2012467"/>
                  </a:lnTo>
                  <a:close/>
                </a:path>
                <a:path w="4421505" h="2205354">
                  <a:moveTo>
                    <a:pt x="4302925" y="314960"/>
                  </a:moveTo>
                  <a:lnTo>
                    <a:pt x="4300194" y="312242"/>
                  </a:lnTo>
                  <a:lnTo>
                    <a:pt x="4293476" y="312242"/>
                  </a:lnTo>
                  <a:lnTo>
                    <a:pt x="4290758" y="314960"/>
                  </a:lnTo>
                  <a:lnTo>
                    <a:pt x="4290758" y="321691"/>
                  </a:lnTo>
                  <a:lnTo>
                    <a:pt x="4293476" y="324421"/>
                  </a:lnTo>
                  <a:lnTo>
                    <a:pt x="4300194" y="324421"/>
                  </a:lnTo>
                  <a:lnTo>
                    <a:pt x="4302925" y="321691"/>
                  </a:lnTo>
                  <a:lnTo>
                    <a:pt x="4302925" y="314960"/>
                  </a:lnTo>
                  <a:close/>
                </a:path>
                <a:path w="4421505" h="2205354">
                  <a:moveTo>
                    <a:pt x="4305020" y="1988883"/>
                  </a:moveTo>
                  <a:lnTo>
                    <a:pt x="4302290" y="1986153"/>
                  </a:lnTo>
                  <a:lnTo>
                    <a:pt x="4295572" y="1986153"/>
                  </a:lnTo>
                  <a:lnTo>
                    <a:pt x="4292841" y="1988883"/>
                  </a:lnTo>
                  <a:lnTo>
                    <a:pt x="4292841" y="1995601"/>
                  </a:lnTo>
                  <a:lnTo>
                    <a:pt x="4295572" y="1998332"/>
                  </a:lnTo>
                  <a:lnTo>
                    <a:pt x="4302290" y="1998332"/>
                  </a:lnTo>
                  <a:lnTo>
                    <a:pt x="4305020" y="1995601"/>
                  </a:lnTo>
                  <a:lnTo>
                    <a:pt x="4305020" y="1988883"/>
                  </a:lnTo>
                  <a:close/>
                </a:path>
                <a:path w="4421505" h="2205354">
                  <a:moveTo>
                    <a:pt x="4311828" y="338937"/>
                  </a:moveTo>
                  <a:lnTo>
                    <a:pt x="4309097" y="336207"/>
                  </a:lnTo>
                  <a:lnTo>
                    <a:pt x="4302379" y="336207"/>
                  </a:lnTo>
                  <a:lnTo>
                    <a:pt x="4299648" y="338937"/>
                  </a:lnTo>
                  <a:lnTo>
                    <a:pt x="4299648" y="345668"/>
                  </a:lnTo>
                  <a:lnTo>
                    <a:pt x="4302379" y="348386"/>
                  </a:lnTo>
                  <a:lnTo>
                    <a:pt x="4309097" y="348386"/>
                  </a:lnTo>
                  <a:lnTo>
                    <a:pt x="4311828" y="345668"/>
                  </a:lnTo>
                  <a:lnTo>
                    <a:pt x="4311828" y="338937"/>
                  </a:lnTo>
                  <a:close/>
                </a:path>
                <a:path w="4421505" h="2205354">
                  <a:moveTo>
                    <a:pt x="4314647" y="1965185"/>
                  </a:moveTo>
                  <a:lnTo>
                    <a:pt x="4311916" y="1962454"/>
                  </a:lnTo>
                  <a:lnTo>
                    <a:pt x="4305198" y="1962454"/>
                  </a:lnTo>
                  <a:lnTo>
                    <a:pt x="4302468" y="1965185"/>
                  </a:lnTo>
                  <a:lnTo>
                    <a:pt x="4302468" y="1971903"/>
                  </a:lnTo>
                  <a:lnTo>
                    <a:pt x="4305198" y="1974634"/>
                  </a:lnTo>
                  <a:lnTo>
                    <a:pt x="4311916" y="1974634"/>
                  </a:lnTo>
                  <a:lnTo>
                    <a:pt x="4314647" y="1971903"/>
                  </a:lnTo>
                  <a:lnTo>
                    <a:pt x="4314647" y="1965185"/>
                  </a:lnTo>
                  <a:close/>
                </a:path>
                <a:path w="4421505" h="2205354">
                  <a:moveTo>
                    <a:pt x="4320527" y="363016"/>
                  </a:moveTo>
                  <a:lnTo>
                    <a:pt x="4317784" y="360286"/>
                  </a:lnTo>
                  <a:lnTo>
                    <a:pt x="4311066" y="360286"/>
                  </a:lnTo>
                  <a:lnTo>
                    <a:pt x="4308348" y="363016"/>
                  </a:lnTo>
                  <a:lnTo>
                    <a:pt x="4308348" y="369735"/>
                  </a:lnTo>
                  <a:lnTo>
                    <a:pt x="4311066" y="372452"/>
                  </a:lnTo>
                  <a:lnTo>
                    <a:pt x="4317784" y="372452"/>
                  </a:lnTo>
                  <a:lnTo>
                    <a:pt x="4320527" y="369735"/>
                  </a:lnTo>
                  <a:lnTo>
                    <a:pt x="4320527" y="363016"/>
                  </a:lnTo>
                  <a:close/>
                </a:path>
                <a:path w="4421505" h="2205354">
                  <a:moveTo>
                    <a:pt x="4324083" y="1941372"/>
                  </a:moveTo>
                  <a:lnTo>
                    <a:pt x="4321353" y="1938642"/>
                  </a:lnTo>
                  <a:lnTo>
                    <a:pt x="4314622" y="1938642"/>
                  </a:lnTo>
                  <a:lnTo>
                    <a:pt x="4311904" y="1941372"/>
                  </a:lnTo>
                  <a:lnTo>
                    <a:pt x="4311904" y="1948103"/>
                  </a:lnTo>
                  <a:lnTo>
                    <a:pt x="4314622" y="1950821"/>
                  </a:lnTo>
                  <a:lnTo>
                    <a:pt x="4321353" y="1950821"/>
                  </a:lnTo>
                  <a:lnTo>
                    <a:pt x="4324083" y="1948103"/>
                  </a:lnTo>
                  <a:lnTo>
                    <a:pt x="4324083" y="1941372"/>
                  </a:lnTo>
                  <a:close/>
                </a:path>
                <a:path w="4421505" h="2205354">
                  <a:moveTo>
                    <a:pt x="4328998" y="387184"/>
                  </a:moveTo>
                  <a:lnTo>
                    <a:pt x="4326267" y="384454"/>
                  </a:lnTo>
                  <a:lnTo>
                    <a:pt x="4319562" y="384454"/>
                  </a:lnTo>
                  <a:lnTo>
                    <a:pt x="4316831" y="387184"/>
                  </a:lnTo>
                  <a:lnTo>
                    <a:pt x="4316831" y="393903"/>
                  </a:lnTo>
                  <a:lnTo>
                    <a:pt x="4319562" y="396621"/>
                  </a:lnTo>
                  <a:lnTo>
                    <a:pt x="4326267" y="396621"/>
                  </a:lnTo>
                  <a:lnTo>
                    <a:pt x="4328998" y="393903"/>
                  </a:lnTo>
                  <a:lnTo>
                    <a:pt x="4328998" y="387184"/>
                  </a:lnTo>
                  <a:close/>
                </a:path>
                <a:path w="4421505" h="2205354">
                  <a:moveTo>
                    <a:pt x="4333176" y="1917458"/>
                  </a:moveTo>
                  <a:lnTo>
                    <a:pt x="4330458" y="1914740"/>
                  </a:lnTo>
                  <a:lnTo>
                    <a:pt x="4323740" y="1914740"/>
                  </a:lnTo>
                  <a:lnTo>
                    <a:pt x="4321010" y="1917458"/>
                  </a:lnTo>
                  <a:lnTo>
                    <a:pt x="4321010" y="1924202"/>
                  </a:lnTo>
                  <a:lnTo>
                    <a:pt x="4323740" y="1926920"/>
                  </a:lnTo>
                  <a:lnTo>
                    <a:pt x="4330458" y="1926920"/>
                  </a:lnTo>
                  <a:lnTo>
                    <a:pt x="4333176" y="1924202"/>
                  </a:lnTo>
                  <a:lnTo>
                    <a:pt x="4333176" y="1917458"/>
                  </a:lnTo>
                  <a:close/>
                </a:path>
                <a:path w="4421505" h="2205354">
                  <a:moveTo>
                    <a:pt x="4337164" y="411429"/>
                  </a:moveTo>
                  <a:lnTo>
                    <a:pt x="4334434" y="408711"/>
                  </a:lnTo>
                  <a:lnTo>
                    <a:pt x="4327715" y="408711"/>
                  </a:lnTo>
                  <a:lnTo>
                    <a:pt x="4324985" y="411429"/>
                  </a:lnTo>
                  <a:lnTo>
                    <a:pt x="4324985" y="418160"/>
                  </a:lnTo>
                  <a:lnTo>
                    <a:pt x="4327715" y="420890"/>
                  </a:lnTo>
                  <a:lnTo>
                    <a:pt x="4334434" y="420890"/>
                  </a:lnTo>
                  <a:lnTo>
                    <a:pt x="4337164" y="418160"/>
                  </a:lnTo>
                  <a:lnTo>
                    <a:pt x="4337164" y="411429"/>
                  </a:lnTo>
                  <a:close/>
                </a:path>
                <a:path w="4421505" h="2205354">
                  <a:moveTo>
                    <a:pt x="4342079" y="1893455"/>
                  </a:moveTo>
                  <a:lnTo>
                    <a:pt x="4339361" y="1890725"/>
                  </a:lnTo>
                  <a:lnTo>
                    <a:pt x="4332643" y="1890725"/>
                  </a:lnTo>
                  <a:lnTo>
                    <a:pt x="4329912" y="1893455"/>
                  </a:lnTo>
                  <a:lnTo>
                    <a:pt x="4329912" y="1900186"/>
                  </a:lnTo>
                  <a:lnTo>
                    <a:pt x="4332643" y="1902904"/>
                  </a:lnTo>
                  <a:lnTo>
                    <a:pt x="4339361" y="1902904"/>
                  </a:lnTo>
                  <a:lnTo>
                    <a:pt x="4342079" y="1900186"/>
                  </a:lnTo>
                  <a:lnTo>
                    <a:pt x="4342079" y="1893455"/>
                  </a:lnTo>
                  <a:close/>
                </a:path>
                <a:path w="4421505" h="2205354">
                  <a:moveTo>
                    <a:pt x="4345013" y="435787"/>
                  </a:moveTo>
                  <a:lnTo>
                    <a:pt x="4342295" y="433070"/>
                  </a:lnTo>
                  <a:lnTo>
                    <a:pt x="4335564" y="433070"/>
                  </a:lnTo>
                  <a:lnTo>
                    <a:pt x="4332846" y="435787"/>
                  </a:lnTo>
                  <a:lnTo>
                    <a:pt x="4332846" y="442506"/>
                  </a:lnTo>
                  <a:lnTo>
                    <a:pt x="4335564" y="445236"/>
                  </a:lnTo>
                  <a:lnTo>
                    <a:pt x="4342295" y="445236"/>
                  </a:lnTo>
                  <a:lnTo>
                    <a:pt x="4345013" y="442506"/>
                  </a:lnTo>
                  <a:lnTo>
                    <a:pt x="4345013" y="435787"/>
                  </a:lnTo>
                  <a:close/>
                </a:path>
                <a:path w="4421505" h="2205354">
                  <a:moveTo>
                    <a:pt x="4352556" y="460235"/>
                  </a:moveTo>
                  <a:lnTo>
                    <a:pt x="4349826" y="457504"/>
                  </a:lnTo>
                  <a:lnTo>
                    <a:pt x="4343120" y="457504"/>
                  </a:lnTo>
                  <a:lnTo>
                    <a:pt x="4340390" y="460235"/>
                  </a:lnTo>
                  <a:lnTo>
                    <a:pt x="4340390" y="466953"/>
                  </a:lnTo>
                  <a:lnTo>
                    <a:pt x="4343120" y="469684"/>
                  </a:lnTo>
                  <a:lnTo>
                    <a:pt x="4349826" y="469684"/>
                  </a:lnTo>
                  <a:lnTo>
                    <a:pt x="4352556" y="466953"/>
                  </a:lnTo>
                  <a:lnTo>
                    <a:pt x="4352556" y="460235"/>
                  </a:lnTo>
                  <a:close/>
                </a:path>
                <a:path w="4421505" h="2205354">
                  <a:moveTo>
                    <a:pt x="4359897" y="484759"/>
                  </a:moveTo>
                  <a:lnTo>
                    <a:pt x="4357154" y="482028"/>
                  </a:lnTo>
                  <a:lnTo>
                    <a:pt x="4350448" y="482028"/>
                  </a:lnTo>
                  <a:lnTo>
                    <a:pt x="4347718" y="484759"/>
                  </a:lnTo>
                  <a:lnTo>
                    <a:pt x="4347718" y="491477"/>
                  </a:lnTo>
                  <a:lnTo>
                    <a:pt x="4350448" y="494207"/>
                  </a:lnTo>
                  <a:lnTo>
                    <a:pt x="4357154" y="494207"/>
                  </a:lnTo>
                  <a:lnTo>
                    <a:pt x="4359897" y="491477"/>
                  </a:lnTo>
                  <a:lnTo>
                    <a:pt x="4359897" y="484759"/>
                  </a:lnTo>
                  <a:close/>
                </a:path>
                <a:path w="4421505" h="2205354">
                  <a:moveTo>
                    <a:pt x="4373715" y="534060"/>
                  </a:moveTo>
                  <a:lnTo>
                    <a:pt x="4370984" y="531317"/>
                  </a:lnTo>
                  <a:lnTo>
                    <a:pt x="4364266" y="531317"/>
                  </a:lnTo>
                  <a:lnTo>
                    <a:pt x="4361535" y="534060"/>
                  </a:lnTo>
                  <a:lnTo>
                    <a:pt x="4361535" y="540778"/>
                  </a:lnTo>
                  <a:lnTo>
                    <a:pt x="4364266" y="543496"/>
                  </a:lnTo>
                  <a:lnTo>
                    <a:pt x="4370984" y="543496"/>
                  </a:lnTo>
                  <a:lnTo>
                    <a:pt x="4373715" y="540778"/>
                  </a:lnTo>
                  <a:lnTo>
                    <a:pt x="4373715" y="534060"/>
                  </a:lnTo>
                  <a:close/>
                </a:path>
                <a:path w="4421505" h="2205354">
                  <a:moveTo>
                    <a:pt x="4380103" y="558812"/>
                  </a:moveTo>
                  <a:lnTo>
                    <a:pt x="4377372" y="556082"/>
                  </a:lnTo>
                  <a:lnTo>
                    <a:pt x="4370654" y="556082"/>
                  </a:lnTo>
                  <a:lnTo>
                    <a:pt x="4367923" y="558812"/>
                  </a:lnTo>
                  <a:lnTo>
                    <a:pt x="4367923" y="565543"/>
                  </a:lnTo>
                  <a:lnTo>
                    <a:pt x="4370654" y="568261"/>
                  </a:lnTo>
                  <a:lnTo>
                    <a:pt x="4377372" y="568261"/>
                  </a:lnTo>
                  <a:lnTo>
                    <a:pt x="4380103" y="565543"/>
                  </a:lnTo>
                  <a:lnTo>
                    <a:pt x="4380103" y="558812"/>
                  </a:lnTo>
                  <a:close/>
                </a:path>
                <a:path w="4421505" h="2205354">
                  <a:moveTo>
                    <a:pt x="4386377" y="583641"/>
                  </a:moveTo>
                  <a:lnTo>
                    <a:pt x="4383646" y="580910"/>
                  </a:lnTo>
                  <a:lnTo>
                    <a:pt x="4376928" y="580910"/>
                  </a:lnTo>
                  <a:lnTo>
                    <a:pt x="4374197" y="583641"/>
                  </a:lnTo>
                  <a:lnTo>
                    <a:pt x="4374197" y="590372"/>
                  </a:lnTo>
                  <a:lnTo>
                    <a:pt x="4376928" y="593090"/>
                  </a:lnTo>
                  <a:lnTo>
                    <a:pt x="4383646" y="593090"/>
                  </a:lnTo>
                  <a:lnTo>
                    <a:pt x="4386377" y="590372"/>
                  </a:lnTo>
                  <a:lnTo>
                    <a:pt x="4386377" y="583641"/>
                  </a:lnTo>
                  <a:close/>
                </a:path>
                <a:path w="4421505" h="2205354">
                  <a:moveTo>
                    <a:pt x="4392244" y="608545"/>
                  </a:moveTo>
                  <a:lnTo>
                    <a:pt x="4389513" y="605815"/>
                  </a:lnTo>
                  <a:lnTo>
                    <a:pt x="4382795" y="605815"/>
                  </a:lnTo>
                  <a:lnTo>
                    <a:pt x="4380065" y="608545"/>
                  </a:lnTo>
                  <a:lnTo>
                    <a:pt x="4380065" y="615264"/>
                  </a:lnTo>
                  <a:lnTo>
                    <a:pt x="4382795" y="617994"/>
                  </a:lnTo>
                  <a:lnTo>
                    <a:pt x="4389513" y="617994"/>
                  </a:lnTo>
                  <a:lnTo>
                    <a:pt x="4392244" y="615264"/>
                  </a:lnTo>
                  <a:lnTo>
                    <a:pt x="4392244" y="608545"/>
                  </a:lnTo>
                  <a:close/>
                </a:path>
                <a:path w="4421505" h="2205354">
                  <a:moveTo>
                    <a:pt x="4397895" y="633514"/>
                  </a:moveTo>
                  <a:lnTo>
                    <a:pt x="4395165" y="630783"/>
                  </a:lnTo>
                  <a:lnTo>
                    <a:pt x="4388447" y="630783"/>
                  </a:lnTo>
                  <a:lnTo>
                    <a:pt x="4385729" y="633514"/>
                  </a:lnTo>
                  <a:lnTo>
                    <a:pt x="4385729" y="640232"/>
                  </a:lnTo>
                  <a:lnTo>
                    <a:pt x="4388447" y="642962"/>
                  </a:lnTo>
                  <a:lnTo>
                    <a:pt x="4395165" y="642962"/>
                  </a:lnTo>
                  <a:lnTo>
                    <a:pt x="4397895" y="640232"/>
                  </a:lnTo>
                  <a:lnTo>
                    <a:pt x="4397895" y="633514"/>
                  </a:lnTo>
                  <a:close/>
                </a:path>
                <a:path w="4421505" h="2205354">
                  <a:moveTo>
                    <a:pt x="4415599" y="1648472"/>
                  </a:moveTo>
                  <a:lnTo>
                    <a:pt x="4412869" y="1645742"/>
                  </a:lnTo>
                  <a:lnTo>
                    <a:pt x="4406138" y="1645742"/>
                  </a:lnTo>
                  <a:lnTo>
                    <a:pt x="4403420" y="1648472"/>
                  </a:lnTo>
                  <a:lnTo>
                    <a:pt x="4403420" y="1655191"/>
                  </a:lnTo>
                  <a:lnTo>
                    <a:pt x="4406138" y="1657921"/>
                  </a:lnTo>
                  <a:lnTo>
                    <a:pt x="4412869" y="1657921"/>
                  </a:lnTo>
                  <a:lnTo>
                    <a:pt x="4415599" y="1655191"/>
                  </a:lnTo>
                  <a:lnTo>
                    <a:pt x="4415599" y="1648472"/>
                  </a:lnTo>
                  <a:close/>
                </a:path>
                <a:path w="4421505" h="2205354">
                  <a:moveTo>
                    <a:pt x="4421454" y="1623555"/>
                  </a:moveTo>
                  <a:lnTo>
                    <a:pt x="4418723" y="1620824"/>
                  </a:lnTo>
                  <a:lnTo>
                    <a:pt x="4412005" y="1620824"/>
                  </a:lnTo>
                  <a:lnTo>
                    <a:pt x="4409275" y="1623555"/>
                  </a:lnTo>
                  <a:lnTo>
                    <a:pt x="4409275" y="1630273"/>
                  </a:lnTo>
                  <a:lnTo>
                    <a:pt x="4412005" y="1632991"/>
                  </a:lnTo>
                  <a:lnTo>
                    <a:pt x="4418723" y="1632991"/>
                  </a:lnTo>
                  <a:lnTo>
                    <a:pt x="4421454" y="1630273"/>
                  </a:lnTo>
                  <a:lnTo>
                    <a:pt x="4421454" y="1623555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11471783" y="8493664"/>
              <a:ext cx="4491355" cy="2242820"/>
            </a:xfrm>
            <a:custGeom>
              <a:avLst/>
              <a:gdLst/>
              <a:ahLst/>
              <a:cxnLst/>
              <a:rect l="l" t="t" r="r" b="b"/>
              <a:pathLst>
                <a:path w="4491355" h="2242820">
                  <a:moveTo>
                    <a:pt x="12166" y="533768"/>
                  </a:moveTo>
                  <a:lnTo>
                    <a:pt x="9436" y="531025"/>
                  </a:lnTo>
                  <a:lnTo>
                    <a:pt x="2717" y="531025"/>
                  </a:lnTo>
                  <a:lnTo>
                    <a:pt x="0" y="533768"/>
                  </a:lnTo>
                  <a:lnTo>
                    <a:pt x="0" y="540486"/>
                  </a:lnTo>
                  <a:lnTo>
                    <a:pt x="2717" y="543204"/>
                  </a:lnTo>
                  <a:lnTo>
                    <a:pt x="9436" y="543204"/>
                  </a:lnTo>
                  <a:lnTo>
                    <a:pt x="12166" y="540486"/>
                  </a:lnTo>
                  <a:lnTo>
                    <a:pt x="12166" y="533768"/>
                  </a:lnTo>
                  <a:close/>
                </a:path>
                <a:path w="4491355" h="2242820">
                  <a:moveTo>
                    <a:pt x="18872" y="509066"/>
                  </a:moveTo>
                  <a:lnTo>
                    <a:pt x="16129" y="506336"/>
                  </a:lnTo>
                  <a:lnTo>
                    <a:pt x="9423" y="506336"/>
                  </a:lnTo>
                  <a:lnTo>
                    <a:pt x="6692" y="509066"/>
                  </a:lnTo>
                  <a:lnTo>
                    <a:pt x="6692" y="515797"/>
                  </a:lnTo>
                  <a:lnTo>
                    <a:pt x="9423" y="518515"/>
                  </a:lnTo>
                  <a:lnTo>
                    <a:pt x="16129" y="518515"/>
                  </a:lnTo>
                  <a:lnTo>
                    <a:pt x="18872" y="515797"/>
                  </a:lnTo>
                  <a:lnTo>
                    <a:pt x="18872" y="509066"/>
                  </a:lnTo>
                  <a:close/>
                </a:path>
                <a:path w="4491355" h="2242820">
                  <a:moveTo>
                    <a:pt x="25895" y="484454"/>
                  </a:moveTo>
                  <a:lnTo>
                    <a:pt x="23164" y="481723"/>
                  </a:lnTo>
                  <a:lnTo>
                    <a:pt x="16446" y="481723"/>
                  </a:lnTo>
                  <a:lnTo>
                    <a:pt x="13716" y="484454"/>
                  </a:lnTo>
                  <a:lnTo>
                    <a:pt x="13716" y="491172"/>
                  </a:lnTo>
                  <a:lnTo>
                    <a:pt x="16446" y="493903"/>
                  </a:lnTo>
                  <a:lnTo>
                    <a:pt x="23164" y="493903"/>
                  </a:lnTo>
                  <a:lnTo>
                    <a:pt x="25895" y="491172"/>
                  </a:lnTo>
                  <a:lnTo>
                    <a:pt x="25895" y="484454"/>
                  </a:lnTo>
                  <a:close/>
                </a:path>
                <a:path w="4491355" h="2242820">
                  <a:moveTo>
                    <a:pt x="33121" y="459917"/>
                  </a:moveTo>
                  <a:lnTo>
                    <a:pt x="30378" y="457187"/>
                  </a:lnTo>
                  <a:lnTo>
                    <a:pt x="23672" y="457187"/>
                  </a:lnTo>
                  <a:lnTo>
                    <a:pt x="20942" y="459917"/>
                  </a:lnTo>
                  <a:lnTo>
                    <a:pt x="20942" y="466648"/>
                  </a:lnTo>
                  <a:lnTo>
                    <a:pt x="23672" y="469366"/>
                  </a:lnTo>
                  <a:lnTo>
                    <a:pt x="30378" y="469366"/>
                  </a:lnTo>
                  <a:lnTo>
                    <a:pt x="33121" y="466648"/>
                  </a:lnTo>
                  <a:lnTo>
                    <a:pt x="33121" y="459917"/>
                  </a:lnTo>
                  <a:close/>
                </a:path>
                <a:path w="4491355" h="2242820">
                  <a:moveTo>
                    <a:pt x="38341" y="546290"/>
                  </a:moveTo>
                  <a:lnTo>
                    <a:pt x="35610" y="543560"/>
                  </a:lnTo>
                  <a:lnTo>
                    <a:pt x="28892" y="543560"/>
                  </a:lnTo>
                  <a:lnTo>
                    <a:pt x="26162" y="546290"/>
                  </a:lnTo>
                  <a:lnTo>
                    <a:pt x="26162" y="553021"/>
                  </a:lnTo>
                  <a:lnTo>
                    <a:pt x="28892" y="555739"/>
                  </a:lnTo>
                  <a:lnTo>
                    <a:pt x="35610" y="555739"/>
                  </a:lnTo>
                  <a:lnTo>
                    <a:pt x="38341" y="553021"/>
                  </a:lnTo>
                  <a:lnTo>
                    <a:pt x="38341" y="546290"/>
                  </a:lnTo>
                  <a:close/>
                </a:path>
                <a:path w="4491355" h="2242820">
                  <a:moveTo>
                    <a:pt x="40767" y="435457"/>
                  </a:moveTo>
                  <a:lnTo>
                    <a:pt x="38023" y="432727"/>
                  </a:lnTo>
                  <a:lnTo>
                    <a:pt x="31305" y="432727"/>
                  </a:lnTo>
                  <a:lnTo>
                    <a:pt x="28587" y="435457"/>
                  </a:lnTo>
                  <a:lnTo>
                    <a:pt x="28587" y="442188"/>
                  </a:lnTo>
                  <a:lnTo>
                    <a:pt x="31305" y="444906"/>
                  </a:lnTo>
                  <a:lnTo>
                    <a:pt x="38023" y="444906"/>
                  </a:lnTo>
                  <a:lnTo>
                    <a:pt x="40767" y="442188"/>
                  </a:lnTo>
                  <a:lnTo>
                    <a:pt x="40767" y="435457"/>
                  </a:lnTo>
                  <a:close/>
                </a:path>
                <a:path w="4491355" h="2242820">
                  <a:moveTo>
                    <a:pt x="45046" y="521589"/>
                  </a:moveTo>
                  <a:lnTo>
                    <a:pt x="42316" y="518858"/>
                  </a:lnTo>
                  <a:lnTo>
                    <a:pt x="35598" y="518858"/>
                  </a:lnTo>
                  <a:lnTo>
                    <a:pt x="32880" y="521589"/>
                  </a:lnTo>
                  <a:lnTo>
                    <a:pt x="32880" y="528307"/>
                  </a:lnTo>
                  <a:lnTo>
                    <a:pt x="35598" y="531025"/>
                  </a:lnTo>
                  <a:lnTo>
                    <a:pt x="42316" y="531025"/>
                  </a:lnTo>
                  <a:lnTo>
                    <a:pt x="45046" y="528307"/>
                  </a:lnTo>
                  <a:lnTo>
                    <a:pt x="45046" y="521589"/>
                  </a:lnTo>
                  <a:close/>
                </a:path>
                <a:path w="4491355" h="2242820">
                  <a:moveTo>
                    <a:pt x="48514" y="411099"/>
                  </a:moveTo>
                  <a:lnTo>
                    <a:pt x="45770" y="408368"/>
                  </a:lnTo>
                  <a:lnTo>
                    <a:pt x="39065" y="408368"/>
                  </a:lnTo>
                  <a:lnTo>
                    <a:pt x="36334" y="411099"/>
                  </a:lnTo>
                  <a:lnTo>
                    <a:pt x="36334" y="417817"/>
                  </a:lnTo>
                  <a:lnTo>
                    <a:pt x="39065" y="420535"/>
                  </a:lnTo>
                  <a:lnTo>
                    <a:pt x="45770" y="420535"/>
                  </a:lnTo>
                  <a:lnTo>
                    <a:pt x="48514" y="417817"/>
                  </a:lnTo>
                  <a:lnTo>
                    <a:pt x="48514" y="411099"/>
                  </a:lnTo>
                  <a:close/>
                </a:path>
                <a:path w="4491355" h="2242820">
                  <a:moveTo>
                    <a:pt x="51968" y="496951"/>
                  </a:moveTo>
                  <a:lnTo>
                    <a:pt x="49237" y="494220"/>
                  </a:lnTo>
                  <a:lnTo>
                    <a:pt x="42506" y="494220"/>
                  </a:lnTo>
                  <a:lnTo>
                    <a:pt x="39789" y="496951"/>
                  </a:lnTo>
                  <a:lnTo>
                    <a:pt x="39789" y="503682"/>
                  </a:lnTo>
                  <a:lnTo>
                    <a:pt x="42506" y="506399"/>
                  </a:lnTo>
                  <a:lnTo>
                    <a:pt x="49237" y="506399"/>
                  </a:lnTo>
                  <a:lnTo>
                    <a:pt x="51968" y="503682"/>
                  </a:lnTo>
                  <a:lnTo>
                    <a:pt x="51968" y="496951"/>
                  </a:lnTo>
                  <a:close/>
                </a:path>
                <a:path w="4491355" h="2242820">
                  <a:moveTo>
                    <a:pt x="56565" y="386803"/>
                  </a:moveTo>
                  <a:lnTo>
                    <a:pt x="53835" y="384086"/>
                  </a:lnTo>
                  <a:lnTo>
                    <a:pt x="47117" y="384086"/>
                  </a:lnTo>
                  <a:lnTo>
                    <a:pt x="44386" y="386803"/>
                  </a:lnTo>
                  <a:lnTo>
                    <a:pt x="44386" y="393534"/>
                  </a:lnTo>
                  <a:lnTo>
                    <a:pt x="47117" y="396265"/>
                  </a:lnTo>
                  <a:lnTo>
                    <a:pt x="53835" y="396265"/>
                  </a:lnTo>
                  <a:lnTo>
                    <a:pt x="56565" y="393534"/>
                  </a:lnTo>
                  <a:lnTo>
                    <a:pt x="56565" y="386803"/>
                  </a:lnTo>
                  <a:close/>
                </a:path>
                <a:path w="4491355" h="2242820">
                  <a:moveTo>
                    <a:pt x="59182" y="472401"/>
                  </a:moveTo>
                  <a:lnTo>
                    <a:pt x="56451" y="469671"/>
                  </a:lnTo>
                  <a:lnTo>
                    <a:pt x="49733" y="469671"/>
                  </a:lnTo>
                  <a:lnTo>
                    <a:pt x="47002" y="472401"/>
                  </a:lnTo>
                  <a:lnTo>
                    <a:pt x="47002" y="479120"/>
                  </a:lnTo>
                  <a:lnTo>
                    <a:pt x="49733" y="481850"/>
                  </a:lnTo>
                  <a:lnTo>
                    <a:pt x="56451" y="481850"/>
                  </a:lnTo>
                  <a:lnTo>
                    <a:pt x="59182" y="479120"/>
                  </a:lnTo>
                  <a:lnTo>
                    <a:pt x="59182" y="472401"/>
                  </a:lnTo>
                  <a:close/>
                </a:path>
                <a:path w="4491355" h="2242820">
                  <a:moveTo>
                    <a:pt x="64935" y="362610"/>
                  </a:moveTo>
                  <a:lnTo>
                    <a:pt x="62204" y="359879"/>
                  </a:lnTo>
                  <a:lnTo>
                    <a:pt x="55499" y="359879"/>
                  </a:lnTo>
                  <a:lnTo>
                    <a:pt x="52755" y="362610"/>
                  </a:lnTo>
                  <a:lnTo>
                    <a:pt x="52755" y="369341"/>
                  </a:lnTo>
                  <a:lnTo>
                    <a:pt x="55499" y="372059"/>
                  </a:lnTo>
                  <a:lnTo>
                    <a:pt x="62204" y="372059"/>
                  </a:lnTo>
                  <a:lnTo>
                    <a:pt x="64935" y="369341"/>
                  </a:lnTo>
                  <a:lnTo>
                    <a:pt x="64935" y="362610"/>
                  </a:lnTo>
                  <a:close/>
                </a:path>
                <a:path w="4491355" h="2242820">
                  <a:moveTo>
                    <a:pt x="66713" y="447929"/>
                  </a:moveTo>
                  <a:lnTo>
                    <a:pt x="63995" y="445211"/>
                  </a:lnTo>
                  <a:lnTo>
                    <a:pt x="57277" y="445211"/>
                  </a:lnTo>
                  <a:lnTo>
                    <a:pt x="54546" y="447929"/>
                  </a:lnTo>
                  <a:lnTo>
                    <a:pt x="54546" y="454660"/>
                  </a:lnTo>
                  <a:lnTo>
                    <a:pt x="57277" y="457390"/>
                  </a:lnTo>
                  <a:lnTo>
                    <a:pt x="63995" y="457390"/>
                  </a:lnTo>
                  <a:lnTo>
                    <a:pt x="66713" y="454660"/>
                  </a:lnTo>
                  <a:lnTo>
                    <a:pt x="66713" y="447929"/>
                  </a:lnTo>
                  <a:close/>
                </a:path>
                <a:path w="4491355" h="2242820">
                  <a:moveTo>
                    <a:pt x="73634" y="338518"/>
                  </a:moveTo>
                  <a:lnTo>
                    <a:pt x="70891" y="335788"/>
                  </a:lnTo>
                  <a:lnTo>
                    <a:pt x="64185" y="335788"/>
                  </a:lnTo>
                  <a:lnTo>
                    <a:pt x="61455" y="338518"/>
                  </a:lnTo>
                  <a:lnTo>
                    <a:pt x="61455" y="345249"/>
                  </a:lnTo>
                  <a:lnTo>
                    <a:pt x="64185" y="347967"/>
                  </a:lnTo>
                  <a:lnTo>
                    <a:pt x="70891" y="347967"/>
                  </a:lnTo>
                  <a:lnTo>
                    <a:pt x="73634" y="345249"/>
                  </a:lnTo>
                  <a:lnTo>
                    <a:pt x="73634" y="338518"/>
                  </a:lnTo>
                  <a:close/>
                </a:path>
                <a:path w="4491355" h="2242820">
                  <a:moveTo>
                    <a:pt x="74472" y="423557"/>
                  </a:moveTo>
                  <a:lnTo>
                    <a:pt x="71742" y="420827"/>
                  </a:lnTo>
                  <a:lnTo>
                    <a:pt x="65024" y="420827"/>
                  </a:lnTo>
                  <a:lnTo>
                    <a:pt x="62293" y="423557"/>
                  </a:lnTo>
                  <a:lnTo>
                    <a:pt x="62293" y="430276"/>
                  </a:lnTo>
                  <a:lnTo>
                    <a:pt x="65024" y="433006"/>
                  </a:lnTo>
                  <a:lnTo>
                    <a:pt x="71742" y="433006"/>
                  </a:lnTo>
                  <a:lnTo>
                    <a:pt x="74472" y="430276"/>
                  </a:lnTo>
                  <a:lnTo>
                    <a:pt x="74472" y="423557"/>
                  </a:lnTo>
                  <a:close/>
                </a:path>
                <a:path w="4491355" h="2242820">
                  <a:moveTo>
                    <a:pt x="82423" y="314528"/>
                  </a:moveTo>
                  <a:lnTo>
                    <a:pt x="79692" y="311785"/>
                  </a:lnTo>
                  <a:lnTo>
                    <a:pt x="72974" y="311785"/>
                  </a:lnTo>
                  <a:lnTo>
                    <a:pt x="70243" y="314528"/>
                  </a:lnTo>
                  <a:lnTo>
                    <a:pt x="70243" y="321246"/>
                  </a:lnTo>
                  <a:lnTo>
                    <a:pt x="72974" y="323964"/>
                  </a:lnTo>
                  <a:lnTo>
                    <a:pt x="79692" y="323964"/>
                  </a:lnTo>
                  <a:lnTo>
                    <a:pt x="82423" y="321246"/>
                  </a:lnTo>
                  <a:lnTo>
                    <a:pt x="82423" y="314528"/>
                  </a:lnTo>
                  <a:close/>
                </a:path>
                <a:path w="4491355" h="2242820">
                  <a:moveTo>
                    <a:pt x="82524" y="399249"/>
                  </a:moveTo>
                  <a:lnTo>
                    <a:pt x="79794" y="396519"/>
                  </a:lnTo>
                  <a:lnTo>
                    <a:pt x="73088" y="396519"/>
                  </a:lnTo>
                  <a:lnTo>
                    <a:pt x="70345" y="399249"/>
                  </a:lnTo>
                  <a:lnTo>
                    <a:pt x="70345" y="405980"/>
                  </a:lnTo>
                  <a:lnTo>
                    <a:pt x="73088" y="408698"/>
                  </a:lnTo>
                  <a:lnTo>
                    <a:pt x="79794" y="408698"/>
                  </a:lnTo>
                  <a:lnTo>
                    <a:pt x="82524" y="405980"/>
                  </a:lnTo>
                  <a:lnTo>
                    <a:pt x="82524" y="399249"/>
                  </a:lnTo>
                  <a:close/>
                </a:path>
                <a:path w="4491355" h="2242820">
                  <a:moveTo>
                    <a:pt x="90805" y="375043"/>
                  </a:moveTo>
                  <a:lnTo>
                    <a:pt x="88074" y="372325"/>
                  </a:lnTo>
                  <a:lnTo>
                    <a:pt x="81356" y="372325"/>
                  </a:lnTo>
                  <a:lnTo>
                    <a:pt x="78638" y="375043"/>
                  </a:lnTo>
                  <a:lnTo>
                    <a:pt x="78638" y="381762"/>
                  </a:lnTo>
                  <a:lnTo>
                    <a:pt x="81356" y="384505"/>
                  </a:lnTo>
                  <a:lnTo>
                    <a:pt x="88074" y="384505"/>
                  </a:lnTo>
                  <a:lnTo>
                    <a:pt x="90805" y="381762"/>
                  </a:lnTo>
                  <a:lnTo>
                    <a:pt x="90805" y="375043"/>
                  </a:lnTo>
                  <a:close/>
                </a:path>
                <a:path w="4491355" h="2242820">
                  <a:moveTo>
                    <a:pt x="91643" y="290614"/>
                  </a:moveTo>
                  <a:lnTo>
                    <a:pt x="88900" y="287896"/>
                  </a:lnTo>
                  <a:lnTo>
                    <a:pt x="82194" y="287896"/>
                  </a:lnTo>
                  <a:lnTo>
                    <a:pt x="79463" y="290614"/>
                  </a:lnTo>
                  <a:lnTo>
                    <a:pt x="79463" y="297345"/>
                  </a:lnTo>
                  <a:lnTo>
                    <a:pt x="82194" y="300075"/>
                  </a:lnTo>
                  <a:lnTo>
                    <a:pt x="88900" y="300075"/>
                  </a:lnTo>
                  <a:lnTo>
                    <a:pt x="91643" y="297345"/>
                  </a:lnTo>
                  <a:lnTo>
                    <a:pt x="91643" y="290614"/>
                  </a:lnTo>
                  <a:close/>
                </a:path>
                <a:path w="4491355" h="2242820">
                  <a:moveTo>
                    <a:pt x="99390" y="350939"/>
                  </a:moveTo>
                  <a:lnTo>
                    <a:pt x="96659" y="348208"/>
                  </a:lnTo>
                  <a:lnTo>
                    <a:pt x="89941" y="348208"/>
                  </a:lnTo>
                  <a:lnTo>
                    <a:pt x="87210" y="350939"/>
                  </a:lnTo>
                  <a:lnTo>
                    <a:pt x="87210" y="357670"/>
                  </a:lnTo>
                  <a:lnTo>
                    <a:pt x="89941" y="360387"/>
                  </a:lnTo>
                  <a:lnTo>
                    <a:pt x="96659" y="360387"/>
                  </a:lnTo>
                  <a:lnTo>
                    <a:pt x="99390" y="357670"/>
                  </a:lnTo>
                  <a:lnTo>
                    <a:pt x="99390" y="350939"/>
                  </a:lnTo>
                  <a:close/>
                </a:path>
                <a:path w="4491355" h="2242820">
                  <a:moveTo>
                    <a:pt x="101079" y="266827"/>
                  </a:moveTo>
                  <a:lnTo>
                    <a:pt x="98336" y="264096"/>
                  </a:lnTo>
                  <a:lnTo>
                    <a:pt x="91630" y="264096"/>
                  </a:lnTo>
                  <a:lnTo>
                    <a:pt x="88900" y="266827"/>
                  </a:lnTo>
                  <a:lnTo>
                    <a:pt x="88900" y="273545"/>
                  </a:lnTo>
                  <a:lnTo>
                    <a:pt x="91630" y="276275"/>
                  </a:lnTo>
                  <a:lnTo>
                    <a:pt x="98336" y="276275"/>
                  </a:lnTo>
                  <a:lnTo>
                    <a:pt x="101079" y="273545"/>
                  </a:lnTo>
                  <a:lnTo>
                    <a:pt x="101079" y="266827"/>
                  </a:lnTo>
                  <a:close/>
                </a:path>
                <a:path w="4491355" h="2242820">
                  <a:moveTo>
                    <a:pt x="108292" y="326936"/>
                  </a:moveTo>
                  <a:lnTo>
                    <a:pt x="105562" y="324192"/>
                  </a:lnTo>
                  <a:lnTo>
                    <a:pt x="98844" y="324192"/>
                  </a:lnTo>
                  <a:lnTo>
                    <a:pt x="96126" y="326936"/>
                  </a:lnTo>
                  <a:lnTo>
                    <a:pt x="96126" y="333654"/>
                  </a:lnTo>
                  <a:lnTo>
                    <a:pt x="98844" y="336372"/>
                  </a:lnTo>
                  <a:lnTo>
                    <a:pt x="105562" y="336372"/>
                  </a:lnTo>
                  <a:lnTo>
                    <a:pt x="108292" y="333654"/>
                  </a:lnTo>
                  <a:lnTo>
                    <a:pt x="108292" y="326936"/>
                  </a:lnTo>
                  <a:close/>
                </a:path>
                <a:path w="4491355" h="2242820">
                  <a:moveTo>
                    <a:pt x="110693" y="243128"/>
                  </a:moveTo>
                  <a:lnTo>
                    <a:pt x="107975" y="240398"/>
                  </a:lnTo>
                  <a:lnTo>
                    <a:pt x="101257" y="240398"/>
                  </a:lnTo>
                  <a:lnTo>
                    <a:pt x="98526" y="243128"/>
                  </a:lnTo>
                  <a:lnTo>
                    <a:pt x="98526" y="249859"/>
                  </a:lnTo>
                  <a:lnTo>
                    <a:pt x="101257" y="252577"/>
                  </a:lnTo>
                  <a:lnTo>
                    <a:pt x="107975" y="252577"/>
                  </a:lnTo>
                  <a:lnTo>
                    <a:pt x="110693" y="249859"/>
                  </a:lnTo>
                  <a:lnTo>
                    <a:pt x="110693" y="243128"/>
                  </a:lnTo>
                  <a:close/>
                </a:path>
                <a:path w="4491355" h="2242820">
                  <a:moveTo>
                    <a:pt x="117398" y="303022"/>
                  </a:moveTo>
                  <a:lnTo>
                    <a:pt x="114668" y="300291"/>
                  </a:lnTo>
                  <a:lnTo>
                    <a:pt x="107950" y="300291"/>
                  </a:lnTo>
                  <a:lnTo>
                    <a:pt x="105219" y="303022"/>
                  </a:lnTo>
                  <a:lnTo>
                    <a:pt x="105219" y="309753"/>
                  </a:lnTo>
                  <a:lnTo>
                    <a:pt x="107950" y="312470"/>
                  </a:lnTo>
                  <a:lnTo>
                    <a:pt x="114668" y="312470"/>
                  </a:lnTo>
                  <a:lnTo>
                    <a:pt x="117398" y="309753"/>
                  </a:lnTo>
                  <a:lnTo>
                    <a:pt x="117398" y="303022"/>
                  </a:lnTo>
                  <a:close/>
                </a:path>
                <a:path w="4491355" h="2242820">
                  <a:moveTo>
                    <a:pt x="126834" y="279222"/>
                  </a:moveTo>
                  <a:lnTo>
                    <a:pt x="124104" y="276491"/>
                  </a:lnTo>
                  <a:lnTo>
                    <a:pt x="117386" y="276491"/>
                  </a:lnTo>
                  <a:lnTo>
                    <a:pt x="114655" y="279222"/>
                  </a:lnTo>
                  <a:lnTo>
                    <a:pt x="114655" y="285940"/>
                  </a:lnTo>
                  <a:lnTo>
                    <a:pt x="117386" y="288671"/>
                  </a:lnTo>
                  <a:lnTo>
                    <a:pt x="124104" y="288671"/>
                  </a:lnTo>
                  <a:lnTo>
                    <a:pt x="126834" y="285940"/>
                  </a:lnTo>
                  <a:lnTo>
                    <a:pt x="126834" y="279222"/>
                  </a:lnTo>
                  <a:close/>
                </a:path>
                <a:path w="4491355" h="2242820">
                  <a:moveTo>
                    <a:pt x="136461" y="255524"/>
                  </a:moveTo>
                  <a:lnTo>
                    <a:pt x="133731" y="252793"/>
                  </a:lnTo>
                  <a:lnTo>
                    <a:pt x="127012" y="252793"/>
                  </a:lnTo>
                  <a:lnTo>
                    <a:pt x="124282" y="255524"/>
                  </a:lnTo>
                  <a:lnTo>
                    <a:pt x="124282" y="262242"/>
                  </a:lnTo>
                  <a:lnTo>
                    <a:pt x="127012" y="264960"/>
                  </a:lnTo>
                  <a:lnTo>
                    <a:pt x="133731" y="264960"/>
                  </a:lnTo>
                  <a:lnTo>
                    <a:pt x="136461" y="262242"/>
                  </a:lnTo>
                  <a:lnTo>
                    <a:pt x="136461" y="255524"/>
                  </a:lnTo>
                  <a:close/>
                </a:path>
                <a:path w="4491355" h="2242820">
                  <a:moveTo>
                    <a:pt x="146405" y="231927"/>
                  </a:moveTo>
                  <a:lnTo>
                    <a:pt x="143675" y="229209"/>
                  </a:lnTo>
                  <a:lnTo>
                    <a:pt x="136956" y="229209"/>
                  </a:lnTo>
                  <a:lnTo>
                    <a:pt x="134239" y="231927"/>
                  </a:lnTo>
                  <a:lnTo>
                    <a:pt x="134239" y="238645"/>
                  </a:lnTo>
                  <a:lnTo>
                    <a:pt x="136956" y="241388"/>
                  </a:lnTo>
                  <a:lnTo>
                    <a:pt x="143675" y="241388"/>
                  </a:lnTo>
                  <a:lnTo>
                    <a:pt x="146405" y="238645"/>
                  </a:lnTo>
                  <a:lnTo>
                    <a:pt x="146405" y="231927"/>
                  </a:lnTo>
                  <a:close/>
                </a:path>
                <a:path w="4491355" h="2242820">
                  <a:moveTo>
                    <a:pt x="156565" y="208457"/>
                  </a:moveTo>
                  <a:lnTo>
                    <a:pt x="153835" y="205727"/>
                  </a:lnTo>
                  <a:lnTo>
                    <a:pt x="147129" y="205727"/>
                  </a:lnTo>
                  <a:lnTo>
                    <a:pt x="144386" y="208457"/>
                  </a:lnTo>
                  <a:lnTo>
                    <a:pt x="144386" y="215188"/>
                  </a:lnTo>
                  <a:lnTo>
                    <a:pt x="147129" y="217906"/>
                  </a:lnTo>
                  <a:lnTo>
                    <a:pt x="153835" y="217906"/>
                  </a:lnTo>
                  <a:lnTo>
                    <a:pt x="156565" y="215188"/>
                  </a:lnTo>
                  <a:lnTo>
                    <a:pt x="156565" y="208457"/>
                  </a:lnTo>
                  <a:close/>
                </a:path>
                <a:path w="4491355" h="2242820">
                  <a:moveTo>
                    <a:pt x="177723" y="161861"/>
                  </a:moveTo>
                  <a:lnTo>
                    <a:pt x="174993" y="159131"/>
                  </a:lnTo>
                  <a:lnTo>
                    <a:pt x="168275" y="159131"/>
                  </a:lnTo>
                  <a:lnTo>
                    <a:pt x="165544" y="161861"/>
                  </a:lnTo>
                  <a:lnTo>
                    <a:pt x="165544" y="168579"/>
                  </a:lnTo>
                  <a:lnTo>
                    <a:pt x="168275" y="171297"/>
                  </a:lnTo>
                  <a:lnTo>
                    <a:pt x="174993" y="171297"/>
                  </a:lnTo>
                  <a:lnTo>
                    <a:pt x="177723" y="168579"/>
                  </a:lnTo>
                  <a:lnTo>
                    <a:pt x="177723" y="161861"/>
                  </a:lnTo>
                  <a:close/>
                </a:path>
                <a:path w="4491355" h="2242820">
                  <a:moveTo>
                    <a:pt x="188709" y="138734"/>
                  </a:moveTo>
                  <a:lnTo>
                    <a:pt x="185966" y="136004"/>
                  </a:lnTo>
                  <a:lnTo>
                    <a:pt x="179260" y="136004"/>
                  </a:lnTo>
                  <a:lnTo>
                    <a:pt x="176530" y="138734"/>
                  </a:lnTo>
                  <a:lnTo>
                    <a:pt x="176530" y="145465"/>
                  </a:lnTo>
                  <a:lnTo>
                    <a:pt x="179260" y="148183"/>
                  </a:lnTo>
                  <a:lnTo>
                    <a:pt x="185966" y="148183"/>
                  </a:lnTo>
                  <a:lnTo>
                    <a:pt x="188709" y="145465"/>
                  </a:lnTo>
                  <a:lnTo>
                    <a:pt x="188709" y="138734"/>
                  </a:lnTo>
                  <a:close/>
                </a:path>
                <a:path w="4491355" h="2242820">
                  <a:moveTo>
                    <a:pt x="197497" y="57746"/>
                  </a:moveTo>
                  <a:lnTo>
                    <a:pt x="194779" y="55029"/>
                  </a:lnTo>
                  <a:lnTo>
                    <a:pt x="188048" y="55029"/>
                  </a:lnTo>
                  <a:lnTo>
                    <a:pt x="185331" y="57746"/>
                  </a:lnTo>
                  <a:lnTo>
                    <a:pt x="185331" y="64477"/>
                  </a:lnTo>
                  <a:lnTo>
                    <a:pt x="188048" y="67195"/>
                  </a:lnTo>
                  <a:lnTo>
                    <a:pt x="194779" y="67195"/>
                  </a:lnTo>
                  <a:lnTo>
                    <a:pt x="197497" y="64477"/>
                  </a:lnTo>
                  <a:lnTo>
                    <a:pt x="197497" y="57746"/>
                  </a:lnTo>
                  <a:close/>
                </a:path>
                <a:path w="4491355" h="2242820">
                  <a:moveTo>
                    <a:pt x="199923" y="115735"/>
                  </a:moveTo>
                  <a:lnTo>
                    <a:pt x="197180" y="113017"/>
                  </a:lnTo>
                  <a:lnTo>
                    <a:pt x="190461" y="113017"/>
                  </a:lnTo>
                  <a:lnTo>
                    <a:pt x="187744" y="115735"/>
                  </a:lnTo>
                  <a:lnTo>
                    <a:pt x="187744" y="122466"/>
                  </a:lnTo>
                  <a:lnTo>
                    <a:pt x="190461" y="125183"/>
                  </a:lnTo>
                  <a:lnTo>
                    <a:pt x="197180" y="125183"/>
                  </a:lnTo>
                  <a:lnTo>
                    <a:pt x="199923" y="122466"/>
                  </a:lnTo>
                  <a:lnTo>
                    <a:pt x="199923" y="115735"/>
                  </a:lnTo>
                  <a:close/>
                </a:path>
                <a:path w="4491355" h="2242820">
                  <a:moveTo>
                    <a:pt x="211429" y="92875"/>
                  </a:moveTo>
                  <a:lnTo>
                    <a:pt x="208699" y="90144"/>
                  </a:lnTo>
                  <a:lnTo>
                    <a:pt x="201980" y="90144"/>
                  </a:lnTo>
                  <a:lnTo>
                    <a:pt x="199263" y="92875"/>
                  </a:lnTo>
                  <a:lnTo>
                    <a:pt x="199263" y="99593"/>
                  </a:lnTo>
                  <a:lnTo>
                    <a:pt x="201980" y="102323"/>
                  </a:lnTo>
                  <a:lnTo>
                    <a:pt x="208699" y="102323"/>
                  </a:lnTo>
                  <a:lnTo>
                    <a:pt x="211429" y="99593"/>
                  </a:lnTo>
                  <a:lnTo>
                    <a:pt x="211429" y="92875"/>
                  </a:lnTo>
                  <a:close/>
                </a:path>
                <a:path w="4491355" h="2242820">
                  <a:moveTo>
                    <a:pt x="223151" y="70129"/>
                  </a:moveTo>
                  <a:lnTo>
                    <a:pt x="220433" y="67411"/>
                  </a:lnTo>
                  <a:lnTo>
                    <a:pt x="213702" y="67411"/>
                  </a:lnTo>
                  <a:lnTo>
                    <a:pt x="210972" y="70129"/>
                  </a:lnTo>
                  <a:lnTo>
                    <a:pt x="210972" y="76860"/>
                  </a:lnTo>
                  <a:lnTo>
                    <a:pt x="213702" y="79590"/>
                  </a:lnTo>
                  <a:lnTo>
                    <a:pt x="220433" y="79590"/>
                  </a:lnTo>
                  <a:lnTo>
                    <a:pt x="223151" y="76860"/>
                  </a:lnTo>
                  <a:lnTo>
                    <a:pt x="223151" y="70129"/>
                  </a:lnTo>
                  <a:close/>
                </a:path>
                <a:path w="4491355" h="2242820">
                  <a:moveTo>
                    <a:pt x="235204" y="47523"/>
                  </a:moveTo>
                  <a:lnTo>
                    <a:pt x="232473" y="44805"/>
                  </a:lnTo>
                  <a:lnTo>
                    <a:pt x="225755" y="44805"/>
                  </a:lnTo>
                  <a:lnTo>
                    <a:pt x="223024" y="47523"/>
                  </a:lnTo>
                  <a:lnTo>
                    <a:pt x="223024" y="54254"/>
                  </a:lnTo>
                  <a:lnTo>
                    <a:pt x="225755" y="56984"/>
                  </a:lnTo>
                  <a:lnTo>
                    <a:pt x="232473" y="56984"/>
                  </a:lnTo>
                  <a:lnTo>
                    <a:pt x="235204" y="54254"/>
                  </a:lnTo>
                  <a:lnTo>
                    <a:pt x="235204" y="47523"/>
                  </a:lnTo>
                  <a:close/>
                </a:path>
                <a:path w="4491355" h="2242820">
                  <a:moveTo>
                    <a:pt x="247446" y="25069"/>
                  </a:moveTo>
                  <a:lnTo>
                    <a:pt x="244716" y="22339"/>
                  </a:lnTo>
                  <a:lnTo>
                    <a:pt x="237998" y="22339"/>
                  </a:lnTo>
                  <a:lnTo>
                    <a:pt x="235267" y="25069"/>
                  </a:lnTo>
                  <a:lnTo>
                    <a:pt x="235267" y="31788"/>
                  </a:lnTo>
                  <a:lnTo>
                    <a:pt x="237998" y="34505"/>
                  </a:lnTo>
                  <a:lnTo>
                    <a:pt x="244716" y="34505"/>
                  </a:lnTo>
                  <a:lnTo>
                    <a:pt x="247446" y="31788"/>
                  </a:lnTo>
                  <a:lnTo>
                    <a:pt x="247446" y="25069"/>
                  </a:lnTo>
                  <a:close/>
                </a:path>
                <a:path w="4491355" h="2242820">
                  <a:moveTo>
                    <a:pt x="259918" y="2730"/>
                  </a:moveTo>
                  <a:lnTo>
                    <a:pt x="257187" y="0"/>
                  </a:lnTo>
                  <a:lnTo>
                    <a:pt x="250469" y="0"/>
                  </a:lnTo>
                  <a:lnTo>
                    <a:pt x="247738" y="2730"/>
                  </a:lnTo>
                  <a:lnTo>
                    <a:pt x="247738" y="9448"/>
                  </a:lnTo>
                  <a:lnTo>
                    <a:pt x="250469" y="12179"/>
                  </a:lnTo>
                  <a:lnTo>
                    <a:pt x="257187" y="12179"/>
                  </a:lnTo>
                  <a:lnTo>
                    <a:pt x="259918" y="9448"/>
                  </a:lnTo>
                  <a:lnTo>
                    <a:pt x="259918" y="2730"/>
                  </a:lnTo>
                  <a:close/>
                </a:path>
                <a:path w="4491355" h="2242820">
                  <a:moveTo>
                    <a:pt x="4252366" y="2209279"/>
                  </a:moveTo>
                  <a:lnTo>
                    <a:pt x="4249623" y="2206548"/>
                  </a:lnTo>
                  <a:lnTo>
                    <a:pt x="4242917" y="2206548"/>
                  </a:lnTo>
                  <a:lnTo>
                    <a:pt x="4240187" y="2209279"/>
                  </a:lnTo>
                  <a:lnTo>
                    <a:pt x="4240187" y="2216010"/>
                  </a:lnTo>
                  <a:lnTo>
                    <a:pt x="4242917" y="2218728"/>
                  </a:lnTo>
                  <a:lnTo>
                    <a:pt x="4249623" y="2218728"/>
                  </a:lnTo>
                  <a:lnTo>
                    <a:pt x="4252366" y="2216010"/>
                  </a:lnTo>
                  <a:lnTo>
                    <a:pt x="4252366" y="2209279"/>
                  </a:lnTo>
                  <a:close/>
                </a:path>
                <a:path w="4491355" h="2242820">
                  <a:moveTo>
                    <a:pt x="4264393" y="2186673"/>
                  </a:moveTo>
                  <a:lnTo>
                    <a:pt x="4261663" y="2183942"/>
                  </a:lnTo>
                  <a:lnTo>
                    <a:pt x="4254944" y="2183942"/>
                  </a:lnTo>
                  <a:lnTo>
                    <a:pt x="4252226" y="2186673"/>
                  </a:lnTo>
                  <a:lnTo>
                    <a:pt x="4252226" y="2193404"/>
                  </a:lnTo>
                  <a:lnTo>
                    <a:pt x="4254944" y="2196122"/>
                  </a:lnTo>
                  <a:lnTo>
                    <a:pt x="4261663" y="2196122"/>
                  </a:lnTo>
                  <a:lnTo>
                    <a:pt x="4264393" y="2193404"/>
                  </a:lnTo>
                  <a:lnTo>
                    <a:pt x="4264393" y="2186673"/>
                  </a:lnTo>
                  <a:close/>
                </a:path>
                <a:path w="4491355" h="2242820">
                  <a:moveTo>
                    <a:pt x="4264393" y="70129"/>
                  </a:moveTo>
                  <a:lnTo>
                    <a:pt x="4261663" y="67411"/>
                  </a:lnTo>
                  <a:lnTo>
                    <a:pt x="4254944" y="67411"/>
                  </a:lnTo>
                  <a:lnTo>
                    <a:pt x="4252226" y="70129"/>
                  </a:lnTo>
                  <a:lnTo>
                    <a:pt x="4252226" y="76860"/>
                  </a:lnTo>
                  <a:lnTo>
                    <a:pt x="4254944" y="79590"/>
                  </a:lnTo>
                  <a:lnTo>
                    <a:pt x="4261663" y="79590"/>
                  </a:lnTo>
                  <a:lnTo>
                    <a:pt x="4264393" y="76860"/>
                  </a:lnTo>
                  <a:lnTo>
                    <a:pt x="4264393" y="70129"/>
                  </a:lnTo>
                  <a:close/>
                </a:path>
                <a:path w="4491355" h="2242820">
                  <a:moveTo>
                    <a:pt x="4272038" y="2232914"/>
                  </a:moveTo>
                  <a:lnTo>
                    <a:pt x="4269308" y="2230196"/>
                  </a:lnTo>
                  <a:lnTo>
                    <a:pt x="4262590" y="2230196"/>
                  </a:lnTo>
                  <a:lnTo>
                    <a:pt x="4259859" y="2232914"/>
                  </a:lnTo>
                  <a:lnTo>
                    <a:pt x="4259859" y="2239645"/>
                  </a:lnTo>
                  <a:lnTo>
                    <a:pt x="4262590" y="2242362"/>
                  </a:lnTo>
                  <a:lnTo>
                    <a:pt x="4269308" y="2242362"/>
                  </a:lnTo>
                  <a:lnTo>
                    <a:pt x="4272038" y="2239645"/>
                  </a:lnTo>
                  <a:lnTo>
                    <a:pt x="4272038" y="2232914"/>
                  </a:lnTo>
                  <a:close/>
                </a:path>
                <a:path w="4491355" h="2242820">
                  <a:moveTo>
                    <a:pt x="4276115" y="92875"/>
                  </a:moveTo>
                  <a:lnTo>
                    <a:pt x="4273397" y="90144"/>
                  </a:lnTo>
                  <a:lnTo>
                    <a:pt x="4266679" y="90144"/>
                  </a:lnTo>
                  <a:lnTo>
                    <a:pt x="4263936" y="92875"/>
                  </a:lnTo>
                  <a:lnTo>
                    <a:pt x="4263936" y="99593"/>
                  </a:lnTo>
                  <a:lnTo>
                    <a:pt x="4266679" y="102323"/>
                  </a:lnTo>
                  <a:lnTo>
                    <a:pt x="4273397" y="102323"/>
                  </a:lnTo>
                  <a:lnTo>
                    <a:pt x="4276115" y="99593"/>
                  </a:lnTo>
                  <a:lnTo>
                    <a:pt x="4276115" y="92875"/>
                  </a:lnTo>
                  <a:close/>
                </a:path>
                <a:path w="4491355" h="2242820">
                  <a:moveTo>
                    <a:pt x="4284091" y="2210371"/>
                  </a:moveTo>
                  <a:lnTo>
                    <a:pt x="4281348" y="2207641"/>
                  </a:lnTo>
                  <a:lnTo>
                    <a:pt x="4274642" y="2207641"/>
                  </a:lnTo>
                  <a:lnTo>
                    <a:pt x="4271911" y="2210371"/>
                  </a:lnTo>
                  <a:lnTo>
                    <a:pt x="4271911" y="2217102"/>
                  </a:lnTo>
                  <a:lnTo>
                    <a:pt x="4274642" y="2219820"/>
                  </a:lnTo>
                  <a:lnTo>
                    <a:pt x="4281348" y="2219820"/>
                  </a:lnTo>
                  <a:lnTo>
                    <a:pt x="4284091" y="2217102"/>
                  </a:lnTo>
                  <a:lnTo>
                    <a:pt x="4284091" y="2210371"/>
                  </a:lnTo>
                  <a:close/>
                </a:path>
                <a:path w="4491355" h="2242820">
                  <a:moveTo>
                    <a:pt x="4296016" y="2187702"/>
                  </a:moveTo>
                  <a:lnTo>
                    <a:pt x="4293286" y="2184971"/>
                  </a:lnTo>
                  <a:lnTo>
                    <a:pt x="4286567" y="2184971"/>
                  </a:lnTo>
                  <a:lnTo>
                    <a:pt x="4283837" y="2187702"/>
                  </a:lnTo>
                  <a:lnTo>
                    <a:pt x="4283837" y="2194420"/>
                  </a:lnTo>
                  <a:lnTo>
                    <a:pt x="4286567" y="2197150"/>
                  </a:lnTo>
                  <a:lnTo>
                    <a:pt x="4293286" y="2197150"/>
                  </a:lnTo>
                  <a:lnTo>
                    <a:pt x="4296016" y="2194420"/>
                  </a:lnTo>
                  <a:lnTo>
                    <a:pt x="4296016" y="2187702"/>
                  </a:lnTo>
                  <a:close/>
                </a:path>
                <a:path w="4491355" h="2242820">
                  <a:moveTo>
                    <a:pt x="4296016" y="69113"/>
                  </a:moveTo>
                  <a:lnTo>
                    <a:pt x="4293286" y="66382"/>
                  </a:lnTo>
                  <a:lnTo>
                    <a:pt x="4286567" y="66382"/>
                  </a:lnTo>
                  <a:lnTo>
                    <a:pt x="4283837" y="69113"/>
                  </a:lnTo>
                  <a:lnTo>
                    <a:pt x="4283837" y="75844"/>
                  </a:lnTo>
                  <a:lnTo>
                    <a:pt x="4286567" y="78562"/>
                  </a:lnTo>
                  <a:lnTo>
                    <a:pt x="4293286" y="78562"/>
                  </a:lnTo>
                  <a:lnTo>
                    <a:pt x="4296016" y="75844"/>
                  </a:lnTo>
                  <a:lnTo>
                    <a:pt x="4296016" y="69113"/>
                  </a:lnTo>
                  <a:close/>
                </a:path>
                <a:path w="4491355" h="2242820">
                  <a:moveTo>
                    <a:pt x="4307548" y="91922"/>
                  </a:moveTo>
                  <a:lnTo>
                    <a:pt x="4304804" y="89192"/>
                  </a:lnTo>
                  <a:lnTo>
                    <a:pt x="4298099" y="89192"/>
                  </a:lnTo>
                  <a:lnTo>
                    <a:pt x="4295368" y="91922"/>
                  </a:lnTo>
                  <a:lnTo>
                    <a:pt x="4295368" y="98640"/>
                  </a:lnTo>
                  <a:lnTo>
                    <a:pt x="4298099" y="101371"/>
                  </a:lnTo>
                  <a:lnTo>
                    <a:pt x="4304804" y="101371"/>
                  </a:lnTo>
                  <a:lnTo>
                    <a:pt x="4307548" y="98640"/>
                  </a:lnTo>
                  <a:lnTo>
                    <a:pt x="4307548" y="91922"/>
                  </a:lnTo>
                  <a:close/>
                </a:path>
                <a:path w="4491355" h="2242820">
                  <a:moveTo>
                    <a:pt x="4320527" y="185102"/>
                  </a:moveTo>
                  <a:lnTo>
                    <a:pt x="4317797" y="182372"/>
                  </a:lnTo>
                  <a:lnTo>
                    <a:pt x="4311066" y="182372"/>
                  </a:lnTo>
                  <a:lnTo>
                    <a:pt x="4308348" y="185102"/>
                  </a:lnTo>
                  <a:lnTo>
                    <a:pt x="4308348" y="191820"/>
                  </a:lnTo>
                  <a:lnTo>
                    <a:pt x="4311066" y="194551"/>
                  </a:lnTo>
                  <a:lnTo>
                    <a:pt x="4317797" y="194551"/>
                  </a:lnTo>
                  <a:lnTo>
                    <a:pt x="4320527" y="191820"/>
                  </a:lnTo>
                  <a:lnTo>
                    <a:pt x="4320527" y="185102"/>
                  </a:lnTo>
                  <a:close/>
                </a:path>
                <a:path w="4491355" h="2242820">
                  <a:moveTo>
                    <a:pt x="4330052" y="2118906"/>
                  </a:moveTo>
                  <a:lnTo>
                    <a:pt x="4327322" y="2116175"/>
                  </a:lnTo>
                  <a:lnTo>
                    <a:pt x="4320603" y="2116175"/>
                  </a:lnTo>
                  <a:lnTo>
                    <a:pt x="4317873" y="2118906"/>
                  </a:lnTo>
                  <a:lnTo>
                    <a:pt x="4317873" y="2125624"/>
                  </a:lnTo>
                  <a:lnTo>
                    <a:pt x="4320603" y="2128355"/>
                  </a:lnTo>
                  <a:lnTo>
                    <a:pt x="4327322" y="2128355"/>
                  </a:lnTo>
                  <a:lnTo>
                    <a:pt x="4330052" y="2125624"/>
                  </a:lnTo>
                  <a:lnTo>
                    <a:pt x="4330052" y="2118906"/>
                  </a:lnTo>
                  <a:close/>
                </a:path>
                <a:path w="4491355" h="2242820">
                  <a:moveTo>
                    <a:pt x="4330992" y="208457"/>
                  </a:moveTo>
                  <a:lnTo>
                    <a:pt x="4328261" y="205727"/>
                  </a:lnTo>
                  <a:lnTo>
                    <a:pt x="4321556" y="205727"/>
                  </a:lnTo>
                  <a:lnTo>
                    <a:pt x="4318813" y="208457"/>
                  </a:lnTo>
                  <a:lnTo>
                    <a:pt x="4318813" y="215188"/>
                  </a:lnTo>
                  <a:lnTo>
                    <a:pt x="4321556" y="217906"/>
                  </a:lnTo>
                  <a:lnTo>
                    <a:pt x="4328261" y="217906"/>
                  </a:lnTo>
                  <a:lnTo>
                    <a:pt x="4330992" y="215188"/>
                  </a:lnTo>
                  <a:lnTo>
                    <a:pt x="4330992" y="208457"/>
                  </a:lnTo>
                  <a:close/>
                </a:path>
                <a:path w="4491355" h="2242820">
                  <a:moveTo>
                    <a:pt x="4341139" y="231927"/>
                  </a:moveTo>
                  <a:lnTo>
                    <a:pt x="4338421" y="229209"/>
                  </a:lnTo>
                  <a:lnTo>
                    <a:pt x="4331703" y="229209"/>
                  </a:lnTo>
                  <a:lnTo>
                    <a:pt x="4328973" y="231927"/>
                  </a:lnTo>
                  <a:lnTo>
                    <a:pt x="4328973" y="238645"/>
                  </a:lnTo>
                  <a:lnTo>
                    <a:pt x="4331703" y="241388"/>
                  </a:lnTo>
                  <a:lnTo>
                    <a:pt x="4338421" y="241388"/>
                  </a:lnTo>
                  <a:lnTo>
                    <a:pt x="4341139" y="238645"/>
                  </a:lnTo>
                  <a:lnTo>
                    <a:pt x="4341139" y="231927"/>
                  </a:lnTo>
                  <a:close/>
                </a:path>
                <a:path w="4491355" h="2242820">
                  <a:moveTo>
                    <a:pt x="4351096" y="255524"/>
                  </a:moveTo>
                  <a:lnTo>
                    <a:pt x="4348365" y="252793"/>
                  </a:lnTo>
                  <a:lnTo>
                    <a:pt x="4341647" y="252793"/>
                  </a:lnTo>
                  <a:lnTo>
                    <a:pt x="4338917" y="255524"/>
                  </a:lnTo>
                  <a:lnTo>
                    <a:pt x="4338917" y="262242"/>
                  </a:lnTo>
                  <a:lnTo>
                    <a:pt x="4341647" y="264960"/>
                  </a:lnTo>
                  <a:lnTo>
                    <a:pt x="4348365" y="264960"/>
                  </a:lnTo>
                  <a:lnTo>
                    <a:pt x="4351096" y="262242"/>
                  </a:lnTo>
                  <a:lnTo>
                    <a:pt x="4351096" y="255524"/>
                  </a:lnTo>
                  <a:close/>
                </a:path>
                <a:path w="4491355" h="2242820">
                  <a:moveTo>
                    <a:pt x="4351515" y="2072424"/>
                  </a:moveTo>
                  <a:lnTo>
                    <a:pt x="4348772" y="2069693"/>
                  </a:lnTo>
                  <a:lnTo>
                    <a:pt x="4342066" y="2069693"/>
                  </a:lnTo>
                  <a:lnTo>
                    <a:pt x="4339336" y="2072424"/>
                  </a:lnTo>
                  <a:lnTo>
                    <a:pt x="4339336" y="2079142"/>
                  </a:lnTo>
                  <a:lnTo>
                    <a:pt x="4342066" y="2081872"/>
                  </a:lnTo>
                  <a:lnTo>
                    <a:pt x="4348772" y="2081872"/>
                  </a:lnTo>
                  <a:lnTo>
                    <a:pt x="4351515" y="2079142"/>
                  </a:lnTo>
                  <a:lnTo>
                    <a:pt x="4351515" y="2072424"/>
                  </a:lnTo>
                  <a:close/>
                </a:path>
                <a:path w="4491355" h="2242820">
                  <a:moveTo>
                    <a:pt x="4360723" y="279222"/>
                  </a:moveTo>
                  <a:lnTo>
                    <a:pt x="4357992" y="276491"/>
                  </a:lnTo>
                  <a:lnTo>
                    <a:pt x="4351274" y="276491"/>
                  </a:lnTo>
                  <a:lnTo>
                    <a:pt x="4348543" y="279222"/>
                  </a:lnTo>
                  <a:lnTo>
                    <a:pt x="4348543" y="285940"/>
                  </a:lnTo>
                  <a:lnTo>
                    <a:pt x="4351274" y="288671"/>
                  </a:lnTo>
                  <a:lnTo>
                    <a:pt x="4357992" y="288671"/>
                  </a:lnTo>
                  <a:lnTo>
                    <a:pt x="4360723" y="285940"/>
                  </a:lnTo>
                  <a:lnTo>
                    <a:pt x="4360723" y="279222"/>
                  </a:lnTo>
                  <a:close/>
                </a:path>
                <a:path w="4491355" h="2242820">
                  <a:moveTo>
                    <a:pt x="4361764" y="207797"/>
                  </a:moveTo>
                  <a:lnTo>
                    <a:pt x="4359046" y="205066"/>
                  </a:lnTo>
                  <a:lnTo>
                    <a:pt x="4352328" y="205066"/>
                  </a:lnTo>
                  <a:lnTo>
                    <a:pt x="4349597" y="207797"/>
                  </a:lnTo>
                  <a:lnTo>
                    <a:pt x="4349597" y="214515"/>
                  </a:lnTo>
                  <a:lnTo>
                    <a:pt x="4352328" y="217246"/>
                  </a:lnTo>
                  <a:lnTo>
                    <a:pt x="4359046" y="217246"/>
                  </a:lnTo>
                  <a:lnTo>
                    <a:pt x="4361764" y="214515"/>
                  </a:lnTo>
                  <a:lnTo>
                    <a:pt x="4361764" y="207797"/>
                  </a:lnTo>
                  <a:close/>
                </a:path>
                <a:path w="4491355" h="2242820">
                  <a:moveTo>
                    <a:pt x="4370159" y="303022"/>
                  </a:moveTo>
                  <a:lnTo>
                    <a:pt x="4367428" y="300291"/>
                  </a:lnTo>
                  <a:lnTo>
                    <a:pt x="4360697" y="300291"/>
                  </a:lnTo>
                  <a:lnTo>
                    <a:pt x="4357979" y="303022"/>
                  </a:lnTo>
                  <a:lnTo>
                    <a:pt x="4357979" y="309753"/>
                  </a:lnTo>
                  <a:lnTo>
                    <a:pt x="4360697" y="312470"/>
                  </a:lnTo>
                  <a:lnTo>
                    <a:pt x="4367428" y="312470"/>
                  </a:lnTo>
                  <a:lnTo>
                    <a:pt x="4370159" y="309753"/>
                  </a:lnTo>
                  <a:lnTo>
                    <a:pt x="4370159" y="303022"/>
                  </a:lnTo>
                  <a:close/>
                </a:path>
                <a:path w="4491355" h="2242820">
                  <a:moveTo>
                    <a:pt x="4379252" y="326936"/>
                  </a:moveTo>
                  <a:lnTo>
                    <a:pt x="4376534" y="324192"/>
                  </a:lnTo>
                  <a:lnTo>
                    <a:pt x="4369816" y="324192"/>
                  </a:lnTo>
                  <a:lnTo>
                    <a:pt x="4367085" y="326936"/>
                  </a:lnTo>
                  <a:lnTo>
                    <a:pt x="4367085" y="333654"/>
                  </a:lnTo>
                  <a:lnTo>
                    <a:pt x="4369816" y="336372"/>
                  </a:lnTo>
                  <a:lnTo>
                    <a:pt x="4376534" y="336372"/>
                  </a:lnTo>
                  <a:lnTo>
                    <a:pt x="4379252" y="333654"/>
                  </a:lnTo>
                  <a:lnTo>
                    <a:pt x="4379252" y="326936"/>
                  </a:lnTo>
                  <a:close/>
                </a:path>
                <a:path w="4491355" h="2242820">
                  <a:moveTo>
                    <a:pt x="4381678" y="2001850"/>
                  </a:moveTo>
                  <a:lnTo>
                    <a:pt x="4378947" y="1999119"/>
                  </a:lnTo>
                  <a:lnTo>
                    <a:pt x="4372229" y="1999119"/>
                  </a:lnTo>
                  <a:lnTo>
                    <a:pt x="4369498" y="2001850"/>
                  </a:lnTo>
                  <a:lnTo>
                    <a:pt x="4369498" y="2008568"/>
                  </a:lnTo>
                  <a:lnTo>
                    <a:pt x="4372229" y="2011299"/>
                  </a:lnTo>
                  <a:lnTo>
                    <a:pt x="4378947" y="2011299"/>
                  </a:lnTo>
                  <a:lnTo>
                    <a:pt x="4381678" y="2008568"/>
                  </a:lnTo>
                  <a:lnTo>
                    <a:pt x="4381678" y="2001850"/>
                  </a:lnTo>
                  <a:close/>
                </a:path>
                <a:path w="4491355" h="2242820">
                  <a:moveTo>
                    <a:pt x="4388155" y="350939"/>
                  </a:moveTo>
                  <a:lnTo>
                    <a:pt x="4385437" y="348208"/>
                  </a:lnTo>
                  <a:lnTo>
                    <a:pt x="4378718" y="348208"/>
                  </a:lnTo>
                  <a:lnTo>
                    <a:pt x="4375988" y="350939"/>
                  </a:lnTo>
                  <a:lnTo>
                    <a:pt x="4375988" y="357670"/>
                  </a:lnTo>
                  <a:lnTo>
                    <a:pt x="4378718" y="360387"/>
                  </a:lnTo>
                  <a:lnTo>
                    <a:pt x="4385437" y="360387"/>
                  </a:lnTo>
                  <a:lnTo>
                    <a:pt x="4388155" y="357670"/>
                  </a:lnTo>
                  <a:lnTo>
                    <a:pt x="4388155" y="350939"/>
                  </a:lnTo>
                  <a:close/>
                </a:path>
                <a:path w="4491355" h="2242820">
                  <a:moveTo>
                    <a:pt x="4396740" y="375043"/>
                  </a:moveTo>
                  <a:lnTo>
                    <a:pt x="4394022" y="372325"/>
                  </a:lnTo>
                  <a:lnTo>
                    <a:pt x="4387304" y="372325"/>
                  </a:lnTo>
                  <a:lnTo>
                    <a:pt x="4384560" y="375043"/>
                  </a:lnTo>
                  <a:lnTo>
                    <a:pt x="4384560" y="381762"/>
                  </a:lnTo>
                  <a:lnTo>
                    <a:pt x="4387304" y="384505"/>
                  </a:lnTo>
                  <a:lnTo>
                    <a:pt x="4394022" y="384505"/>
                  </a:lnTo>
                  <a:lnTo>
                    <a:pt x="4396740" y="381762"/>
                  </a:lnTo>
                  <a:lnTo>
                    <a:pt x="4396740" y="375043"/>
                  </a:lnTo>
                  <a:close/>
                </a:path>
                <a:path w="4491355" h="2242820">
                  <a:moveTo>
                    <a:pt x="4405020" y="399249"/>
                  </a:moveTo>
                  <a:lnTo>
                    <a:pt x="4402290" y="396519"/>
                  </a:lnTo>
                  <a:lnTo>
                    <a:pt x="4395571" y="396519"/>
                  </a:lnTo>
                  <a:lnTo>
                    <a:pt x="4392854" y="399249"/>
                  </a:lnTo>
                  <a:lnTo>
                    <a:pt x="4392854" y="405980"/>
                  </a:lnTo>
                  <a:lnTo>
                    <a:pt x="4395571" y="408698"/>
                  </a:lnTo>
                  <a:lnTo>
                    <a:pt x="4402290" y="408698"/>
                  </a:lnTo>
                  <a:lnTo>
                    <a:pt x="4405020" y="405980"/>
                  </a:lnTo>
                  <a:lnTo>
                    <a:pt x="4405020" y="399249"/>
                  </a:lnTo>
                  <a:close/>
                </a:path>
                <a:path w="4491355" h="2242820">
                  <a:moveTo>
                    <a:pt x="4413072" y="423557"/>
                  </a:moveTo>
                  <a:lnTo>
                    <a:pt x="4410354" y="420827"/>
                  </a:lnTo>
                  <a:lnTo>
                    <a:pt x="4403636" y="420827"/>
                  </a:lnTo>
                  <a:lnTo>
                    <a:pt x="4400905" y="423557"/>
                  </a:lnTo>
                  <a:lnTo>
                    <a:pt x="4400905" y="430276"/>
                  </a:lnTo>
                  <a:lnTo>
                    <a:pt x="4403636" y="433006"/>
                  </a:lnTo>
                  <a:lnTo>
                    <a:pt x="4410354" y="433006"/>
                  </a:lnTo>
                  <a:lnTo>
                    <a:pt x="4413072" y="430276"/>
                  </a:lnTo>
                  <a:lnTo>
                    <a:pt x="4413072" y="423557"/>
                  </a:lnTo>
                  <a:close/>
                </a:path>
                <a:path w="4491355" h="2242820">
                  <a:moveTo>
                    <a:pt x="4420832" y="447929"/>
                  </a:moveTo>
                  <a:lnTo>
                    <a:pt x="4418101" y="445211"/>
                  </a:lnTo>
                  <a:lnTo>
                    <a:pt x="4411383" y="445211"/>
                  </a:lnTo>
                  <a:lnTo>
                    <a:pt x="4408665" y="447929"/>
                  </a:lnTo>
                  <a:lnTo>
                    <a:pt x="4408665" y="454660"/>
                  </a:lnTo>
                  <a:lnTo>
                    <a:pt x="4411383" y="457390"/>
                  </a:lnTo>
                  <a:lnTo>
                    <a:pt x="4418101" y="457390"/>
                  </a:lnTo>
                  <a:lnTo>
                    <a:pt x="4420832" y="454660"/>
                  </a:lnTo>
                  <a:lnTo>
                    <a:pt x="4420832" y="447929"/>
                  </a:lnTo>
                  <a:close/>
                </a:path>
                <a:path w="4491355" h="2242820">
                  <a:moveTo>
                    <a:pt x="4428375" y="472401"/>
                  </a:moveTo>
                  <a:lnTo>
                    <a:pt x="4425645" y="469671"/>
                  </a:lnTo>
                  <a:lnTo>
                    <a:pt x="4418927" y="469671"/>
                  </a:lnTo>
                  <a:lnTo>
                    <a:pt x="4416196" y="472401"/>
                  </a:lnTo>
                  <a:lnTo>
                    <a:pt x="4416196" y="479120"/>
                  </a:lnTo>
                  <a:lnTo>
                    <a:pt x="4418927" y="481850"/>
                  </a:lnTo>
                  <a:lnTo>
                    <a:pt x="4425645" y="481850"/>
                  </a:lnTo>
                  <a:lnTo>
                    <a:pt x="4428375" y="479120"/>
                  </a:lnTo>
                  <a:lnTo>
                    <a:pt x="4428375" y="472401"/>
                  </a:lnTo>
                  <a:close/>
                </a:path>
                <a:path w="4491355" h="2242820">
                  <a:moveTo>
                    <a:pt x="4442498" y="521589"/>
                  </a:moveTo>
                  <a:lnTo>
                    <a:pt x="4439780" y="518858"/>
                  </a:lnTo>
                  <a:lnTo>
                    <a:pt x="4433062" y="518858"/>
                  </a:lnTo>
                  <a:lnTo>
                    <a:pt x="4430331" y="521589"/>
                  </a:lnTo>
                  <a:lnTo>
                    <a:pt x="4430331" y="528307"/>
                  </a:lnTo>
                  <a:lnTo>
                    <a:pt x="4433062" y="531025"/>
                  </a:lnTo>
                  <a:lnTo>
                    <a:pt x="4439780" y="531025"/>
                  </a:lnTo>
                  <a:lnTo>
                    <a:pt x="4442498" y="528307"/>
                  </a:lnTo>
                  <a:lnTo>
                    <a:pt x="4442498" y="521589"/>
                  </a:lnTo>
                  <a:close/>
                </a:path>
                <a:path w="4491355" h="2242820">
                  <a:moveTo>
                    <a:pt x="4449216" y="546290"/>
                  </a:moveTo>
                  <a:lnTo>
                    <a:pt x="4446486" y="543560"/>
                  </a:lnTo>
                  <a:lnTo>
                    <a:pt x="4439755" y="543560"/>
                  </a:lnTo>
                  <a:lnTo>
                    <a:pt x="4437037" y="546290"/>
                  </a:lnTo>
                  <a:lnTo>
                    <a:pt x="4437037" y="553021"/>
                  </a:lnTo>
                  <a:lnTo>
                    <a:pt x="4439755" y="555739"/>
                  </a:lnTo>
                  <a:lnTo>
                    <a:pt x="4446486" y="555739"/>
                  </a:lnTo>
                  <a:lnTo>
                    <a:pt x="4449216" y="553021"/>
                  </a:lnTo>
                  <a:lnTo>
                    <a:pt x="4449216" y="546290"/>
                  </a:lnTo>
                  <a:close/>
                </a:path>
                <a:path w="4491355" h="2242820">
                  <a:moveTo>
                    <a:pt x="4455604" y="571068"/>
                  </a:moveTo>
                  <a:lnTo>
                    <a:pt x="4452861" y="568350"/>
                  </a:lnTo>
                  <a:lnTo>
                    <a:pt x="4446155" y="568350"/>
                  </a:lnTo>
                  <a:lnTo>
                    <a:pt x="4443425" y="571068"/>
                  </a:lnTo>
                  <a:lnTo>
                    <a:pt x="4443425" y="577799"/>
                  </a:lnTo>
                  <a:lnTo>
                    <a:pt x="4446155" y="580529"/>
                  </a:lnTo>
                  <a:lnTo>
                    <a:pt x="4452861" y="580529"/>
                  </a:lnTo>
                  <a:lnTo>
                    <a:pt x="4455604" y="577799"/>
                  </a:lnTo>
                  <a:lnTo>
                    <a:pt x="4455604" y="571068"/>
                  </a:lnTo>
                  <a:close/>
                </a:path>
                <a:path w="4491355" h="2242820">
                  <a:moveTo>
                    <a:pt x="4461675" y="595934"/>
                  </a:moveTo>
                  <a:lnTo>
                    <a:pt x="4458944" y="593191"/>
                  </a:lnTo>
                  <a:lnTo>
                    <a:pt x="4452213" y="593191"/>
                  </a:lnTo>
                  <a:lnTo>
                    <a:pt x="4449496" y="595934"/>
                  </a:lnTo>
                  <a:lnTo>
                    <a:pt x="4449496" y="602653"/>
                  </a:lnTo>
                  <a:lnTo>
                    <a:pt x="4452213" y="605370"/>
                  </a:lnTo>
                  <a:lnTo>
                    <a:pt x="4458944" y="605370"/>
                  </a:lnTo>
                  <a:lnTo>
                    <a:pt x="4461675" y="602653"/>
                  </a:lnTo>
                  <a:lnTo>
                    <a:pt x="4461675" y="595934"/>
                  </a:lnTo>
                  <a:close/>
                </a:path>
                <a:path w="4491355" h="2242820">
                  <a:moveTo>
                    <a:pt x="4467530" y="620852"/>
                  </a:moveTo>
                  <a:lnTo>
                    <a:pt x="4464799" y="618121"/>
                  </a:lnTo>
                  <a:lnTo>
                    <a:pt x="4458081" y="618121"/>
                  </a:lnTo>
                  <a:lnTo>
                    <a:pt x="4455350" y="620852"/>
                  </a:lnTo>
                  <a:lnTo>
                    <a:pt x="4455350" y="627570"/>
                  </a:lnTo>
                  <a:lnTo>
                    <a:pt x="4458081" y="630288"/>
                  </a:lnTo>
                  <a:lnTo>
                    <a:pt x="4464799" y="630288"/>
                  </a:lnTo>
                  <a:lnTo>
                    <a:pt x="4467530" y="627570"/>
                  </a:lnTo>
                  <a:lnTo>
                    <a:pt x="4467530" y="620852"/>
                  </a:lnTo>
                  <a:close/>
                </a:path>
                <a:path w="4491355" h="2242820">
                  <a:moveTo>
                    <a:pt x="4473079" y="645833"/>
                  </a:moveTo>
                  <a:lnTo>
                    <a:pt x="4470349" y="643102"/>
                  </a:lnTo>
                  <a:lnTo>
                    <a:pt x="4463631" y="643102"/>
                  </a:lnTo>
                  <a:lnTo>
                    <a:pt x="4460913" y="645833"/>
                  </a:lnTo>
                  <a:lnTo>
                    <a:pt x="4460913" y="652551"/>
                  </a:lnTo>
                  <a:lnTo>
                    <a:pt x="4463631" y="655281"/>
                  </a:lnTo>
                  <a:lnTo>
                    <a:pt x="4470349" y="655281"/>
                  </a:lnTo>
                  <a:lnTo>
                    <a:pt x="4473079" y="652551"/>
                  </a:lnTo>
                  <a:lnTo>
                    <a:pt x="4473079" y="645833"/>
                  </a:lnTo>
                  <a:close/>
                </a:path>
                <a:path w="4491355" h="2242820">
                  <a:moveTo>
                    <a:pt x="4484916" y="1685874"/>
                  </a:moveTo>
                  <a:lnTo>
                    <a:pt x="4482185" y="1683143"/>
                  </a:lnTo>
                  <a:lnTo>
                    <a:pt x="4475467" y="1683143"/>
                  </a:lnTo>
                  <a:lnTo>
                    <a:pt x="4472737" y="1685874"/>
                  </a:lnTo>
                  <a:lnTo>
                    <a:pt x="4472737" y="1692592"/>
                  </a:lnTo>
                  <a:lnTo>
                    <a:pt x="4475467" y="1695323"/>
                  </a:lnTo>
                  <a:lnTo>
                    <a:pt x="4482185" y="1695323"/>
                  </a:lnTo>
                  <a:lnTo>
                    <a:pt x="4484916" y="1692592"/>
                  </a:lnTo>
                  <a:lnTo>
                    <a:pt x="4484916" y="1685874"/>
                  </a:lnTo>
                  <a:close/>
                </a:path>
                <a:path w="4491355" h="2242820">
                  <a:moveTo>
                    <a:pt x="4490986" y="1661007"/>
                  </a:moveTo>
                  <a:lnTo>
                    <a:pt x="4488256" y="1658277"/>
                  </a:lnTo>
                  <a:lnTo>
                    <a:pt x="4481538" y="1658277"/>
                  </a:lnTo>
                  <a:lnTo>
                    <a:pt x="4478820" y="1661007"/>
                  </a:lnTo>
                  <a:lnTo>
                    <a:pt x="4478820" y="1667725"/>
                  </a:lnTo>
                  <a:lnTo>
                    <a:pt x="4481538" y="1670456"/>
                  </a:lnTo>
                  <a:lnTo>
                    <a:pt x="4488256" y="1670456"/>
                  </a:lnTo>
                  <a:lnTo>
                    <a:pt x="4490986" y="1667725"/>
                  </a:lnTo>
                  <a:lnTo>
                    <a:pt x="4490986" y="1661007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11426330" y="8581929"/>
              <a:ext cx="4559935" cy="1755775"/>
            </a:xfrm>
            <a:custGeom>
              <a:avLst/>
              <a:gdLst/>
              <a:ahLst/>
              <a:cxnLst/>
              <a:rect l="l" t="t" r="r" b="b"/>
              <a:pathLst>
                <a:path w="4559934" h="1755775">
                  <a:moveTo>
                    <a:pt x="12179" y="395782"/>
                  </a:moveTo>
                  <a:lnTo>
                    <a:pt x="9436" y="393052"/>
                  </a:lnTo>
                  <a:lnTo>
                    <a:pt x="2730" y="393052"/>
                  </a:lnTo>
                  <a:lnTo>
                    <a:pt x="0" y="395782"/>
                  </a:lnTo>
                  <a:lnTo>
                    <a:pt x="0" y="402501"/>
                  </a:lnTo>
                  <a:lnTo>
                    <a:pt x="2730" y="405231"/>
                  </a:lnTo>
                  <a:lnTo>
                    <a:pt x="9436" y="405231"/>
                  </a:lnTo>
                  <a:lnTo>
                    <a:pt x="12179" y="402501"/>
                  </a:lnTo>
                  <a:lnTo>
                    <a:pt x="12179" y="395782"/>
                  </a:lnTo>
                  <a:close/>
                </a:path>
                <a:path w="4559934" h="1755775">
                  <a:moveTo>
                    <a:pt x="19189" y="371182"/>
                  </a:moveTo>
                  <a:lnTo>
                    <a:pt x="16471" y="368465"/>
                  </a:lnTo>
                  <a:lnTo>
                    <a:pt x="9740" y="368465"/>
                  </a:lnTo>
                  <a:lnTo>
                    <a:pt x="7023" y="371182"/>
                  </a:lnTo>
                  <a:lnTo>
                    <a:pt x="7023" y="377913"/>
                  </a:lnTo>
                  <a:lnTo>
                    <a:pt x="9740" y="380644"/>
                  </a:lnTo>
                  <a:lnTo>
                    <a:pt x="16471" y="380644"/>
                  </a:lnTo>
                  <a:lnTo>
                    <a:pt x="19189" y="377913"/>
                  </a:lnTo>
                  <a:lnTo>
                    <a:pt x="19189" y="371182"/>
                  </a:lnTo>
                  <a:close/>
                </a:path>
                <a:path w="4559934" h="1755775">
                  <a:moveTo>
                    <a:pt x="26631" y="346684"/>
                  </a:moveTo>
                  <a:lnTo>
                    <a:pt x="23901" y="343954"/>
                  </a:lnTo>
                  <a:lnTo>
                    <a:pt x="17195" y="343954"/>
                  </a:lnTo>
                  <a:lnTo>
                    <a:pt x="14452" y="346684"/>
                  </a:lnTo>
                  <a:lnTo>
                    <a:pt x="14452" y="353402"/>
                  </a:lnTo>
                  <a:lnTo>
                    <a:pt x="17195" y="356133"/>
                  </a:lnTo>
                  <a:lnTo>
                    <a:pt x="23901" y="356133"/>
                  </a:lnTo>
                  <a:lnTo>
                    <a:pt x="26631" y="353402"/>
                  </a:lnTo>
                  <a:lnTo>
                    <a:pt x="26631" y="346684"/>
                  </a:lnTo>
                  <a:close/>
                </a:path>
                <a:path w="4559934" h="1755775">
                  <a:moveTo>
                    <a:pt x="31445" y="432968"/>
                  </a:moveTo>
                  <a:lnTo>
                    <a:pt x="28714" y="430237"/>
                  </a:lnTo>
                  <a:lnTo>
                    <a:pt x="22009" y="430237"/>
                  </a:lnTo>
                  <a:lnTo>
                    <a:pt x="19278" y="432968"/>
                  </a:lnTo>
                  <a:lnTo>
                    <a:pt x="19278" y="439686"/>
                  </a:lnTo>
                  <a:lnTo>
                    <a:pt x="22009" y="442417"/>
                  </a:lnTo>
                  <a:lnTo>
                    <a:pt x="28714" y="442417"/>
                  </a:lnTo>
                  <a:lnTo>
                    <a:pt x="31445" y="439686"/>
                  </a:lnTo>
                  <a:lnTo>
                    <a:pt x="31445" y="432968"/>
                  </a:lnTo>
                  <a:close/>
                </a:path>
                <a:path w="4559934" h="1755775">
                  <a:moveTo>
                    <a:pt x="34264" y="322249"/>
                  </a:moveTo>
                  <a:lnTo>
                    <a:pt x="31546" y="319519"/>
                  </a:lnTo>
                  <a:lnTo>
                    <a:pt x="24828" y="319519"/>
                  </a:lnTo>
                  <a:lnTo>
                    <a:pt x="22085" y="322249"/>
                  </a:lnTo>
                  <a:lnTo>
                    <a:pt x="22085" y="328980"/>
                  </a:lnTo>
                  <a:lnTo>
                    <a:pt x="24828" y="331698"/>
                  </a:lnTo>
                  <a:lnTo>
                    <a:pt x="31546" y="331698"/>
                  </a:lnTo>
                  <a:lnTo>
                    <a:pt x="34264" y="328980"/>
                  </a:lnTo>
                  <a:lnTo>
                    <a:pt x="34264" y="322249"/>
                  </a:lnTo>
                  <a:close/>
                </a:path>
                <a:path w="4559934" h="1755775">
                  <a:moveTo>
                    <a:pt x="38252" y="408292"/>
                  </a:moveTo>
                  <a:lnTo>
                    <a:pt x="35509" y="405561"/>
                  </a:lnTo>
                  <a:lnTo>
                    <a:pt x="28803" y="405561"/>
                  </a:lnTo>
                  <a:lnTo>
                    <a:pt x="26073" y="408292"/>
                  </a:lnTo>
                  <a:lnTo>
                    <a:pt x="26073" y="415023"/>
                  </a:lnTo>
                  <a:lnTo>
                    <a:pt x="28803" y="417741"/>
                  </a:lnTo>
                  <a:lnTo>
                    <a:pt x="35509" y="417741"/>
                  </a:lnTo>
                  <a:lnTo>
                    <a:pt x="38252" y="415023"/>
                  </a:lnTo>
                  <a:lnTo>
                    <a:pt x="38252" y="408292"/>
                  </a:lnTo>
                  <a:close/>
                </a:path>
                <a:path w="4559934" h="1755775">
                  <a:moveTo>
                    <a:pt x="42125" y="297903"/>
                  </a:moveTo>
                  <a:lnTo>
                    <a:pt x="39395" y="295173"/>
                  </a:lnTo>
                  <a:lnTo>
                    <a:pt x="32677" y="295173"/>
                  </a:lnTo>
                  <a:lnTo>
                    <a:pt x="29959" y="297903"/>
                  </a:lnTo>
                  <a:lnTo>
                    <a:pt x="29959" y="304634"/>
                  </a:lnTo>
                  <a:lnTo>
                    <a:pt x="32677" y="307352"/>
                  </a:lnTo>
                  <a:lnTo>
                    <a:pt x="39395" y="307352"/>
                  </a:lnTo>
                  <a:lnTo>
                    <a:pt x="42125" y="304634"/>
                  </a:lnTo>
                  <a:lnTo>
                    <a:pt x="42125" y="297903"/>
                  </a:lnTo>
                  <a:close/>
                </a:path>
                <a:path w="4559934" h="1755775">
                  <a:moveTo>
                    <a:pt x="45275" y="383692"/>
                  </a:moveTo>
                  <a:lnTo>
                    <a:pt x="42545" y="380961"/>
                  </a:lnTo>
                  <a:lnTo>
                    <a:pt x="35814" y="380961"/>
                  </a:lnTo>
                  <a:lnTo>
                    <a:pt x="33096" y="383692"/>
                  </a:lnTo>
                  <a:lnTo>
                    <a:pt x="33096" y="390410"/>
                  </a:lnTo>
                  <a:lnTo>
                    <a:pt x="35814" y="393128"/>
                  </a:lnTo>
                  <a:lnTo>
                    <a:pt x="42545" y="393128"/>
                  </a:lnTo>
                  <a:lnTo>
                    <a:pt x="45275" y="390410"/>
                  </a:lnTo>
                  <a:lnTo>
                    <a:pt x="45275" y="383692"/>
                  </a:lnTo>
                  <a:close/>
                </a:path>
                <a:path w="4559934" h="1755775">
                  <a:moveTo>
                    <a:pt x="50292" y="273646"/>
                  </a:moveTo>
                  <a:lnTo>
                    <a:pt x="47561" y="270916"/>
                  </a:lnTo>
                  <a:lnTo>
                    <a:pt x="40843" y="270916"/>
                  </a:lnTo>
                  <a:lnTo>
                    <a:pt x="38112" y="273646"/>
                  </a:lnTo>
                  <a:lnTo>
                    <a:pt x="38112" y="280377"/>
                  </a:lnTo>
                  <a:lnTo>
                    <a:pt x="40843" y="283095"/>
                  </a:lnTo>
                  <a:lnTo>
                    <a:pt x="47561" y="283095"/>
                  </a:lnTo>
                  <a:lnTo>
                    <a:pt x="50292" y="280377"/>
                  </a:lnTo>
                  <a:lnTo>
                    <a:pt x="50292" y="273646"/>
                  </a:lnTo>
                  <a:close/>
                </a:path>
                <a:path w="4559934" h="1755775">
                  <a:moveTo>
                    <a:pt x="52590" y="359156"/>
                  </a:moveTo>
                  <a:lnTo>
                    <a:pt x="49872" y="356438"/>
                  </a:lnTo>
                  <a:lnTo>
                    <a:pt x="43141" y="356438"/>
                  </a:lnTo>
                  <a:lnTo>
                    <a:pt x="40424" y="359156"/>
                  </a:lnTo>
                  <a:lnTo>
                    <a:pt x="40424" y="365887"/>
                  </a:lnTo>
                  <a:lnTo>
                    <a:pt x="43141" y="368604"/>
                  </a:lnTo>
                  <a:lnTo>
                    <a:pt x="49872" y="368604"/>
                  </a:lnTo>
                  <a:lnTo>
                    <a:pt x="52590" y="365887"/>
                  </a:lnTo>
                  <a:lnTo>
                    <a:pt x="52590" y="359156"/>
                  </a:lnTo>
                  <a:close/>
                </a:path>
                <a:path w="4559934" h="1755775">
                  <a:moveTo>
                    <a:pt x="58661" y="249478"/>
                  </a:moveTo>
                  <a:lnTo>
                    <a:pt x="55943" y="246748"/>
                  </a:lnTo>
                  <a:lnTo>
                    <a:pt x="49225" y="246748"/>
                  </a:lnTo>
                  <a:lnTo>
                    <a:pt x="46494" y="249478"/>
                  </a:lnTo>
                  <a:lnTo>
                    <a:pt x="46494" y="256209"/>
                  </a:lnTo>
                  <a:lnTo>
                    <a:pt x="49225" y="258927"/>
                  </a:lnTo>
                  <a:lnTo>
                    <a:pt x="55943" y="258927"/>
                  </a:lnTo>
                  <a:lnTo>
                    <a:pt x="58661" y="256209"/>
                  </a:lnTo>
                  <a:lnTo>
                    <a:pt x="58661" y="249478"/>
                  </a:lnTo>
                  <a:close/>
                </a:path>
                <a:path w="4559934" h="1755775">
                  <a:moveTo>
                    <a:pt x="60248" y="334721"/>
                  </a:moveTo>
                  <a:lnTo>
                    <a:pt x="57518" y="331990"/>
                  </a:lnTo>
                  <a:lnTo>
                    <a:pt x="50787" y="331990"/>
                  </a:lnTo>
                  <a:lnTo>
                    <a:pt x="48069" y="334721"/>
                  </a:lnTo>
                  <a:lnTo>
                    <a:pt x="48069" y="341452"/>
                  </a:lnTo>
                  <a:lnTo>
                    <a:pt x="50787" y="344170"/>
                  </a:lnTo>
                  <a:lnTo>
                    <a:pt x="57518" y="344170"/>
                  </a:lnTo>
                  <a:lnTo>
                    <a:pt x="60248" y="341452"/>
                  </a:lnTo>
                  <a:lnTo>
                    <a:pt x="60248" y="334721"/>
                  </a:lnTo>
                  <a:close/>
                </a:path>
                <a:path w="4559934" h="1755775">
                  <a:moveTo>
                    <a:pt x="67360" y="225399"/>
                  </a:moveTo>
                  <a:lnTo>
                    <a:pt x="64630" y="222681"/>
                  </a:lnTo>
                  <a:lnTo>
                    <a:pt x="57912" y="222681"/>
                  </a:lnTo>
                  <a:lnTo>
                    <a:pt x="55194" y="225399"/>
                  </a:lnTo>
                  <a:lnTo>
                    <a:pt x="55194" y="232117"/>
                  </a:lnTo>
                  <a:lnTo>
                    <a:pt x="57912" y="234861"/>
                  </a:lnTo>
                  <a:lnTo>
                    <a:pt x="64630" y="234861"/>
                  </a:lnTo>
                  <a:lnTo>
                    <a:pt x="67360" y="232117"/>
                  </a:lnTo>
                  <a:lnTo>
                    <a:pt x="67360" y="225399"/>
                  </a:lnTo>
                  <a:close/>
                </a:path>
                <a:path w="4559934" h="1755775">
                  <a:moveTo>
                    <a:pt x="68097" y="310362"/>
                  </a:moveTo>
                  <a:lnTo>
                    <a:pt x="65366" y="307632"/>
                  </a:lnTo>
                  <a:lnTo>
                    <a:pt x="58648" y="307632"/>
                  </a:lnTo>
                  <a:lnTo>
                    <a:pt x="55918" y="310362"/>
                  </a:lnTo>
                  <a:lnTo>
                    <a:pt x="55918" y="317080"/>
                  </a:lnTo>
                  <a:lnTo>
                    <a:pt x="58648" y="319811"/>
                  </a:lnTo>
                  <a:lnTo>
                    <a:pt x="65366" y="319811"/>
                  </a:lnTo>
                  <a:lnTo>
                    <a:pt x="68097" y="317080"/>
                  </a:lnTo>
                  <a:lnTo>
                    <a:pt x="68097" y="310362"/>
                  </a:lnTo>
                  <a:close/>
                </a:path>
                <a:path w="4559934" h="1755775">
                  <a:moveTo>
                    <a:pt x="76149" y="286105"/>
                  </a:moveTo>
                  <a:lnTo>
                    <a:pt x="73418" y="283362"/>
                  </a:lnTo>
                  <a:lnTo>
                    <a:pt x="66700" y="283362"/>
                  </a:lnTo>
                  <a:lnTo>
                    <a:pt x="63969" y="286105"/>
                  </a:lnTo>
                  <a:lnTo>
                    <a:pt x="63969" y="292823"/>
                  </a:lnTo>
                  <a:lnTo>
                    <a:pt x="66700" y="295541"/>
                  </a:lnTo>
                  <a:lnTo>
                    <a:pt x="73418" y="295541"/>
                  </a:lnTo>
                  <a:lnTo>
                    <a:pt x="76149" y="292823"/>
                  </a:lnTo>
                  <a:lnTo>
                    <a:pt x="76149" y="286105"/>
                  </a:lnTo>
                  <a:close/>
                </a:path>
                <a:path w="4559934" h="1755775">
                  <a:moveTo>
                    <a:pt x="76365" y="201422"/>
                  </a:moveTo>
                  <a:lnTo>
                    <a:pt x="73634" y="198704"/>
                  </a:lnTo>
                  <a:lnTo>
                    <a:pt x="66929" y="198704"/>
                  </a:lnTo>
                  <a:lnTo>
                    <a:pt x="64198" y="201422"/>
                  </a:lnTo>
                  <a:lnTo>
                    <a:pt x="64198" y="208140"/>
                  </a:lnTo>
                  <a:lnTo>
                    <a:pt x="66929" y="210870"/>
                  </a:lnTo>
                  <a:lnTo>
                    <a:pt x="73634" y="210870"/>
                  </a:lnTo>
                  <a:lnTo>
                    <a:pt x="76365" y="208140"/>
                  </a:lnTo>
                  <a:lnTo>
                    <a:pt x="76365" y="201422"/>
                  </a:lnTo>
                  <a:close/>
                </a:path>
                <a:path w="4559934" h="1755775">
                  <a:moveTo>
                    <a:pt x="84531" y="261924"/>
                  </a:moveTo>
                  <a:lnTo>
                    <a:pt x="81800" y="259194"/>
                  </a:lnTo>
                  <a:lnTo>
                    <a:pt x="75082" y="259194"/>
                  </a:lnTo>
                  <a:lnTo>
                    <a:pt x="72351" y="261924"/>
                  </a:lnTo>
                  <a:lnTo>
                    <a:pt x="72351" y="268643"/>
                  </a:lnTo>
                  <a:lnTo>
                    <a:pt x="75082" y="271373"/>
                  </a:lnTo>
                  <a:lnTo>
                    <a:pt x="81800" y="271373"/>
                  </a:lnTo>
                  <a:lnTo>
                    <a:pt x="84531" y="268643"/>
                  </a:lnTo>
                  <a:lnTo>
                    <a:pt x="84531" y="261924"/>
                  </a:lnTo>
                  <a:close/>
                </a:path>
                <a:path w="4559934" h="1755775">
                  <a:moveTo>
                    <a:pt x="85572" y="177546"/>
                  </a:moveTo>
                  <a:lnTo>
                    <a:pt x="82854" y="174828"/>
                  </a:lnTo>
                  <a:lnTo>
                    <a:pt x="76136" y="174828"/>
                  </a:lnTo>
                  <a:lnTo>
                    <a:pt x="73406" y="177546"/>
                  </a:lnTo>
                  <a:lnTo>
                    <a:pt x="73406" y="184277"/>
                  </a:lnTo>
                  <a:lnTo>
                    <a:pt x="76136" y="187007"/>
                  </a:lnTo>
                  <a:lnTo>
                    <a:pt x="82854" y="187007"/>
                  </a:lnTo>
                  <a:lnTo>
                    <a:pt x="85572" y="184277"/>
                  </a:lnTo>
                  <a:lnTo>
                    <a:pt x="85572" y="177546"/>
                  </a:lnTo>
                  <a:close/>
                </a:path>
                <a:path w="4559934" h="1755775">
                  <a:moveTo>
                    <a:pt x="93218" y="237832"/>
                  </a:moveTo>
                  <a:lnTo>
                    <a:pt x="90500" y="235102"/>
                  </a:lnTo>
                  <a:lnTo>
                    <a:pt x="83769" y="235102"/>
                  </a:lnTo>
                  <a:lnTo>
                    <a:pt x="81038" y="237832"/>
                  </a:lnTo>
                  <a:lnTo>
                    <a:pt x="81038" y="244551"/>
                  </a:lnTo>
                  <a:lnTo>
                    <a:pt x="83769" y="247281"/>
                  </a:lnTo>
                  <a:lnTo>
                    <a:pt x="90500" y="247281"/>
                  </a:lnTo>
                  <a:lnTo>
                    <a:pt x="93218" y="244551"/>
                  </a:lnTo>
                  <a:lnTo>
                    <a:pt x="93218" y="237832"/>
                  </a:lnTo>
                  <a:close/>
                </a:path>
                <a:path w="4559934" h="1755775">
                  <a:moveTo>
                    <a:pt x="94996" y="153771"/>
                  </a:moveTo>
                  <a:lnTo>
                    <a:pt x="92278" y="151041"/>
                  </a:lnTo>
                  <a:lnTo>
                    <a:pt x="85559" y="151041"/>
                  </a:lnTo>
                  <a:lnTo>
                    <a:pt x="82829" y="153771"/>
                  </a:lnTo>
                  <a:lnTo>
                    <a:pt x="82829" y="160489"/>
                  </a:lnTo>
                  <a:lnTo>
                    <a:pt x="85559" y="163207"/>
                  </a:lnTo>
                  <a:lnTo>
                    <a:pt x="92278" y="163207"/>
                  </a:lnTo>
                  <a:lnTo>
                    <a:pt x="94996" y="160489"/>
                  </a:lnTo>
                  <a:lnTo>
                    <a:pt x="94996" y="153771"/>
                  </a:lnTo>
                  <a:close/>
                </a:path>
                <a:path w="4559934" h="1755775">
                  <a:moveTo>
                    <a:pt x="102133" y="213842"/>
                  </a:moveTo>
                  <a:lnTo>
                    <a:pt x="99402" y="211112"/>
                  </a:lnTo>
                  <a:lnTo>
                    <a:pt x="92684" y="211112"/>
                  </a:lnTo>
                  <a:lnTo>
                    <a:pt x="89954" y="213842"/>
                  </a:lnTo>
                  <a:lnTo>
                    <a:pt x="89954" y="220560"/>
                  </a:lnTo>
                  <a:lnTo>
                    <a:pt x="92684" y="223278"/>
                  </a:lnTo>
                  <a:lnTo>
                    <a:pt x="99402" y="223278"/>
                  </a:lnTo>
                  <a:lnTo>
                    <a:pt x="102133" y="220560"/>
                  </a:lnTo>
                  <a:lnTo>
                    <a:pt x="102133" y="213842"/>
                  </a:lnTo>
                  <a:close/>
                </a:path>
                <a:path w="4559934" h="1755775">
                  <a:moveTo>
                    <a:pt x="111328" y="189953"/>
                  </a:moveTo>
                  <a:lnTo>
                    <a:pt x="108597" y="187223"/>
                  </a:lnTo>
                  <a:lnTo>
                    <a:pt x="101892" y="187223"/>
                  </a:lnTo>
                  <a:lnTo>
                    <a:pt x="99161" y="189953"/>
                  </a:lnTo>
                  <a:lnTo>
                    <a:pt x="99161" y="196672"/>
                  </a:lnTo>
                  <a:lnTo>
                    <a:pt x="101892" y="199402"/>
                  </a:lnTo>
                  <a:lnTo>
                    <a:pt x="108597" y="199402"/>
                  </a:lnTo>
                  <a:lnTo>
                    <a:pt x="111328" y="196672"/>
                  </a:lnTo>
                  <a:lnTo>
                    <a:pt x="111328" y="189953"/>
                  </a:lnTo>
                  <a:close/>
                </a:path>
                <a:path w="4559934" h="1755775">
                  <a:moveTo>
                    <a:pt x="120751" y="166154"/>
                  </a:moveTo>
                  <a:lnTo>
                    <a:pt x="118021" y="163436"/>
                  </a:lnTo>
                  <a:lnTo>
                    <a:pt x="111315" y="163436"/>
                  </a:lnTo>
                  <a:lnTo>
                    <a:pt x="108585" y="166154"/>
                  </a:lnTo>
                  <a:lnTo>
                    <a:pt x="108585" y="172885"/>
                  </a:lnTo>
                  <a:lnTo>
                    <a:pt x="111315" y="175615"/>
                  </a:lnTo>
                  <a:lnTo>
                    <a:pt x="118021" y="175615"/>
                  </a:lnTo>
                  <a:lnTo>
                    <a:pt x="120751" y="172885"/>
                  </a:lnTo>
                  <a:lnTo>
                    <a:pt x="120751" y="166154"/>
                  </a:lnTo>
                  <a:close/>
                </a:path>
                <a:path w="4559934" h="1755775">
                  <a:moveTo>
                    <a:pt x="130390" y="142481"/>
                  </a:moveTo>
                  <a:lnTo>
                    <a:pt x="127673" y="139750"/>
                  </a:lnTo>
                  <a:lnTo>
                    <a:pt x="120942" y="139750"/>
                  </a:lnTo>
                  <a:lnTo>
                    <a:pt x="118211" y="142481"/>
                  </a:lnTo>
                  <a:lnTo>
                    <a:pt x="118211" y="149199"/>
                  </a:lnTo>
                  <a:lnTo>
                    <a:pt x="120942" y="151930"/>
                  </a:lnTo>
                  <a:lnTo>
                    <a:pt x="127673" y="151930"/>
                  </a:lnTo>
                  <a:lnTo>
                    <a:pt x="130390" y="149199"/>
                  </a:lnTo>
                  <a:lnTo>
                    <a:pt x="130390" y="142481"/>
                  </a:lnTo>
                  <a:close/>
                </a:path>
                <a:path w="4559934" h="1755775">
                  <a:moveTo>
                    <a:pt x="4384408" y="2730"/>
                  </a:moveTo>
                  <a:lnTo>
                    <a:pt x="4381678" y="0"/>
                  </a:lnTo>
                  <a:lnTo>
                    <a:pt x="4374947" y="0"/>
                  </a:lnTo>
                  <a:lnTo>
                    <a:pt x="4372229" y="2730"/>
                  </a:lnTo>
                  <a:lnTo>
                    <a:pt x="4372229" y="9461"/>
                  </a:lnTo>
                  <a:lnTo>
                    <a:pt x="4374947" y="12179"/>
                  </a:lnTo>
                  <a:lnTo>
                    <a:pt x="4381678" y="12179"/>
                  </a:lnTo>
                  <a:lnTo>
                    <a:pt x="4384408" y="9461"/>
                  </a:lnTo>
                  <a:lnTo>
                    <a:pt x="4384408" y="2730"/>
                  </a:lnTo>
                  <a:close/>
                </a:path>
                <a:path w="4559934" h="1755775">
                  <a:moveTo>
                    <a:pt x="4407217" y="119532"/>
                  </a:moveTo>
                  <a:lnTo>
                    <a:pt x="4404499" y="116801"/>
                  </a:lnTo>
                  <a:lnTo>
                    <a:pt x="4397781" y="116801"/>
                  </a:lnTo>
                  <a:lnTo>
                    <a:pt x="4395051" y="119532"/>
                  </a:lnTo>
                  <a:lnTo>
                    <a:pt x="4395051" y="126250"/>
                  </a:lnTo>
                  <a:lnTo>
                    <a:pt x="4397781" y="128981"/>
                  </a:lnTo>
                  <a:lnTo>
                    <a:pt x="4404499" y="128981"/>
                  </a:lnTo>
                  <a:lnTo>
                    <a:pt x="4407217" y="126250"/>
                  </a:lnTo>
                  <a:lnTo>
                    <a:pt x="4407217" y="119532"/>
                  </a:lnTo>
                  <a:close/>
                </a:path>
                <a:path w="4559934" h="1755775">
                  <a:moveTo>
                    <a:pt x="4417377" y="143065"/>
                  </a:moveTo>
                  <a:lnTo>
                    <a:pt x="4414659" y="140335"/>
                  </a:lnTo>
                  <a:lnTo>
                    <a:pt x="4407941" y="140335"/>
                  </a:lnTo>
                  <a:lnTo>
                    <a:pt x="4405211" y="143065"/>
                  </a:lnTo>
                  <a:lnTo>
                    <a:pt x="4405211" y="149783"/>
                  </a:lnTo>
                  <a:lnTo>
                    <a:pt x="4407941" y="152514"/>
                  </a:lnTo>
                  <a:lnTo>
                    <a:pt x="4414659" y="152514"/>
                  </a:lnTo>
                  <a:lnTo>
                    <a:pt x="4417377" y="149783"/>
                  </a:lnTo>
                  <a:lnTo>
                    <a:pt x="4417377" y="143065"/>
                  </a:lnTo>
                  <a:close/>
                </a:path>
                <a:path w="4559934" h="1755775">
                  <a:moveTo>
                    <a:pt x="4427131" y="166700"/>
                  </a:moveTo>
                  <a:lnTo>
                    <a:pt x="4424400" y="163969"/>
                  </a:lnTo>
                  <a:lnTo>
                    <a:pt x="4417682" y="163969"/>
                  </a:lnTo>
                  <a:lnTo>
                    <a:pt x="4414952" y="166700"/>
                  </a:lnTo>
                  <a:lnTo>
                    <a:pt x="4414952" y="173418"/>
                  </a:lnTo>
                  <a:lnTo>
                    <a:pt x="4417682" y="176149"/>
                  </a:lnTo>
                  <a:lnTo>
                    <a:pt x="4424400" y="176149"/>
                  </a:lnTo>
                  <a:lnTo>
                    <a:pt x="4427131" y="173418"/>
                  </a:lnTo>
                  <a:lnTo>
                    <a:pt x="4427131" y="166700"/>
                  </a:lnTo>
                  <a:close/>
                </a:path>
                <a:path w="4559934" h="1755775">
                  <a:moveTo>
                    <a:pt x="4436643" y="190436"/>
                  </a:moveTo>
                  <a:lnTo>
                    <a:pt x="4433925" y="187718"/>
                  </a:lnTo>
                  <a:lnTo>
                    <a:pt x="4427207" y="187718"/>
                  </a:lnTo>
                  <a:lnTo>
                    <a:pt x="4424477" y="190436"/>
                  </a:lnTo>
                  <a:lnTo>
                    <a:pt x="4424477" y="197154"/>
                  </a:lnTo>
                  <a:lnTo>
                    <a:pt x="4427207" y="199898"/>
                  </a:lnTo>
                  <a:lnTo>
                    <a:pt x="4433925" y="199898"/>
                  </a:lnTo>
                  <a:lnTo>
                    <a:pt x="4436643" y="197154"/>
                  </a:lnTo>
                  <a:lnTo>
                    <a:pt x="4436643" y="190436"/>
                  </a:lnTo>
                  <a:close/>
                </a:path>
                <a:path w="4559934" h="1755775">
                  <a:moveTo>
                    <a:pt x="4438015" y="118897"/>
                  </a:moveTo>
                  <a:lnTo>
                    <a:pt x="4435284" y="116166"/>
                  </a:lnTo>
                  <a:lnTo>
                    <a:pt x="4428579" y="116166"/>
                  </a:lnTo>
                  <a:lnTo>
                    <a:pt x="4425835" y="118897"/>
                  </a:lnTo>
                  <a:lnTo>
                    <a:pt x="4425835" y="125628"/>
                  </a:lnTo>
                  <a:lnTo>
                    <a:pt x="4428579" y="128346"/>
                  </a:lnTo>
                  <a:lnTo>
                    <a:pt x="4435284" y="128346"/>
                  </a:lnTo>
                  <a:lnTo>
                    <a:pt x="4438015" y="125628"/>
                  </a:lnTo>
                  <a:lnTo>
                    <a:pt x="4438015" y="118897"/>
                  </a:lnTo>
                  <a:close/>
                </a:path>
                <a:path w="4559934" h="1755775">
                  <a:moveTo>
                    <a:pt x="4445965" y="214287"/>
                  </a:moveTo>
                  <a:lnTo>
                    <a:pt x="4443247" y="211556"/>
                  </a:lnTo>
                  <a:lnTo>
                    <a:pt x="4436516" y="211556"/>
                  </a:lnTo>
                  <a:lnTo>
                    <a:pt x="4433798" y="214287"/>
                  </a:lnTo>
                  <a:lnTo>
                    <a:pt x="4433798" y="221018"/>
                  </a:lnTo>
                  <a:lnTo>
                    <a:pt x="4436516" y="223735"/>
                  </a:lnTo>
                  <a:lnTo>
                    <a:pt x="4443247" y="223735"/>
                  </a:lnTo>
                  <a:lnTo>
                    <a:pt x="4445965" y="221018"/>
                  </a:lnTo>
                  <a:lnTo>
                    <a:pt x="4445965" y="214287"/>
                  </a:lnTo>
                  <a:close/>
                </a:path>
                <a:path w="4559934" h="1755775">
                  <a:moveTo>
                    <a:pt x="4447959" y="142481"/>
                  </a:moveTo>
                  <a:lnTo>
                    <a:pt x="4445228" y="139750"/>
                  </a:lnTo>
                  <a:lnTo>
                    <a:pt x="4438510" y="139750"/>
                  </a:lnTo>
                  <a:lnTo>
                    <a:pt x="4435792" y="142481"/>
                  </a:lnTo>
                  <a:lnTo>
                    <a:pt x="4435792" y="149199"/>
                  </a:lnTo>
                  <a:lnTo>
                    <a:pt x="4438510" y="151930"/>
                  </a:lnTo>
                  <a:lnTo>
                    <a:pt x="4445228" y="151930"/>
                  </a:lnTo>
                  <a:lnTo>
                    <a:pt x="4447959" y="149199"/>
                  </a:lnTo>
                  <a:lnTo>
                    <a:pt x="4447959" y="142481"/>
                  </a:lnTo>
                  <a:close/>
                </a:path>
                <a:path w="4559934" h="1755775">
                  <a:moveTo>
                    <a:pt x="4454969" y="238239"/>
                  </a:moveTo>
                  <a:lnTo>
                    <a:pt x="4452251" y="235508"/>
                  </a:lnTo>
                  <a:lnTo>
                    <a:pt x="4445520" y="235508"/>
                  </a:lnTo>
                  <a:lnTo>
                    <a:pt x="4442803" y="238239"/>
                  </a:lnTo>
                  <a:lnTo>
                    <a:pt x="4442803" y="244957"/>
                  </a:lnTo>
                  <a:lnTo>
                    <a:pt x="4445520" y="247688"/>
                  </a:lnTo>
                  <a:lnTo>
                    <a:pt x="4452251" y="247688"/>
                  </a:lnTo>
                  <a:lnTo>
                    <a:pt x="4454969" y="244957"/>
                  </a:lnTo>
                  <a:lnTo>
                    <a:pt x="4454969" y="238239"/>
                  </a:lnTo>
                  <a:close/>
                </a:path>
                <a:path w="4559934" h="1755775">
                  <a:moveTo>
                    <a:pt x="4457700" y="166154"/>
                  </a:moveTo>
                  <a:lnTo>
                    <a:pt x="4454969" y="163436"/>
                  </a:lnTo>
                  <a:lnTo>
                    <a:pt x="4448251" y="163436"/>
                  </a:lnTo>
                  <a:lnTo>
                    <a:pt x="4445520" y="166154"/>
                  </a:lnTo>
                  <a:lnTo>
                    <a:pt x="4445520" y="172885"/>
                  </a:lnTo>
                  <a:lnTo>
                    <a:pt x="4448251" y="175615"/>
                  </a:lnTo>
                  <a:lnTo>
                    <a:pt x="4454969" y="175615"/>
                  </a:lnTo>
                  <a:lnTo>
                    <a:pt x="4457700" y="172885"/>
                  </a:lnTo>
                  <a:lnTo>
                    <a:pt x="4457700" y="166154"/>
                  </a:lnTo>
                  <a:close/>
                </a:path>
                <a:path w="4559934" h="1755775">
                  <a:moveTo>
                    <a:pt x="4463770" y="262293"/>
                  </a:moveTo>
                  <a:lnTo>
                    <a:pt x="4461040" y="259549"/>
                  </a:lnTo>
                  <a:lnTo>
                    <a:pt x="4454322" y="259549"/>
                  </a:lnTo>
                  <a:lnTo>
                    <a:pt x="4451604" y="262293"/>
                  </a:lnTo>
                  <a:lnTo>
                    <a:pt x="4451604" y="269011"/>
                  </a:lnTo>
                  <a:lnTo>
                    <a:pt x="4454322" y="271729"/>
                  </a:lnTo>
                  <a:lnTo>
                    <a:pt x="4461040" y="271729"/>
                  </a:lnTo>
                  <a:lnTo>
                    <a:pt x="4463770" y="269011"/>
                  </a:lnTo>
                  <a:lnTo>
                    <a:pt x="4463770" y="262293"/>
                  </a:lnTo>
                  <a:close/>
                </a:path>
                <a:path w="4559934" h="1755775">
                  <a:moveTo>
                    <a:pt x="4467123" y="189953"/>
                  </a:moveTo>
                  <a:lnTo>
                    <a:pt x="4464393" y="187223"/>
                  </a:lnTo>
                  <a:lnTo>
                    <a:pt x="4457674" y="187223"/>
                  </a:lnTo>
                  <a:lnTo>
                    <a:pt x="4454944" y="189953"/>
                  </a:lnTo>
                  <a:lnTo>
                    <a:pt x="4454944" y="196672"/>
                  </a:lnTo>
                  <a:lnTo>
                    <a:pt x="4457674" y="199402"/>
                  </a:lnTo>
                  <a:lnTo>
                    <a:pt x="4464393" y="199402"/>
                  </a:lnTo>
                  <a:lnTo>
                    <a:pt x="4467123" y="196672"/>
                  </a:lnTo>
                  <a:lnTo>
                    <a:pt x="4467123" y="189953"/>
                  </a:lnTo>
                  <a:close/>
                </a:path>
                <a:path w="4559934" h="1755775">
                  <a:moveTo>
                    <a:pt x="4468787" y="118287"/>
                  </a:moveTo>
                  <a:lnTo>
                    <a:pt x="4466056" y="115557"/>
                  </a:lnTo>
                  <a:lnTo>
                    <a:pt x="4459351" y="115557"/>
                  </a:lnTo>
                  <a:lnTo>
                    <a:pt x="4456620" y="118287"/>
                  </a:lnTo>
                  <a:lnTo>
                    <a:pt x="4456620" y="125018"/>
                  </a:lnTo>
                  <a:lnTo>
                    <a:pt x="4459351" y="127736"/>
                  </a:lnTo>
                  <a:lnTo>
                    <a:pt x="4466056" y="127736"/>
                  </a:lnTo>
                  <a:lnTo>
                    <a:pt x="4468787" y="125018"/>
                  </a:lnTo>
                  <a:lnTo>
                    <a:pt x="4468787" y="118287"/>
                  </a:lnTo>
                  <a:close/>
                </a:path>
                <a:path w="4559934" h="1755775">
                  <a:moveTo>
                    <a:pt x="4472254" y="286423"/>
                  </a:moveTo>
                  <a:lnTo>
                    <a:pt x="4469523" y="283705"/>
                  </a:lnTo>
                  <a:lnTo>
                    <a:pt x="4462805" y="283705"/>
                  </a:lnTo>
                  <a:lnTo>
                    <a:pt x="4460075" y="286423"/>
                  </a:lnTo>
                  <a:lnTo>
                    <a:pt x="4460075" y="293154"/>
                  </a:lnTo>
                  <a:lnTo>
                    <a:pt x="4462805" y="295884"/>
                  </a:lnTo>
                  <a:lnTo>
                    <a:pt x="4469523" y="295884"/>
                  </a:lnTo>
                  <a:lnTo>
                    <a:pt x="4472254" y="293154"/>
                  </a:lnTo>
                  <a:lnTo>
                    <a:pt x="4472254" y="286423"/>
                  </a:lnTo>
                  <a:close/>
                </a:path>
                <a:path w="4559934" h="1755775">
                  <a:moveTo>
                    <a:pt x="4476331" y="213842"/>
                  </a:moveTo>
                  <a:lnTo>
                    <a:pt x="4473600" y="211112"/>
                  </a:lnTo>
                  <a:lnTo>
                    <a:pt x="4466882" y="211112"/>
                  </a:lnTo>
                  <a:lnTo>
                    <a:pt x="4464151" y="213842"/>
                  </a:lnTo>
                  <a:lnTo>
                    <a:pt x="4464151" y="220560"/>
                  </a:lnTo>
                  <a:lnTo>
                    <a:pt x="4466882" y="223278"/>
                  </a:lnTo>
                  <a:lnTo>
                    <a:pt x="4473600" y="223278"/>
                  </a:lnTo>
                  <a:lnTo>
                    <a:pt x="4476331" y="220560"/>
                  </a:lnTo>
                  <a:lnTo>
                    <a:pt x="4476331" y="213842"/>
                  </a:lnTo>
                  <a:close/>
                </a:path>
                <a:path w="4559934" h="1755775">
                  <a:moveTo>
                    <a:pt x="4478629" y="141909"/>
                  </a:moveTo>
                  <a:lnTo>
                    <a:pt x="4475912" y="139179"/>
                  </a:lnTo>
                  <a:lnTo>
                    <a:pt x="4469193" y="139179"/>
                  </a:lnTo>
                  <a:lnTo>
                    <a:pt x="4466463" y="141909"/>
                  </a:lnTo>
                  <a:lnTo>
                    <a:pt x="4466463" y="148640"/>
                  </a:lnTo>
                  <a:lnTo>
                    <a:pt x="4469193" y="151358"/>
                  </a:lnTo>
                  <a:lnTo>
                    <a:pt x="4475912" y="151358"/>
                  </a:lnTo>
                  <a:lnTo>
                    <a:pt x="4478629" y="148640"/>
                  </a:lnTo>
                  <a:lnTo>
                    <a:pt x="4478629" y="141909"/>
                  </a:lnTo>
                  <a:close/>
                </a:path>
                <a:path w="4559934" h="1755775">
                  <a:moveTo>
                    <a:pt x="4480420" y="310680"/>
                  </a:moveTo>
                  <a:lnTo>
                    <a:pt x="4477677" y="307936"/>
                  </a:lnTo>
                  <a:lnTo>
                    <a:pt x="4470971" y="307936"/>
                  </a:lnTo>
                  <a:lnTo>
                    <a:pt x="4468241" y="310680"/>
                  </a:lnTo>
                  <a:lnTo>
                    <a:pt x="4468241" y="317398"/>
                  </a:lnTo>
                  <a:lnTo>
                    <a:pt x="4470971" y="320116"/>
                  </a:lnTo>
                  <a:lnTo>
                    <a:pt x="4477677" y="320116"/>
                  </a:lnTo>
                  <a:lnTo>
                    <a:pt x="4480420" y="317398"/>
                  </a:lnTo>
                  <a:lnTo>
                    <a:pt x="4480420" y="310680"/>
                  </a:lnTo>
                  <a:close/>
                </a:path>
                <a:path w="4559934" h="1755775">
                  <a:moveTo>
                    <a:pt x="4485233" y="237832"/>
                  </a:moveTo>
                  <a:lnTo>
                    <a:pt x="4482516" y="235102"/>
                  </a:lnTo>
                  <a:lnTo>
                    <a:pt x="4475785" y="235102"/>
                  </a:lnTo>
                  <a:lnTo>
                    <a:pt x="4473067" y="237832"/>
                  </a:lnTo>
                  <a:lnTo>
                    <a:pt x="4473067" y="244551"/>
                  </a:lnTo>
                  <a:lnTo>
                    <a:pt x="4475785" y="247281"/>
                  </a:lnTo>
                  <a:lnTo>
                    <a:pt x="4482516" y="247281"/>
                  </a:lnTo>
                  <a:lnTo>
                    <a:pt x="4485233" y="244551"/>
                  </a:lnTo>
                  <a:lnTo>
                    <a:pt x="4485233" y="237832"/>
                  </a:lnTo>
                  <a:close/>
                </a:path>
                <a:path w="4559934" h="1755775">
                  <a:moveTo>
                    <a:pt x="4488180" y="165646"/>
                  </a:moveTo>
                  <a:lnTo>
                    <a:pt x="4485437" y="162915"/>
                  </a:lnTo>
                  <a:lnTo>
                    <a:pt x="4478731" y="162915"/>
                  </a:lnTo>
                  <a:lnTo>
                    <a:pt x="4476000" y="165646"/>
                  </a:lnTo>
                  <a:lnTo>
                    <a:pt x="4476000" y="172364"/>
                  </a:lnTo>
                  <a:lnTo>
                    <a:pt x="4478731" y="175082"/>
                  </a:lnTo>
                  <a:lnTo>
                    <a:pt x="4485437" y="175082"/>
                  </a:lnTo>
                  <a:lnTo>
                    <a:pt x="4488180" y="172364"/>
                  </a:lnTo>
                  <a:lnTo>
                    <a:pt x="4488180" y="165646"/>
                  </a:lnTo>
                  <a:close/>
                </a:path>
                <a:path w="4559934" h="1755775">
                  <a:moveTo>
                    <a:pt x="4488370" y="335000"/>
                  </a:moveTo>
                  <a:lnTo>
                    <a:pt x="4485652" y="332270"/>
                  </a:lnTo>
                  <a:lnTo>
                    <a:pt x="4478934" y="332270"/>
                  </a:lnTo>
                  <a:lnTo>
                    <a:pt x="4476204" y="335000"/>
                  </a:lnTo>
                  <a:lnTo>
                    <a:pt x="4476204" y="341718"/>
                  </a:lnTo>
                  <a:lnTo>
                    <a:pt x="4478934" y="344449"/>
                  </a:lnTo>
                  <a:lnTo>
                    <a:pt x="4485652" y="344449"/>
                  </a:lnTo>
                  <a:lnTo>
                    <a:pt x="4488370" y="341718"/>
                  </a:lnTo>
                  <a:lnTo>
                    <a:pt x="4488370" y="335000"/>
                  </a:lnTo>
                  <a:close/>
                </a:path>
                <a:path w="4559934" h="1755775">
                  <a:moveTo>
                    <a:pt x="4493933" y="261924"/>
                  </a:moveTo>
                  <a:lnTo>
                    <a:pt x="4491202" y="259194"/>
                  </a:lnTo>
                  <a:lnTo>
                    <a:pt x="4484484" y="259194"/>
                  </a:lnTo>
                  <a:lnTo>
                    <a:pt x="4481754" y="261924"/>
                  </a:lnTo>
                  <a:lnTo>
                    <a:pt x="4481754" y="268643"/>
                  </a:lnTo>
                  <a:lnTo>
                    <a:pt x="4484484" y="271373"/>
                  </a:lnTo>
                  <a:lnTo>
                    <a:pt x="4491202" y="271373"/>
                  </a:lnTo>
                  <a:lnTo>
                    <a:pt x="4493933" y="268643"/>
                  </a:lnTo>
                  <a:lnTo>
                    <a:pt x="4493933" y="261924"/>
                  </a:lnTo>
                  <a:close/>
                </a:path>
                <a:path w="4559934" h="1755775">
                  <a:moveTo>
                    <a:pt x="4496117" y="359422"/>
                  </a:moveTo>
                  <a:lnTo>
                    <a:pt x="4493399" y="356679"/>
                  </a:lnTo>
                  <a:lnTo>
                    <a:pt x="4486681" y="356679"/>
                  </a:lnTo>
                  <a:lnTo>
                    <a:pt x="4483951" y="359422"/>
                  </a:lnTo>
                  <a:lnTo>
                    <a:pt x="4483951" y="366141"/>
                  </a:lnTo>
                  <a:lnTo>
                    <a:pt x="4486681" y="368858"/>
                  </a:lnTo>
                  <a:lnTo>
                    <a:pt x="4493399" y="368858"/>
                  </a:lnTo>
                  <a:lnTo>
                    <a:pt x="4496117" y="366141"/>
                  </a:lnTo>
                  <a:lnTo>
                    <a:pt x="4496117" y="359422"/>
                  </a:lnTo>
                  <a:close/>
                </a:path>
                <a:path w="4559934" h="1755775">
                  <a:moveTo>
                    <a:pt x="4497590" y="189471"/>
                  </a:moveTo>
                  <a:lnTo>
                    <a:pt x="4494860" y="186753"/>
                  </a:lnTo>
                  <a:lnTo>
                    <a:pt x="4488142" y="186753"/>
                  </a:lnTo>
                  <a:lnTo>
                    <a:pt x="4485411" y="189471"/>
                  </a:lnTo>
                  <a:lnTo>
                    <a:pt x="4485411" y="196202"/>
                  </a:lnTo>
                  <a:lnTo>
                    <a:pt x="4488142" y="198932"/>
                  </a:lnTo>
                  <a:lnTo>
                    <a:pt x="4494860" y="198932"/>
                  </a:lnTo>
                  <a:lnTo>
                    <a:pt x="4497590" y="196202"/>
                  </a:lnTo>
                  <a:lnTo>
                    <a:pt x="4497590" y="189471"/>
                  </a:lnTo>
                  <a:close/>
                </a:path>
                <a:path w="4559934" h="1755775">
                  <a:moveTo>
                    <a:pt x="4502315" y="286105"/>
                  </a:moveTo>
                  <a:lnTo>
                    <a:pt x="4499572" y="283362"/>
                  </a:lnTo>
                  <a:lnTo>
                    <a:pt x="4492866" y="283362"/>
                  </a:lnTo>
                  <a:lnTo>
                    <a:pt x="4490136" y="286105"/>
                  </a:lnTo>
                  <a:lnTo>
                    <a:pt x="4490136" y="292823"/>
                  </a:lnTo>
                  <a:lnTo>
                    <a:pt x="4492866" y="295541"/>
                  </a:lnTo>
                  <a:lnTo>
                    <a:pt x="4499572" y="295541"/>
                  </a:lnTo>
                  <a:lnTo>
                    <a:pt x="4502315" y="292823"/>
                  </a:lnTo>
                  <a:lnTo>
                    <a:pt x="4502315" y="286105"/>
                  </a:lnTo>
                  <a:close/>
                </a:path>
                <a:path w="4559934" h="1755775">
                  <a:moveTo>
                    <a:pt x="4503458" y="383908"/>
                  </a:moveTo>
                  <a:lnTo>
                    <a:pt x="4500727" y="381190"/>
                  </a:lnTo>
                  <a:lnTo>
                    <a:pt x="4494022" y="381190"/>
                  </a:lnTo>
                  <a:lnTo>
                    <a:pt x="4491279" y="383908"/>
                  </a:lnTo>
                  <a:lnTo>
                    <a:pt x="4491279" y="390639"/>
                  </a:lnTo>
                  <a:lnTo>
                    <a:pt x="4494022" y="393369"/>
                  </a:lnTo>
                  <a:lnTo>
                    <a:pt x="4500727" y="393369"/>
                  </a:lnTo>
                  <a:lnTo>
                    <a:pt x="4503458" y="390639"/>
                  </a:lnTo>
                  <a:lnTo>
                    <a:pt x="4503458" y="383908"/>
                  </a:lnTo>
                  <a:close/>
                </a:path>
                <a:path w="4559934" h="1755775">
                  <a:moveTo>
                    <a:pt x="4506595" y="213410"/>
                  </a:moveTo>
                  <a:lnTo>
                    <a:pt x="4503864" y="210680"/>
                  </a:lnTo>
                  <a:lnTo>
                    <a:pt x="4497146" y="210680"/>
                  </a:lnTo>
                  <a:lnTo>
                    <a:pt x="4494415" y="213410"/>
                  </a:lnTo>
                  <a:lnTo>
                    <a:pt x="4494415" y="220129"/>
                  </a:lnTo>
                  <a:lnTo>
                    <a:pt x="4497146" y="222859"/>
                  </a:lnTo>
                  <a:lnTo>
                    <a:pt x="4503864" y="222859"/>
                  </a:lnTo>
                  <a:lnTo>
                    <a:pt x="4506595" y="220129"/>
                  </a:lnTo>
                  <a:lnTo>
                    <a:pt x="4506595" y="213410"/>
                  </a:lnTo>
                  <a:close/>
                </a:path>
                <a:path w="4559934" h="1755775">
                  <a:moveTo>
                    <a:pt x="4510367" y="310362"/>
                  </a:moveTo>
                  <a:lnTo>
                    <a:pt x="4507636" y="307632"/>
                  </a:lnTo>
                  <a:lnTo>
                    <a:pt x="4500931" y="307632"/>
                  </a:lnTo>
                  <a:lnTo>
                    <a:pt x="4498200" y="310362"/>
                  </a:lnTo>
                  <a:lnTo>
                    <a:pt x="4498200" y="317080"/>
                  </a:lnTo>
                  <a:lnTo>
                    <a:pt x="4500931" y="319811"/>
                  </a:lnTo>
                  <a:lnTo>
                    <a:pt x="4507636" y="319811"/>
                  </a:lnTo>
                  <a:lnTo>
                    <a:pt x="4510367" y="317080"/>
                  </a:lnTo>
                  <a:lnTo>
                    <a:pt x="4510367" y="310362"/>
                  </a:lnTo>
                  <a:close/>
                </a:path>
                <a:path w="4559934" h="1755775">
                  <a:moveTo>
                    <a:pt x="4510671" y="408482"/>
                  </a:moveTo>
                  <a:lnTo>
                    <a:pt x="4507954" y="405765"/>
                  </a:lnTo>
                  <a:lnTo>
                    <a:pt x="4501235" y="405765"/>
                  </a:lnTo>
                  <a:lnTo>
                    <a:pt x="4498505" y="408482"/>
                  </a:lnTo>
                  <a:lnTo>
                    <a:pt x="4498505" y="415213"/>
                  </a:lnTo>
                  <a:lnTo>
                    <a:pt x="4501235" y="417944"/>
                  </a:lnTo>
                  <a:lnTo>
                    <a:pt x="4507954" y="417944"/>
                  </a:lnTo>
                  <a:lnTo>
                    <a:pt x="4510671" y="415213"/>
                  </a:lnTo>
                  <a:lnTo>
                    <a:pt x="4510671" y="408482"/>
                  </a:lnTo>
                  <a:close/>
                </a:path>
                <a:path w="4559934" h="1755775">
                  <a:moveTo>
                    <a:pt x="4515396" y="237426"/>
                  </a:moveTo>
                  <a:lnTo>
                    <a:pt x="4512665" y="234708"/>
                  </a:lnTo>
                  <a:lnTo>
                    <a:pt x="4505960" y="234708"/>
                  </a:lnTo>
                  <a:lnTo>
                    <a:pt x="4503217" y="237426"/>
                  </a:lnTo>
                  <a:lnTo>
                    <a:pt x="4503217" y="244170"/>
                  </a:lnTo>
                  <a:lnTo>
                    <a:pt x="4505960" y="246888"/>
                  </a:lnTo>
                  <a:lnTo>
                    <a:pt x="4512665" y="246888"/>
                  </a:lnTo>
                  <a:lnTo>
                    <a:pt x="4515396" y="244170"/>
                  </a:lnTo>
                  <a:lnTo>
                    <a:pt x="4515396" y="237426"/>
                  </a:lnTo>
                  <a:close/>
                </a:path>
                <a:path w="4559934" h="1755775">
                  <a:moveTo>
                    <a:pt x="4517491" y="433133"/>
                  </a:moveTo>
                  <a:lnTo>
                    <a:pt x="4514761" y="430415"/>
                  </a:lnTo>
                  <a:lnTo>
                    <a:pt x="4508043" y="430415"/>
                  </a:lnTo>
                  <a:lnTo>
                    <a:pt x="4505312" y="433133"/>
                  </a:lnTo>
                  <a:lnTo>
                    <a:pt x="4505312" y="439864"/>
                  </a:lnTo>
                  <a:lnTo>
                    <a:pt x="4508043" y="442582"/>
                  </a:lnTo>
                  <a:lnTo>
                    <a:pt x="4514761" y="442582"/>
                  </a:lnTo>
                  <a:lnTo>
                    <a:pt x="4517491" y="439864"/>
                  </a:lnTo>
                  <a:lnTo>
                    <a:pt x="4517491" y="433133"/>
                  </a:lnTo>
                  <a:close/>
                </a:path>
                <a:path w="4559934" h="1755775">
                  <a:moveTo>
                    <a:pt x="4518215" y="334721"/>
                  </a:moveTo>
                  <a:lnTo>
                    <a:pt x="4515497" y="331990"/>
                  </a:lnTo>
                  <a:lnTo>
                    <a:pt x="4508766" y="331990"/>
                  </a:lnTo>
                  <a:lnTo>
                    <a:pt x="4506036" y="334721"/>
                  </a:lnTo>
                  <a:lnTo>
                    <a:pt x="4506036" y="341452"/>
                  </a:lnTo>
                  <a:lnTo>
                    <a:pt x="4508766" y="344170"/>
                  </a:lnTo>
                  <a:lnTo>
                    <a:pt x="4515497" y="344170"/>
                  </a:lnTo>
                  <a:lnTo>
                    <a:pt x="4518215" y="341452"/>
                  </a:lnTo>
                  <a:lnTo>
                    <a:pt x="4518215" y="334721"/>
                  </a:lnTo>
                  <a:close/>
                </a:path>
                <a:path w="4559934" h="1755775">
                  <a:moveTo>
                    <a:pt x="4523968" y="261556"/>
                  </a:moveTo>
                  <a:lnTo>
                    <a:pt x="4521238" y="258838"/>
                  </a:lnTo>
                  <a:lnTo>
                    <a:pt x="4514532" y="258838"/>
                  </a:lnTo>
                  <a:lnTo>
                    <a:pt x="4511802" y="261556"/>
                  </a:lnTo>
                  <a:lnTo>
                    <a:pt x="4511802" y="268287"/>
                  </a:lnTo>
                  <a:lnTo>
                    <a:pt x="4514532" y="271005"/>
                  </a:lnTo>
                  <a:lnTo>
                    <a:pt x="4521238" y="271005"/>
                  </a:lnTo>
                  <a:lnTo>
                    <a:pt x="4523968" y="268287"/>
                  </a:lnTo>
                  <a:lnTo>
                    <a:pt x="4523968" y="261556"/>
                  </a:lnTo>
                  <a:close/>
                </a:path>
                <a:path w="4559934" h="1755775">
                  <a:moveTo>
                    <a:pt x="4524083" y="457860"/>
                  </a:moveTo>
                  <a:lnTo>
                    <a:pt x="4521339" y="455142"/>
                  </a:lnTo>
                  <a:lnTo>
                    <a:pt x="4514634" y="455142"/>
                  </a:lnTo>
                  <a:lnTo>
                    <a:pt x="4511903" y="457860"/>
                  </a:lnTo>
                  <a:lnTo>
                    <a:pt x="4511903" y="464591"/>
                  </a:lnTo>
                  <a:lnTo>
                    <a:pt x="4514634" y="467321"/>
                  </a:lnTo>
                  <a:lnTo>
                    <a:pt x="4521339" y="467321"/>
                  </a:lnTo>
                  <a:lnTo>
                    <a:pt x="4524083" y="464591"/>
                  </a:lnTo>
                  <a:lnTo>
                    <a:pt x="4524083" y="457860"/>
                  </a:lnTo>
                  <a:close/>
                </a:path>
                <a:path w="4559934" h="1755775">
                  <a:moveTo>
                    <a:pt x="4525861" y="359156"/>
                  </a:moveTo>
                  <a:lnTo>
                    <a:pt x="4523130" y="356438"/>
                  </a:lnTo>
                  <a:lnTo>
                    <a:pt x="4516412" y="356438"/>
                  </a:lnTo>
                  <a:lnTo>
                    <a:pt x="4513681" y="359156"/>
                  </a:lnTo>
                  <a:lnTo>
                    <a:pt x="4513681" y="365887"/>
                  </a:lnTo>
                  <a:lnTo>
                    <a:pt x="4516412" y="368604"/>
                  </a:lnTo>
                  <a:lnTo>
                    <a:pt x="4523130" y="368604"/>
                  </a:lnTo>
                  <a:lnTo>
                    <a:pt x="4525861" y="365887"/>
                  </a:lnTo>
                  <a:lnTo>
                    <a:pt x="4525861" y="359156"/>
                  </a:lnTo>
                  <a:close/>
                </a:path>
                <a:path w="4559934" h="1755775">
                  <a:moveTo>
                    <a:pt x="4530369" y="482663"/>
                  </a:moveTo>
                  <a:lnTo>
                    <a:pt x="4527639" y="479933"/>
                  </a:lnTo>
                  <a:lnTo>
                    <a:pt x="4520920" y="479933"/>
                  </a:lnTo>
                  <a:lnTo>
                    <a:pt x="4518190" y="482663"/>
                  </a:lnTo>
                  <a:lnTo>
                    <a:pt x="4518190" y="489394"/>
                  </a:lnTo>
                  <a:lnTo>
                    <a:pt x="4520920" y="492112"/>
                  </a:lnTo>
                  <a:lnTo>
                    <a:pt x="4527639" y="492112"/>
                  </a:lnTo>
                  <a:lnTo>
                    <a:pt x="4530369" y="489394"/>
                  </a:lnTo>
                  <a:lnTo>
                    <a:pt x="4530369" y="482663"/>
                  </a:lnTo>
                  <a:close/>
                </a:path>
                <a:path w="4559934" h="1755775">
                  <a:moveTo>
                    <a:pt x="4532261" y="285762"/>
                  </a:moveTo>
                  <a:lnTo>
                    <a:pt x="4529518" y="283044"/>
                  </a:lnTo>
                  <a:lnTo>
                    <a:pt x="4522800" y="283044"/>
                  </a:lnTo>
                  <a:lnTo>
                    <a:pt x="4520082" y="285762"/>
                  </a:lnTo>
                  <a:lnTo>
                    <a:pt x="4520082" y="292493"/>
                  </a:lnTo>
                  <a:lnTo>
                    <a:pt x="4522800" y="295224"/>
                  </a:lnTo>
                  <a:lnTo>
                    <a:pt x="4529518" y="295224"/>
                  </a:lnTo>
                  <a:lnTo>
                    <a:pt x="4532261" y="292493"/>
                  </a:lnTo>
                  <a:lnTo>
                    <a:pt x="4532261" y="285762"/>
                  </a:lnTo>
                  <a:close/>
                </a:path>
                <a:path w="4559934" h="1755775">
                  <a:moveTo>
                    <a:pt x="4533189" y="383692"/>
                  </a:moveTo>
                  <a:lnTo>
                    <a:pt x="4530458" y="380961"/>
                  </a:lnTo>
                  <a:lnTo>
                    <a:pt x="4523740" y="380961"/>
                  </a:lnTo>
                  <a:lnTo>
                    <a:pt x="4521009" y="383692"/>
                  </a:lnTo>
                  <a:lnTo>
                    <a:pt x="4521009" y="390410"/>
                  </a:lnTo>
                  <a:lnTo>
                    <a:pt x="4523740" y="393128"/>
                  </a:lnTo>
                  <a:lnTo>
                    <a:pt x="4530458" y="393128"/>
                  </a:lnTo>
                  <a:lnTo>
                    <a:pt x="4533189" y="390410"/>
                  </a:lnTo>
                  <a:lnTo>
                    <a:pt x="4533189" y="383692"/>
                  </a:lnTo>
                  <a:close/>
                </a:path>
                <a:path w="4559934" h="1755775">
                  <a:moveTo>
                    <a:pt x="4536440" y="507542"/>
                  </a:moveTo>
                  <a:lnTo>
                    <a:pt x="4533709" y="504799"/>
                  </a:lnTo>
                  <a:lnTo>
                    <a:pt x="4526991" y="504799"/>
                  </a:lnTo>
                  <a:lnTo>
                    <a:pt x="4524273" y="507542"/>
                  </a:lnTo>
                  <a:lnTo>
                    <a:pt x="4524273" y="514261"/>
                  </a:lnTo>
                  <a:lnTo>
                    <a:pt x="4526991" y="516978"/>
                  </a:lnTo>
                  <a:lnTo>
                    <a:pt x="4533709" y="516978"/>
                  </a:lnTo>
                  <a:lnTo>
                    <a:pt x="4536440" y="514261"/>
                  </a:lnTo>
                  <a:lnTo>
                    <a:pt x="4536440" y="507542"/>
                  </a:lnTo>
                  <a:close/>
                </a:path>
                <a:path w="4559934" h="1755775">
                  <a:moveTo>
                    <a:pt x="4540212" y="408292"/>
                  </a:moveTo>
                  <a:lnTo>
                    <a:pt x="4537481" y="405561"/>
                  </a:lnTo>
                  <a:lnTo>
                    <a:pt x="4530763" y="405561"/>
                  </a:lnTo>
                  <a:lnTo>
                    <a:pt x="4528032" y="408292"/>
                  </a:lnTo>
                  <a:lnTo>
                    <a:pt x="4528032" y="415023"/>
                  </a:lnTo>
                  <a:lnTo>
                    <a:pt x="4530763" y="417741"/>
                  </a:lnTo>
                  <a:lnTo>
                    <a:pt x="4537481" y="417741"/>
                  </a:lnTo>
                  <a:lnTo>
                    <a:pt x="4540212" y="415023"/>
                  </a:lnTo>
                  <a:lnTo>
                    <a:pt x="4540212" y="408292"/>
                  </a:lnTo>
                  <a:close/>
                </a:path>
                <a:path w="4559934" h="1755775">
                  <a:moveTo>
                    <a:pt x="4540313" y="310070"/>
                  </a:moveTo>
                  <a:lnTo>
                    <a:pt x="4537583" y="307340"/>
                  </a:lnTo>
                  <a:lnTo>
                    <a:pt x="4530864" y="307340"/>
                  </a:lnTo>
                  <a:lnTo>
                    <a:pt x="4528147" y="310070"/>
                  </a:lnTo>
                  <a:lnTo>
                    <a:pt x="4528147" y="316788"/>
                  </a:lnTo>
                  <a:lnTo>
                    <a:pt x="4530864" y="319506"/>
                  </a:lnTo>
                  <a:lnTo>
                    <a:pt x="4537583" y="319506"/>
                  </a:lnTo>
                  <a:lnTo>
                    <a:pt x="4540313" y="316788"/>
                  </a:lnTo>
                  <a:lnTo>
                    <a:pt x="4540313" y="310070"/>
                  </a:lnTo>
                  <a:close/>
                </a:path>
                <a:path w="4559934" h="1755775">
                  <a:moveTo>
                    <a:pt x="4542193" y="532485"/>
                  </a:moveTo>
                  <a:lnTo>
                    <a:pt x="4539475" y="529742"/>
                  </a:lnTo>
                  <a:lnTo>
                    <a:pt x="4532744" y="529742"/>
                  </a:lnTo>
                  <a:lnTo>
                    <a:pt x="4530014" y="532485"/>
                  </a:lnTo>
                  <a:lnTo>
                    <a:pt x="4530014" y="539203"/>
                  </a:lnTo>
                  <a:lnTo>
                    <a:pt x="4532744" y="541921"/>
                  </a:lnTo>
                  <a:lnTo>
                    <a:pt x="4539475" y="541921"/>
                  </a:lnTo>
                  <a:lnTo>
                    <a:pt x="4542193" y="539203"/>
                  </a:lnTo>
                  <a:lnTo>
                    <a:pt x="4542193" y="532485"/>
                  </a:lnTo>
                  <a:close/>
                </a:path>
                <a:path w="4559934" h="1755775">
                  <a:moveTo>
                    <a:pt x="4547019" y="432968"/>
                  </a:moveTo>
                  <a:lnTo>
                    <a:pt x="4544288" y="430237"/>
                  </a:lnTo>
                  <a:lnTo>
                    <a:pt x="4537570" y="430237"/>
                  </a:lnTo>
                  <a:lnTo>
                    <a:pt x="4534840" y="432968"/>
                  </a:lnTo>
                  <a:lnTo>
                    <a:pt x="4534840" y="439686"/>
                  </a:lnTo>
                  <a:lnTo>
                    <a:pt x="4537570" y="442417"/>
                  </a:lnTo>
                  <a:lnTo>
                    <a:pt x="4544288" y="442417"/>
                  </a:lnTo>
                  <a:lnTo>
                    <a:pt x="4547019" y="439686"/>
                  </a:lnTo>
                  <a:lnTo>
                    <a:pt x="4547019" y="432968"/>
                  </a:lnTo>
                  <a:close/>
                </a:path>
                <a:path w="4559934" h="1755775">
                  <a:moveTo>
                    <a:pt x="4548073" y="1745818"/>
                  </a:moveTo>
                  <a:lnTo>
                    <a:pt x="4545330" y="1743087"/>
                  </a:lnTo>
                  <a:lnTo>
                    <a:pt x="4538624" y="1743087"/>
                  </a:lnTo>
                  <a:lnTo>
                    <a:pt x="4535894" y="1745818"/>
                  </a:lnTo>
                  <a:lnTo>
                    <a:pt x="4535894" y="1752549"/>
                  </a:lnTo>
                  <a:lnTo>
                    <a:pt x="4538624" y="1755267"/>
                  </a:lnTo>
                  <a:lnTo>
                    <a:pt x="4545330" y="1755267"/>
                  </a:lnTo>
                  <a:lnTo>
                    <a:pt x="4548073" y="1752549"/>
                  </a:lnTo>
                  <a:lnTo>
                    <a:pt x="4548073" y="1745818"/>
                  </a:lnTo>
                  <a:close/>
                </a:path>
                <a:path w="4559934" h="1755775">
                  <a:moveTo>
                    <a:pt x="4548073" y="334454"/>
                  </a:moveTo>
                  <a:lnTo>
                    <a:pt x="4545330" y="331724"/>
                  </a:lnTo>
                  <a:lnTo>
                    <a:pt x="4538624" y="331724"/>
                  </a:lnTo>
                  <a:lnTo>
                    <a:pt x="4535894" y="334454"/>
                  </a:lnTo>
                  <a:lnTo>
                    <a:pt x="4535894" y="341172"/>
                  </a:lnTo>
                  <a:lnTo>
                    <a:pt x="4538624" y="343903"/>
                  </a:lnTo>
                  <a:lnTo>
                    <a:pt x="4545330" y="343903"/>
                  </a:lnTo>
                  <a:lnTo>
                    <a:pt x="4548073" y="341172"/>
                  </a:lnTo>
                  <a:lnTo>
                    <a:pt x="4548073" y="334454"/>
                  </a:lnTo>
                  <a:close/>
                </a:path>
                <a:path w="4559934" h="1755775">
                  <a:moveTo>
                    <a:pt x="4553509" y="457708"/>
                  </a:moveTo>
                  <a:lnTo>
                    <a:pt x="4550778" y="454990"/>
                  </a:lnTo>
                  <a:lnTo>
                    <a:pt x="4544060" y="454990"/>
                  </a:lnTo>
                  <a:lnTo>
                    <a:pt x="4541329" y="457708"/>
                  </a:lnTo>
                  <a:lnTo>
                    <a:pt x="4541329" y="464439"/>
                  </a:lnTo>
                  <a:lnTo>
                    <a:pt x="4544060" y="467156"/>
                  </a:lnTo>
                  <a:lnTo>
                    <a:pt x="4550778" y="467156"/>
                  </a:lnTo>
                  <a:lnTo>
                    <a:pt x="4553509" y="464439"/>
                  </a:lnTo>
                  <a:lnTo>
                    <a:pt x="4553509" y="457708"/>
                  </a:lnTo>
                  <a:close/>
                </a:path>
                <a:path w="4559934" h="1755775">
                  <a:moveTo>
                    <a:pt x="4559693" y="1597748"/>
                  </a:moveTo>
                  <a:lnTo>
                    <a:pt x="4556963" y="1595018"/>
                  </a:lnTo>
                  <a:lnTo>
                    <a:pt x="4550232" y="1595018"/>
                  </a:lnTo>
                  <a:lnTo>
                    <a:pt x="4547514" y="1597748"/>
                  </a:lnTo>
                  <a:lnTo>
                    <a:pt x="4547514" y="1604467"/>
                  </a:lnTo>
                  <a:lnTo>
                    <a:pt x="4550232" y="1607185"/>
                  </a:lnTo>
                  <a:lnTo>
                    <a:pt x="4556963" y="1607185"/>
                  </a:lnTo>
                  <a:lnTo>
                    <a:pt x="4559693" y="1604467"/>
                  </a:lnTo>
                  <a:lnTo>
                    <a:pt x="4559693" y="1597748"/>
                  </a:lnTo>
                  <a:close/>
                </a:path>
                <a:path w="4559934" h="1755775">
                  <a:moveTo>
                    <a:pt x="4559693" y="482549"/>
                  </a:moveTo>
                  <a:lnTo>
                    <a:pt x="4556963" y="479806"/>
                  </a:lnTo>
                  <a:lnTo>
                    <a:pt x="4550232" y="479806"/>
                  </a:lnTo>
                  <a:lnTo>
                    <a:pt x="4547514" y="482549"/>
                  </a:lnTo>
                  <a:lnTo>
                    <a:pt x="4547514" y="489267"/>
                  </a:lnTo>
                  <a:lnTo>
                    <a:pt x="4550232" y="491985"/>
                  </a:lnTo>
                  <a:lnTo>
                    <a:pt x="4556963" y="491985"/>
                  </a:lnTo>
                  <a:lnTo>
                    <a:pt x="4559693" y="489267"/>
                  </a:lnTo>
                  <a:lnTo>
                    <a:pt x="4559693" y="482549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11341100" y="8696902"/>
              <a:ext cx="4715510" cy="1665605"/>
            </a:xfrm>
            <a:custGeom>
              <a:avLst/>
              <a:gdLst/>
              <a:ahLst/>
              <a:cxnLst/>
              <a:rect l="l" t="t" r="r" b="b"/>
              <a:pathLst>
                <a:path w="4715509" h="1665604">
                  <a:moveTo>
                    <a:pt x="12179" y="267906"/>
                  </a:moveTo>
                  <a:lnTo>
                    <a:pt x="9448" y="265176"/>
                  </a:lnTo>
                  <a:lnTo>
                    <a:pt x="2730" y="265176"/>
                  </a:lnTo>
                  <a:lnTo>
                    <a:pt x="0" y="267906"/>
                  </a:lnTo>
                  <a:lnTo>
                    <a:pt x="0" y="274637"/>
                  </a:lnTo>
                  <a:lnTo>
                    <a:pt x="2730" y="277355"/>
                  </a:lnTo>
                  <a:lnTo>
                    <a:pt x="9448" y="277355"/>
                  </a:lnTo>
                  <a:lnTo>
                    <a:pt x="12179" y="274637"/>
                  </a:lnTo>
                  <a:lnTo>
                    <a:pt x="12179" y="267906"/>
                  </a:lnTo>
                  <a:close/>
                </a:path>
                <a:path w="4715509" h="1665604">
                  <a:moveTo>
                    <a:pt x="19189" y="243281"/>
                  </a:moveTo>
                  <a:lnTo>
                    <a:pt x="16459" y="240563"/>
                  </a:lnTo>
                  <a:lnTo>
                    <a:pt x="9740" y="240563"/>
                  </a:lnTo>
                  <a:lnTo>
                    <a:pt x="7023" y="243281"/>
                  </a:lnTo>
                  <a:lnTo>
                    <a:pt x="7023" y="249999"/>
                  </a:lnTo>
                  <a:lnTo>
                    <a:pt x="9740" y="252742"/>
                  </a:lnTo>
                  <a:lnTo>
                    <a:pt x="16459" y="252742"/>
                  </a:lnTo>
                  <a:lnTo>
                    <a:pt x="19189" y="249999"/>
                  </a:lnTo>
                  <a:lnTo>
                    <a:pt x="19189" y="243281"/>
                  </a:lnTo>
                  <a:close/>
                </a:path>
                <a:path w="4715509" h="1665604">
                  <a:moveTo>
                    <a:pt x="26416" y="218732"/>
                  </a:moveTo>
                  <a:lnTo>
                    <a:pt x="23685" y="216014"/>
                  </a:lnTo>
                  <a:lnTo>
                    <a:pt x="16979" y="216014"/>
                  </a:lnTo>
                  <a:lnTo>
                    <a:pt x="14249" y="218732"/>
                  </a:lnTo>
                  <a:lnTo>
                    <a:pt x="14249" y="225475"/>
                  </a:lnTo>
                  <a:lnTo>
                    <a:pt x="16979" y="228193"/>
                  </a:lnTo>
                  <a:lnTo>
                    <a:pt x="23685" y="228193"/>
                  </a:lnTo>
                  <a:lnTo>
                    <a:pt x="26416" y="225475"/>
                  </a:lnTo>
                  <a:lnTo>
                    <a:pt x="26416" y="218732"/>
                  </a:lnTo>
                  <a:close/>
                </a:path>
                <a:path w="4715509" h="1665604">
                  <a:moveTo>
                    <a:pt x="33845" y="194271"/>
                  </a:moveTo>
                  <a:lnTo>
                    <a:pt x="31127" y="191541"/>
                  </a:lnTo>
                  <a:lnTo>
                    <a:pt x="24396" y="191541"/>
                  </a:lnTo>
                  <a:lnTo>
                    <a:pt x="21678" y="194271"/>
                  </a:lnTo>
                  <a:lnTo>
                    <a:pt x="21678" y="201002"/>
                  </a:lnTo>
                  <a:lnTo>
                    <a:pt x="24396" y="203720"/>
                  </a:lnTo>
                  <a:lnTo>
                    <a:pt x="31127" y="203720"/>
                  </a:lnTo>
                  <a:lnTo>
                    <a:pt x="33845" y="201002"/>
                  </a:lnTo>
                  <a:lnTo>
                    <a:pt x="33845" y="194271"/>
                  </a:lnTo>
                  <a:close/>
                </a:path>
                <a:path w="4715509" h="1665604">
                  <a:moveTo>
                    <a:pt x="41605" y="169887"/>
                  </a:moveTo>
                  <a:lnTo>
                    <a:pt x="38874" y="167157"/>
                  </a:lnTo>
                  <a:lnTo>
                    <a:pt x="32156" y="167157"/>
                  </a:lnTo>
                  <a:lnTo>
                    <a:pt x="29425" y="169887"/>
                  </a:lnTo>
                  <a:lnTo>
                    <a:pt x="29425" y="176618"/>
                  </a:lnTo>
                  <a:lnTo>
                    <a:pt x="32156" y="179336"/>
                  </a:lnTo>
                  <a:lnTo>
                    <a:pt x="38874" y="179336"/>
                  </a:lnTo>
                  <a:lnTo>
                    <a:pt x="41605" y="176618"/>
                  </a:lnTo>
                  <a:lnTo>
                    <a:pt x="41605" y="169887"/>
                  </a:lnTo>
                  <a:close/>
                </a:path>
                <a:path w="4715509" h="1665604">
                  <a:moveTo>
                    <a:pt x="45161" y="255790"/>
                  </a:moveTo>
                  <a:lnTo>
                    <a:pt x="42430" y="253060"/>
                  </a:lnTo>
                  <a:lnTo>
                    <a:pt x="35712" y="253060"/>
                  </a:lnTo>
                  <a:lnTo>
                    <a:pt x="32981" y="255790"/>
                  </a:lnTo>
                  <a:lnTo>
                    <a:pt x="32981" y="262521"/>
                  </a:lnTo>
                  <a:lnTo>
                    <a:pt x="35712" y="265239"/>
                  </a:lnTo>
                  <a:lnTo>
                    <a:pt x="42430" y="265239"/>
                  </a:lnTo>
                  <a:lnTo>
                    <a:pt x="45161" y="262521"/>
                  </a:lnTo>
                  <a:lnTo>
                    <a:pt x="45161" y="255790"/>
                  </a:lnTo>
                  <a:close/>
                </a:path>
                <a:path w="4715509" h="1665604">
                  <a:moveTo>
                    <a:pt x="49657" y="145567"/>
                  </a:moveTo>
                  <a:lnTo>
                    <a:pt x="46939" y="142849"/>
                  </a:lnTo>
                  <a:lnTo>
                    <a:pt x="40208" y="142849"/>
                  </a:lnTo>
                  <a:lnTo>
                    <a:pt x="37477" y="145567"/>
                  </a:lnTo>
                  <a:lnTo>
                    <a:pt x="37477" y="152298"/>
                  </a:lnTo>
                  <a:lnTo>
                    <a:pt x="40208" y="155016"/>
                  </a:lnTo>
                  <a:lnTo>
                    <a:pt x="46939" y="155016"/>
                  </a:lnTo>
                  <a:lnTo>
                    <a:pt x="49657" y="152298"/>
                  </a:lnTo>
                  <a:lnTo>
                    <a:pt x="49657" y="145567"/>
                  </a:lnTo>
                  <a:close/>
                </a:path>
                <a:path w="4715509" h="1665604">
                  <a:moveTo>
                    <a:pt x="52374" y="231228"/>
                  </a:moveTo>
                  <a:lnTo>
                    <a:pt x="49657" y="228511"/>
                  </a:lnTo>
                  <a:lnTo>
                    <a:pt x="42938" y="228511"/>
                  </a:lnTo>
                  <a:lnTo>
                    <a:pt x="40208" y="231228"/>
                  </a:lnTo>
                  <a:lnTo>
                    <a:pt x="40208" y="237959"/>
                  </a:lnTo>
                  <a:lnTo>
                    <a:pt x="42938" y="240690"/>
                  </a:lnTo>
                  <a:lnTo>
                    <a:pt x="49657" y="240690"/>
                  </a:lnTo>
                  <a:lnTo>
                    <a:pt x="52374" y="237959"/>
                  </a:lnTo>
                  <a:lnTo>
                    <a:pt x="52374" y="231228"/>
                  </a:lnTo>
                  <a:close/>
                </a:path>
                <a:path w="4715509" h="1665604">
                  <a:moveTo>
                    <a:pt x="57924" y="121361"/>
                  </a:moveTo>
                  <a:lnTo>
                    <a:pt x="55206" y="118630"/>
                  </a:lnTo>
                  <a:lnTo>
                    <a:pt x="48488" y="118630"/>
                  </a:lnTo>
                  <a:lnTo>
                    <a:pt x="45758" y="121361"/>
                  </a:lnTo>
                  <a:lnTo>
                    <a:pt x="45758" y="128079"/>
                  </a:lnTo>
                  <a:lnTo>
                    <a:pt x="48488" y="130797"/>
                  </a:lnTo>
                  <a:lnTo>
                    <a:pt x="55206" y="130797"/>
                  </a:lnTo>
                  <a:lnTo>
                    <a:pt x="57924" y="128079"/>
                  </a:lnTo>
                  <a:lnTo>
                    <a:pt x="57924" y="121361"/>
                  </a:lnTo>
                  <a:close/>
                </a:path>
                <a:path w="4715509" h="1665604">
                  <a:moveTo>
                    <a:pt x="59918" y="206743"/>
                  </a:moveTo>
                  <a:lnTo>
                    <a:pt x="57188" y="204012"/>
                  </a:lnTo>
                  <a:lnTo>
                    <a:pt x="50469" y="204012"/>
                  </a:lnTo>
                  <a:lnTo>
                    <a:pt x="47739" y="206743"/>
                  </a:lnTo>
                  <a:lnTo>
                    <a:pt x="47739" y="213474"/>
                  </a:lnTo>
                  <a:lnTo>
                    <a:pt x="50469" y="216192"/>
                  </a:lnTo>
                  <a:lnTo>
                    <a:pt x="57188" y="216192"/>
                  </a:lnTo>
                  <a:lnTo>
                    <a:pt x="59918" y="213474"/>
                  </a:lnTo>
                  <a:lnTo>
                    <a:pt x="59918" y="206743"/>
                  </a:lnTo>
                  <a:close/>
                </a:path>
                <a:path w="4715509" h="1665604">
                  <a:moveTo>
                    <a:pt x="66408" y="97218"/>
                  </a:moveTo>
                  <a:lnTo>
                    <a:pt x="63690" y="94488"/>
                  </a:lnTo>
                  <a:lnTo>
                    <a:pt x="56959" y="94488"/>
                  </a:lnTo>
                  <a:lnTo>
                    <a:pt x="54229" y="97218"/>
                  </a:lnTo>
                  <a:lnTo>
                    <a:pt x="54229" y="103949"/>
                  </a:lnTo>
                  <a:lnTo>
                    <a:pt x="56959" y="106667"/>
                  </a:lnTo>
                  <a:lnTo>
                    <a:pt x="63690" y="106667"/>
                  </a:lnTo>
                  <a:lnTo>
                    <a:pt x="66408" y="103949"/>
                  </a:lnTo>
                  <a:lnTo>
                    <a:pt x="66408" y="97218"/>
                  </a:lnTo>
                  <a:close/>
                </a:path>
                <a:path w="4715509" h="1665604">
                  <a:moveTo>
                    <a:pt x="67564" y="182346"/>
                  </a:moveTo>
                  <a:lnTo>
                    <a:pt x="64833" y="179616"/>
                  </a:lnTo>
                  <a:lnTo>
                    <a:pt x="58115" y="179616"/>
                  </a:lnTo>
                  <a:lnTo>
                    <a:pt x="55397" y="182346"/>
                  </a:lnTo>
                  <a:lnTo>
                    <a:pt x="55397" y="189064"/>
                  </a:lnTo>
                  <a:lnTo>
                    <a:pt x="58115" y="191795"/>
                  </a:lnTo>
                  <a:lnTo>
                    <a:pt x="64833" y="191795"/>
                  </a:lnTo>
                  <a:lnTo>
                    <a:pt x="67564" y="189064"/>
                  </a:lnTo>
                  <a:lnTo>
                    <a:pt x="67564" y="182346"/>
                  </a:lnTo>
                  <a:close/>
                </a:path>
                <a:path w="4715509" h="1665604">
                  <a:moveTo>
                    <a:pt x="71234" y="268300"/>
                  </a:moveTo>
                  <a:lnTo>
                    <a:pt x="68503" y="265569"/>
                  </a:lnTo>
                  <a:lnTo>
                    <a:pt x="61798" y="265569"/>
                  </a:lnTo>
                  <a:lnTo>
                    <a:pt x="59055" y="268300"/>
                  </a:lnTo>
                  <a:lnTo>
                    <a:pt x="59055" y="275018"/>
                  </a:lnTo>
                  <a:lnTo>
                    <a:pt x="61798" y="277736"/>
                  </a:lnTo>
                  <a:lnTo>
                    <a:pt x="68503" y="277736"/>
                  </a:lnTo>
                  <a:lnTo>
                    <a:pt x="71234" y="275018"/>
                  </a:lnTo>
                  <a:lnTo>
                    <a:pt x="71234" y="268300"/>
                  </a:lnTo>
                  <a:close/>
                </a:path>
                <a:path w="4715509" h="1665604">
                  <a:moveTo>
                    <a:pt x="75222" y="73177"/>
                  </a:moveTo>
                  <a:lnTo>
                    <a:pt x="72478" y="70446"/>
                  </a:lnTo>
                  <a:lnTo>
                    <a:pt x="65760" y="70446"/>
                  </a:lnTo>
                  <a:lnTo>
                    <a:pt x="63042" y="73177"/>
                  </a:lnTo>
                  <a:lnTo>
                    <a:pt x="63042" y="79908"/>
                  </a:lnTo>
                  <a:lnTo>
                    <a:pt x="65760" y="82626"/>
                  </a:lnTo>
                  <a:lnTo>
                    <a:pt x="72478" y="82626"/>
                  </a:lnTo>
                  <a:lnTo>
                    <a:pt x="75222" y="79908"/>
                  </a:lnTo>
                  <a:lnTo>
                    <a:pt x="75222" y="73177"/>
                  </a:lnTo>
                  <a:close/>
                </a:path>
                <a:path w="4715509" h="1665604">
                  <a:moveTo>
                    <a:pt x="75514" y="158026"/>
                  </a:moveTo>
                  <a:lnTo>
                    <a:pt x="72796" y="155295"/>
                  </a:lnTo>
                  <a:lnTo>
                    <a:pt x="66078" y="155295"/>
                  </a:lnTo>
                  <a:lnTo>
                    <a:pt x="63347" y="158026"/>
                  </a:lnTo>
                  <a:lnTo>
                    <a:pt x="63347" y="164744"/>
                  </a:lnTo>
                  <a:lnTo>
                    <a:pt x="66078" y="167474"/>
                  </a:lnTo>
                  <a:lnTo>
                    <a:pt x="72796" y="167474"/>
                  </a:lnTo>
                  <a:lnTo>
                    <a:pt x="75514" y="164744"/>
                  </a:lnTo>
                  <a:lnTo>
                    <a:pt x="75514" y="158026"/>
                  </a:lnTo>
                  <a:close/>
                </a:path>
                <a:path w="4715509" h="1665604">
                  <a:moveTo>
                    <a:pt x="78447" y="243725"/>
                  </a:moveTo>
                  <a:lnTo>
                    <a:pt x="75730" y="240982"/>
                  </a:lnTo>
                  <a:lnTo>
                    <a:pt x="69011" y="240982"/>
                  </a:lnTo>
                  <a:lnTo>
                    <a:pt x="66268" y="243725"/>
                  </a:lnTo>
                  <a:lnTo>
                    <a:pt x="66268" y="250444"/>
                  </a:lnTo>
                  <a:lnTo>
                    <a:pt x="69011" y="253161"/>
                  </a:lnTo>
                  <a:lnTo>
                    <a:pt x="75730" y="253161"/>
                  </a:lnTo>
                  <a:lnTo>
                    <a:pt x="78447" y="250444"/>
                  </a:lnTo>
                  <a:lnTo>
                    <a:pt x="78447" y="243725"/>
                  </a:lnTo>
                  <a:close/>
                </a:path>
                <a:path w="4715509" h="1665604">
                  <a:moveTo>
                    <a:pt x="83794" y="133794"/>
                  </a:moveTo>
                  <a:lnTo>
                    <a:pt x="81064" y="131064"/>
                  </a:lnTo>
                  <a:lnTo>
                    <a:pt x="74345" y="131064"/>
                  </a:lnTo>
                  <a:lnTo>
                    <a:pt x="71615" y="133794"/>
                  </a:lnTo>
                  <a:lnTo>
                    <a:pt x="71615" y="140525"/>
                  </a:lnTo>
                  <a:lnTo>
                    <a:pt x="74345" y="143243"/>
                  </a:lnTo>
                  <a:lnTo>
                    <a:pt x="81064" y="143243"/>
                  </a:lnTo>
                  <a:lnTo>
                    <a:pt x="83794" y="140525"/>
                  </a:lnTo>
                  <a:lnTo>
                    <a:pt x="83794" y="133794"/>
                  </a:lnTo>
                  <a:close/>
                </a:path>
                <a:path w="4715509" h="1665604">
                  <a:moveTo>
                    <a:pt x="84213" y="49225"/>
                  </a:moveTo>
                  <a:lnTo>
                    <a:pt x="81483" y="46507"/>
                  </a:lnTo>
                  <a:lnTo>
                    <a:pt x="74764" y="46507"/>
                  </a:lnTo>
                  <a:lnTo>
                    <a:pt x="72047" y="49225"/>
                  </a:lnTo>
                  <a:lnTo>
                    <a:pt x="72047" y="55956"/>
                  </a:lnTo>
                  <a:lnTo>
                    <a:pt x="74764" y="58674"/>
                  </a:lnTo>
                  <a:lnTo>
                    <a:pt x="81483" y="58674"/>
                  </a:lnTo>
                  <a:lnTo>
                    <a:pt x="84213" y="55956"/>
                  </a:lnTo>
                  <a:lnTo>
                    <a:pt x="84213" y="49225"/>
                  </a:lnTo>
                  <a:close/>
                </a:path>
                <a:path w="4715509" h="1665604">
                  <a:moveTo>
                    <a:pt x="85890" y="219227"/>
                  </a:moveTo>
                  <a:lnTo>
                    <a:pt x="83146" y="216496"/>
                  </a:lnTo>
                  <a:lnTo>
                    <a:pt x="76441" y="216496"/>
                  </a:lnTo>
                  <a:lnTo>
                    <a:pt x="73710" y="219227"/>
                  </a:lnTo>
                  <a:lnTo>
                    <a:pt x="73710" y="225958"/>
                  </a:lnTo>
                  <a:lnTo>
                    <a:pt x="76441" y="228676"/>
                  </a:lnTo>
                  <a:lnTo>
                    <a:pt x="83146" y="228676"/>
                  </a:lnTo>
                  <a:lnTo>
                    <a:pt x="85890" y="225958"/>
                  </a:lnTo>
                  <a:lnTo>
                    <a:pt x="85890" y="219227"/>
                  </a:lnTo>
                  <a:close/>
                </a:path>
                <a:path w="4715509" h="1665604">
                  <a:moveTo>
                    <a:pt x="92278" y="109639"/>
                  </a:moveTo>
                  <a:lnTo>
                    <a:pt x="89547" y="106921"/>
                  </a:lnTo>
                  <a:lnTo>
                    <a:pt x="82829" y="106921"/>
                  </a:lnTo>
                  <a:lnTo>
                    <a:pt x="80111" y="109639"/>
                  </a:lnTo>
                  <a:lnTo>
                    <a:pt x="80111" y="116370"/>
                  </a:lnTo>
                  <a:lnTo>
                    <a:pt x="82829" y="119100"/>
                  </a:lnTo>
                  <a:lnTo>
                    <a:pt x="89547" y="119100"/>
                  </a:lnTo>
                  <a:lnTo>
                    <a:pt x="92278" y="116370"/>
                  </a:lnTo>
                  <a:lnTo>
                    <a:pt x="92278" y="109639"/>
                  </a:lnTo>
                  <a:close/>
                </a:path>
                <a:path w="4715509" h="1665604">
                  <a:moveTo>
                    <a:pt x="93535" y="194805"/>
                  </a:moveTo>
                  <a:lnTo>
                    <a:pt x="90805" y="192074"/>
                  </a:lnTo>
                  <a:lnTo>
                    <a:pt x="84086" y="192074"/>
                  </a:lnTo>
                  <a:lnTo>
                    <a:pt x="81368" y="194805"/>
                  </a:lnTo>
                  <a:lnTo>
                    <a:pt x="81368" y="201536"/>
                  </a:lnTo>
                  <a:lnTo>
                    <a:pt x="84086" y="204254"/>
                  </a:lnTo>
                  <a:lnTo>
                    <a:pt x="90805" y="204254"/>
                  </a:lnTo>
                  <a:lnTo>
                    <a:pt x="93535" y="201536"/>
                  </a:lnTo>
                  <a:lnTo>
                    <a:pt x="93535" y="194805"/>
                  </a:lnTo>
                  <a:close/>
                </a:path>
                <a:path w="4715509" h="1665604">
                  <a:moveTo>
                    <a:pt x="93535" y="25361"/>
                  </a:moveTo>
                  <a:lnTo>
                    <a:pt x="90805" y="22644"/>
                  </a:lnTo>
                  <a:lnTo>
                    <a:pt x="84086" y="22644"/>
                  </a:lnTo>
                  <a:lnTo>
                    <a:pt x="81368" y="25361"/>
                  </a:lnTo>
                  <a:lnTo>
                    <a:pt x="81368" y="32092"/>
                  </a:lnTo>
                  <a:lnTo>
                    <a:pt x="84086" y="34810"/>
                  </a:lnTo>
                  <a:lnTo>
                    <a:pt x="90805" y="34810"/>
                  </a:lnTo>
                  <a:lnTo>
                    <a:pt x="93535" y="32092"/>
                  </a:lnTo>
                  <a:lnTo>
                    <a:pt x="93535" y="25361"/>
                  </a:lnTo>
                  <a:close/>
                </a:path>
                <a:path w="4715509" h="1665604">
                  <a:moveTo>
                    <a:pt x="100965" y="85598"/>
                  </a:moveTo>
                  <a:lnTo>
                    <a:pt x="98247" y="82867"/>
                  </a:lnTo>
                  <a:lnTo>
                    <a:pt x="91516" y="82867"/>
                  </a:lnTo>
                  <a:lnTo>
                    <a:pt x="88798" y="85598"/>
                  </a:lnTo>
                  <a:lnTo>
                    <a:pt x="88798" y="92329"/>
                  </a:lnTo>
                  <a:lnTo>
                    <a:pt x="91516" y="95046"/>
                  </a:lnTo>
                  <a:lnTo>
                    <a:pt x="98247" y="95046"/>
                  </a:lnTo>
                  <a:lnTo>
                    <a:pt x="100965" y="92329"/>
                  </a:lnTo>
                  <a:lnTo>
                    <a:pt x="100965" y="85598"/>
                  </a:lnTo>
                  <a:close/>
                </a:path>
                <a:path w="4715509" h="1665604">
                  <a:moveTo>
                    <a:pt x="101485" y="170472"/>
                  </a:moveTo>
                  <a:lnTo>
                    <a:pt x="98767" y="167754"/>
                  </a:lnTo>
                  <a:lnTo>
                    <a:pt x="92036" y="167754"/>
                  </a:lnTo>
                  <a:lnTo>
                    <a:pt x="89319" y="170472"/>
                  </a:lnTo>
                  <a:lnTo>
                    <a:pt x="89319" y="177215"/>
                  </a:lnTo>
                  <a:lnTo>
                    <a:pt x="92036" y="179933"/>
                  </a:lnTo>
                  <a:lnTo>
                    <a:pt x="98767" y="179933"/>
                  </a:lnTo>
                  <a:lnTo>
                    <a:pt x="101485" y="177215"/>
                  </a:lnTo>
                  <a:lnTo>
                    <a:pt x="101485" y="170472"/>
                  </a:lnTo>
                  <a:close/>
                </a:path>
                <a:path w="4715509" h="1665604">
                  <a:moveTo>
                    <a:pt x="109664" y="146227"/>
                  </a:moveTo>
                  <a:lnTo>
                    <a:pt x="106934" y="143510"/>
                  </a:lnTo>
                  <a:lnTo>
                    <a:pt x="100215" y="143510"/>
                  </a:lnTo>
                  <a:lnTo>
                    <a:pt x="97485" y="146227"/>
                  </a:lnTo>
                  <a:lnTo>
                    <a:pt x="97485" y="152958"/>
                  </a:lnTo>
                  <a:lnTo>
                    <a:pt x="100215" y="155676"/>
                  </a:lnTo>
                  <a:lnTo>
                    <a:pt x="106934" y="155676"/>
                  </a:lnTo>
                  <a:lnTo>
                    <a:pt x="109664" y="152958"/>
                  </a:lnTo>
                  <a:lnTo>
                    <a:pt x="109664" y="146227"/>
                  </a:lnTo>
                  <a:close/>
                </a:path>
                <a:path w="4715509" h="1665604">
                  <a:moveTo>
                    <a:pt x="109982" y="61645"/>
                  </a:moveTo>
                  <a:lnTo>
                    <a:pt x="107251" y="58915"/>
                  </a:lnTo>
                  <a:lnTo>
                    <a:pt x="100520" y="58915"/>
                  </a:lnTo>
                  <a:lnTo>
                    <a:pt x="97802" y="61645"/>
                  </a:lnTo>
                  <a:lnTo>
                    <a:pt x="97802" y="68364"/>
                  </a:lnTo>
                  <a:lnTo>
                    <a:pt x="100520" y="71081"/>
                  </a:lnTo>
                  <a:lnTo>
                    <a:pt x="107251" y="71081"/>
                  </a:lnTo>
                  <a:lnTo>
                    <a:pt x="109982" y="68364"/>
                  </a:lnTo>
                  <a:lnTo>
                    <a:pt x="109982" y="61645"/>
                  </a:lnTo>
                  <a:close/>
                </a:path>
                <a:path w="4715509" h="1665604">
                  <a:moveTo>
                    <a:pt x="118135" y="122085"/>
                  </a:moveTo>
                  <a:lnTo>
                    <a:pt x="115417" y="119341"/>
                  </a:lnTo>
                  <a:lnTo>
                    <a:pt x="108686" y="119341"/>
                  </a:lnTo>
                  <a:lnTo>
                    <a:pt x="105968" y="122085"/>
                  </a:lnTo>
                  <a:lnTo>
                    <a:pt x="105968" y="128803"/>
                  </a:lnTo>
                  <a:lnTo>
                    <a:pt x="108686" y="131521"/>
                  </a:lnTo>
                  <a:lnTo>
                    <a:pt x="115417" y="131521"/>
                  </a:lnTo>
                  <a:lnTo>
                    <a:pt x="118135" y="128803"/>
                  </a:lnTo>
                  <a:lnTo>
                    <a:pt x="118135" y="122085"/>
                  </a:lnTo>
                  <a:close/>
                </a:path>
                <a:path w="4715509" h="1665604">
                  <a:moveTo>
                    <a:pt x="119303" y="37769"/>
                  </a:moveTo>
                  <a:lnTo>
                    <a:pt x="116560" y="35039"/>
                  </a:lnTo>
                  <a:lnTo>
                    <a:pt x="109842" y="35039"/>
                  </a:lnTo>
                  <a:lnTo>
                    <a:pt x="107124" y="37769"/>
                  </a:lnTo>
                  <a:lnTo>
                    <a:pt x="107124" y="44488"/>
                  </a:lnTo>
                  <a:lnTo>
                    <a:pt x="109842" y="47218"/>
                  </a:lnTo>
                  <a:lnTo>
                    <a:pt x="116560" y="47218"/>
                  </a:lnTo>
                  <a:lnTo>
                    <a:pt x="119303" y="44488"/>
                  </a:lnTo>
                  <a:lnTo>
                    <a:pt x="119303" y="37769"/>
                  </a:lnTo>
                  <a:close/>
                </a:path>
                <a:path w="4715509" h="1665604">
                  <a:moveTo>
                    <a:pt x="126822" y="98018"/>
                  </a:moveTo>
                  <a:lnTo>
                    <a:pt x="124104" y="95288"/>
                  </a:lnTo>
                  <a:lnTo>
                    <a:pt x="117386" y="95288"/>
                  </a:lnTo>
                  <a:lnTo>
                    <a:pt x="114655" y="98018"/>
                  </a:lnTo>
                  <a:lnTo>
                    <a:pt x="114655" y="104736"/>
                  </a:lnTo>
                  <a:lnTo>
                    <a:pt x="117386" y="107467"/>
                  </a:lnTo>
                  <a:lnTo>
                    <a:pt x="124104" y="107467"/>
                  </a:lnTo>
                  <a:lnTo>
                    <a:pt x="126822" y="104736"/>
                  </a:lnTo>
                  <a:lnTo>
                    <a:pt x="126822" y="98018"/>
                  </a:lnTo>
                  <a:close/>
                </a:path>
                <a:path w="4715509" h="1665604">
                  <a:moveTo>
                    <a:pt x="135826" y="74053"/>
                  </a:moveTo>
                  <a:lnTo>
                    <a:pt x="133108" y="71323"/>
                  </a:lnTo>
                  <a:lnTo>
                    <a:pt x="126390" y="71323"/>
                  </a:lnTo>
                  <a:lnTo>
                    <a:pt x="123659" y="74053"/>
                  </a:lnTo>
                  <a:lnTo>
                    <a:pt x="123659" y="80772"/>
                  </a:lnTo>
                  <a:lnTo>
                    <a:pt x="126390" y="83489"/>
                  </a:lnTo>
                  <a:lnTo>
                    <a:pt x="133108" y="83489"/>
                  </a:lnTo>
                  <a:lnTo>
                    <a:pt x="135826" y="80772"/>
                  </a:lnTo>
                  <a:lnTo>
                    <a:pt x="135826" y="74053"/>
                  </a:lnTo>
                  <a:close/>
                </a:path>
                <a:path w="4715509" h="1665604">
                  <a:moveTo>
                    <a:pt x="145046" y="50165"/>
                  </a:moveTo>
                  <a:lnTo>
                    <a:pt x="142316" y="47447"/>
                  </a:lnTo>
                  <a:lnTo>
                    <a:pt x="135597" y="47447"/>
                  </a:lnTo>
                  <a:lnTo>
                    <a:pt x="132867" y="50165"/>
                  </a:lnTo>
                  <a:lnTo>
                    <a:pt x="132867" y="56896"/>
                  </a:lnTo>
                  <a:lnTo>
                    <a:pt x="135597" y="59626"/>
                  </a:lnTo>
                  <a:lnTo>
                    <a:pt x="142316" y="59626"/>
                  </a:lnTo>
                  <a:lnTo>
                    <a:pt x="145046" y="56896"/>
                  </a:lnTo>
                  <a:lnTo>
                    <a:pt x="145046" y="50165"/>
                  </a:lnTo>
                  <a:close/>
                </a:path>
                <a:path w="4715509" h="1665604">
                  <a:moveTo>
                    <a:pt x="4584700" y="2717"/>
                  </a:moveTo>
                  <a:lnTo>
                    <a:pt x="4581982" y="0"/>
                  </a:lnTo>
                  <a:lnTo>
                    <a:pt x="4575251" y="0"/>
                  </a:lnTo>
                  <a:lnTo>
                    <a:pt x="4572520" y="2717"/>
                  </a:lnTo>
                  <a:lnTo>
                    <a:pt x="4572520" y="9448"/>
                  </a:lnTo>
                  <a:lnTo>
                    <a:pt x="4575251" y="12179"/>
                  </a:lnTo>
                  <a:lnTo>
                    <a:pt x="4581982" y="12179"/>
                  </a:lnTo>
                  <a:lnTo>
                    <a:pt x="4584700" y="9448"/>
                  </a:lnTo>
                  <a:lnTo>
                    <a:pt x="4584700" y="2717"/>
                  </a:lnTo>
                  <a:close/>
                </a:path>
                <a:path w="4715509" h="1665604">
                  <a:moveTo>
                    <a:pt x="4594453" y="26403"/>
                  </a:moveTo>
                  <a:lnTo>
                    <a:pt x="4591723" y="23660"/>
                  </a:lnTo>
                  <a:lnTo>
                    <a:pt x="4585005" y="23660"/>
                  </a:lnTo>
                  <a:lnTo>
                    <a:pt x="4582274" y="26403"/>
                  </a:lnTo>
                  <a:lnTo>
                    <a:pt x="4582274" y="33121"/>
                  </a:lnTo>
                  <a:lnTo>
                    <a:pt x="4585005" y="35839"/>
                  </a:lnTo>
                  <a:lnTo>
                    <a:pt x="4591723" y="35839"/>
                  </a:lnTo>
                  <a:lnTo>
                    <a:pt x="4594453" y="33121"/>
                  </a:lnTo>
                  <a:lnTo>
                    <a:pt x="4594453" y="26403"/>
                  </a:lnTo>
                  <a:close/>
                </a:path>
                <a:path w="4715509" h="1665604">
                  <a:moveTo>
                    <a:pt x="4603877" y="50165"/>
                  </a:moveTo>
                  <a:lnTo>
                    <a:pt x="4601146" y="47447"/>
                  </a:lnTo>
                  <a:lnTo>
                    <a:pt x="4594415" y="47447"/>
                  </a:lnTo>
                  <a:lnTo>
                    <a:pt x="4591697" y="50165"/>
                  </a:lnTo>
                  <a:lnTo>
                    <a:pt x="4591697" y="56896"/>
                  </a:lnTo>
                  <a:lnTo>
                    <a:pt x="4594415" y="59626"/>
                  </a:lnTo>
                  <a:lnTo>
                    <a:pt x="4601146" y="59626"/>
                  </a:lnTo>
                  <a:lnTo>
                    <a:pt x="4603877" y="56896"/>
                  </a:lnTo>
                  <a:lnTo>
                    <a:pt x="4603877" y="50165"/>
                  </a:lnTo>
                  <a:close/>
                </a:path>
                <a:path w="4715509" h="1665604">
                  <a:moveTo>
                    <a:pt x="4613084" y="74053"/>
                  </a:moveTo>
                  <a:lnTo>
                    <a:pt x="4610354" y="71323"/>
                  </a:lnTo>
                  <a:lnTo>
                    <a:pt x="4603635" y="71323"/>
                  </a:lnTo>
                  <a:lnTo>
                    <a:pt x="4600905" y="74053"/>
                  </a:lnTo>
                  <a:lnTo>
                    <a:pt x="4600905" y="80772"/>
                  </a:lnTo>
                  <a:lnTo>
                    <a:pt x="4603635" y="83489"/>
                  </a:lnTo>
                  <a:lnTo>
                    <a:pt x="4610354" y="83489"/>
                  </a:lnTo>
                  <a:lnTo>
                    <a:pt x="4613084" y="80772"/>
                  </a:lnTo>
                  <a:lnTo>
                    <a:pt x="4613084" y="74053"/>
                  </a:lnTo>
                  <a:close/>
                </a:path>
                <a:path w="4715509" h="1665604">
                  <a:moveTo>
                    <a:pt x="4622089" y="98018"/>
                  </a:moveTo>
                  <a:lnTo>
                    <a:pt x="4619358" y="95288"/>
                  </a:lnTo>
                  <a:lnTo>
                    <a:pt x="4612640" y="95288"/>
                  </a:lnTo>
                  <a:lnTo>
                    <a:pt x="4609922" y="98018"/>
                  </a:lnTo>
                  <a:lnTo>
                    <a:pt x="4609922" y="104736"/>
                  </a:lnTo>
                  <a:lnTo>
                    <a:pt x="4612640" y="107467"/>
                  </a:lnTo>
                  <a:lnTo>
                    <a:pt x="4619358" y="107467"/>
                  </a:lnTo>
                  <a:lnTo>
                    <a:pt x="4622089" y="104736"/>
                  </a:lnTo>
                  <a:lnTo>
                    <a:pt x="4622089" y="98018"/>
                  </a:lnTo>
                  <a:close/>
                </a:path>
                <a:path w="4715509" h="1665604">
                  <a:moveTo>
                    <a:pt x="4624921" y="25869"/>
                  </a:moveTo>
                  <a:lnTo>
                    <a:pt x="4622190" y="23152"/>
                  </a:lnTo>
                  <a:lnTo>
                    <a:pt x="4615459" y="23152"/>
                  </a:lnTo>
                  <a:lnTo>
                    <a:pt x="4612741" y="25869"/>
                  </a:lnTo>
                  <a:lnTo>
                    <a:pt x="4612741" y="32600"/>
                  </a:lnTo>
                  <a:lnTo>
                    <a:pt x="4615459" y="35331"/>
                  </a:lnTo>
                  <a:lnTo>
                    <a:pt x="4622190" y="35331"/>
                  </a:lnTo>
                  <a:lnTo>
                    <a:pt x="4624921" y="32600"/>
                  </a:lnTo>
                  <a:lnTo>
                    <a:pt x="4624921" y="25869"/>
                  </a:lnTo>
                  <a:close/>
                </a:path>
                <a:path w="4715509" h="1665604">
                  <a:moveTo>
                    <a:pt x="4630775" y="122085"/>
                  </a:moveTo>
                  <a:lnTo>
                    <a:pt x="4628058" y="119341"/>
                  </a:lnTo>
                  <a:lnTo>
                    <a:pt x="4621327" y="119341"/>
                  </a:lnTo>
                  <a:lnTo>
                    <a:pt x="4618596" y="122085"/>
                  </a:lnTo>
                  <a:lnTo>
                    <a:pt x="4618596" y="128803"/>
                  </a:lnTo>
                  <a:lnTo>
                    <a:pt x="4621327" y="131521"/>
                  </a:lnTo>
                  <a:lnTo>
                    <a:pt x="4628058" y="131521"/>
                  </a:lnTo>
                  <a:lnTo>
                    <a:pt x="4630775" y="128803"/>
                  </a:lnTo>
                  <a:lnTo>
                    <a:pt x="4630775" y="122085"/>
                  </a:lnTo>
                  <a:close/>
                </a:path>
                <a:path w="4715509" h="1665604">
                  <a:moveTo>
                    <a:pt x="4633303" y="219481"/>
                  </a:moveTo>
                  <a:lnTo>
                    <a:pt x="4630559" y="216750"/>
                  </a:lnTo>
                  <a:lnTo>
                    <a:pt x="4623854" y="216750"/>
                  </a:lnTo>
                  <a:lnTo>
                    <a:pt x="4621123" y="219481"/>
                  </a:lnTo>
                  <a:lnTo>
                    <a:pt x="4621123" y="226199"/>
                  </a:lnTo>
                  <a:lnTo>
                    <a:pt x="4623854" y="228930"/>
                  </a:lnTo>
                  <a:lnTo>
                    <a:pt x="4630559" y="228930"/>
                  </a:lnTo>
                  <a:lnTo>
                    <a:pt x="4633303" y="226199"/>
                  </a:lnTo>
                  <a:lnTo>
                    <a:pt x="4633303" y="219481"/>
                  </a:lnTo>
                  <a:close/>
                </a:path>
                <a:path w="4715509" h="1665604">
                  <a:moveTo>
                    <a:pt x="4634331" y="49682"/>
                  </a:moveTo>
                  <a:lnTo>
                    <a:pt x="4631601" y="46964"/>
                  </a:lnTo>
                  <a:lnTo>
                    <a:pt x="4624895" y="46964"/>
                  </a:lnTo>
                  <a:lnTo>
                    <a:pt x="4622152" y="49682"/>
                  </a:lnTo>
                  <a:lnTo>
                    <a:pt x="4622152" y="56413"/>
                  </a:lnTo>
                  <a:lnTo>
                    <a:pt x="4624895" y="59143"/>
                  </a:lnTo>
                  <a:lnTo>
                    <a:pt x="4631601" y="59143"/>
                  </a:lnTo>
                  <a:lnTo>
                    <a:pt x="4634331" y="56413"/>
                  </a:lnTo>
                  <a:lnTo>
                    <a:pt x="4634331" y="49682"/>
                  </a:lnTo>
                  <a:close/>
                </a:path>
                <a:path w="4715509" h="1665604">
                  <a:moveTo>
                    <a:pt x="4639272" y="146227"/>
                  </a:moveTo>
                  <a:lnTo>
                    <a:pt x="4636528" y="143510"/>
                  </a:lnTo>
                  <a:lnTo>
                    <a:pt x="4629823" y="143510"/>
                  </a:lnTo>
                  <a:lnTo>
                    <a:pt x="4627092" y="146227"/>
                  </a:lnTo>
                  <a:lnTo>
                    <a:pt x="4627092" y="152958"/>
                  </a:lnTo>
                  <a:lnTo>
                    <a:pt x="4629823" y="155676"/>
                  </a:lnTo>
                  <a:lnTo>
                    <a:pt x="4636528" y="155676"/>
                  </a:lnTo>
                  <a:lnTo>
                    <a:pt x="4639272" y="152958"/>
                  </a:lnTo>
                  <a:lnTo>
                    <a:pt x="4639272" y="146227"/>
                  </a:lnTo>
                  <a:close/>
                </a:path>
                <a:path w="4715509" h="1665604">
                  <a:moveTo>
                    <a:pt x="4640821" y="243954"/>
                  </a:moveTo>
                  <a:lnTo>
                    <a:pt x="4638103" y="241223"/>
                  </a:lnTo>
                  <a:lnTo>
                    <a:pt x="4631385" y="241223"/>
                  </a:lnTo>
                  <a:lnTo>
                    <a:pt x="4628642" y="243954"/>
                  </a:lnTo>
                  <a:lnTo>
                    <a:pt x="4628642" y="250672"/>
                  </a:lnTo>
                  <a:lnTo>
                    <a:pt x="4631385" y="253390"/>
                  </a:lnTo>
                  <a:lnTo>
                    <a:pt x="4638103" y="253390"/>
                  </a:lnTo>
                  <a:lnTo>
                    <a:pt x="4640821" y="250672"/>
                  </a:lnTo>
                  <a:lnTo>
                    <a:pt x="4640821" y="243954"/>
                  </a:lnTo>
                  <a:close/>
                </a:path>
                <a:path w="4715509" h="1665604">
                  <a:moveTo>
                    <a:pt x="4643450" y="73596"/>
                  </a:moveTo>
                  <a:lnTo>
                    <a:pt x="4640719" y="70878"/>
                  </a:lnTo>
                  <a:lnTo>
                    <a:pt x="4634014" y="70878"/>
                  </a:lnTo>
                  <a:lnTo>
                    <a:pt x="4631271" y="73596"/>
                  </a:lnTo>
                  <a:lnTo>
                    <a:pt x="4631271" y="80327"/>
                  </a:lnTo>
                  <a:lnTo>
                    <a:pt x="4634014" y="83058"/>
                  </a:lnTo>
                  <a:lnTo>
                    <a:pt x="4640719" y="83058"/>
                  </a:lnTo>
                  <a:lnTo>
                    <a:pt x="4643450" y="80327"/>
                  </a:lnTo>
                  <a:lnTo>
                    <a:pt x="4643450" y="73596"/>
                  </a:lnTo>
                  <a:close/>
                </a:path>
                <a:path w="4715509" h="1665604">
                  <a:moveTo>
                    <a:pt x="4647425" y="170472"/>
                  </a:moveTo>
                  <a:lnTo>
                    <a:pt x="4644695" y="167754"/>
                  </a:lnTo>
                  <a:lnTo>
                    <a:pt x="4637976" y="167754"/>
                  </a:lnTo>
                  <a:lnTo>
                    <a:pt x="4635246" y="170472"/>
                  </a:lnTo>
                  <a:lnTo>
                    <a:pt x="4635246" y="177215"/>
                  </a:lnTo>
                  <a:lnTo>
                    <a:pt x="4637976" y="179933"/>
                  </a:lnTo>
                  <a:lnTo>
                    <a:pt x="4644695" y="179933"/>
                  </a:lnTo>
                  <a:lnTo>
                    <a:pt x="4647425" y="177215"/>
                  </a:lnTo>
                  <a:lnTo>
                    <a:pt x="4647425" y="170472"/>
                  </a:lnTo>
                  <a:close/>
                </a:path>
                <a:path w="4715509" h="1665604">
                  <a:moveTo>
                    <a:pt x="4648060" y="268490"/>
                  </a:moveTo>
                  <a:lnTo>
                    <a:pt x="4645330" y="265772"/>
                  </a:lnTo>
                  <a:lnTo>
                    <a:pt x="4638611" y="265772"/>
                  </a:lnTo>
                  <a:lnTo>
                    <a:pt x="4635881" y="268490"/>
                  </a:lnTo>
                  <a:lnTo>
                    <a:pt x="4635881" y="275234"/>
                  </a:lnTo>
                  <a:lnTo>
                    <a:pt x="4638611" y="277952"/>
                  </a:lnTo>
                  <a:lnTo>
                    <a:pt x="4645330" y="277952"/>
                  </a:lnTo>
                  <a:lnTo>
                    <a:pt x="4648060" y="275234"/>
                  </a:lnTo>
                  <a:lnTo>
                    <a:pt x="4648060" y="268490"/>
                  </a:lnTo>
                  <a:close/>
                </a:path>
                <a:path w="4715509" h="1665604">
                  <a:moveTo>
                    <a:pt x="4652251" y="97612"/>
                  </a:moveTo>
                  <a:lnTo>
                    <a:pt x="4649521" y="94881"/>
                  </a:lnTo>
                  <a:lnTo>
                    <a:pt x="4642802" y="94881"/>
                  </a:lnTo>
                  <a:lnTo>
                    <a:pt x="4640072" y="97612"/>
                  </a:lnTo>
                  <a:lnTo>
                    <a:pt x="4640072" y="104330"/>
                  </a:lnTo>
                  <a:lnTo>
                    <a:pt x="4642802" y="107061"/>
                  </a:lnTo>
                  <a:lnTo>
                    <a:pt x="4649521" y="107061"/>
                  </a:lnTo>
                  <a:lnTo>
                    <a:pt x="4652251" y="104330"/>
                  </a:lnTo>
                  <a:lnTo>
                    <a:pt x="4652251" y="97612"/>
                  </a:lnTo>
                  <a:close/>
                </a:path>
                <a:path w="4715509" h="1665604">
                  <a:moveTo>
                    <a:pt x="4654956" y="293128"/>
                  </a:moveTo>
                  <a:lnTo>
                    <a:pt x="4652226" y="290398"/>
                  </a:lnTo>
                  <a:lnTo>
                    <a:pt x="4645520" y="290398"/>
                  </a:lnTo>
                  <a:lnTo>
                    <a:pt x="4642790" y="293128"/>
                  </a:lnTo>
                  <a:lnTo>
                    <a:pt x="4642790" y="299859"/>
                  </a:lnTo>
                  <a:lnTo>
                    <a:pt x="4645520" y="302577"/>
                  </a:lnTo>
                  <a:lnTo>
                    <a:pt x="4652226" y="302577"/>
                  </a:lnTo>
                  <a:lnTo>
                    <a:pt x="4654956" y="299859"/>
                  </a:lnTo>
                  <a:lnTo>
                    <a:pt x="4654956" y="293128"/>
                  </a:lnTo>
                  <a:close/>
                </a:path>
                <a:path w="4715509" h="1665604">
                  <a:moveTo>
                    <a:pt x="4655375" y="194805"/>
                  </a:moveTo>
                  <a:lnTo>
                    <a:pt x="4652657" y="192074"/>
                  </a:lnTo>
                  <a:lnTo>
                    <a:pt x="4645939" y="192074"/>
                  </a:lnTo>
                  <a:lnTo>
                    <a:pt x="4643209" y="194805"/>
                  </a:lnTo>
                  <a:lnTo>
                    <a:pt x="4643209" y="201536"/>
                  </a:lnTo>
                  <a:lnTo>
                    <a:pt x="4645939" y="204254"/>
                  </a:lnTo>
                  <a:lnTo>
                    <a:pt x="4652657" y="204254"/>
                  </a:lnTo>
                  <a:lnTo>
                    <a:pt x="4655375" y="201536"/>
                  </a:lnTo>
                  <a:lnTo>
                    <a:pt x="4655375" y="194805"/>
                  </a:lnTo>
                  <a:close/>
                </a:path>
                <a:path w="4715509" h="1665604">
                  <a:moveTo>
                    <a:pt x="4655375" y="25361"/>
                  </a:moveTo>
                  <a:lnTo>
                    <a:pt x="4652645" y="22644"/>
                  </a:lnTo>
                  <a:lnTo>
                    <a:pt x="4645939" y="22644"/>
                  </a:lnTo>
                  <a:lnTo>
                    <a:pt x="4643209" y="25361"/>
                  </a:lnTo>
                  <a:lnTo>
                    <a:pt x="4643209" y="32092"/>
                  </a:lnTo>
                  <a:lnTo>
                    <a:pt x="4645939" y="34810"/>
                  </a:lnTo>
                  <a:lnTo>
                    <a:pt x="4652645" y="34810"/>
                  </a:lnTo>
                  <a:lnTo>
                    <a:pt x="4655375" y="32092"/>
                  </a:lnTo>
                  <a:lnTo>
                    <a:pt x="4655375" y="25361"/>
                  </a:lnTo>
                  <a:close/>
                </a:path>
                <a:path w="4715509" h="1665604">
                  <a:moveTo>
                    <a:pt x="4660925" y="121716"/>
                  </a:moveTo>
                  <a:lnTo>
                    <a:pt x="4658195" y="118986"/>
                  </a:lnTo>
                  <a:lnTo>
                    <a:pt x="4651489" y="118986"/>
                  </a:lnTo>
                  <a:lnTo>
                    <a:pt x="4648746" y="121716"/>
                  </a:lnTo>
                  <a:lnTo>
                    <a:pt x="4648746" y="128435"/>
                  </a:lnTo>
                  <a:lnTo>
                    <a:pt x="4651489" y="131165"/>
                  </a:lnTo>
                  <a:lnTo>
                    <a:pt x="4658195" y="131165"/>
                  </a:lnTo>
                  <a:lnTo>
                    <a:pt x="4660925" y="128435"/>
                  </a:lnTo>
                  <a:lnTo>
                    <a:pt x="4660925" y="121716"/>
                  </a:lnTo>
                  <a:close/>
                </a:path>
                <a:path w="4715509" h="1665604">
                  <a:moveTo>
                    <a:pt x="4663033" y="1631099"/>
                  </a:moveTo>
                  <a:lnTo>
                    <a:pt x="4660303" y="1628381"/>
                  </a:lnTo>
                  <a:lnTo>
                    <a:pt x="4653585" y="1628381"/>
                  </a:lnTo>
                  <a:lnTo>
                    <a:pt x="4650854" y="1631099"/>
                  </a:lnTo>
                  <a:lnTo>
                    <a:pt x="4650854" y="1637817"/>
                  </a:lnTo>
                  <a:lnTo>
                    <a:pt x="4653585" y="1640560"/>
                  </a:lnTo>
                  <a:lnTo>
                    <a:pt x="4660303" y="1640560"/>
                  </a:lnTo>
                  <a:lnTo>
                    <a:pt x="4663033" y="1637817"/>
                  </a:lnTo>
                  <a:lnTo>
                    <a:pt x="4663033" y="1631099"/>
                  </a:lnTo>
                  <a:close/>
                </a:path>
                <a:path w="4715509" h="1665604">
                  <a:moveTo>
                    <a:pt x="4663033" y="219227"/>
                  </a:moveTo>
                  <a:lnTo>
                    <a:pt x="4660303" y="216496"/>
                  </a:lnTo>
                  <a:lnTo>
                    <a:pt x="4653585" y="216496"/>
                  </a:lnTo>
                  <a:lnTo>
                    <a:pt x="4650854" y="219227"/>
                  </a:lnTo>
                  <a:lnTo>
                    <a:pt x="4650854" y="225958"/>
                  </a:lnTo>
                  <a:lnTo>
                    <a:pt x="4653585" y="228676"/>
                  </a:lnTo>
                  <a:lnTo>
                    <a:pt x="4660303" y="228676"/>
                  </a:lnTo>
                  <a:lnTo>
                    <a:pt x="4663033" y="225958"/>
                  </a:lnTo>
                  <a:lnTo>
                    <a:pt x="4663033" y="219227"/>
                  </a:lnTo>
                  <a:close/>
                </a:path>
                <a:path w="4715509" h="1665604">
                  <a:moveTo>
                    <a:pt x="4664697" y="49225"/>
                  </a:moveTo>
                  <a:lnTo>
                    <a:pt x="4661979" y="46507"/>
                  </a:lnTo>
                  <a:lnTo>
                    <a:pt x="4655248" y="46507"/>
                  </a:lnTo>
                  <a:lnTo>
                    <a:pt x="4652530" y="49225"/>
                  </a:lnTo>
                  <a:lnTo>
                    <a:pt x="4652530" y="55956"/>
                  </a:lnTo>
                  <a:lnTo>
                    <a:pt x="4655248" y="58674"/>
                  </a:lnTo>
                  <a:lnTo>
                    <a:pt x="4661979" y="58674"/>
                  </a:lnTo>
                  <a:lnTo>
                    <a:pt x="4664697" y="55956"/>
                  </a:lnTo>
                  <a:lnTo>
                    <a:pt x="4664697" y="49225"/>
                  </a:lnTo>
                  <a:close/>
                </a:path>
                <a:path w="4715509" h="1665604">
                  <a:moveTo>
                    <a:pt x="4669307" y="145897"/>
                  </a:moveTo>
                  <a:lnTo>
                    <a:pt x="4666589" y="143167"/>
                  </a:lnTo>
                  <a:lnTo>
                    <a:pt x="4659858" y="143167"/>
                  </a:lnTo>
                  <a:lnTo>
                    <a:pt x="4657141" y="145897"/>
                  </a:lnTo>
                  <a:lnTo>
                    <a:pt x="4657141" y="152628"/>
                  </a:lnTo>
                  <a:lnTo>
                    <a:pt x="4659858" y="155346"/>
                  </a:lnTo>
                  <a:lnTo>
                    <a:pt x="4666589" y="155346"/>
                  </a:lnTo>
                  <a:lnTo>
                    <a:pt x="4669307" y="152628"/>
                  </a:lnTo>
                  <a:lnTo>
                    <a:pt x="4669307" y="145897"/>
                  </a:lnTo>
                  <a:close/>
                </a:path>
                <a:path w="4715509" h="1665604">
                  <a:moveTo>
                    <a:pt x="4670463" y="243725"/>
                  </a:moveTo>
                  <a:lnTo>
                    <a:pt x="4667732" y="240982"/>
                  </a:lnTo>
                  <a:lnTo>
                    <a:pt x="4661014" y="240982"/>
                  </a:lnTo>
                  <a:lnTo>
                    <a:pt x="4658296" y="243725"/>
                  </a:lnTo>
                  <a:lnTo>
                    <a:pt x="4658296" y="250444"/>
                  </a:lnTo>
                  <a:lnTo>
                    <a:pt x="4661014" y="253161"/>
                  </a:lnTo>
                  <a:lnTo>
                    <a:pt x="4667732" y="253161"/>
                  </a:lnTo>
                  <a:lnTo>
                    <a:pt x="4670463" y="250444"/>
                  </a:lnTo>
                  <a:lnTo>
                    <a:pt x="4670463" y="243725"/>
                  </a:lnTo>
                  <a:close/>
                </a:path>
                <a:path w="4715509" h="1665604">
                  <a:moveTo>
                    <a:pt x="4673701" y="73177"/>
                  </a:moveTo>
                  <a:lnTo>
                    <a:pt x="4670984" y="70446"/>
                  </a:lnTo>
                  <a:lnTo>
                    <a:pt x="4664265" y="70446"/>
                  </a:lnTo>
                  <a:lnTo>
                    <a:pt x="4661522" y="73177"/>
                  </a:lnTo>
                  <a:lnTo>
                    <a:pt x="4661522" y="79908"/>
                  </a:lnTo>
                  <a:lnTo>
                    <a:pt x="4664265" y="82626"/>
                  </a:lnTo>
                  <a:lnTo>
                    <a:pt x="4670984" y="82626"/>
                  </a:lnTo>
                  <a:lnTo>
                    <a:pt x="4673701" y="79908"/>
                  </a:lnTo>
                  <a:lnTo>
                    <a:pt x="4673701" y="73177"/>
                  </a:lnTo>
                  <a:close/>
                </a:path>
                <a:path w="4715509" h="1665604">
                  <a:moveTo>
                    <a:pt x="4677372" y="170180"/>
                  </a:moveTo>
                  <a:lnTo>
                    <a:pt x="4674641" y="167436"/>
                  </a:lnTo>
                  <a:lnTo>
                    <a:pt x="4667923" y="167436"/>
                  </a:lnTo>
                  <a:lnTo>
                    <a:pt x="4665205" y="170180"/>
                  </a:lnTo>
                  <a:lnTo>
                    <a:pt x="4665205" y="176898"/>
                  </a:lnTo>
                  <a:lnTo>
                    <a:pt x="4667923" y="179616"/>
                  </a:lnTo>
                  <a:lnTo>
                    <a:pt x="4674641" y="179616"/>
                  </a:lnTo>
                  <a:lnTo>
                    <a:pt x="4677372" y="176898"/>
                  </a:lnTo>
                  <a:lnTo>
                    <a:pt x="4677372" y="170180"/>
                  </a:lnTo>
                  <a:close/>
                </a:path>
                <a:path w="4715509" h="1665604">
                  <a:moveTo>
                    <a:pt x="4677588" y="268300"/>
                  </a:moveTo>
                  <a:lnTo>
                    <a:pt x="4674857" y="265569"/>
                  </a:lnTo>
                  <a:lnTo>
                    <a:pt x="4668139" y="265569"/>
                  </a:lnTo>
                  <a:lnTo>
                    <a:pt x="4665408" y="268300"/>
                  </a:lnTo>
                  <a:lnTo>
                    <a:pt x="4665408" y="275018"/>
                  </a:lnTo>
                  <a:lnTo>
                    <a:pt x="4668139" y="277736"/>
                  </a:lnTo>
                  <a:lnTo>
                    <a:pt x="4674857" y="277736"/>
                  </a:lnTo>
                  <a:lnTo>
                    <a:pt x="4677588" y="275018"/>
                  </a:lnTo>
                  <a:lnTo>
                    <a:pt x="4677588" y="268300"/>
                  </a:lnTo>
                  <a:close/>
                </a:path>
                <a:path w="4715509" h="1665604">
                  <a:moveTo>
                    <a:pt x="4682502" y="97218"/>
                  </a:moveTo>
                  <a:lnTo>
                    <a:pt x="4679772" y="94488"/>
                  </a:lnTo>
                  <a:lnTo>
                    <a:pt x="4673054" y="94488"/>
                  </a:lnTo>
                  <a:lnTo>
                    <a:pt x="4670336" y="97218"/>
                  </a:lnTo>
                  <a:lnTo>
                    <a:pt x="4670336" y="103949"/>
                  </a:lnTo>
                  <a:lnTo>
                    <a:pt x="4673054" y="106667"/>
                  </a:lnTo>
                  <a:lnTo>
                    <a:pt x="4679772" y="106667"/>
                  </a:lnTo>
                  <a:lnTo>
                    <a:pt x="4682502" y="103949"/>
                  </a:lnTo>
                  <a:lnTo>
                    <a:pt x="4682502" y="97218"/>
                  </a:lnTo>
                  <a:close/>
                </a:path>
                <a:path w="4715509" h="1665604">
                  <a:moveTo>
                    <a:pt x="4684484" y="292950"/>
                  </a:moveTo>
                  <a:lnTo>
                    <a:pt x="4681766" y="290207"/>
                  </a:lnTo>
                  <a:lnTo>
                    <a:pt x="4675048" y="290207"/>
                  </a:lnTo>
                  <a:lnTo>
                    <a:pt x="4672317" y="292950"/>
                  </a:lnTo>
                  <a:lnTo>
                    <a:pt x="4672317" y="299669"/>
                  </a:lnTo>
                  <a:lnTo>
                    <a:pt x="4675048" y="302387"/>
                  </a:lnTo>
                  <a:lnTo>
                    <a:pt x="4681766" y="302387"/>
                  </a:lnTo>
                  <a:lnTo>
                    <a:pt x="4684484" y="299669"/>
                  </a:lnTo>
                  <a:lnTo>
                    <a:pt x="4684484" y="292950"/>
                  </a:lnTo>
                  <a:close/>
                </a:path>
                <a:path w="4715509" h="1665604">
                  <a:moveTo>
                    <a:pt x="4685233" y="1655787"/>
                  </a:moveTo>
                  <a:lnTo>
                    <a:pt x="4682502" y="1653070"/>
                  </a:lnTo>
                  <a:lnTo>
                    <a:pt x="4675771" y="1653070"/>
                  </a:lnTo>
                  <a:lnTo>
                    <a:pt x="4673054" y="1655787"/>
                  </a:lnTo>
                  <a:lnTo>
                    <a:pt x="4673054" y="1662518"/>
                  </a:lnTo>
                  <a:lnTo>
                    <a:pt x="4675771" y="1665249"/>
                  </a:lnTo>
                  <a:lnTo>
                    <a:pt x="4682502" y="1665249"/>
                  </a:lnTo>
                  <a:lnTo>
                    <a:pt x="4685233" y="1662518"/>
                  </a:lnTo>
                  <a:lnTo>
                    <a:pt x="4685233" y="1655787"/>
                  </a:lnTo>
                  <a:close/>
                </a:path>
                <a:path w="4715509" h="1665604">
                  <a:moveTo>
                    <a:pt x="4685233" y="194538"/>
                  </a:moveTo>
                  <a:lnTo>
                    <a:pt x="4682502" y="191808"/>
                  </a:lnTo>
                  <a:lnTo>
                    <a:pt x="4675771" y="191808"/>
                  </a:lnTo>
                  <a:lnTo>
                    <a:pt x="4673054" y="194538"/>
                  </a:lnTo>
                  <a:lnTo>
                    <a:pt x="4673054" y="201256"/>
                  </a:lnTo>
                  <a:lnTo>
                    <a:pt x="4675771" y="203987"/>
                  </a:lnTo>
                  <a:lnTo>
                    <a:pt x="4682502" y="203987"/>
                  </a:lnTo>
                  <a:lnTo>
                    <a:pt x="4685233" y="201256"/>
                  </a:lnTo>
                  <a:lnTo>
                    <a:pt x="4685233" y="194538"/>
                  </a:lnTo>
                  <a:close/>
                </a:path>
                <a:path w="4715509" h="1665604">
                  <a:moveTo>
                    <a:pt x="4690986" y="121361"/>
                  </a:moveTo>
                  <a:lnTo>
                    <a:pt x="4688256" y="118630"/>
                  </a:lnTo>
                  <a:lnTo>
                    <a:pt x="4681537" y="118630"/>
                  </a:lnTo>
                  <a:lnTo>
                    <a:pt x="4678819" y="121361"/>
                  </a:lnTo>
                  <a:lnTo>
                    <a:pt x="4678819" y="128079"/>
                  </a:lnTo>
                  <a:lnTo>
                    <a:pt x="4681537" y="130797"/>
                  </a:lnTo>
                  <a:lnTo>
                    <a:pt x="4688256" y="130797"/>
                  </a:lnTo>
                  <a:lnTo>
                    <a:pt x="4690986" y="128079"/>
                  </a:lnTo>
                  <a:lnTo>
                    <a:pt x="4690986" y="121361"/>
                  </a:lnTo>
                  <a:close/>
                </a:path>
                <a:path w="4715509" h="1665604">
                  <a:moveTo>
                    <a:pt x="4692777" y="218973"/>
                  </a:moveTo>
                  <a:lnTo>
                    <a:pt x="4690034" y="216255"/>
                  </a:lnTo>
                  <a:lnTo>
                    <a:pt x="4683315" y="216255"/>
                  </a:lnTo>
                  <a:lnTo>
                    <a:pt x="4680597" y="218973"/>
                  </a:lnTo>
                  <a:lnTo>
                    <a:pt x="4680597" y="225717"/>
                  </a:lnTo>
                  <a:lnTo>
                    <a:pt x="4683315" y="228434"/>
                  </a:lnTo>
                  <a:lnTo>
                    <a:pt x="4690034" y="228434"/>
                  </a:lnTo>
                  <a:lnTo>
                    <a:pt x="4692777" y="225717"/>
                  </a:lnTo>
                  <a:lnTo>
                    <a:pt x="4692777" y="218973"/>
                  </a:lnTo>
                  <a:close/>
                </a:path>
                <a:path w="4715509" h="1665604">
                  <a:moveTo>
                    <a:pt x="4699254" y="145567"/>
                  </a:moveTo>
                  <a:lnTo>
                    <a:pt x="4696536" y="142849"/>
                  </a:lnTo>
                  <a:lnTo>
                    <a:pt x="4689805" y="142849"/>
                  </a:lnTo>
                  <a:lnTo>
                    <a:pt x="4687087" y="145567"/>
                  </a:lnTo>
                  <a:lnTo>
                    <a:pt x="4687087" y="152298"/>
                  </a:lnTo>
                  <a:lnTo>
                    <a:pt x="4689805" y="155016"/>
                  </a:lnTo>
                  <a:lnTo>
                    <a:pt x="4696536" y="155016"/>
                  </a:lnTo>
                  <a:lnTo>
                    <a:pt x="4699254" y="152298"/>
                  </a:lnTo>
                  <a:lnTo>
                    <a:pt x="4699254" y="145567"/>
                  </a:lnTo>
                  <a:close/>
                </a:path>
                <a:path w="4715509" h="1665604">
                  <a:moveTo>
                    <a:pt x="4700092" y="243497"/>
                  </a:moveTo>
                  <a:lnTo>
                    <a:pt x="4697374" y="240766"/>
                  </a:lnTo>
                  <a:lnTo>
                    <a:pt x="4690643" y="240766"/>
                  </a:lnTo>
                  <a:lnTo>
                    <a:pt x="4687913" y="243497"/>
                  </a:lnTo>
                  <a:lnTo>
                    <a:pt x="4687913" y="250228"/>
                  </a:lnTo>
                  <a:lnTo>
                    <a:pt x="4690643" y="252945"/>
                  </a:lnTo>
                  <a:lnTo>
                    <a:pt x="4697374" y="252945"/>
                  </a:lnTo>
                  <a:lnTo>
                    <a:pt x="4700092" y="250228"/>
                  </a:lnTo>
                  <a:lnTo>
                    <a:pt x="4700092" y="243497"/>
                  </a:lnTo>
                  <a:close/>
                </a:path>
                <a:path w="4715509" h="1665604">
                  <a:moveTo>
                    <a:pt x="4707217" y="268097"/>
                  </a:moveTo>
                  <a:lnTo>
                    <a:pt x="4704486" y="265366"/>
                  </a:lnTo>
                  <a:lnTo>
                    <a:pt x="4697768" y="265366"/>
                  </a:lnTo>
                  <a:lnTo>
                    <a:pt x="4695050" y="268097"/>
                  </a:lnTo>
                  <a:lnTo>
                    <a:pt x="4695050" y="274815"/>
                  </a:lnTo>
                  <a:lnTo>
                    <a:pt x="4697768" y="277545"/>
                  </a:lnTo>
                  <a:lnTo>
                    <a:pt x="4704486" y="277545"/>
                  </a:lnTo>
                  <a:lnTo>
                    <a:pt x="4707217" y="274815"/>
                  </a:lnTo>
                  <a:lnTo>
                    <a:pt x="4707217" y="268097"/>
                  </a:lnTo>
                  <a:close/>
                </a:path>
                <a:path w="4715509" h="1665604">
                  <a:moveTo>
                    <a:pt x="4707217" y="169887"/>
                  </a:moveTo>
                  <a:lnTo>
                    <a:pt x="4704486" y="167157"/>
                  </a:lnTo>
                  <a:lnTo>
                    <a:pt x="4697781" y="167157"/>
                  </a:lnTo>
                  <a:lnTo>
                    <a:pt x="4695050" y="169887"/>
                  </a:lnTo>
                  <a:lnTo>
                    <a:pt x="4695050" y="176618"/>
                  </a:lnTo>
                  <a:lnTo>
                    <a:pt x="4697781" y="179336"/>
                  </a:lnTo>
                  <a:lnTo>
                    <a:pt x="4704486" y="179336"/>
                  </a:lnTo>
                  <a:lnTo>
                    <a:pt x="4707217" y="176618"/>
                  </a:lnTo>
                  <a:lnTo>
                    <a:pt x="4707217" y="169887"/>
                  </a:lnTo>
                  <a:close/>
                </a:path>
                <a:path w="4715509" h="1665604">
                  <a:moveTo>
                    <a:pt x="4714011" y="292760"/>
                  </a:moveTo>
                  <a:lnTo>
                    <a:pt x="4711293" y="290029"/>
                  </a:lnTo>
                  <a:lnTo>
                    <a:pt x="4704575" y="290029"/>
                  </a:lnTo>
                  <a:lnTo>
                    <a:pt x="4701845" y="292760"/>
                  </a:lnTo>
                  <a:lnTo>
                    <a:pt x="4701845" y="299491"/>
                  </a:lnTo>
                  <a:lnTo>
                    <a:pt x="4704575" y="302209"/>
                  </a:lnTo>
                  <a:lnTo>
                    <a:pt x="4711293" y="302209"/>
                  </a:lnTo>
                  <a:lnTo>
                    <a:pt x="4714011" y="299491"/>
                  </a:lnTo>
                  <a:lnTo>
                    <a:pt x="4714011" y="292760"/>
                  </a:lnTo>
                  <a:close/>
                </a:path>
                <a:path w="4715509" h="1665604">
                  <a:moveTo>
                    <a:pt x="4715065" y="1656054"/>
                  </a:moveTo>
                  <a:lnTo>
                    <a:pt x="4712347" y="1653336"/>
                  </a:lnTo>
                  <a:lnTo>
                    <a:pt x="4705616" y="1653336"/>
                  </a:lnTo>
                  <a:lnTo>
                    <a:pt x="4702886" y="1656054"/>
                  </a:lnTo>
                  <a:lnTo>
                    <a:pt x="4702886" y="1662785"/>
                  </a:lnTo>
                  <a:lnTo>
                    <a:pt x="4705616" y="1665516"/>
                  </a:lnTo>
                  <a:lnTo>
                    <a:pt x="4712347" y="1665516"/>
                  </a:lnTo>
                  <a:lnTo>
                    <a:pt x="4715065" y="1662785"/>
                  </a:lnTo>
                  <a:lnTo>
                    <a:pt x="4715065" y="1656054"/>
                  </a:lnTo>
                  <a:close/>
                </a:path>
                <a:path w="4715509" h="1665604">
                  <a:moveTo>
                    <a:pt x="4715065" y="194271"/>
                  </a:moveTo>
                  <a:lnTo>
                    <a:pt x="4712347" y="191541"/>
                  </a:lnTo>
                  <a:lnTo>
                    <a:pt x="4705616" y="191541"/>
                  </a:lnTo>
                  <a:lnTo>
                    <a:pt x="4702886" y="194271"/>
                  </a:lnTo>
                  <a:lnTo>
                    <a:pt x="4702886" y="201002"/>
                  </a:lnTo>
                  <a:lnTo>
                    <a:pt x="4705616" y="203720"/>
                  </a:lnTo>
                  <a:lnTo>
                    <a:pt x="4712347" y="203720"/>
                  </a:lnTo>
                  <a:lnTo>
                    <a:pt x="4715065" y="201002"/>
                  </a:lnTo>
                  <a:lnTo>
                    <a:pt x="4715065" y="194271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11230851" y="8718124"/>
              <a:ext cx="4906645" cy="342900"/>
            </a:xfrm>
            <a:custGeom>
              <a:avLst/>
              <a:gdLst/>
              <a:ahLst/>
              <a:cxnLst/>
              <a:rect l="l" t="t" r="r" b="b"/>
              <a:pathLst>
                <a:path w="4906644" h="342900">
                  <a:moveTo>
                    <a:pt x="12166" y="333057"/>
                  </a:moveTo>
                  <a:lnTo>
                    <a:pt x="9436" y="330314"/>
                  </a:lnTo>
                  <a:lnTo>
                    <a:pt x="2717" y="330314"/>
                  </a:lnTo>
                  <a:lnTo>
                    <a:pt x="0" y="333057"/>
                  </a:lnTo>
                  <a:lnTo>
                    <a:pt x="0" y="339775"/>
                  </a:lnTo>
                  <a:lnTo>
                    <a:pt x="2717" y="342493"/>
                  </a:lnTo>
                  <a:lnTo>
                    <a:pt x="9436" y="342493"/>
                  </a:lnTo>
                  <a:lnTo>
                    <a:pt x="12166" y="339775"/>
                  </a:lnTo>
                  <a:lnTo>
                    <a:pt x="12166" y="333057"/>
                  </a:lnTo>
                  <a:close/>
                </a:path>
                <a:path w="4906644" h="342900">
                  <a:moveTo>
                    <a:pt x="18021" y="308140"/>
                  </a:moveTo>
                  <a:lnTo>
                    <a:pt x="15290" y="305422"/>
                  </a:lnTo>
                  <a:lnTo>
                    <a:pt x="8585" y="305422"/>
                  </a:lnTo>
                  <a:lnTo>
                    <a:pt x="5842" y="308140"/>
                  </a:lnTo>
                  <a:lnTo>
                    <a:pt x="5842" y="314871"/>
                  </a:lnTo>
                  <a:lnTo>
                    <a:pt x="8585" y="317601"/>
                  </a:lnTo>
                  <a:lnTo>
                    <a:pt x="15290" y="317601"/>
                  </a:lnTo>
                  <a:lnTo>
                    <a:pt x="18021" y="314871"/>
                  </a:lnTo>
                  <a:lnTo>
                    <a:pt x="18021" y="308140"/>
                  </a:lnTo>
                  <a:close/>
                </a:path>
                <a:path w="4906644" h="342900">
                  <a:moveTo>
                    <a:pt x="24218" y="283298"/>
                  </a:moveTo>
                  <a:lnTo>
                    <a:pt x="21475" y="280568"/>
                  </a:lnTo>
                  <a:lnTo>
                    <a:pt x="14770" y="280568"/>
                  </a:lnTo>
                  <a:lnTo>
                    <a:pt x="12039" y="283298"/>
                  </a:lnTo>
                  <a:lnTo>
                    <a:pt x="12039" y="290029"/>
                  </a:lnTo>
                  <a:lnTo>
                    <a:pt x="14770" y="292747"/>
                  </a:lnTo>
                  <a:lnTo>
                    <a:pt x="21475" y="292747"/>
                  </a:lnTo>
                  <a:lnTo>
                    <a:pt x="24218" y="290029"/>
                  </a:lnTo>
                  <a:lnTo>
                    <a:pt x="24218" y="283298"/>
                  </a:lnTo>
                  <a:close/>
                </a:path>
                <a:path w="4906644" h="342900">
                  <a:moveTo>
                    <a:pt x="30594" y="258508"/>
                  </a:moveTo>
                  <a:lnTo>
                    <a:pt x="27863" y="255790"/>
                  </a:lnTo>
                  <a:lnTo>
                    <a:pt x="21145" y="255790"/>
                  </a:lnTo>
                  <a:lnTo>
                    <a:pt x="18415" y="258508"/>
                  </a:lnTo>
                  <a:lnTo>
                    <a:pt x="18415" y="265226"/>
                  </a:lnTo>
                  <a:lnTo>
                    <a:pt x="21145" y="267970"/>
                  </a:lnTo>
                  <a:lnTo>
                    <a:pt x="27863" y="267970"/>
                  </a:lnTo>
                  <a:lnTo>
                    <a:pt x="30594" y="265226"/>
                  </a:lnTo>
                  <a:lnTo>
                    <a:pt x="30594" y="258508"/>
                  </a:lnTo>
                  <a:close/>
                </a:path>
                <a:path w="4906644" h="342900">
                  <a:moveTo>
                    <a:pt x="37185" y="233794"/>
                  </a:moveTo>
                  <a:lnTo>
                    <a:pt x="34455" y="231063"/>
                  </a:lnTo>
                  <a:lnTo>
                    <a:pt x="27736" y="231063"/>
                  </a:lnTo>
                  <a:lnTo>
                    <a:pt x="25006" y="233794"/>
                  </a:lnTo>
                  <a:lnTo>
                    <a:pt x="25006" y="240525"/>
                  </a:lnTo>
                  <a:lnTo>
                    <a:pt x="27736" y="243243"/>
                  </a:lnTo>
                  <a:lnTo>
                    <a:pt x="34455" y="243243"/>
                  </a:lnTo>
                  <a:lnTo>
                    <a:pt x="37185" y="240525"/>
                  </a:lnTo>
                  <a:lnTo>
                    <a:pt x="37185" y="233794"/>
                  </a:lnTo>
                  <a:close/>
                </a:path>
                <a:path w="4906644" h="342900">
                  <a:moveTo>
                    <a:pt x="44094" y="209143"/>
                  </a:moveTo>
                  <a:lnTo>
                    <a:pt x="41376" y="206413"/>
                  </a:lnTo>
                  <a:lnTo>
                    <a:pt x="34658" y="206413"/>
                  </a:lnTo>
                  <a:lnTo>
                    <a:pt x="31915" y="209143"/>
                  </a:lnTo>
                  <a:lnTo>
                    <a:pt x="31915" y="215874"/>
                  </a:lnTo>
                  <a:lnTo>
                    <a:pt x="34658" y="218592"/>
                  </a:lnTo>
                  <a:lnTo>
                    <a:pt x="41376" y="218592"/>
                  </a:lnTo>
                  <a:lnTo>
                    <a:pt x="44094" y="215874"/>
                  </a:lnTo>
                  <a:lnTo>
                    <a:pt x="44094" y="209143"/>
                  </a:lnTo>
                  <a:close/>
                </a:path>
                <a:path w="4906644" h="342900">
                  <a:moveTo>
                    <a:pt x="51219" y="184569"/>
                  </a:moveTo>
                  <a:lnTo>
                    <a:pt x="48501" y="181838"/>
                  </a:lnTo>
                  <a:lnTo>
                    <a:pt x="41770" y="181838"/>
                  </a:lnTo>
                  <a:lnTo>
                    <a:pt x="39052" y="184569"/>
                  </a:lnTo>
                  <a:lnTo>
                    <a:pt x="39052" y="191300"/>
                  </a:lnTo>
                  <a:lnTo>
                    <a:pt x="41770" y="194017"/>
                  </a:lnTo>
                  <a:lnTo>
                    <a:pt x="48501" y="194017"/>
                  </a:lnTo>
                  <a:lnTo>
                    <a:pt x="51219" y="191300"/>
                  </a:lnTo>
                  <a:lnTo>
                    <a:pt x="51219" y="184569"/>
                  </a:lnTo>
                  <a:close/>
                </a:path>
                <a:path w="4906644" h="342900">
                  <a:moveTo>
                    <a:pt x="56769" y="271043"/>
                  </a:moveTo>
                  <a:lnTo>
                    <a:pt x="54051" y="268325"/>
                  </a:lnTo>
                  <a:lnTo>
                    <a:pt x="47320" y="268325"/>
                  </a:lnTo>
                  <a:lnTo>
                    <a:pt x="44602" y="271043"/>
                  </a:lnTo>
                  <a:lnTo>
                    <a:pt x="44602" y="277774"/>
                  </a:lnTo>
                  <a:lnTo>
                    <a:pt x="47320" y="280492"/>
                  </a:lnTo>
                  <a:lnTo>
                    <a:pt x="54051" y="280492"/>
                  </a:lnTo>
                  <a:lnTo>
                    <a:pt x="56769" y="277774"/>
                  </a:lnTo>
                  <a:lnTo>
                    <a:pt x="56769" y="271043"/>
                  </a:lnTo>
                  <a:close/>
                </a:path>
                <a:path w="4906644" h="342900">
                  <a:moveTo>
                    <a:pt x="58648" y="160045"/>
                  </a:moveTo>
                  <a:lnTo>
                    <a:pt x="55930" y="157327"/>
                  </a:lnTo>
                  <a:lnTo>
                    <a:pt x="49212" y="157327"/>
                  </a:lnTo>
                  <a:lnTo>
                    <a:pt x="46469" y="160045"/>
                  </a:lnTo>
                  <a:lnTo>
                    <a:pt x="46469" y="166789"/>
                  </a:lnTo>
                  <a:lnTo>
                    <a:pt x="49212" y="169506"/>
                  </a:lnTo>
                  <a:lnTo>
                    <a:pt x="55930" y="169506"/>
                  </a:lnTo>
                  <a:lnTo>
                    <a:pt x="58648" y="166789"/>
                  </a:lnTo>
                  <a:lnTo>
                    <a:pt x="58648" y="160045"/>
                  </a:lnTo>
                  <a:close/>
                </a:path>
                <a:path w="4906644" h="342900">
                  <a:moveTo>
                    <a:pt x="63360" y="246316"/>
                  </a:moveTo>
                  <a:lnTo>
                    <a:pt x="60642" y="243586"/>
                  </a:lnTo>
                  <a:lnTo>
                    <a:pt x="53924" y="243586"/>
                  </a:lnTo>
                  <a:lnTo>
                    <a:pt x="51181" y="246316"/>
                  </a:lnTo>
                  <a:lnTo>
                    <a:pt x="51181" y="253047"/>
                  </a:lnTo>
                  <a:lnTo>
                    <a:pt x="53924" y="255765"/>
                  </a:lnTo>
                  <a:lnTo>
                    <a:pt x="60642" y="255765"/>
                  </a:lnTo>
                  <a:lnTo>
                    <a:pt x="63360" y="253047"/>
                  </a:lnTo>
                  <a:lnTo>
                    <a:pt x="63360" y="246316"/>
                  </a:lnTo>
                  <a:close/>
                </a:path>
                <a:path w="4906644" h="342900">
                  <a:moveTo>
                    <a:pt x="66294" y="135623"/>
                  </a:moveTo>
                  <a:lnTo>
                    <a:pt x="63563" y="132905"/>
                  </a:lnTo>
                  <a:lnTo>
                    <a:pt x="56845" y="132905"/>
                  </a:lnTo>
                  <a:lnTo>
                    <a:pt x="54114" y="135623"/>
                  </a:lnTo>
                  <a:lnTo>
                    <a:pt x="54114" y="142341"/>
                  </a:lnTo>
                  <a:lnTo>
                    <a:pt x="56845" y="145072"/>
                  </a:lnTo>
                  <a:lnTo>
                    <a:pt x="63563" y="145072"/>
                  </a:lnTo>
                  <a:lnTo>
                    <a:pt x="66294" y="142341"/>
                  </a:lnTo>
                  <a:lnTo>
                    <a:pt x="66294" y="135623"/>
                  </a:lnTo>
                  <a:close/>
                </a:path>
                <a:path w="4906644" h="342900">
                  <a:moveTo>
                    <a:pt x="70167" y="221653"/>
                  </a:moveTo>
                  <a:lnTo>
                    <a:pt x="67449" y="218935"/>
                  </a:lnTo>
                  <a:lnTo>
                    <a:pt x="60731" y="218935"/>
                  </a:lnTo>
                  <a:lnTo>
                    <a:pt x="58000" y="221653"/>
                  </a:lnTo>
                  <a:lnTo>
                    <a:pt x="58000" y="228371"/>
                  </a:lnTo>
                  <a:lnTo>
                    <a:pt x="60731" y="231101"/>
                  </a:lnTo>
                  <a:lnTo>
                    <a:pt x="67449" y="231101"/>
                  </a:lnTo>
                  <a:lnTo>
                    <a:pt x="70167" y="228371"/>
                  </a:lnTo>
                  <a:lnTo>
                    <a:pt x="70167" y="221653"/>
                  </a:lnTo>
                  <a:close/>
                </a:path>
                <a:path w="4906644" h="342900">
                  <a:moveTo>
                    <a:pt x="74155" y="111277"/>
                  </a:moveTo>
                  <a:lnTo>
                    <a:pt x="71424" y="108559"/>
                  </a:lnTo>
                  <a:lnTo>
                    <a:pt x="64719" y="108559"/>
                  </a:lnTo>
                  <a:lnTo>
                    <a:pt x="61976" y="111277"/>
                  </a:lnTo>
                  <a:lnTo>
                    <a:pt x="61976" y="118008"/>
                  </a:lnTo>
                  <a:lnTo>
                    <a:pt x="64719" y="120738"/>
                  </a:lnTo>
                  <a:lnTo>
                    <a:pt x="71424" y="120738"/>
                  </a:lnTo>
                  <a:lnTo>
                    <a:pt x="74155" y="118008"/>
                  </a:lnTo>
                  <a:lnTo>
                    <a:pt x="74155" y="111277"/>
                  </a:lnTo>
                  <a:close/>
                </a:path>
                <a:path w="4906644" h="342900">
                  <a:moveTo>
                    <a:pt x="77292" y="197053"/>
                  </a:moveTo>
                  <a:lnTo>
                    <a:pt x="74561" y="194335"/>
                  </a:lnTo>
                  <a:lnTo>
                    <a:pt x="67843" y="194335"/>
                  </a:lnTo>
                  <a:lnTo>
                    <a:pt x="65125" y="197053"/>
                  </a:lnTo>
                  <a:lnTo>
                    <a:pt x="65125" y="203784"/>
                  </a:lnTo>
                  <a:lnTo>
                    <a:pt x="67843" y="206514"/>
                  </a:lnTo>
                  <a:lnTo>
                    <a:pt x="74561" y="206514"/>
                  </a:lnTo>
                  <a:lnTo>
                    <a:pt x="77292" y="203784"/>
                  </a:lnTo>
                  <a:lnTo>
                    <a:pt x="77292" y="197053"/>
                  </a:lnTo>
                  <a:close/>
                </a:path>
                <a:path w="4906644" h="342900">
                  <a:moveTo>
                    <a:pt x="82207" y="87007"/>
                  </a:moveTo>
                  <a:lnTo>
                    <a:pt x="79489" y="84277"/>
                  </a:lnTo>
                  <a:lnTo>
                    <a:pt x="72771" y="84277"/>
                  </a:lnTo>
                  <a:lnTo>
                    <a:pt x="70040" y="87007"/>
                  </a:lnTo>
                  <a:lnTo>
                    <a:pt x="70040" y="93726"/>
                  </a:lnTo>
                  <a:lnTo>
                    <a:pt x="72771" y="96456"/>
                  </a:lnTo>
                  <a:lnTo>
                    <a:pt x="79489" y="96456"/>
                  </a:lnTo>
                  <a:lnTo>
                    <a:pt x="82207" y="93726"/>
                  </a:lnTo>
                  <a:lnTo>
                    <a:pt x="82207" y="87007"/>
                  </a:lnTo>
                  <a:close/>
                </a:path>
                <a:path w="4906644" h="342900">
                  <a:moveTo>
                    <a:pt x="82943" y="283591"/>
                  </a:moveTo>
                  <a:lnTo>
                    <a:pt x="80213" y="280847"/>
                  </a:lnTo>
                  <a:lnTo>
                    <a:pt x="73494" y="280847"/>
                  </a:lnTo>
                  <a:lnTo>
                    <a:pt x="70764" y="283591"/>
                  </a:lnTo>
                  <a:lnTo>
                    <a:pt x="70764" y="290309"/>
                  </a:lnTo>
                  <a:lnTo>
                    <a:pt x="73494" y="293027"/>
                  </a:lnTo>
                  <a:lnTo>
                    <a:pt x="80213" y="293027"/>
                  </a:lnTo>
                  <a:lnTo>
                    <a:pt x="82943" y="290309"/>
                  </a:lnTo>
                  <a:lnTo>
                    <a:pt x="82943" y="283591"/>
                  </a:lnTo>
                  <a:close/>
                </a:path>
                <a:path w="4906644" h="342900">
                  <a:moveTo>
                    <a:pt x="84632" y="172542"/>
                  </a:moveTo>
                  <a:lnTo>
                    <a:pt x="81902" y="169811"/>
                  </a:lnTo>
                  <a:lnTo>
                    <a:pt x="75184" y="169811"/>
                  </a:lnTo>
                  <a:lnTo>
                    <a:pt x="72453" y="172542"/>
                  </a:lnTo>
                  <a:lnTo>
                    <a:pt x="72453" y="179260"/>
                  </a:lnTo>
                  <a:lnTo>
                    <a:pt x="75184" y="181991"/>
                  </a:lnTo>
                  <a:lnTo>
                    <a:pt x="81902" y="181991"/>
                  </a:lnTo>
                  <a:lnTo>
                    <a:pt x="84632" y="179260"/>
                  </a:lnTo>
                  <a:lnTo>
                    <a:pt x="84632" y="172542"/>
                  </a:lnTo>
                  <a:close/>
                </a:path>
                <a:path w="4906644" h="342900">
                  <a:moveTo>
                    <a:pt x="89535" y="258838"/>
                  </a:moveTo>
                  <a:lnTo>
                    <a:pt x="86817" y="256120"/>
                  </a:lnTo>
                  <a:lnTo>
                    <a:pt x="80098" y="256120"/>
                  </a:lnTo>
                  <a:lnTo>
                    <a:pt x="77368" y="258838"/>
                  </a:lnTo>
                  <a:lnTo>
                    <a:pt x="77368" y="265582"/>
                  </a:lnTo>
                  <a:lnTo>
                    <a:pt x="80098" y="268300"/>
                  </a:lnTo>
                  <a:lnTo>
                    <a:pt x="86817" y="268300"/>
                  </a:lnTo>
                  <a:lnTo>
                    <a:pt x="89535" y="265582"/>
                  </a:lnTo>
                  <a:lnTo>
                    <a:pt x="89535" y="258838"/>
                  </a:lnTo>
                  <a:close/>
                </a:path>
                <a:path w="4906644" h="342900">
                  <a:moveTo>
                    <a:pt x="90589" y="62814"/>
                  </a:moveTo>
                  <a:lnTo>
                    <a:pt x="87871" y="60096"/>
                  </a:lnTo>
                  <a:lnTo>
                    <a:pt x="81140" y="60096"/>
                  </a:lnTo>
                  <a:lnTo>
                    <a:pt x="78409" y="62814"/>
                  </a:lnTo>
                  <a:lnTo>
                    <a:pt x="78409" y="69545"/>
                  </a:lnTo>
                  <a:lnTo>
                    <a:pt x="81140" y="72275"/>
                  </a:lnTo>
                  <a:lnTo>
                    <a:pt x="87871" y="72275"/>
                  </a:lnTo>
                  <a:lnTo>
                    <a:pt x="90589" y="69545"/>
                  </a:lnTo>
                  <a:lnTo>
                    <a:pt x="90589" y="62814"/>
                  </a:lnTo>
                  <a:close/>
                </a:path>
                <a:path w="4906644" h="342900">
                  <a:moveTo>
                    <a:pt x="92163" y="148094"/>
                  </a:moveTo>
                  <a:lnTo>
                    <a:pt x="89433" y="145376"/>
                  </a:lnTo>
                  <a:lnTo>
                    <a:pt x="82715" y="145376"/>
                  </a:lnTo>
                  <a:lnTo>
                    <a:pt x="79997" y="148094"/>
                  </a:lnTo>
                  <a:lnTo>
                    <a:pt x="79997" y="154825"/>
                  </a:lnTo>
                  <a:lnTo>
                    <a:pt x="82715" y="157543"/>
                  </a:lnTo>
                  <a:lnTo>
                    <a:pt x="89433" y="157543"/>
                  </a:lnTo>
                  <a:lnTo>
                    <a:pt x="92163" y="154825"/>
                  </a:lnTo>
                  <a:lnTo>
                    <a:pt x="92163" y="148094"/>
                  </a:lnTo>
                  <a:close/>
                </a:path>
                <a:path w="4906644" h="342900">
                  <a:moveTo>
                    <a:pt x="96253" y="234175"/>
                  </a:moveTo>
                  <a:lnTo>
                    <a:pt x="93522" y="231444"/>
                  </a:lnTo>
                  <a:lnTo>
                    <a:pt x="86804" y="231444"/>
                  </a:lnTo>
                  <a:lnTo>
                    <a:pt x="84074" y="234175"/>
                  </a:lnTo>
                  <a:lnTo>
                    <a:pt x="84074" y="240893"/>
                  </a:lnTo>
                  <a:lnTo>
                    <a:pt x="86804" y="243624"/>
                  </a:lnTo>
                  <a:lnTo>
                    <a:pt x="93522" y="243624"/>
                  </a:lnTo>
                  <a:lnTo>
                    <a:pt x="96253" y="240893"/>
                  </a:lnTo>
                  <a:lnTo>
                    <a:pt x="96253" y="234175"/>
                  </a:lnTo>
                  <a:close/>
                </a:path>
                <a:path w="4906644" h="342900">
                  <a:moveTo>
                    <a:pt x="99187" y="38722"/>
                  </a:moveTo>
                  <a:lnTo>
                    <a:pt x="96456" y="35991"/>
                  </a:lnTo>
                  <a:lnTo>
                    <a:pt x="89725" y="35991"/>
                  </a:lnTo>
                  <a:lnTo>
                    <a:pt x="87007" y="38722"/>
                  </a:lnTo>
                  <a:lnTo>
                    <a:pt x="87007" y="45453"/>
                  </a:lnTo>
                  <a:lnTo>
                    <a:pt x="89725" y="48171"/>
                  </a:lnTo>
                  <a:lnTo>
                    <a:pt x="96456" y="48171"/>
                  </a:lnTo>
                  <a:lnTo>
                    <a:pt x="99187" y="45453"/>
                  </a:lnTo>
                  <a:lnTo>
                    <a:pt x="99187" y="38722"/>
                  </a:lnTo>
                  <a:close/>
                </a:path>
                <a:path w="4906644" h="342900">
                  <a:moveTo>
                    <a:pt x="100025" y="123736"/>
                  </a:moveTo>
                  <a:lnTo>
                    <a:pt x="97294" y="121005"/>
                  </a:lnTo>
                  <a:lnTo>
                    <a:pt x="90563" y="121005"/>
                  </a:lnTo>
                  <a:lnTo>
                    <a:pt x="87845" y="123736"/>
                  </a:lnTo>
                  <a:lnTo>
                    <a:pt x="87845" y="130454"/>
                  </a:lnTo>
                  <a:lnTo>
                    <a:pt x="90563" y="133184"/>
                  </a:lnTo>
                  <a:lnTo>
                    <a:pt x="97294" y="133184"/>
                  </a:lnTo>
                  <a:lnTo>
                    <a:pt x="100025" y="130454"/>
                  </a:lnTo>
                  <a:lnTo>
                    <a:pt x="100025" y="123736"/>
                  </a:lnTo>
                  <a:close/>
                </a:path>
                <a:path w="4906644" h="342900">
                  <a:moveTo>
                    <a:pt x="103378" y="209562"/>
                  </a:moveTo>
                  <a:lnTo>
                    <a:pt x="100634" y="206832"/>
                  </a:lnTo>
                  <a:lnTo>
                    <a:pt x="93929" y="206832"/>
                  </a:lnTo>
                  <a:lnTo>
                    <a:pt x="91198" y="209562"/>
                  </a:lnTo>
                  <a:lnTo>
                    <a:pt x="91198" y="216293"/>
                  </a:lnTo>
                  <a:lnTo>
                    <a:pt x="93929" y="219011"/>
                  </a:lnTo>
                  <a:lnTo>
                    <a:pt x="100634" y="219011"/>
                  </a:lnTo>
                  <a:lnTo>
                    <a:pt x="103378" y="216293"/>
                  </a:lnTo>
                  <a:lnTo>
                    <a:pt x="103378" y="209562"/>
                  </a:lnTo>
                  <a:close/>
                </a:path>
                <a:path w="4906644" h="342900">
                  <a:moveTo>
                    <a:pt x="108089" y="99453"/>
                  </a:moveTo>
                  <a:lnTo>
                    <a:pt x="105346" y="96723"/>
                  </a:lnTo>
                  <a:lnTo>
                    <a:pt x="98640" y="96723"/>
                  </a:lnTo>
                  <a:lnTo>
                    <a:pt x="95910" y="99453"/>
                  </a:lnTo>
                  <a:lnTo>
                    <a:pt x="95910" y="106184"/>
                  </a:lnTo>
                  <a:lnTo>
                    <a:pt x="98640" y="108902"/>
                  </a:lnTo>
                  <a:lnTo>
                    <a:pt x="105346" y="108902"/>
                  </a:lnTo>
                  <a:lnTo>
                    <a:pt x="108089" y="106184"/>
                  </a:lnTo>
                  <a:lnTo>
                    <a:pt x="108089" y="99453"/>
                  </a:lnTo>
                  <a:close/>
                </a:path>
                <a:path w="4906644" h="342900">
                  <a:moveTo>
                    <a:pt x="108089" y="14706"/>
                  </a:moveTo>
                  <a:lnTo>
                    <a:pt x="105346" y="11988"/>
                  </a:lnTo>
                  <a:lnTo>
                    <a:pt x="98640" y="11988"/>
                  </a:lnTo>
                  <a:lnTo>
                    <a:pt x="95910" y="14706"/>
                  </a:lnTo>
                  <a:lnTo>
                    <a:pt x="95910" y="21424"/>
                  </a:lnTo>
                  <a:lnTo>
                    <a:pt x="98640" y="24155"/>
                  </a:lnTo>
                  <a:lnTo>
                    <a:pt x="105346" y="24155"/>
                  </a:lnTo>
                  <a:lnTo>
                    <a:pt x="108089" y="21424"/>
                  </a:lnTo>
                  <a:lnTo>
                    <a:pt x="108089" y="14706"/>
                  </a:lnTo>
                  <a:close/>
                </a:path>
                <a:path w="4906644" h="342900">
                  <a:moveTo>
                    <a:pt x="110591" y="185039"/>
                  </a:moveTo>
                  <a:lnTo>
                    <a:pt x="107861" y="182295"/>
                  </a:lnTo>
                  <a:lnTo>
                    <a:pt x="101142" y="182295"/>
                  </a:lnTo>
                  <a:lnTo>
                    <a:pt x="98412" y="185039"/>
                  </a:lnTo>
                  <a:lnTo>
                    <a:pt x="98412" y="191757"/>
                  </a:lnTo>
                  <a:lnTo>
                    <a:pt x="101142" y="194475"/>
                  </a:lnTo>
                  <a:lnTo>
                    <a:pt x="107861" y="194475"/>
                  </a:lnTo>
                  <a:lnTo>
                    <a:pt x="110591" y="191757"/>
                  </a:lnTo>
                  <a:lnTo>
                    <a:pt x="110591" y="185039"/>
                  </a:lnTo>
                  <a:close/>
                </a:path>
                <a:path w="4906644" h="342900">
                  <a:moveTo>
                    <a:pt x="116446" y="75247"/>
                  </a:moveTo>
                  <a:lnTo>
                    <a:pt x="113728" y="72529"/>
                  </a:lnTo>
                  <a:lnTo>
                    <a:pt x="107010" y="72529"/>
                  </a:lnTo>
                  <a:lnTo>
                    <a:pt x="104279" y="75247"/>
                  </a:lnTo>
                  <a:lnTo>
                    <a:pt x="104279" y="81978"/>
                  </a:lnTo>
                  <a:lnTo>
                    <a:pt x="107010" y="84709"/>
                  </a:lnTo>
                  <a:lnTo>
                    <a:pt x="113728" y="84709"/>
                  </a:lnTo>
                  <a:lnTo>
                    <a:pt x="116446" y="81978"/>
                  </a:lnTo>
                  <a:lnTo>
                    <a:pt x="116446" y="75247"/>
                  </a:lnTo>
                  <a:close/>
                </a:path>
                <a:path w="4906644" h="342900">
                  <a:moveTo>
                    <a:pt x="118135" y="160578"/>
                  </a:moveTo>
                  <a:lnTo>
                    <a:pt x="115404" y="157835"/>
                  </a:lnTo>
                  <a:lnTo>
                    <a:pt x="108686" y="157835"/>
                  </a:lnTo>
                  <a:lnTo>
                    <a:pt x="105956" y="160578"/>
                  </a:lnTo>
                  <a:lnTo>
                    <a:pt x="105956" y="167297"/>
                  </a:lnTo>
                  <a:lnTo>
                    <a:pt x="108686" y="170014"/>
                  </a:lnTo>
                  <a:lnTo>
                    <a:pt x="115404" y="170014"/>
                  </a:lnTo>
                  <a:lnTo>
                    <a:pt x="118135" y="167297"/>
                  </a:lnTo>
                  <a:lnTo>
                    <a:pt x="118135" y="160578"/>
                  </a:lnTo>
                  <a:close/>
                </a:path>
                <a:path w="4906644" h="342900">
                  <a:moveTo>
                    <a:pt x="125031" y="51142"/>
                  </a:moveTo>
                  <a:lnTo>
                    <a:pt x="122313" y="48425"/>
                  </a:lnTo>
                  <a:lnTo>
                    <a:pt x="115595" y="48425"/>
                  </a:lnTo>
                  <a:lnTo>
                    <a:pt x="112864" y="51142"/>
                  </a:lnTo>
                  <a:lnTo>
                    <a:pt x="112864" y="57861"/>
                  </a:lnTo>
                  <a:lnTo>
                    <a:pt x="115595" y="60604"/>
                  </a:lnTo>
                  <a:lnTo>
                    <a:pt x="122313" y="60604"/>
                  </a:lnTo>
                  <a:lnTo>
                    <a:pt x="125031" y="57861"/>
                  </a:lnTo>
                  <a:lnTo>
                    <a:pt x="125031" y="51142"/>
                  </a:lnTo>
                  <a:close/>
                </a:path>
                <a:path w="4906644" h="342900">
                  <a:moveTo>
                    <a:pt x="125984" y="136194"/>
                  </a:moveTo>
                  <a:lnTo>
                    <a:pt x="123253" y="133464"/>
                  </a:lnTo>
                  <a:lnTo>
                    <a:pt x="116547" y="133464"/>
                  </a:lnTo>
                  <a:lnTo>
                    <a:pt x="113817" y="136194"/>
                  </a:lnTo>
                  <a:lnTo>
                    <a:pt x="113817" y="142925"/>
                  </a:lnTo>
                  <a:lnTo>
                    <a:pt x="116547" y="145643"/>
                  </a:lnTo>
                  <a:lnTo>
                    <a:pt x="123253" y="145643"/>
                  </a:lnTo>
                  <a:lnTo>
                    <a:pt x="125984" y="142925"/>
                  </a:lnTo>
                  <a:lnTo>
                    <a:pt x="125984" y="136194"/>
                  </a:lnTo>
                  <a:close/>
                </a:path>
                <a:path w="4906644" h="342900">
                  <a:moveTo>
                    <a:pt x="133845" y="27114"/>
                  </a:moveTo>
                  <a:lnTo>
                    <a:pt x="131114" y="24396"/>
                  </a:lnTo>
                  <a:lnTo>
                    <a:pt x="124396" y="24396"/>
                  </a:lnTo>
                  <a:lnTo>
                    <a:pt x="121666" y="27114"/>
                  </a:lnTo>
                  <a:lnTo>
                    <a:pt x="121666" y="33845"/>
                  </a:lnTo>
                  <a:lnTo>
                    <a:pt x="124396" y="36563"/>
                  </a:lnTo>
                  <a:lnTo>
                    <a:pt x="131114" y="36563"/>
                  </a:lnTo>
                  <a:lnTo>
                    <a:pt x="133845" y="33845"/>
                  </a:lnTo>
                  <a:lnTo>
                    <a:pt x="133845" y="27114"/>
                  </a:lnTo>
                  <a:close/>
                </a:path>
                <a:path w="4906644" h="342900">
                  <a:moveTo>
                    <a:pt x="134048" y="111912"/>
                  </a:moveTo>
                  <a:lnTo>
                    <a:pt x="131318" y="109169"/>
                  </a:lnTo>
                  <a:lnTo>
                    <a:pt x="124612" y="109169"/>
                  </a:lnTo>
                  <a:lnTo>
                    <a:pt x="121869" y="111912"/>
                  </a:lnTo>
                  <a:lnTo>
                    <a:pt x="121869" y="118630"/>
                  </a:lnTo>
                  <a:lnTo>
                    <a:pt x="124612" y="121348"/>
                  </a:lnTo>
                  <a:lnTo>
                    <a:pt x="131318" y="121348"/>
                  </a:lnTo>
                  <a:lnTo>
                    <a:pt x="134048" y="118630"/>
                  </a:lnTo>
                  <a:lnTo>
                    <a:pt x="134048" y="111912"/>
                  </a:lnTo>
                  <a:close/>
                </a:path>
                <a:path w="4906644" h="342900">
                  <a:moveTo>
                    <a:pt x="142316" y="87693"/>
                  </a:moveTo>
                  <a:lnTo>
                    <a:pt x="139585" y="84963"/>
                  </a:lnTo>
                  <a:lnTo>
                    <a:pt x="132867" y="84963"/>
                  </a:lnTo>
                  <a:lnTo>
                    <a:pt x="130149" y="87693"/>
                  </a:lnTo>
                  <a:lnTo>
                    <a:pt x="130149" y="94424"/>
                  </a:lnTo>
                  <a:lnTo>
                    <a:pt x="132867" y="97142"/>
                  </a:lnTo>
                  <a:lnTo>
                    <a:pt x="139585" y="97142"/>
                  </a:lnTo>
                  <a:lnTo>
                    <a:pt x="142316" y="94424"/>
                  </a:lnTo>
                  <a:lnTo>
                    <a:pt x="142316" y="87693"/>
                  </a:lnTo>
                  <a:close/>
                </a:path>
                <a:path w="4906644" h="342900">
                  <a:moveTo>
                    <a:pt x="142938" y="3187"/>
                  </a:moveTo>
                  <a:lnTo>
                    <a:pt x="140220" y="469"/>
                  </a:lnTo>
                  <a:lnTo>
                    <a:pt x="133502" y="469"/>
                  </a:lnTo>
                  <a:lnTo>
                    <a:pt x="130771" y="3187"/>
                  </a:lnTo>
                  <a:lnTo>
                    <a:pt x="130771" y="9918"/>
                  </a:lnTo>
                  <a:lnTo>
                    <a:pt x="133502" y="12636"/>
                  </a:lnTo>
                  <a:lnTo>
                    <a:pt x="140220" y="12636"/>
                  </a:lnTo>
                  <a:lnTo>
                    <a:pt x="142938" y="9918"/>
                  </a:lnTo>
                  <a:lnTo>
                    <a:pt x="142938" y="3187"/>
                  </a:lnTo>
                  <a:close/>
                </a:path>
                <a:path w="4906644" h="342900">
                  <a:moveTo>
                    <a:pt x="150901" y="63576"/>
                  </a:moveTo>
                  <a:lnTo>
                    <a:pt x="148170" y="60845"/>
                  </a:lnTo>
                  <a:lnTo>
                    <a:pt x="141452" y="60845"/>
                  </a:lnTo>
                  <a:lnTo>
                    <a:pt x="138722" y="63576"/>
                  </a:lnTo>
                  <a:lnTo>
                    <a:pt x="138722" y="70294"/>
                  </a:lnTo>
                  <a:lnTo>
                    <a:pt x="141452" y="73012"/>
                  </a:lnTo>
                  <a:lnTo>
                    <a:pt x="148170" y="73012"/>
                  </a:lnTo>
                  <a:lnTo>
                    <a:pt x="150901" y="70294"/>
                  </a:lnTo>
                  <a:lnTo>
                    <a:pt x="150901" y="63576"/>
                  </a:lnTo>
                  <a:close/>
                </a:path>
                <a:path w="4906644" h="342900">
                  <a:moveTo>
                    <a:pt x="159689" y="39547"/>
                  </a:moveTo>
                  <a:lnTo>
                    <a:pt x="156959" y="36804"/>
                  </a:lnTo>
                  <a:lnTo>
                    <a:pt x="150253" y="36804"/>
                  </a:lnTo>
                  <a:lnTo>
                    <a:pt x="147523" y="39547"/>
                  </a:lnTo>
                  <a:lnTo>
                    <a:pt x="147523" y="46266"/>
                  </a:lnTo>
                  <a:lnTo>
                    <a:pt x="150253" y="48983"/>
                  </a:lnTo>
                  <a:lnTo>
                    <a:pt x="156959" y="48983"/>
                  </a:lnTo>
                  <a:lnTo>
                    <a:pt x="159689" y="46266"/>
                  </a:lnTo>
                  <a:lnTo>
                    <a:pt x="159689" y="39547"/>
                  </a:lnTo>
                  <a:close/>
                </a:path>
                <a:path w="4906644" h="342900">
                  <a:moveTo>
                    <a:pt x="168706" y="15595"/>
                  </a:moveTo>
                  <a:lnTo>
                    <a:pt x="165976" y="12877"/>
                  </a:lnTo>
                  <a:lnTo>
                    <a:pt x="159258" y="12877"/>
                  </a:lnTo>
                  <a:lnTo>
                    <a:pt x="156527" y="15595"/>
                  </a:lnTo>
                  <a:lnTo>
                    <a:pt x="156527" y="22326"/>
                  </a:lnTo>
                  <a:lnTo>
                    <a:pt x="159258" y="25044"/>
                  </a:lnTo>
                  <a:lnTo>
                    <a:pt x="165976" y="25044"/>
                  </a:lnTo>
                  <a:lnTo>
                    <a:pt x="168706" y="22326"/>
                  </a:lnTo>
                  <a:lnTo>
                    <a:pt x="168706" y="15595"/>
                  </a:lnTo>
                  <a:close/>
                </a:path>
                <a:path w="4906644" h="342900">
                  <a:moveTo>
                    <a:pt x="4796104" y="3657"/>
                  </a:moveTo>
                  <a:lnTo>
                    <a:pt x="4793373" y="927"/>
                  </a:lnTo>
                  <a:lnTo>
                    <a:pt x="4786655" y="927"/>
                  </a:lnTo>
                  <a:lnTo>
                    <a:pt x="4783925" y="3657"/>
                  </a:lnTo>
                  <a:lnTo>
                    <a:pt x="4783925" y="10375"/>
                  </a:lnTo>
                  <a:lnTo>
                    <a:pt x="4786655" y="13106"/>
                  </a:lnTo>
                  <a:lnTo>
                    <a:pt x="4793373" y="13106"/>
                  </a:lnTo>
                  <a:lnTo>
                    <a:pt x="4796104" y="10375"/>
                  </a:lnTo>
                  <a:lnTo>
                    <a:pt x="4796104" y="3657"/>
                  </a:lnTo>
                  <a:close/>
                </a:path>
                <a:path w="4906644" h="342900">
                  <a:moveTo>
                    <a:pt x="4805311" y="27559"/>
                  </a:moveTo>
                  <a:lnTo>
                    <a:pt x="4802594" y="24828"/>
                  </a:lnTo>
                  <a:lnTo>
                    <a:pt x="4795863" y="24828"/>
                  </a:lnTo>
                  <a:lnTo>
                    <a:pt x="4793145" y="27559"/>
                  </a:lnTo>
                  <a:lnTo>
                    <a:pt x="4793145" y="34290"/>
                  </a:lnTo>
                  <a:lnTo>
                    <a:pt x="4795863" y="37007"/>
                  </a:lnTo>
                  <a:lnTo>
                    <a:pt x="4802594" y="37007"/>
                  </a:lnTo>
                  <a:lnTo>
                    <a:pt x="4805311" y="34290"/>
                  </a:lnTo>
                  <a:lnTo>
                    <a:pt x="4805311" y="27559"/>
                  </a:lnTo>
                  <a:close/>
                </a:path>
                <a:path w="4906644" h="342900">
                  <a:moveTo>
                    <a:pt x="4814227" y="51536"/>
                  </a:moveTo>
                  <a:lnTo>
                    <a:pt x="4811496" y="48806"/>
                  </a:lnTo>
                  <a:lnTo>
                    <a:pt x="4804765" y="48806"/>
                  </a:lnTo>
                  <a:lnTo>
                    <a:pt x="4802048" y="51536"/>
                  </a:lnTo>
                  <a:lnTo>
                    <a:pt x="4802048" y="58267"/>
                  </a:lnTo>
                  <a:lnTo>
                    <a:pt x="4804765" y="60985"/>
                  </a:lnTo>
                  <a:lnTo>
                    <a:pt x="4811496" y="60985"/>
                  </a:lnTo>
                  <a:lnTo>
                    <a:pt x="4814227" y="58267"/>
                  </a:lnTo>
                  <a:lnTo>
                    <a:pt x="4814227" y="51536"/>
                  </a:lnTo>
                  <a:close/>
                </a:path>
                <a:path w="4906644" h="342900">
                  <a:moveTo>
                    <a:pt x="4822812" y="75628"/>
                  </a:moveTo>
                  <a:lnTo>
                    <a:pt x="4820082" y="72898"/>
                  </a:lnTo>
                  <a:lnTo>
                    <a:pt x="4813351" y="72898"/>
                  </a:lnTo>
                  <a:lnTo>
                    <a:pt x="4810633" y="75628"/>
                  </a:lnTo>
                  <a:lnTo>
                    <a:pt x="4810633" y="82346"/>
                  </a:lnTo>
                  <a:lnTo>
                    <a:pt x="4813351" y="85064"/>
                  </a:lnTo>
                  <a:lnTo>
                    <a:pt x="4820082" y="85064"/>
                  </a:lnTo>
                  <a:lnTo>
                    <a:pt x="4822812" y="82346"/>
                  </a:lnTo>
                  <a:lnTo>
                    <a:pt x="4822812" y="75628"/>
                  </a:lnTo>
                  <a:close/>
                </a:path>
                <a:path w="4906644" h="342900">
                  <a:moveTo>
                    <a:pt x="4825314" y="173050"/>
                  </a:moveTo>
                  <a:lnTo>
                    <a:pt x="4822596" y="170319"/>
                  </a:lnTo>
                  <a:lnTo>
                    <a:pt x="4815865" y="170319"/>
                  </a:lnTo>
                  <a:lnTo>
                    <a:pt x="4813135" y="173050"/>
                  </a:lnTo>
                  <a:lnTo>
                    <a:pt x="4813135" y="179781"/>
                  </a:lnTo>
                  <a:lnTo>
                    <a:pt x="4815865" y="182499"/>
                  </a:lnTo>
                  <a:lnTo>
                    <a:pt x="4822596" y="182499"/>
                  </a:lnTo>
                  <a:lnTo>
                    <a:pt x="4825314" y="179781"/>
                  </a:lnTo>
                  <a:lnTo>
                    <a:pt x="4825314" y="173050"/>
                  </a:lnTo>
                  <a:close/>
                </a:path>
                <a:path w="4906644" h="342900">
                  <a:moveTo>
                    <a:pt x="4826470" y="3187"/>
                  </a:moveTo>
                  <a:lnTo>
                    <a:pt x="4823739" y="469"/>
                  </a:lnTo>
                  <a:lnTo>
                    <a:pt x="4817021" y="469"/>
                  </a:lnTo>
                  <a:lnTo>
                    <a:pt x="4814303" y="3187"/>
                  </a:lnTo>
                  <a:lnTo>
                    <a:pt x="4814303" y="9918"/>
                  </a:lnTo>
                  <a:lnTo>
                    <a:pt x="4817021" y="12636"/>
                  </a:lnTo>
                  <a:lnTo>
                    <a:pt x="4823739" y="12636"/>
                  </a:lnTo>
                  <a:lnTo>
                    <a:pt x="4826470" y="9918"/>
                  </a:lnTo>
                  <a:lnTo>
                    <a:pt x="4826470" y="3187"/>
                  </a:lnTo>
                  <a:close/>
                </a:path>
                <a:path w="4906644" h="342900">
                  <a:moveTo>
                    <a:pt x="4831283" y="99783"/>
                  </a:moveTo>
                  <a:lnTo>
                    <a:pt x="4828565" y="97053"/>
                  </a:lnTo>
                  <a:lnTo>
                    <a:pt x="4821834" y="97053"/>
                  </a:lnTo>
                  <a:lnTo>
                    <a:pt x="4819104" y="99783"/>
                  </a:lnTo>
                  <a:lnTo>
                    <a:pt x="4819104" y="106514"/>
                  </a:lnTo>
                  <a:lnTo>
                    <a:pt x="4821834" y="109232"/>
                  </a:lnTo>
                  <a:lnTo>
                    <a:pt x="4828565" y="109232"/>
                  </a:lnTo>
                  <a:lnTo>
                    <a:pt x="4831283" y="106514"/>
                  </a:lnTo>
                  <a:lnTo>
                    <a:pt x="4831283" y="99783"/>
                  </a:lnTo>
                  <a:close/>
                </a:path>
                <a:path w="4906644" h="342900">
                  <a:moveTo>
                    <a:pt x="4832756" y="197510"/>
                  </a:moveTo>
                  <a:lnTo>
                    <a:pt x="4830026" y="194792"/>
                  </a:lnTo>
                  <a:lnTo>
                    <a:pt x="4823307" y="194792"/>
                  </a:lnTo>
                  <a:lnTo>
                    <a:pt x="4820577" y="197510"/>
                  </a:lnTo>
                  <a:lnTo>
                    <a:pt x="4820577" y="204254"/>
                  </a:lnTo>
                  <a:lnTo>
                    <a:pt x="4823307" y="206971"/>
                  </a:lnTo>
                  <a:lnTo>
                    <a:pt x="4830026" y="206971"/>
                  </a:lnTo>
                  <a:lnTo>
                    <a:pt x="4832756" y="204254"/>
                  </a:lnTo>
                  <a:lnTo>
                    <a:pt x="4832756" y="197510"/>
                  </a:lnTo>
                  <a:close/>
                </a:path>
                <a:path w="4906644" h="342900">
                  <a:moveTo>
                    <a:pt x="4835588" y="27114"/>
                  </a:moveTo>
                  <a:lnTo>
                    <a:pt x="4832858" y="24396"/>
                  </a:lnTo>
                  <a:lnTo>
                    <a:pt x="4826139" y="24396"/>
                  </a:lnTo>
                  <a:lnTo>
                    <a:pt x="4823409" y="27114"/>
                  </a:lnTo>
                  <a:lnTo>
                    <a:pt x="4823409" y="33845"/>
                  </a:lnTo>
                  <a:lnTo>
                    <a:pt x="4826139" y="36563"/>
                  </a:lnTo>
                  <a:lnTo>
                    <a:pt x="4832858" y="36563"/>
                  </a:lnTo>
                  <a:lnTo>
                    <a:pt x="4835588" y="33845"/>
                  </a:lnTo>
                  <a:lnTo>
                    <a:pt x="4835588" y="27114"/>
                  </a:lnTo>
                  <a:close/>
                </a:path>
                <a:path w="4906644" h="342900">
                  <a:moveTo>
                    <a:pt x="4839449" y="124040"/>
                  </a:moveTo>
                  <a:lnTo>
                    <a:pt x="4836731" y="121323"/>
                  </a:lnTo>
                  <a:lnTo>
                    <a:pt x="4830000" y="121323"/>
                  </a:lnTo>
                  <a:lnTo>
                    <a:pt x="4827282" y="124040"/>
                  </a:lnTo>
                  <a:lnTo>
                    <a:pt x="4827282" y="130759"/>
                  </a:lnTo>
                  <a:lnTo>
                    <a:pt x="4830000" y="133502"/>
                  </a:lnTo>
                  <a:lnTo>
                    <a:pt x="4836731" y="133502"/>
                  </a:lnTo>
                  <a:lnTo>
                    <a:pt x="4839449" y="130759"/>
                  </a:lnTo>
                  <a:lnTo>
                    <a:pt x="4839449" y="124040"/>
                  </a:lnTo>
                  <a:close/>
                </a:path>
                <a:path w="4906644" h="342900">
                  <a:moveTo>
                    <a:pt x="4839970" y="222059"/>
                  </a:moveTo>
                  <a:lnTo>
                    <a:pt x="4837252" y="219341"/>
                  </a:lnTo>
                  <a:lnTo>
                    <a:pt x="4830534" y="219341"/>
                  </a:lnTo>
                  <a:lnTo>
                    <a:pt x="4827803" y="222059"/>
                  </a:lnTo>
                  <a:lnTo>
                    <a:pt x="4827803" y="228777"/>
                  </a:lnTo>
                  <a:lnTo>
                    <a:pt x="4830534" y="231521"/>
                  </a:lnTo>
                  <a:lnTo>
                    <a:pt x="4837252" y="231521"/>
                  </a:lnTo>
                  <a:lnTo>
                    <a:pt x="4839970" y="228777"/>
                  </a:lnTo>
                  <a:lnTo>
                    <a:pt x="4839970" y="222059"/>
                  </a:lnTo>
                  <a:close/>
                </a:path>
                <a:path w="4906644" h="342900">
                  <a:moveTo>
                    <a:pt x="4844364" y="51142"/>
                  </a:moveTo>
                  <a:lnTo>
                    <a:pt x="4841646" y="48425"/>
                  </a:lnTo>
                  <a:lnTo>
                    <a:pt x="4834928" y="48425"/>
                  </a:lnTo>
                  <a:lnTo>
                    <a:pt x="4832197" y="51142"/>
                  </a:lnTo>
                  <a:lnTo>
                    <a:pt x="4832197" y="57861"/>
                  </a:lnTo>
                  <a:lnTo>
                    <a:pt x="4834928" y="60604"/>
                  </a:lnTo>
                  <a:lnTo>
                    <a:pt x="4841646" y="60604"/>
                  </a:lnTo>
                  <a:lnTo>
                    <a:pt x="4844364" y="57861"/>
                  </a:lnTo>
                  <a:lnTo>
                    <a:pt x="4844364" y="51142"/>
                  </a:lnTo>
                  <a:close/>
                </a:path>
                <a:path w="4906644" h="342900">
                  <a:moveTo>
                    <a:pt x="4846993" y="246684"/>
                  </a:moveTo>
                  <a:lnTo>
                    <a:pt x="4844262" y="243954"/>
                  </a:lnTo>
                  <a:lnTo>
                    <a:pt x="4837557" y="243954"/>
                  </a:lnTo>
                  <a:lnTo>
                    <a:pt x="4834826" y="246684"/>
                  </a:lnTo>
                  <a:lnTo>
                    <a:pt x="4834826" y="253415"/>
                  </a:lnTo>
                  <a:lnTo>
                    <a:pt x="4837557" y="256133"/>
                  </a:lnTo>
                  <a:lnTo>
                    <a:pt x="4844262" y="256133"/>
                  </a:lnTo>
                  <a:lnTo>
                    <a:pt x="4846993" y="253415"/>
                  </a:lnTo>
                  <a:lnTo>
                    <a:pt x="4846993" y="246684"/>
                  </a:lnTo>
                  <a:close/>
                </a:path>
                <a:path w="4906644" h="342900">
                  <a:moveTo>
                    <a:pt x="4847412" y="148374"/>
                  </a:moveTo>
                  <a:lnTo>
                    <a:pt x="4844669" y="145643"/>
                  </a:lnTo>
                  <a:lnTo>
                    <a:pt x="4837963" y="145643"/>
                  </a:lnTo>
                  <a:lnTo>
                    <a:pt x="4835233" y="148374"/>
                  </a:lnTo>
                  <a:lnTo>
                    <a:pt x="4835233" y="155092"/>
                  </a:lnTo>
                  <a:lnTo>
                    <a:pt x="4837963" y="157822"/>
                  </a:lnTo>
                  <a:lnTo>
                    <a:pt x="4844669" y="157822"/>
                  </a:lnTo>
                  <a:lnTo>
                    <a:pt x="4847412" y="155092"/>
                  </a:lnTo>
                  <a:lnTo>
                    <a:pt x="4847412" y="148374"/>
                  </a:lnTo>
                  <a:close/>
                </a:path>
                <a:path w="4906644" h="342900">
                  <a:moveTo>
                    <a:pt x="4852962" y="75247"/>
                  </a:moveTo>
                  <a:lnTo>
                    <a:pt x="4850219" y="72529"/>
                  </a:lnTo>
                  <a:lnTo>
                    <a:pt x="4843513" y="72529"/>
                  </a:lnTo>
                  <a:lnTo>
                    <a:pt x="4840783" y="75247"/>
                  </a:lnTo>
                  <a:lnTo>
                    <a:pt x="4840783" y="81978"/>
                  </a:lnTo>
                  <a:lnTo>
                    <a:pt x="4843513" y="84709"/>
                  </a:lnTo>
                  <a:lnTo>
                    <a:pt x="4850219" y="84709"/>
                  </a:lnTo>
                  <a:lnTo>
                    <a:pt x="4852962" y="81978"/>
                  </a:lnTo>
                  <a:lnTo>
                    <a:pt x="4852962" y="75247"/>
                  </a:lnTo>
                  <a:close/>
                </a:path>
                <a:path w="4906644" h="342900">
                  <a:moveTo>
                    <a:pt x="4855045" y="172783"/>
                  </a:moveTo>
                  <a:lnTo>
                    <a:pt x="4852314" y="170065"/>
                  </a:lnTo>
                  <a:lnTo>
                    <a:pt x="4845609" y="170065"/>
                  </a:lnTo>
                  <a:lnTo>
                    <a:pt x="4842878" y="172783"/>
                  </a:lnTo>
                  <a:lnTo>
                    <a:pt x="4842878" y="179501"/>
                  </a:lnTo>
                  <a:lnTo>
                    <a:pt x="4845609" y="182245"/>
                  </a:lnTo>
                  <a:lnTo>
                    <a:pt x="4852314" y="182245"/>
                  </a:lnTo>
                  <a:lnTo>
                    <a:pt x="4855045" y="179501"/>
                  </a:lnTo>
                  <a:lnTo>
                    <a:pt x="4855045" y="172783"/>
                  </a:lnTo>
                  <a:close/>
                </a:path>
                <a:path w="4906644" h="342900">
                  <a:moveTo>
                    <a:pt x="4856835" y="2730"/>
                  </a:moveTo>
                  <a:lnTo>
                    <a:pt x="4854105" y="0"/>
                  </a:lnTo>
                  <a:lnTo>
                    <a:pt x="4847387" y="0"/>
                  </a:lnTo>
                  <a:lnTo>
                    <a:pt x="4844669" y="2730"/>
                  </a:lnTo>
                  <a:lnTo>
                    <a:pt x="4844669" y="9448"/>
                  </a:lnTo>
                  <a:lnTo>
                    <a:pt x="4847387" y="12179"/>
                  </a:lnTo>
                  <a:lnTo>
                    <a:pt x="4854105" y="12179"/>
                  </a:lnTo>
                  <a:lnTo>
                    <a:pt x="4856835" y="9448"/>
                  </a:lnTo>
                  <a:lnTo>
                    <a:pt x="4856835" y="2730"/>
                  </a:lnTo>
                  <a:close/>
                </a:path>
                <a:path w="4906644" h="342900">
                  <a:moveTo>
                    <a:pt x="4861242" y="99453"/>
                  </a:moveTo>
                  <a:lnTo>
                    <a:pt x="4858512" y="96723"/>
                  </a:lnTo>
                  <a:lnTo>
                    <a:pt x="4851781" y="96723"/>
                  </a:lnTo>
                  <a:lnTo>
                    <a:pt x="4849063" y="99453"/>
                  </a:lnTo>
                  <a:lnTo>
                    <a:pt x="4849063" y="106184"/>
                  </a:lnTo>
                  <a:lnTo>
                    <a:pt x="4851781" y="108902"/>
                  </a:lnTo>
                  <a:lnTo>
                    <a:pt x="4858512" y="108902"/>
                  </a:lnTo>
                  <a:lnTo>
                    <a:pt x="4861242" y="106184"/>
                  </a:lnTo>
                  <a:lnTo>
                    <a:pt x="4861242" y="99453"/>
                  </a:lnTo>
                  <a:close/>
                </a:path>
                <a:path w="4906644" h="342900">
                  <a:moveTo>
                    <a:pt x="4862487" y="197281"/>
                  </a:moveTo>
                  <a:lnTo>
                    <a:pt x="4859756" y="194551"/>
                  </a:lnTo>
                  <a:lnTo>
                    <a:pt x="4853038" y="194551"/>
                  </a:lnTo>
                  <a:lnTo>
                    <a:pt x="4850320" y="197281"/>
                  </a:lnTo>
                  <a:lnTo>
                    <a:pt x="4850320" y="204012"/>
                  </a:lnTo>
                  <a:lnTo>
                    <a:pt x="4853038" y="206730"/>
                  </a:lnTo>
                  <a:lnTo>
                    <a:pt x="4859756" y="206730"/>
                  </a:lnTo>
                  <a:lnTo>
                    <a:pt x="4862487" y="204012"/>
                  </a:lnTo>
                  <a:lnTo>
                    <a:pt x="4862487" y="197281"/>
                  </a:lnTo>
                  <a:close/>
                </a:path>
                <a:path w="4906644" h="342900">
                  <a:moveTo>
                    <a:pt x="4865840" y="26695"/>
                  </a:moveTo>
                  <a:lnTo>
                    <a:pt x="4863109" y="23977"/>
                  </a:lnTo>
                  <a:lnTo>
                    <a:pt x="4856391" y="23977"/>
                  </a:lnTo>
                  <a:lnTo>
                    <a:pt x="4853660" y="26695"/>
                  </a:lnTo>
                  <a:lnTo>
                    <a:pt x="4853660" y="33413"/>
                  </a:lnTo>
                  <a:lnTo>
                    <a:pt x="4856391" y="36144"/>
                  </a:lnTo>
                  <a:lnTo>
                    <a:pt x="4863109" y="36144"/>
                  </a:lnTo>
                  <a:lnTo>
                    <a:pt x="4865840" y="33413"/>
                  </a:lnTo>
                  <a:lnTo>
                    <a:pt x="4865840" y="26695"/>
                  </a:lnTo>
                  <a:close/>
                </a:path>
                <a:path w="4906644" h="342900">
                  <a:moveTo>
                    <a:pt x="4869396" y="123736"/>
                  </a:moveTo>
                  <a:lnTo>
                    <a:pt x="4866665" y="121005"/>
                  </a:lnTo>
                  <a:lnTo>
                    <a:pt x="4859947" y="121005"/>
                  </a:lnTo>
                  <a:lnTo>
                    <a:pt x="4857216" y="123736"/>
                  </a:lnTo>
                  <a:lnTo>
                    <a:pt x="4857216" y="130454"/>
                  </a:lnTo>
                  <a:lnTo>
                    <a:pt x="4859947" y="133184"/>
                  </a:lnTo>
                  <a:lnTo>
                    <a:pt x="4866665" y="133184"/>
                  </a:lnTo>
                  <a:lnTo>
                    <a:pt x="4869396" y="130454"/>
                  </a:lnTo>
                  <a:lnTo>
                    <a:pt x="4869396" y="123736"/>
                  </a:lnTo>
                  <a:close/>
                </a:path>
                <a:path w="4906644" h="342900">
                  <a:moveTo>
                    <a:pt x="4869599" y="221856"/>
                  </a:moveTo>
                  <a:lnTo>
                    <a:pt x="4866868" y="219125"/>
                  </a:lnTo>
                  <a:lnTo>
                    <a:pt x="4860163" y="219125"/>
                  </a:lnTo>
                  <a:lnTo>
                    <a:pt x="4857432" y="221856"/>
                  </a:lnTo>
                  <a:lnTo>
                    <a:pt x="4857432" y="228587"/>
                  </a:lnTo>
                  <a:lnTo>
                    <a:pt x="4860163" y="231305"/>
                  </a:lnTo>
                  <a:lnTo>
                    <a:pt x="4866868" y="231305"/>
                  </a:lnTo>
                  <a:lnTo>
                    <a:pt x="4869599" y="228587"/>
                  </a:lnTo>
                  <a:lnTo>
                    <a:pt x="4869599" y="221856"/>
                  </a:lnTo>
                  <a:close/>
                </a:path>
                <a:path w="4906644" h="342900">
                  <a:moveTo>
                    <a:pt x="4874539" y="50761"/>
                  </a:moveTo>
                  <a:lnTo>
                    <a:pt x="4871809" y="48031"/>
                  </a:lnTo>
                  <a:lnTo>
                    <a:pt x="4865090" y="48031"/>
                  </a:lnTo>
                  <a:lnTo>
                    <a:pt x="4862360" y="50761"/>
                  </a:lnTo>
                  <a:lnTo>
                    <a:pt x="4862360" y="57492"/>
                  </a:lnTo>
                  <a:lnTo>
                    <a:pt x="4865090" y="60210"/>
                  </a:lnTo>
                  <a:lnTo>
                    <a:pt x="4871809" y="60210"/>
                  </a:lnTo>
                  <a:lnTo>
                    <a:pt x="4874539" y="57492"/>
                  </a:lnTo>
                  <a:lnTo>
                    <a:pt x="4874539" y="50761"/>
                  </a:lnTo>
                  <a:close/>
                </a:path>
                <a:path w="4906644" h="342900">
                  <a:moveTo>
                    <a:pt x="4876520" y="246494"/>
                  </a:moveTo>
                  <a:lnTo>
                    <a:pt x="4873790" y="243763"/>
                  </a:lnTo>
                  <a:lnTo>
                    <a:pt x="4867084" y="243763"/>
                  </a:lnTo>
                  <a:lnTo>
                    <a:pt x="4864354" y="246494"/>
                  </a:lnTo>
                  <a:lnTo>
                    <a:pt x="4864354" y="253225"/>
                  </a:lnTo>
                  <a:lnTo>
                    <a:pt x="4867084" y="255943"/>
                  </a:lnTo>
                  <a:lnTo>
                    <a:pt x="4873790" y="255943"/>
                  </a:lnTo>
                  <a:lnTo>
                    <a:pt x="4876520" y="253225"/>
                  </a:lnTo>
                  <a:lnTo>
                    <a:pt x="4876520" y="246494"/>
                  </a:lnTo>
                  <a:close/>
                </a:path>
                <a:path w="4906644" h="342900">
                  <a:moveTo>
                    <a:pt x="4877244" y="148094"/>
                  </a:moveTo>
                  <a:lnTo>
                    <a:pt x="4874526" y="145376"/>
                  </a:lnTo>
                  <a:lnTo>
                    <a:pt x="4867808" y="145376"/>
                  </a:lnTo>
                  <a:lnTo>
                    <a:pt x="4865065" y="148094"/>
                  </a:lnTo>
                  <a:lnTo>
                    <a:pt x="4865065" y="154825"/>
                  </a:lnTo>
                  <a:lnTo>
                    <a:pt x="4867808" y="157543"/>
                  </a:lnTo>
                  <a:lnTo>
                    <a:pt x="4874526" y="157543"/>
                  </a:lnTo>
                  <a:lnTo>
                    <a:pt x="4877244" y="154825"/>
                  </a:lnTo>
                  <a:lnTo>
                    <a:pt x="4877244" y="148094"/>
                  </a:lnTo>
                  <a:close/>
                </a:path>
                <a:path w="4906644" h="342900">
                  <a:moveTo>
                    <a:pt x="4883010" y="74917"/>
                  </a:moveTo>
                  <a:lnTo>
                    <a:pt x="4880280" y="72174"/>
                  </a:lnTo>
                  <a:lnTo>
                    <a:pt x="4873561" y="72174"/>
                  </a:lnTo>
                  <a:lnTo>
                    <a:pt x="4870831" y="74917"/>
                  </a:lnTo>
                  <a:lnTo>
                    <a:pt x="4870831" y="81635"/>
                  </a:lnTo>
                  <a:lnTo>
                    <a:pt x="4873561" y="84353"/>
                  </a:lnTo>
                  <a:lnTo>
                    <a:pt x="4880280" y="84353"/>
                  </a:lnTo>
                  <a:lnTo>
                    <a:pt x="4883010" y="81635"/>
                  </a:lnTo>
                  <a:lnTo>
                    <a:pt x="4883010" y="74917"/>
                  </a:lnTo>
                  <a:close/>
                </a:path>
                <a:path w="4906644" h="342900">
                  <a:moveTo>
                    <a:pt x="4883226" y="271195"/>
                  </a:moveTo>
                  <a:lnTo>
                    <a:pt x="4880495" y="268478"/>
                  </a:lnTo>
                  <a:lnTo>
                    <a:pt x="4873777" y="268478"/>
                  </a:lnTo>
                  <a:lnTo>
                    <a:pt x="4871047" y="271195"/>
                  </a:lnTo>
                  <a:lnTo>
                    <a:pt x="4871047" y="277926"/>
                  </a:lnTo>
                  <a:lnTo>
                    <a:pt x="4873777" y="280657"/>
                  </a:lnTo>
                  <a:lnTo>
                    <a:pt x="4880495" y="280657"/>
                  </a:lnTo>
                  <a:lnTo>
                    <a:pt x="4883226" y="277926"/>
                  </a:lnTo>
                  <a:lnTo>
                    <a:pt x="4883226" y="271195"/>
                  </a:lnTo>
                  <a:close/>
                </a:path>
                <a:path w="4906644" h="342900">
                  <a:moveTo>
                    <a:pt x="4884788" y="172542"/>
                  </a:moveTo>
                  <a:lnTo>
                    <a:pt x="4882058" y="169811"/>
                  </a:lnTo>
                  <a:lnTo>
                    <a:pt x="4875339" y="169811"/>
                  </a:lnTo>
                  <a:lnTo>
                    <a:pt x="4872609" y="172542"/>
                  </a:lnTo>
                  <a:lnTo>
                    <a:pt x="4872609" y="179260"/>
                  </a:lnTo>
                  <a:lnTo>
                    <a:pt x="4875339" y="181991"/>
                  </a:lnTo>
                  <a:lnTo>
                    <a:pt x="4882058" y="181991"/>
                  </a:lnTo>
                  <a:lnTo>
                    <a:pt x="4884788" y="179260"/>
                  </a:lnTo>
                  <a:lnTo>
                    <a:pt x="4884788" y="172542"/>
                  </a:lnTo>
                  <a:close/>
                </a:path>
                <a:path w="4906644" h="342900">
                  <a:moveTo>
                    <a:pt x="4891278" y="99136"/>
                  </a:moveTo>
                  <a:lnTo>
                    <a:pt x="4888560" y="96405"/>
                  </a:lnTo>
                  <a:lnTo>
                    <a:pt x="4881829" y="96405"/>
                  </a:lnTo>
                  <a:lnTo>
                    <a:pt x="4879098" y="99136"/>
                  </a:lnTo>
                  <a:lnTo>
                    <a:pt x="4879098" y="105867"/>
                  </a:lnTo>
                  <a:lnTo>
                    <a:pt x="4881829" y="108585"/>
                  </a:lnTo>
                  <a:lnTo>
                    <a:pt x="4888560" y="108585"/>
                  </a:lnTo>
                  <a:lnTo>
                    <a:pt x="4891278" y="105867"/>
                  </a:lnTo>
                  <a:lnTo>
                    <a:pt x="4891278" y="99136"/>
                  </a:lnTo>
                  <a:close/>
                </a:path>
                <a:path w="4906644" h="342900">
                  <a:moveTo>
                    <a:pt x="4892116" y="197053"/>
                  </a:moveTo>
                  <a:lnTo>
                    <a:pt x="4889398" y="194335"/>
                  </a:lnTo>
                  <a:lnTo>
                    <a:pt x="4882667" y="194335"/>
                  </a:lnTo>
                  <a:lnTo>
                    <a:pt x="4879949" y="197053"/>
                  </a:lnTo>
                  <a:lnTo>
                    <a:pt x="4879949" y="203784"/>
                  </a:lnTo>
                  <a:lnTo>
                    <a:pt x="4882667" y="206514"/>
                  </a:lnTo>
                  <a:lnTo>
                    <a:pt x="4889398" y="206514"/>
                  </a:lnTo>
                  <a:lnTo>
                    <a:pt x="4892116" y="203784"/>
                  </a:lnTo>
                  <a:lnTo>
                    <a:pt x="4892116" y="197053"/>
                  </a:lnTo>
                  <a:close/>
                </a:path>
                <a:path w="4906644" h="342900">
                  <a:moveTo>
                    <a:pt x="4899241" y="221653"/>
                  </a:moveTo>
                  <a:lnTo>
                    <a:pt x="4896510" y="218935"/>
                  </a:lnTo>
                  <a:lnTo>
                    <a:pt x="4889792" y="218935"/>
                  </a:lnTo>
                  <a:lnTo>
                    <a:pt x="4887061" y="221653"/>
                  </a:lnTo>
                  <a:lnTo>
                    <a:pt x="4887061" y="228371"/>
                  </a:lnTo>
                  <a:lnTo>
                    <a:pt x="4889792" y="231101"/>
                  </a:lnTo>
                  <a:lnTo>
                    <a:pt x="4896510" y="231101"/>
                  </a:lnTo>
                  <a:lnTo>
                    <a:pt x="4899241" y="228371"/>
                  </a:lnTo>
                  <a:lnTo>
                    <a:pt x="4899241" y="221653"/>
                  </a:lnTo>
                  <a:close/>
                </a:path>
                <a:path w="4906644" h="342900">
                  <a:moveTo>
                    <a:pt x="4899253" y="123444"/>
                  </a:moveTo>
                  <a:lnTo>
                    <a:pt x="4896510" y="120713"/>
                  </a:lnTo>
                  <a:lnTo>
                    <a:pt x="4889805" y="120713"/>
                  </a:lnTo>
                  <a:lnTo>
                    <a:pt x="4887074" y="123444"/>
                  </a:lnTo>
                  <a:lnTo>
                    <a:pt x="4887074" y="130162"/>
                  </a:lnTo>
                  <a:lnTo>
                    <a:pt x="4889805" y="132892"/>
                  </a:lnTo>
                  <a:lnTo>
                    <a:pt x="4896510" y="132892"/>
                  </a:lnTo>
                  <a:lnTo>
                    <a:pt x="4899253" y="130162"/>
                  </a:lnTo>
                  <a:lnTo>
                    <a:pt x="4899253" y="123444"/>
                  </a:lnTo>
                  <a:close/>
                </a:path>
                <a:path w="4906644" h="342900">
                  <a:moveTo>
                    <a:pt x="4906048" y="246316"/>
                  </a:moveTo>
                  <a:lnTo>
                    <a:pt x="4903317" y="243586"/>
                  </a:lnTo>
                  <a:lnTo>
                    <a:pt x="4896599" y="243586"/>
                  </a:lnTo>
                  <a:lnTo>
                    <a:pt x="4893881" y="246316"/>
                  </a:lnTo>
                  <a:lnTo>
                    <a:pt x="4893881" y="253047"/>
                  </a:lnTo>
                  <a:lnTo>
                    <a:pt x="4896599" y="255765"/>
                  </a:lnTo>
                  <a:lnTo>
                    <a:pt x="4903317" y="255765"/>
                  </a:lnTo>
                  <a:lnTo>
                    <a:pt x="4906048" y="253047"/>
                  </a:lnTo>
                  <a:lnTo>
                    <a:pt x="4906048" y="24631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1172419" y="8693766"/>
              <a:ext cx="5046345" cy="2099310"/>
            </a:xfrm>
            <a:custGeom>
              <a:avLst/>
              <a:gdLst/>
              <a:ahLst/>
              <a:cxnLst/>
              <a:rect l="l" t="t" r="r" b="b"/>
              <a:pathLst>
                <a:path w="5046344" h="2099309">
                  <a:moveTo>
                    <a:pt x="12166" y="357187"/>
                  </a:moveTo>
                  <a:lnTo>
                    <a:pt x="9448" y="354457"/>
                  </a:lnTo>
                  <a:lnTo>
                    <a:pt x="2717" y="354457"/>
                  </a:lnTo>
                  <a:lnTo>
                    <a:pt x="0" y="357187"/>
                  </a:lnTo>
                  <a:lnTo>
                    <a:pt x="0" y="363918"/>
                  </a:lnTo>
                  <a:lnTo>
                    <a:pt x="2717" y="366636"/>
                  </a:lnTo>
                  <a:lnTo>
                    <a:pt x="9448" y="366636"/>
                  </a:lnTo>
                  <a:lnTo>
                    <a:pt x="12166" y="363918"/>
                  </a:lnTo>
                  <a:lnTo>
                    <a:pt x="12166" y="357187"/>
                  </a:lnTo>
                  <a:close/>
                </a:path>
                <a:path w="5046344" h="2099309">
                  <a:moveTo>
                    <a:pt x="17919" y="332244"/>
                  </a:moveTo>
                  <a:lnTo>
                    <a:pt x="15201" y="329526"/>
                  </a:lnTo>
                  <a:lnTo>
                    <a:pt x="8483" y="329526"/>
                  </a:lnTo>
                  <a:lnTo>
                    <a:pt x="5753" y="332244"/>
                  </a:lnTo>
                  <a:lnTo>
                    <a:pt x="5753" y="338975"/>
                  </a:lnTo>
                  <a:lnTo>
                    <a:pt x="8483" y="341706"/>
                  </a:lnTo>
                  <a:lnTo>
                    <a:pt x="15201" y="341706"/>
                  </a:lnTo>
                  <a:lnTo>
                    <a:pt x="17919" y="338975"/>
                  </a:lnTo>
                  <a:lnTo>
                    <a:pt x="17919" y="332244"/>
                  </a:lnTo>
                  <a:close/>
                </a:path>
                <a:path w="5046344" h="2099309">
                  <a:moveTo>
                    <a:pt x="23888" y="307378"/>
                  </a:moveTo>
                  <a:lnTo>
                    <a:pt x="21170" y="304647"/>
                  </a:lnTo>
                  <a:lnTo>
                    <a:pt x="14452" y="304647"/>
                  </a:lnTo>
                  <a:lnTo>
                    <a:pt x="11722" y="307378"/>
                  </a:lnTo>
                  <a:lnTo>
                    <a:pt x="11722" y="314096"/>
                  </a:lnTo>
                  <a:lnTo>
                    <a:pt x="14452" y="316826"/>
                  </a:lnTo>
                  <a:lnTo>
                    <a:pt x="21170" y="316826"/>
                  </a:lnTo>
                  <a:lnTo>
                    <a:pt x="23888" y="314096"/>
                  </a:lnTo>
                  <a:lnTo>
                    <a:pt x="23888" y="307378"/>
                  </a:lnTo>
                  <a:close/>
                </a:path>
                <a:path w="5046344" h="2099309">
                  <a:moveTo>
                    <a:pt x="30175" y="282562"/>
                  </a:moveTo>
                  <a:lnTo>
                    <a:pt x="27457" y="279831"/>
                  </a:lnTo>
                  <a:lnTo>
                    <a:pt x="20726" y="279831"/>
                  </a:lnTo>
                  <a:lnTo>
                    <a:pt x="17995" y="282562"/>
                  </a:lnTo>
                  <a:lnTo>
                    <a:pt x="17995" y="289280"/>
                  </a:lnTo>
                  <a:lnTo>
                    <a:pt x="20726" y="292011"/>
                  </a:lnTo>
                  <a:lnTo>
                    <a:pt x="27457" y="292011"/>
                  </a:lnTo>
                  <a:lnTo>
                    <a:pt x="30175" y="289280"/>
                  </a:lnTo>
                  <a:lnTo>
                    <a:pt x="30175" y="282562"/>
                  </a:lnTo>
                  <a:close/>
                </a:path>
                <a:path w="5046344" h="2099309">
                  <a:moveTo>
                    <a:pt x="36664" y="257810"/>
                  </a:moveTo>
                  <a:lnTo>
                    <a:pt x="33934" y="255079"/>
                  </a:lnTo>
                  <a:lnTo>
                    <a:pt x="27228" y="255079"/>
                  </a:lnTo>
                  <a:lnTo>
                    <a:pt x="24485" y="257810"/>
                  </a:lnTo>
                  <a:lnTo>
                    <a:pt x="24485" y="264528"/>
                  </a:lnTo>
                  <a:lnTo>
                    <a:pt x="27228" y="267258"/>
                  </a:lnTo>
                  <a:lnTo>
                    <a:pt x="33934" y="267258"/>
                  </a:lnTo>
                  <a:lnTo>
                    <a:pt x="36664" y="264528"/>
                  </a:lnTo>
                  <a:lnTo>
                    <a:pt x="36664" y="257810"/>
                  </a:lnTo>
                  <a:close/>
                </a:path>
                <a:path w="5046344" h="2099309">
                  <a:moveTo>
                    <a:pt x="43383" y="233108"/>
                  </a:moveTo>
                  <a:lnTo>
                    <a:pt x="40652" y="230390"/>
                  </a:lnTo>
                  <a:lnTo>
                    <a:pt x="33921" y="230390"/>
                  </a:lnTo>
                  <a:lnTo>
                    <a:pt x="31203" y="233108"/>
                  </a:lnTo>
                  <a:lnTo>
                    <a:pt x="31203" y="239839"/>
                  </a:lnTo>
                  <a:lnTo>
                    <a:pt x="33921" y="242570"/>
                  </a:lnTo>
                  <a:lnTo>
                    <a:pt x="40652" y="242570"/>
                  </a:lnTo>
                  <a:lnTo>
                    <a:pt x="43383" y="239839"/>
                  </a:lnTo>
                  <a:lnTo>
                    <a:pt x="43383" y="233108"/>
                  </a:lnTo>
                  <a:close/>
                </a:path>
                <a:path w="5046344" h="2099309">
                  <a:moveTo>
                    <a:pt x="44323" y="344830"/>
                  </a:moveTo>
                  <a:lnTo>
                    <a:pt x="41592" y="342099"/>
                  </a:lnTo>
                  <a:lnTo>
                    <a:pt x="34861" y="342099"/>
                  </a:lnTo>
                  <a:lnTo>
                    <a:pt x="32143" y="344830"/>
                  </a:lnTo>
                  <a:lnTo>
                    <a:pt x="32143" y="351561"/>
                  </a:lnTo>
                  <a:lnTo>
                    <a:pt x="34861" y="354279"/>
                  </a:lnTo>
                  <a:lnTo>
                    <a:pt x="41592" y="354279"/>
                  </a:lnTo>
                  <a:lnTo>
                    <a:pt x="44323" y="351561"/>
                  </a:lnTo>
                  <a:lnTo>
                    <a:pt x="44323" y="344830"/>
                  </a:lnTo>
                  <a:close/>
                </a:path>
                <a:path w="5046344" h="2099309">
                  <a:moveTo>
                    <a:pt x="50177" y="319938"/>
                  </a:moveTo>
                  <a:lnTo>
                    <a:pt x="47447" y="317207"/>
                  </a:lnTo>
                  <a:lnTo>
                    <a:pt x="40728" y="317207"/>
                  </a:lnTo>
                  <a:lnTo>
                    <a:pt x="37998" y="319938"/>
                  </a:lnTo>
                  <a:lnTo>
                    <a:pt x="37998" y="326656"/>
                  </a:lnTo>
                  <a:lnTo>
                    <a:pt x="40728" y="329374"/>
                  </a:lnTo>
                  <a:lnTo>
                    <a:pt x="47447" y="329374"/>
                  </a:lnTo>
                  <a:lnTo>
                    <a:pt x="50177" y="326656"/>
                  </a:lnTo>
                  <a:lnTo>
                    <a:pt x="50177" y="319938"/>
                  </a:lnTo>
                  <a:close/>
                </a:path>
                <a:path w="5046344" h="2099309">
                  <a:moveTo>
                    <a:pt x="50380" y="208495"/>
                  </a:moveTo>
                  <a:lnTo>
                    <a:pt x="47663" y="205765"/>
                  </a:lnTo>
                  <a:lnTo>
                    <a:pt x="40944" y="205765"/>
                  </a:lnTo>
                  <a:lnTo>
                    <a:pt x="38201" y="208495"/>
                  </a:lnTo>
                  <a:lnTo>
                    <a:pt x="38201" y="215214"/>
                  </a:lnTo>
                  <a:lnTo>
                    <a:pt x="40944" y="217932"/>
                  </a:lnTo>
                  <a:lnTo>
                    <a:pt x="47663" y="217932"/>
                  </a:lnTo>
                  <a:lnTo>
                    <a:pt x="50380" y="215214"/>
                  </a:lnTo>
                  <a:lnTo>
                    <a:pt x="50380" y="208495"/>
                  </a:lnTo>
                  <a:close/>
                </a:path>
                <a:path w="5046344" h="2099309">
                  <a:moveTo>
                    <a:pt x="56349" y="295097"/>
                  </a:moveTo>
                  <a:lnTo>
                    <a:pt x="53632" y="292379"/>
                  </a:lnTo>
                  <a:lnTo>
                    <a:pt x="46913" y="292379"/>
                  </a:lnTo>
                  <a:lnTo>
                    <a:pt x="44183" y="295097"/>
                  </a:lnTo>
                  <a:lnTo>
                    <a:pt x="44183" y="301828"/>
                  </a:lnTo>
                  <a:lnTo>
                    <a:pt x="46913" y="304558"/>
                  </a:lnTo>
                  <a:lnTo>
                    <a:pt x="53632" y="304558"/>
                  </a:lnTo>
                  <a:lnTo>
                    <a:pt x="56349" y="301828"/>
                  </a:lnTo>
                  <a:lnTo>
                    <a:pt x="56349" y="295097"/>
                  </a:lnTo>
                  <a:close/>
                </a:path>
                <a:path w="5046344" h="2099309">
                  <a:moveTo>
                    <a:pt x="57607" y="183934"/>
                  </a:moveTo>
                  <a:lnTo>
                    <a:pt x="54889" y="181216"/>
                  </a:lnTo>
                  <a:lnTo>
                    <a:pt x="48171" y="181216"/>
                  </a:lnTo>
                  <a:lnTo>
                    <a:pt x="45427" y="183934"/>
                  </a:lnTo>
                  <a:lnTo>
                    <a:pt x="45427" y="190677"/>
                  </a:lnTo>
                  <a:lnTo>
                    <a:pt x="48171" y="193395"/>
                  </a:lnTo>
                  <a:lnTo>
                    <a:pt x="54889" y="193395"/>
                  </a:lnTo>
                  <a:lnTo>
                    <a:pt x="57607" y="190677"/>
                  </a:lnTo>
                  <a:lnTo>
                    <a:pt x="57607" y="183934"/>
                  </a:lnTo>
                  <a:close/>
                </a:path>
                <a:path w="5046344" h="2099309">
                  <a:moveTo>
                    <a:pt x="62839" y="270344"/>
                  </a:moveTo>
                  <a:lnTo>
                    <a:pt x="60109" y="267614"/>
                  </a:lnTo>
                  <a:lnTo>
                    <a:pt x="53403" y="267614"/>
                  </a:lnTo>
                  <a:lnTo>
                    <a:pt x="50673" y="270344"/>
                  </a:lnTo>
                  <a:lnTo>
                    <a:pt x="50673" y="277063"/>
                  </a:lnTo>
                  <a:lnTo>
                    <a:pt x="53403" y="279793"/>
                  </a:lnTo>
                  <a:lnTo>
                    <a:pt x="60109" y="279793"/>
                  </a:lnTo>
                  <a:lnTo>
                    <a:pt x="62839" y="277063"/>
                  </a:lnTo>
                  <a:lnTo>
                    <a:pt x="62839" y="270344"/>
                  </a:lnTo>
                  <a:close/>
                </a:path>
                <a:path w="5046344" h="2099309">
                  <a:moveTo>
                    <a:pt x="65049" y="159473"/>
                  </a:moveTo>
                  <a:lnTo>
                    <a:pt x="62306" y="156730"/>
                  </a:lnTo>
                  <a:lnTo>
                    <a:pt x="55600" y="156730"/>
                  </a:lnTo>
                  <a:lnTo>
                    <a:pt x="52870" y="159473"/>
                  </a:lnTo>
                  <a:lnTo>
                    <a:pt x="52870" y="166192"/>
                  </a:lnTo>
                  <a:lnTo>
                    <a:pt x="55600" y="168910"/>
                  </a:lnTo>
                  <a:lnTo>
                    <a:pt x="62306" y="168910"/>
                  </a:lnTo>
                  <a:lnTo>
                    <a:pt x="65049" y="166192"/>
                  </a:lnTo>
                  <a:lnTo>
                    <a:pt x="65049" y="159473"/>
                  </a:lnTo>
                  <a:close/>
                </a:path>
                <a:path w="5046344" h="2099309">
                  <a:moveTo>
                    <a:pt x="69545" y="245630"/>
                  </a:moveTo>
                  <a:lnTo>
                    <a:pt x="66814" y="242900"/>
                  </a:lnTo>
                  <a:lnTo>
                    <a:pt x="60096" y="242900"/>
                  </a:lnTo>
                  <a:lnTo>
                    <a:pt x="57365" y="245630"/>
                  </a:lnTo>
                  <a:lnTo>
                    <a:pt x="57365" y="252361"/>
                  </a:lnTo>
                  <a:lnTo>
                    <a:pt x="60096" y="255079"/>
                  </a:lnTo>
                  <a:lnTo>
                    <a:pt x="66814" y="255079"/>
                  </a:lnTo>
                  <a:lnTo>
                    <a:pt x="69545" y="252361"/>
                  </a:lnTo>
                  <a:lnTo>
                    <a:pt x="69545" y="245630"/>
                  </a:lnTo>
                  <a:close/>
                </a:path>
                <a:path w="5046344" h="2099309">
                  <a:moveTo>
                    <a:pt x="72796" y="135064"/>
                  </a:moveTo>
                  <a:lnTo>
                    <a:pt x="70065" y="132334"/>
                  </a:lnTo>
                  <a:lnTo>
                    <a:pt x="63347" y="132334"/>
                  </a:lnTo>
                  <a:lnTo>
                    <a:pt x="60629" y="135064"/>
                  </a:lnTo>
                  <a:lnTo>
                    <a:pt x="60629" y="141782"/>
                  </a:lnTo>
                  <a:lnTo>
                    <a:pt x="63347" y="144500"/>
                  </a:lnTo>
                  <a:lnTo>
                    <a:pt x="70065" y="144500"/>
                  </a:lnTo>
                  <a:lnTo>
                    <a:pt x="72796" y="141782"/>
                  </a:lnTo>
                  <a:lnTo>
                    <a:pt x="72796" y="135064"/>
                  </a:lnTo>
                  <a:close/>
                </a:path>
                <a:path w="5046344" h="2099309">
                  <a:moveTo>
                    <a:pt x="76466" y="221005"/>
                  </a:moveTo>
                  <a:lnTo>
                    <a:pt x="73736" y="218274"/>
                  </a:lnTo>
                  <a:lnTo>
                    <a:pt x="67017" y="218274"/>
                  </a:lnTo>
                  <a:lnTo>
                    <a:pt x="64287" y="221005"/>
                  </a:lnTo>
                  <a:lnTo>
                    <a:pt x="64287" y="227723"/>
                  </a:lnTo>
                  <a:lnTo>
                    <a:pt x="67017" y="230454"/>
                  </a:lnTo>
                  <a:lnTo>
                    <a:pt x="73736" y="230454"/>
                  </a:lnTo>
                  <a:lnTo>
                    <a:pt x="76466" y="227723"/>
                  </a:lnTo>
                  <a:lnTo>
                    <a:pt x="76466" y="221005"/>
                  </a:lnTo>
                  <a:close/>
                </a:path>
                <a:path w="5046344" h="2099309">
                  <a:moveTo>
                    <a:pt x="80746" y="110731"/>
                  </a:moveTo>
                  <a:lnTo>
                    <a:pt x="78028" y="107988"/>
                  </a:lnTo>
                  <a:lnTo>
                    <a:pt x="71310" y="107988"/>
                  </a:lnTo>
                  <a:lnTo>
                    <a:pt x="68580" y="110731"/>
                  </a:lnTo>
                  <a:lnTo>
                    <a:pt x="68580" y="117449"/>
                  </a:lnTo>
                  <a:lnTo>
                    <a:pt x="71310" y="120167"/>
                  </a:lnTo>
                  <a:lnTo>
                    <a:pt x="78028" y="120167"/>
                  </a:lnTo>
                  <a:lnTo>
                    <a:pt x="80746" y="117449"/>
                  </a:lnTo>
                  <a:lnTo>
                    <a:pt x="80746" y="110731"/>
                  </a:lnTo>
                  <a:close/>
                </a:path>
                <a:path w="5046344" h="2099309">
                  <a:moveTo>
                    <a:pt x="83680" y="196430"/>
                  </a:moveTo>
                  <a:lnTo>
                    <a:pt x="80962" y="193700"/>
                  </a:lnTo>
                  <a:lnTo>
                    <a:pt x="74244" y="193700"/>
                  </a:lnTo>
                  <a:lnTo>
                    <a:pt x="71513" y="196430"/>
                  </a:lnTo>
                  <a:lnTo>
                    <a:pt x="71513" y="203149"/>
                  </a:lnTo>
                  <a:lnTo>
                    <a:pt x="74244" y="205879"/>
                  </a:lnTo>
                  <a:lnTo>
                    <a:pt x="80962" y="205879"/>
                  </a:lnTo>
                  <a:lnTo>
                    <a:pt x="83680" y="203149"/>
                  </a:lnTo>
                  <a:lnTo>
                    <a:pt x="83680" y="196430"/>
                  </a:lnTo>
                  <a:close/>
                </a:path>
                <a:path w="5046344" h="2099309">
                  <a:moveTo>
                    <a:pt x="88925" y="86474"/>
                  </a:moveTo>
                  <a:lnTo>
                    <a:pt x="86194" y="83743"/>
                  </a:lnTo>
                  <a:lnTo>
                    <a:pt x="79489" y="83743"/>
                  </a:lnTo>
                  <a:lnTo>
                    <a:pt x="76746" y="86474"/>
                  </a:lnTo>
                  <a:lnTo>
                    <a:pt x="76746" y="93192"/>
                  </a:lnTo>
                  <a:lnTo>
                    <a:pt x="79489" y="95923"/>
                  </a:lnTo>
                  <a:lnTo>
                    <a:pt x="86194" y="95923"/>
                  </a:lnTo>
                  <a:lnTo>
                    <a:pt x="88925" y="93192"/>
                  </a:lnTo>
                  <a:lnTo>
                    <a:pt x="88925" y="86474"/>
                  </a:lnTo>
                  <a:close/>
                </a:path>
                <a:path w="5046344" h="2099309">
                  <a:moveTo>
                    <a:pt x="91008" y="171945"/>
                  </a:moveTo>
                  <a:lnTo>
                    <a:pt x="88290" y="169214"/>
                  </a:lnTo>
                  <a:lnTo>
                    <a:pt x="81572" y="169214"/>
                  </a:lnTo>
                  <a:lnTo>
                    <a:pt x="78841" y="171945"/>
                  </a:lnTo>
                  <a:lnTo>
                    <a:pt x="78841" y="178676"/>
                  </a:lnTo>
                  <a:lnTo>
                    <a:pt x="81572" y="181394"/>
                  </a:lnTo>
                  <a:lnTo>
                    <a:pt x="88290" y="181394"/>
                  </a:lnTo>
                  <a:lnTo>
                    <a:pt x="91008" y="178676"/>
                  </a:lnTo>
                  <a:lnTo>
                    <a:pt x="91008" y="171945"/>
                  </a:lnTo>
                  <a:close/>
                </a:path>
                <a:path w="5046344" h="2099309">
                  <a:moveTo>
                    <a:pt x="97294" y="62306"/>
                  </a:moveTo>
                  <a:lnTo>
                    <a:pt x="94576" y="59588"/>
                  </a:lnTo>
                  <a:lnTo>
                    <a:pt x="87845" y="59588"/>
                  </a:lnTo>
                  <a:lnTo>
                    <a:pt x="85128" y="62306"/>
                  </a:lnTo>
                  <a:lnTo>
                    <a:pt x="85128" y="69037"/>
                  </a:lnTo>
                  <a:lnTo>
                    <a:pt x="87845" y="71767"/>
                  </a:lnTo>
                  <a:lnTo>
                    <a:pt x="94576" y="71767"/>
                  </a:lnTo>
                  <a:lnTo>
                    <a:pt x="97294" y="69037"/>
                  </a:lnTo>
                  <a:lnTo>
                    <a:pt x="97294" y="62306"/>
                  </a:lnTo>
                  <a:close/>
                </a:path>
                <a:path w="5046344" h="2099309">
                  <a:moveTo>
                    <a:pt x="98755" y="147523"/>
                  </a:moveTo>
                  <a:lnTo>
                    <a:pt x="96024" y="144792"/>
                  </a:lnTo>
                  <a:lnTo>
                    <a:pt x="89319" y="144792"/>
                  </a:lnTo>
                  <a:lnTo>
                    <a:pt x="86588" y="147523"/>
                  </a:lnTo>
                  <a:lnTo>
                    <a:pt x="86588" y="154254"/>
                  </a:lnTo>
                  <a:lnTo>
                    <a:pt x="89319" y="156972"/>
                  </a:lnTo>
                  <a:lnTo>
                    <a:pt x="96024" y="156972"/>
                  </a:lnTo>
                  <a:lnTo>
                    <a:pt x="98755" y="154254"/>
                  </a:lnTo>
                  <a:lnTo>
                    <a:pt x="98755" y="147523"/>
                  </a:lnTo>
                  <a:close/>
                </a:path>
                <a:path w="5046344" h="2099309">
                  <a:moveTo>
                    <a:pt x="105981" y="38239"/>
                  </a:moveTo>
                  <a:lnTo>
                    <a:pt x="103263" y="35509"/>
                  </a:lnTo>
                  <a:lnTo>
                    <a:pt x="96545" y="35509"/>
                  </a:lnTo>
                  <a:lnTo>
                    <a:pt x="93814" y="38239"/>
                  </a:lnTo>
                  <a:lnTo>
                    <a:pt x="93814" y="44958"/>
                  </a:lnTo>
                  <a:lnTo>
                    <a:pt x="96545" y="47675"/>
                  </a:lnTo>
                  <a:lnTo>
                    <a:pt x="103263" y="47675"/>
                  </a:lnTo>
                  <a:lnTo>
                    <a:pt x="105981" y="44958"/>
                  </a:lnTo>
                  <a:lnTo>
                    <a:pt x="105981" y="38239"/>
                  </a:lnTo>
                  <a:close/>
                </a:path>
                <a:path w="5046344" h="2099309">
                  <a:moveTo>
                    <a:pt x="106616" y="123190"/>
                  </a:moveTo>
                  <a:lnTo>
                    <a:pt x="103886" y="120459"/>
                  </a:lnTo>
                  <a:lnTo>
                    <a:pt x="97167" y="120459"/>
                  </a:lnTo>
                  <a:lnTo>
                    <a:pt x="94449" y="123190"/>
                  </a:lnTo>
                  <a:lnTo>
                    <a:pt x="94449" y="129908"/>
                  </a:lnTo>
                  <a:lnTo>
                    <a:pt x="97167" y="132626"/>
                  </a:lnTo>
                  <a:lnTo>
                    <a:pt x="103886" y="132626"/>
                  </a:lnTo>
                  <a:lnTo>
                    <a:pt x="106616" y="129908"/>
                  </a:lnTo>
                  <a:lnTo>
                    <a:pt x="106616" y="123190"/>
                  </a:lnTo>
                  <a:close/>
                </a:path>
                <a:path w="5046344" h="2099309">
                  <a:moveTo>
                    <a:pt x="114782" y="98920"/>
                  </a:moveTo>
                  <a:lnTo>
                    <a:pt x="112064" y="96189"/>
                  </a:lnTo>
                  <a:lnTo>
                    <a:pt x="105333" y="96189"/>
                  </a:lnTo>
                  <a:lnTo>
                    <a:pt x="102616" y="98920"/>
                  </a:lnTo>
                  <a:lnTo>
                    <a:pt x="102616" y="105651"/>
                  </a:lnTo>
                  <a:lnTo>
                    <a:pt x="105333" y="108369"/>
                  </a:lnTo>
                  <a:lnTo>
                    <a:pt x="112064" y="108369"/>
                  </a:lnTo>
                  <a:lnTo>
                    <a:pt x="114782" y="105651"/>
                  </a:lnTo>
                  <a:lnTo>
                    <a:pt x="114782" y="98920"/>
                  </a:lnTo>
                  <a:close/>
                </a:path>
                <a:path w="5046344" h="2099309">
                  <a:moveTo>
                    <a:pt x="114896" y="14236"/>
                  </a:moveTo>
                  <a:lnTo>
                    <a:pt x="112166" y="11506"/>
                  </a:lnTo>
                  <a:lnTo>
                    <a:pt x="105448" y="11506"/>
                  </a:lnTo>
                  <a:lnTo>
                    <a:pt x="102717" y="14236"/>
                  </a:lnTo>
                  <a:lnTo>
                    <a:pt x="102717" y="20955"/>
                  </a:lnTo>
                  <a:lnTo>
                    <a:pt x="105448" y="23685"/>
                  </a:lnTo>
                  <a:lnTo>
                    <a:pt x="112166" y="23685"/>
                  </a:lnTo>
                  <a:lnTo>
                    <a:pt x="114896" y="20955"/>
                  </a:lnTo>
                  <a:lnTo>
                    <a:pt x="114896" y="14236"/>
                  </a:lnTo>
                  <a:close/>
                </a:path>
                <a:path w="5046344" h="2099309">
                  <a:moveTo>
                    <a:pt x="123151" y="74752"/>
                  </a:moveTo>
                  <a:lnTo>
                    <a:pt x="120434" y="72021"/>
                  </a:lnTo>
                  <a:lnTo>
                    <a:pt x="113715" y="72021"/>
                  </a:lnTo>
                  <a:lnTo>
                    <a:pt x="110985" y="74752"/>
                  </a:lnTo>
                  <a:lnTo>
                    <a:pt x="110985" y="81470"/>
                  </a:lnTo>
                  <a:lnTo>
                    <a:pt x="113715" y="84188"/>
                  </a:lnTo>
                  <a:lnTo>
                    <a:pt x="120434" y="84188"/>
                  </a:lnTo>
                  <a:lnTo>
                    <a:pt x="123151" y="81470"/>
                  </a:lnTo>
                  <a:lnTo>
                    <a:pt x="123151" y="74752"/>
                  </a:lnTo>
                  <a:close/>
                </a:path>
                <a:path w="5046344" h="2099309">
                  <a:moveTo>
                    <a:pt x="131851" y="50660"/>
                  </a:moveTo>
                  <a:lnTo>
                    <a:pt x="129120" y="47917"/>
                  </a:lnTo>
                  <a:lnTo>
                    <a:pt x="122402" y="47917"/>
                  </a:lnTo>
                  <a:lnTo>
                    <a:pt x="119684" y="50660"/>
                  </a:lnTo>
                  <a:lnTo>
                    <a:pt x="119684" y="57378"/>
                  </a:lnTo>
                  <a:lnTo>
                    <a:pt x="122402" y="60096"/>
                  </a:lnTo>
                  <a:lnTo>
                    <a:pt x="129120" y="60096"/>
                  </a:lnTo>
                  <a:lnTo>
                    <a:pt x="131851" y="57378"/>
                  </a:lnTo>
                  <a:lnTo>
                    <a:pt x="131851" y="50660"/>
                  </a:lnTo>
                  <a:close/>
                </a:path>
                <a:path w="5046344" h="2099309">
                  <a:moveTo>
                    <a:pt x="140639" y="26657"/>
                  </a:moveTo>
                  <a:lnTo>
                    <a:pt x="137922" y="23926"/>
                  </a:lnTo>
                  <a:lnTo>
                    <a:pt x="131203" y="23926"/>
                  </a:lnTo>
                  <a:lnTo>
                    <a:pt x="128460" y="26657"/>
                  </a:lnTo>
                  <a:lnTo>
                    <a:pt x="128460" y="33375"/>
                  </a:lnTo>
                  <a:lnTo>
                    <a:pt x="131203" y="36106"/>
                  </a:lnTo>
                  <a:lnTo>
                    <a:pt x="137922" y="36106"/>
                  </a:lnTo>
                  <a:lnTo>
                    <a:pt x="140639" y="33375"/>
                  </a:lnTo>
                  <a:lnTo>
                    <a:pt x="140639" y="26657"/>
                  </a:lnTo>
                  <a:close/>
                </a:path>
                <a:path w="5046344" h="2099309">
                  <a:moveTo>
                    <a:pt x="149758" y="2730"/>
                  </a:moveTo>
                  <a:lnTo>
                    <a:pt x="147027" y="0"/>
                  </a:lnTo>
                  <a:lnTo>
                    <a:pt x="140309" y="0"/>
                  </a:lnTo>
                  <a:lnTo>
                    <a:pt x="137579" y="2730"/>
                  </a:lnTo>
                  <a:lnTo>
                    <a:pt x="137579" y="9448"/>
                  </a:lnTo>
                  <a:lnTo>
                    <a:pt x="140309" y="12179"/>
                  </a:lnTo>
                  <a:lnTo>
                    <a:pt x="147027" y="12179"/>
                  </a:lnTo>
                  <a:lnTo>
                    <a:pt x="149758" y="9448"/>
                  </a:lnTo>
                  <a:lnTo>
                    <a:pt x="149758" y="2730"/>
                  </a:lnTo>
                  <a:close/>
                </a:path>
                <a:path w="5046344" h="2099309">
                  <a:moveTo>
                    <a:pt x="4863858" y="2088515"/>
                  </a:moveTo>
                  <a:lnTo>
                    <a:pt x="4861128" y="2085784"/>
                  </a:lnTo>
                  <a:lnTo>
                    <a:pt x="4854422" y="2085784"/>
                  </a:lnTo>
                  <a:lnTo>
                    <a:pt x="4851679" y="2088515"/>
                  </a:lnTo>
                  <a:lnTo>
                    <a:pt x="4851679" y="2095246"/>
                  </a:lnTo>
                  <a:lnTo>
                    <a:pt x="4854422" y="2097963"/>
                  </a:lnTo>
                  <a:lnTo>
                    <a:pt x="4861128" y="2097963"/>
                  </a:lnTo>
                  <a:lnTo>
                    <a:pt x="4863858" y="2095246"/>
                  </a:lnTo>
                  <a:lnTo>
                    <a:pt x="4863858" y="2088515"/>
                  </a:lnTo>
                  <a:close/>
                </a:path>
                <a:path w="5046344" h="2099309">
                  <a:moveTo>
                    <a:pt x="4875161" y="2065566"/>
                  </a:moveTo>
                  <a:lnTo>
                    <a:pt x="4872431" y="2062835"/>
                  </a:lnTo>
                  <a:lnTo>
                    <a:pt x="4865713" y="2062835"/>
                  </a:lnTo>
                  <a:lnTo>
                    <a:pt x="4862982" y="2065566"/>
                  </a:lnTo>
                  <a:lnTo>
                    <a:pt x="4862982" y="2072297"/>
                  </a:lnTo>
                  <a:lnTo>
                    <a:pt x="4865713" y="2075014"/>
                  </a:lnTo>
                  <a:lnTo>
                    <a:pt x="4872431" y="2075014"/>
                  </a:lnTo>
                  <a:lnTo>
                    <a:pt x="4875161" y="2072297"/>
                  </a:lnTo>
                  <a:lnTo>
                    <a:pt x="4875161" y="2065566"/>
                  </a:lnTo>
                  <a:close/>
                </a:path>
                <a:path w="5046344" h="2099309">
                  <a:moveTo>
                    <a:pt x="4886261" y="2042502"/>
                  </a:moveTo>
                  <a:lnTo>
                    <a:pt x="4883531" y="2039785"/>
                  </a:lnTo>
                  <a:lnTo>
                    <a:pt x="4876812" y="2039785"/>
                  </a:lnTo>
                  <a:lnTo>
                    <a:pt x="4874082" y="2042502"/>
                  </a:lnTo>
                  <a:lnTo>
                    <a:pt x="4874082" y="2049233"/>
                  </a:lnTo>
                  <a:lnTo>
                    <a:pt x="4876812" y="2051964"/>
                  </a:lnTo>
                  <a:lnTo>
                    <a:pt x="4883531" y="2051964"/>
                  </a:lnTo>
                  <a:lnTo>
                    <a:pt x="4886261" y="2049233"/>
                  </a:lnTo>
                  <a:lnTo>
                    <a:pt x="4886261" y="2042502"/>
                  </a:lnTo>
                  <a:close/>
                </a:path>
                <a:path w="5046344" h="2099309">
                  <a:moveTo>
                    <a:pt x="4895266" y="2089429"/>
                  </a:moveTo>
                  <a:lnTo>
                    <a:pt x="4892535" y="2086698"/>
                  </a:lnTo>
                  <a:lnTo>
                    <a:pt x="4885817" y="2086698"/>
                  </a:lnTo>
                  <a:lnTo>
                    <a:pt x="4883086" y="2089429"/>
                  </a:lnTo>
                  <a:lnTo>
                    <a:pt x="4883086" y="2096147"/>
                  </a:lnTo>
                  <a:lnTo>
                    <a:pt x="4885817" y="2098878"/>
                  </a:lnTo>
                  <a:lnTo>
                    <a:pt x="4892535" y="2098878"/>
                  </a:lnTo>
                  <a:lnTo>
                    <a:pt x="4895266" y="2096147"/>
                  </a:lnTo>
                  <a:lnTo>
                    <a:pt x="4895266" y="2089429"/>
                  </a:lnTo>
                  <a:close/>
                </a:path>
                <a:path w="5046344" h="2099309">
                  <a:moveTo>
                    <a:pt x="4897145" y="2019338"/>
                  </a:moveTo>
                  <a:lnTo>
                    <a:pt x="4894427" y="2016620"/>
                  </a:lnTo>
                  <a:lnTo>
                    <a:pt x="4887709" y="2016620"/>
                  </a:lnTo>
                  <a:lnTo>
                    <a:pt x="4884979" y="2019338"/>
                  </a:lnTo>
                  <a:lnTo>
                    <a:pt x="4884979" y="2026056"/>
                  </a:lnTo>
                  <a:lnTo>
                    <a:pt x="4887709" y="2028799"/>
                  </a:lnTo>
                  <a:lnTo>
                    <a:pt x="4894427" y="2028799"/>
                  </a:lnTo>
                  <a:lnTo>
                    <a:pt x="4897145" y="2026056"/>
                  </a:lnTo>
                  <a:lnTo>
                    <a:pt x="4897145" y="2019338"/>
                  </a:lnTo>
                  <a:close/>
                </a:path>
                <a:path w="5046344" h="2099309">
                  <a:moveTo>
                    <a:pt x="4906480" y="2066417"/>
                  </a:moveTo>
                  <a:lnTo>
                    <a:pt x="4903749" y="2063699"/>
                  </a:lnTo>
                  <a:lnTo>
                    <a:pt x="4897031" y="2063699"/>
                  </a:lnTo>
                  <a:lnTo>
                    <a:pt x="4894300" y="2066417"/>
                  </a:lnTo>
                  <a:lnTo>
                    <a:pt x="4894300" y="2073148"/>
                  </a:lnTo>
                  <a:lnTo>
                    <a:pt x="4897031" y="2075878"/>
                  </a:lnTo>
                  <a:lnTo>
                    <a:pt x="4903749" y="2075878"/>
                  </a:lnTo>
                  <a:lnTo>
                    <a:pt x="4906480" y="2073148"/>
                  </a:lnTo>
                  <a:lnTo>
                    <a:pt x="4906480" y="2066417"/>
                  </a:lnTo>
                  <a:close/>
                </a:path>
                <a:path w="5046344" h="2099309">
                  <a:moveTo>
                    <a:pt x="4917478" y="2043303"/>
                  </a:moveTo>
                  <a:lnTo>
                    <a:pt x="4914735" y="2040585"/>
                  </a:lnTo>
                  <a:lnTo>
                    <a:pt x="4908016" y="2040585"/>
                  </a:lnTo>
                  <a:lnTo>
                    <a:pt x="4905299" y="2043303"/>
                  </a:lnTo>
                  <a:lnTo>
                    <a:pt x="4905299" y="2050034"/>
                  </a:lnTo>
                  <a:lnTo>
                    <a:pt x="4908016" y="2052764"/>
                  </a:lnTo>
                  <a:lnTo>
                    <a:pt x="4914735" y="2052764"/>
                  </a:lnTo>
                  <a:lnTo>
                    <a:pt x="4917478" y="2050034"/>
                  </a:lnTo>
                  <a:lnTo>
                    <a:pt x="4917478" y="2043303"/>
                  </a:lnTo>
                  <a:close/>
                </a:path>
                <a:path w="5046344" h="2099309">
                  <a:moveTo>
                    <a:pt x="4918189" y="1972691"/>
                  </a:moveTo>
                  <a:lnTo>
                    <a:pt x="4915471" y="1969960"/>
                  </a:lnTo>
                  <a:lnTo>
                    <a:pt x="4908753" y="1969960"/>
                  </a:lnTo>
                  <a:lnTo>
                    <a:pt x="4906022" y="1972691"/>
                  </a:lnTo>
                  <a:lnTo>
                    <a:pt x="4906022" y="1979422"/>
                  </a:lnTo>
                  <a:lnTo>
                    <a:pt x="4908753" y="1982139"/>
                  </a:lnTo>
                  <a:lnTo>
                    <a:pt x="4915471" y="1982139"/>
                  </a:lnTo>
                  <a:lnTo>
                    <a:pt x="4918189" y="1979422"/>
                  </a:lnTo>
                  <a:lnTo>
                    <a:pt x="4918189" y="1972691"/>
                  </a:lnTo>
                  <a:close/>
                </a:path>
                <a:path w="5046344" h="2099309">
                  <a:moveTo>
                    <a:pt x="4928260" y="2020100"/>
                  </a:moveTo>
                  <a:lnTo>
                    <a:pt x="4925530" y="2017369"/>
                  </a:lnTo>
                  <a:lnTo>
                    <a:pt x="4918799" y="2017369"/>
                  </a:lnTo>
                  <a:lnTo>
                    <a:pt x="4916081" y="2020100"/>
                  </a:lnTo>
                  <a:lnTo>
                    <a:pt x="4916081" y="2026818"/>
                  </a:lnTo>
                  <a:lnTo>
                    <a:pt x="4918799" y="2029536"/>
                  </a:lnTo>
                  <a:lnTo>
                    <a:pt x="4925530" y="2029536"/>
                  </a:lnTo>
                  <a:lnTo>
                    <a:pt x="4928260" y="2026818"/>
                  </a:lnTo>
                  <a:lnTo>
                    <a:pt x="4928260" y="2020100"/>
                  </a:lnTo>
                  <a:close/>
                </a:path>
                <a:path w="5046344" h="2099309">
                  <a:moveTo>
                    <a:pt x="4938712" y="1996770"/>
                  </a:moveTo>
                  <a:lnTo>
                    <a:pt x="4935994" y="1994039"/>
                  </a:lnTo>
                  <a:lnTo>
                    <a:pt x="4929276" y="1994039"/>
                  </a:lnTo>
                  <a:lnTo>
                    <a:pt x="4926546" y="1996770"/>
                  </a:lnTo>
                  <a:lnTo>
                    <a:pt x="4926546" y="2003501"/>
                  </a:lnTo>
                  <a:lnTo>
                    <a:pt x="4929276" y="2006219"/>
                  </a:lnTo>
                  <a:lnTo>
                    <a:pt x="4935994" y="2006219"/>
                  </a:lnTo>
                  <a:lnTo>
                    <a:pt x="4938712" y="2003501"/>
                  </a:lnTo>
                  <a:lnTo>
                    <a:pt x="4938712" y="1996770"/>
                  </a:lnTo>
                  <a:close/>
                </a:path>
                <a:path w="5046344" h="2099309">
                  <a:moveTo>
                    <a:pt x="4945634" y="26657"/>
                  </a:moveTo>
                  <a:lnTo>
                    <a:pt x="4942903" y="23926"/>
                  </a:lnTo>
                  <a:lnTo>
                    <a:pt x="4936185" y="23926"/>
                  </a:lnTo>
                  <a:lnTo>
                    <a:pt x="4933467" y="26657"/>
                  </a:lnTo>
                  <a:lnTo>
                    <a:pt x="4933467" y="33375"/>
                  </a:lnTo>
                  <a:lnTo>
                    <a:pt x="4936185" y="36106"/>
                  </a:lnTo>
                  <a:lnTo>
                    <a:pt x="4942903" y="36106"/>
                  </a:lnTo>
                  <a:lnTo>
                    <a:pt x="4945634" y="33375"/>
                  </a:lnTo>
                  <a:lnTo>
                    <a:pt x="4945634" y="26657"/>
                  </a:lnTo>
                  <a:close/>
                </a:path>
                <a:path w="5046344" h="2099309">
                  <a:moveTo>
                    <a:pt x="4948148" y="1901964"/>
                  </a:moveTo>
                  <a:lnTo>
                    <a:pt x="4945418" y="1899234"/>
                  </a:lnTo>
                  <a:lnTo>
                    <a:pt x="4938700" y="1899234"/>
                  </a:lnTo>
                  <a:lnTo>
                    <a:pt x="4935969" y="1901964"/>
                  </a:lnTo>
                  <a:lnTo>
                    <a:pt x="4935969" y="1908695"/>
                  </a:lnTo>
                  <a:lnTo>
                    <a:pt x="4938700" y="1911413"/>
                  </a:lnTo>
                  <a:lnTo>
                    <a:pt x="4945418" y="1911413"/>
                  </a:lnTo>
                  <a:lnTo>
                    <a:pt x="4948148" y="1908695"/>
                  </a:lnTo>
                  <a:lnTo>
                    <a:pt x="4948148" y="1901964"/>
                  </a:lnTo>
                  <a:close/>
                </a:path>
                <a:path w="5046344" h="2099309">
                  <a:moveTo>
                    <a:pt x="4949088" y="1973351"/>
                  </a:moveTo>
                  <a:lnTo>
                    <a:pt x="4946358" y="1970620"/>
                  </a:lnTo>
                  <a:lnTo>
                    <a:pt x="4939639" y="1970620"/>
                  </a:lnTo>
                  <a:lnTo>
                    <a:pt x="4936922" y="1973351"/>
                  </a:lnTo>
                  <a:lnTo>
                    <a:pt x="4936922" y="1980069"/>
                  </a:lnTo>
                  <a:lnTo>
                    <a:pt x="4939639" y="1982800"/>
                  </a:lnTo>
                  <a:lnTo>
                    <a:pt x="4946358" y="1982800"/>
                  </a:lnTo>
                  <a:lnTo>
                    <a:pt x="4949088" y="1980069"/>
                  </a:lnTo>
                  <a:lnTo>
                    <a:pt x="4949088" y="1973351"/>
                  </a:lnTo>
                  <a:close/>
                </a:path>
                <a:path w="5046344" h="2099309">
                  <a:moveTo>
                    <a:pt x="4954422" y="50660"/>
                  </a:moveTo>
                  <a:lnTo>
                    <a:pt x="4951704" y="47917"/>
                  </a:lnTo>
                  <a:lnTo>
                    <a:pt x="4944973" y="47917"/>
                  </a:lnTo>
                  <a:lnTo>
                    <a:pt x="4942243" y="50660"/>
                  </a:lnTo>
                  <a:lnTo>
                    <a:pt x="4942243" y="57378"/>
                  </a:lnTo>
                  <a:lnTo>
                    <a:pt x="4944973" y="60096"/>
                  </a:lnTo>
                  <a:lnTo>
                    <a:pt x="4951704" y="60096"/>
                  </a:lnTo>
                  <a:lnTo>
                    <a:pt x="4954422" y="57378"/>
                  </a:lnTo>
                  <a:lnTo>
                    <a:pt x="4954422" y="50660"/>
                  </a:lnTo>
                  <a:close/>
                </a:path>
                <a:path w="5046344" h="2099309">
                  <a:moveTo>
                    <a:pt x="4957572" y="1878190"/>
                  </a:moveTo>
                  <a:lnTo>
                    <a:pt x="4954841" y="1875472"/>
                  </a:lnTo>
                  <a:lnTo>
                    <a:pt x="4948123" y="1875472"/>
                  </a:lnTo>
                  <a:lnTo>
                    <a:pt x="4945392" y="1878190"/>
                  </a:lnTo>
                  <a:lnTo>
                    <a:pt x="4945392" y="1884921"/>
                  </a:lnTo>
                  <a:lnTo>
                    <a:pt x="4948123" y="1887651"/>
                  </a:lnTo>
                  <a:lnTo>
                    <a:pt x="4954841" y="1887651"/>
                  </a:lnTo>
                  <a:lnTo>
                    <a:pt x="4957572" y="1884921"/>
                  </a:lnTo>
                  <a:lnTo>
                    <a:pt x="4957572" y="1878190"/>
                  </a:lnTo>
                  <a:close/>
                </a:path>
                <a:path w="5046344" h="2099309">
                  <a:moveTo>
                    <a:pt x="4957686" y="147802"/>
                  </a:moveTo>
                  <a:lnTo>
                    <a:pt x="4954943" y="145072"/>
                  </a:lnTo>
                  <a:lnTo>
                    <a:pt x="4948237" y="145072"/>
                  </a:lnTo>
                  <a:lnTo>
                    <a:pt x="4945507" y="147802"/>
                  </a:lnTo>
                  <a:lnTo>
                    <a:pt x="4945507" y="154520"/>
                  </a:lnTo>
                  <a:lnTo>
                    <a:pt x="4948237" y="157251"/>
                  </a:lnTo>
                  <a:lnTo>
                    <a:pt x="4954943" y="157251"/>
                  </a:lnTo>
                  <a:lnTo>
                    <a:pt x="4957686" y="154520"/>
                  </a:lnTo>
                  <a:lnTo>
                    <a:pt x="4957686" y="147802"/>
                  </a:lnTo>
                  <a:close/>
                </a:path>
                <a:path w="5046344" h="2099309">
                  <a:moveTo>
                    <a:pt x="4963109" y="74752"/>
                  </a:moveTo>
                  <a:lnTo>
                    <a:pt x="4960391" y="72021"/>
                  </a:lnTo>
                  <a:lnTo>
                    <a:pt x="4953673" y="72021"/>
                  </a:lnTo>
                  <a:lnTo>
                    <a:pt x="4950942" y="74752"/>
                  </a:lnTo>
                  <a:lnTo>
                    <a:pt x="4950942" y="81470"/>
                  </a:lnTo>
                  <a:lnTo>
                    <a:pt x="4953673" y="84188"/>
                  </a:lnTo>
                  <a:lnTo>
                    <a:pt x="4960391" y="84188"/>
                  </a:lnTo>
                  <a:lnTo>
                    <a:pt x="4963109" y="81470"/>
                  </a:lnTo>
                  <a:lnTo>
                    <a:pt x="4963109" y="74752"/>
                  </a:lnTo>
                  <a:close/>
                </a:path>
                <a:path w="5046344" h="2099309">
                  <a:moveTo>
                    <a:pt x="4965433" y="172186"/>
                  </a:moveTo>
                  <a:lnTo>
                    <a:pt x="4962690" y="169468"/>
                  </a:lnTo>
                  <a:lnTo>
                    <a:pt x="4955972" y="169468"/>
                  </a:lnTo>
                  <a:lnTo>
                    <a:pt x="4953254" y="172186"/>
                  </a:lnTo>
                  <a:lnTo>
                    <a:pt x="4953254" y="178917"/>
                  </a:lnTo>
                  <a:lnTo>
                    <a:pt x="4955972" y="181648"/>
                  </a:lnTo>
                  <a:lnTo>
                    <a:pt x="4962690" y="181648"/>
                  </a:lnTo>
                  <a:lnTo>
                    <a:pt x="4965433" y="178917"/>
                  </a:lnTo>
                  <a:lnTo>
                    <a:pt x="4965433" y="172186"/>
                  </a:lnTo>
                  <a:close/>
                </a:path>
                <a:path w="5046344" h="2099309">
                  <a:moveTo>
                    <a:pt x="4966881" y="1854339"/>
                  </a:moveTo>
                  <a:lnTo>
                    <a:pt x="4964163" y="1851609"/>
                  </a:lnTo>
                  <a:lnTo>
                    <a:pt x="4957445" y="1851609"/>
                  </a:lnTo>
                  <a:lnTo>
                    <a:pt x="4954702" y="1854339"/>
                  </a:lnTo>
                  <a:lnTo>
                    <a:pt x="4954702" y="1861070"/>
                  </a:lnTo>
                  <a:lnTo>
                    <a:pt x="4957445" y="1863788"/>
                  </a:lnTo>
                  <a:lnTo>
                    <a:pt x="4964163" y="1863788"/>
                  </a:lnTo>
                  <a:lnTo>
                    <a:pt x="4966881" y="1861070"/>
                  </a:lnTo>
                  <a:lnTo>
                    <a:pt x="4966881" y="1854339"/>
                  </a:lnTo>
                  <a:close/>
                </a:path>
                <a:path w="5046344" h="2099309">
                  <a:moveTo>
                    <a:pt x="4971491" y="98920"/>
                  </a:moveTo>
                  <a:lnTo>
                    <a:pt x="4968773" y="96189"/>
                  </a:lnTo>
                  <a:lnTo>
                    <a:pt x="4962042" y="96189"/>
                  </a:lnTo>
                  <a:lnTo>
                    <a:pt x="4959312" y="98920"/>
                  </a:lnTo>
                  <a:lnTo>
                    <a:pt x="4959312" y="105651"/>
                  </a:lnTo>
                  <a:lnTo>
                    <a:pt x="4962042" y="108369"/>
                  </a:lnTo>
                  <a:lnTo>
                    <a:pt x="4968773" y="108369"/>
                  </a:lnTo>
                  <a:lnTo>
                    <a:pt x="4971491" y="105651"/>
                  </a:lnTo>
                  <a:lnTo>
                    <a:pt x="4971491" y="98920"/>
                  </a:lnTo>
                  <a:close/>
                </a:path>
                <a:path w="5046344" h="2099309">
                  <a:moveTo>
                    <a:pt x="4972951" y="196659"/>
                  </a:moveTo>
                  <a:lnTo>
                    <a:pt x="4970234" y="193929"/>
                  </a:lnTo>
                  <a:lnTo>
                    <a:pt x="4963515" y="193929"/>
                  </a:lnTo>
                  <a:lnTo>
                    <a:pt x="4960785" y="196659"/>
                  </a:lnTo>
                  <a:lnTo>
                    <a:pt x="4960785" y="203377"/>
                  </a:lnTo>
                  <a:lnTo>
                    <a:pt x="4963515" y="206108"/>
                  </a:lnTo>
                  <a:lnTo>
                    <a:pt x="4970234" y="206108"/>
                  </a:lnTo>
                  <a:lnTo>
                    <a:pt x="4972951" y="203377"/>
                  </a:lnTo>
                  <a:lnTo>
                    <a:pt x="4972951" y="196659"/>
                  </a:lnTo>
                  <a:close/>
                </a:path>
                <a:path w="5046344" h="2099309">
                  <a:moveTo>
                    <a:pt x="4975898" y="26212"/>
                  </a:moveTo>
                  <a:lnTo>
                    <a:pt x="4973167" y="23495"/>
                  </a:lnTo>
                  <a:lnTo>
                    <a:pt x="4966449" y="23495"/>
                  </a:lnTo>
                  <a:lnTo>
                    <a:pt x="4963719" y="26212"/>
                  </a:lnTo>
                  <a:lnTo>
                    <a:pt x="4963719" y="32943"/>
                  </a:lnTo>
                  <a:lnTo>
                    <a:pt x="4966449" y="35674"/>
                  </a:lnTo>
                  <a:lnTo>
                    <a:pt x="4973167" y="35674"/>
                  </a:lnTo>
                  <a:lnTo>
                    <a:pt x="4975898" y="32943"/>
                  </a:lnTo>
                  <a:lnTo>
                    <a:pt x="4975898" y="26212"/>
                  </a:lnTo>
                  <a:close/>
                </a:path>
                <a:path w="5046344" h="2099309">
                  <a:moveTo>
                    <a:pt x="4978628" y="1902498"/>
                  </a:moveTo>
                  <a:lnTo>
                    <a:pt x="4975885" y="1899754"/>
                  </a:lnTo>
                  <a:lnTo>
                    <a:pt x="4969167" y="1899754"/>
                  </a:lnTo>
                  <a:lnTo>
                    <a:pt x="4966449" y="1902498"/>
                  </a:lnTo>
                  <a:lnTo>
                    <a:pt x="4966449" y="1909216"/>
                  </a:lnTo>
                  <a:lnTo>
                    <a:pt x="4969167" y="1911934"/>
                  </a:lnTo>
                  <a:lnTo>
                    <a:pt x="4975885" y="1911934"/>
                  </a:lnTo>
                  <a:lnTo>
                    <a:pt x="4978628" y="1909216"/>
                  </a:lnTo>
                  <a:lnTo>
                    <a:pt x="4978628" y="1902498"/>
                  </a:lnTo>
                  <a:close/>
                </a:path>
                <a:path w="5046344" h="2099309">
                  <a:moveTo>
                    <a:pt x="4979657" y="123190"/>
                  </a:moveTo>
                  <a:lnTo>
                    <a:pt x="4976939" y="120459"/>
                  </a:lnTo>
                  <a:lnTo>
                    <a:pt x="4970208" y="120459"/>
                  </a:lnTo>
                  <a:lnTo>
                    <a:pt x="4967478" y="123190"/>
                  </a:lnTo>
                  <a:lnTo>
                    <a:pt x="4967478" y="129908"/>
                  </a:lnTo>
                  <a:lnTo>
                    <a:pt x="4970208" y="132626"/>
                  </a:lnTo>
                  <a:lnTo>
                    <a:pt x="4976939" y="132626"/>
                  </a:lnTo>
                  <a:lnTo>
                    <a:pt x="4979657" y="129908"/>
                  </a:lnTo>
                  <a:lnTo>
                    <a:pt x="4979657" y="123190"/>
                  </a:lnTo>
                  <a:close/>
                </a:path>
                <a:path w="5046344" h="2099309">
                  <a:moveTo>
                    <a:pt x="4980178" y="221208"/>
                  </a:moveTo>
                  <a:lnTo>
                    <a:pt x="4977447" y="218478"/>
                  </a:lnTo>
                  <a:lnTo>
                    <a:pt x="4970742" y="218478"/>
                  </a:lnTo>
                  <a:lnTo>
                    <a:pt x="4968011" y="221208"/>
                  </a:lnTo>
                  <a:lnTo>
                    <a:pt x="4968011" y="227926"/>
                  </a:lnTo>
                  <a:lnTo>
                    <a:pt x="4970742" y="230657"/>
                  </a:lnTo>
                  <a:lnTo>
                    <a:pt x="4977447" y="230657"/>
                  </a:lnTo>
                  <a:lnTo>
                    <a:pt x="4980178" y="227926"/>
                  </a:lnTo>
                  <a:lnTo>
                    <a:pt x="4980178" y="221208"/>
                  </a:lnTo>
                  <a:close/>
                </a:path>
                <a:path w="5046344" h="2099309">
                  <a:moveTo>
                    <a:pt x="4984585" y="50253"/>
                  </a:moveTo>
                  <a:lnTo>
                    <a:pt x="4981854" y="47523"/>
                  </a:lnTo>
                  <a:lnTo>
                    <a:pt x="4975136" y="47523"/>
                  </a:lnTo>
                  <a:lnTo>
                    <a:pt x="4972418" y="50253"/>
                  </a:lnTo>
                  <a:lnTo>
                    <a:pt x="4972418" y="56984"/>
                  </a:lnTo>
                  <a:lnTo>
                    <a:pt x="4975136" y="59702"/>
                  </a:lnTo>
                  <a:lnTo>
                    <a:pt x="4981854" y="59702"/>
                  </a:lnTo>
                  <a:lnTo>
                    <a:pt x="4984585" y="56984"/>
                  </a:lnTo>
                  <a:lnTo>
                    <a:pt x="4984585" y="50253"/>
                  </a:lnTo>
                  <a:close/>
                </a:path>
                <a:path w="5046344" h="2099309">
                  <a:moveTo>
                    <a:pt x="4987201" y="245808"/>
                  </a:moveTo>
                  <a:lnTo>
                    <a:pt x="4984470" y="243090"/>
                  </a:lnTo>
                  <a:lnTo>
                    <a:pt x="4977752" y="243090"/>
                  </a:lnTo>
                  <a:lnTo>
                    <a:pt x="4975022" y="245808"/>
                  </a:lnTo>
                  <a:lnTo>
                    <a:pt x="4975022" y="252539"/>
                  </a:lnTo>
                  <a:lnTo>
                    <a:pt x="4977752" y="255270"/>
                  </a:lnTo>
                  <a:lnTo>
                    <a:pt x="4984470" y="255270"/>
                  </a:lnTo>
                  <a:lnTo>
                    <a:pt x="4987201" y="252539"/>
                  </a:lnTo>
                  <a:lnTo>
                    <a:pt x="4987201" y="245808"/>
                  </a:lnTo>
                  <a:close/>
                </a:path>
                <a:path w="5046344" h="2099309">
                  <a:moveTo>
                    <a:pt x="4987518" y="147523"/>
                  </a:moveTo>
                  <a:lnTo>
                    <a:pt x="4984788" y="144792"/>
                  </a:lnTo>
                  <a:lnTo>
                    <a:pt x="4978070" y="144792"/>
                  </a:lnTo>
                  <a:lnTo>
                    <a:pt x="4975339" y="147523"/>
                  </a:lnTo>
                  <a:lnTo>
                    <a:pt x="4975339" y="154254"/>
                  </a:lnTo>
                  <a:lnTo>
                    <a:pt x="4978070" y="156972"/>
                  </a:lnTo>
                  <a:lnTo>
                    <a:pt x="4984788" y="156972"/>
                  </a:lnTo>
                  <a:lnTo>
                    <a:pt x="4987518" y="154254"/>
                  </a:lnTo>
                  <a:lnTo>
                    <a:pt x="4987518" y="147523"/>
                  </a:lnTo>
                  <a:close/>
                </a:path>
                <a:path w="5046344" h="2099309">
                  <a:moveTo>
                    <a:pt x="4988052" y="1878672"/>
                  </a:moveTo>
                  <a:lnTo>
                    <a:pt x="4985309" y="1875955"/>
                  </a:lnTo>
                  <a:lnTo>
                    <a:pt x="4978603" y="1875955"/>
                  </a:lnTo>
                  <a:lnTo>
                    <a:pt x="4975872" y="1878672"/>
                  </a:lnTo>
                  <a:lnTo>
                    <a:pt x="4975872" y="1885416"/>
                  </a:lnTo>
                  <a:lnTo>
                    <a:pt x="4978603" y="1888134"/>
                  </a:lnTo>
                  <a:lnTo>
                    <a:pt x="4985309" y="1888134"/>
                  </a:lnTo>
                  <a:lnTo>
                    <a:pt x="4988052" y="1885416"/>
                  </a:lnTo>
                  <a:lnTo>
                    <a:pt x="4988052" y="1878672"/>
                  </a:lnTo>
                  <a:close/>
                </a:path>
                <a:path w="5046344" h="2099309">
                  <a:moveTo>
                    <a:pt x="4993183" y="74396"/>
                  </a:moveTo>
                  <a:lnTo>
                    <a:pt x="4990439" y="71653"/>
                  </a:lnTo>
                  <a:lnTo>
                    <a:pt x="4983734" y="71653"/>
                  </a:lnTo>
                  <a:lnTo>
                    <a:pt x="4981003" y="74396"/>
                  </a:lnTo>
                  <a:lnTo>
                    <a:pt x="4981003" y="81114"/>
                  </a:lnTo>
                  <a:lnTo>
                    <a:pt x="4983734" y="83832"/>
                  </a:lnTo>
                  <a:lnTo>
                    <a:pt x="4990439" y="83832"/>
                  </a:lnTo>
                  <a:lnTo>
                    <a:pt x="4993183" y="81114"/>
                  </a:lnTo>
                  <a:lnTo>
                    <a:pt x="4993183" y="74396"/>
                  </a:lnTo>
                  <a:close/>
                </a:path>
                <a:path w="5046344" h="2099309">
                  <a:moveTo>
                    <a:pt x="4995151" y="171945"/>
                  </a:moveTo>
                  <a:lnTo>
                    <a:pt x="4992433" y="169214"/>
                  </a:lnTo>
                  <a:lnTo>
                    <a:pt x="4985715" y="169214"/>
                  </a:lnTo>
                  <a:lnTo>
                    <a:pt x="4982984" y="171945"/>
                  </a:lnTo>
                  <a:lnTo>
                    <a:pt x="4982984" y="178676"/>
                  </a:lnTo>
                  <a:lnTo>
                    <a:pt x="4985715" y="181394"/>
                  </a:lnTo>
                  <a:lnTo>
                    <a:pt x="4992433" y="181394"/>
                  </a:lnTo>
                  <a:lnTo>
                    <a:pt x="4995151" y="178676"/>
                  </a:lnTo>
                  <a:lnTo>
                    <a:pt x="4995151" y="171945"/>
                  </a:lnTo>
                  <a:close/>
                </a:path>
                <a:path w="5046344" h="2099309">
                  <a:moveTo>
                    <a:pt x="5001450" y="98590"/>
                  </a:moveTo>
                  <a:lnTo>
                    <a:pt x="4998720" y="95872"/>
                  </a:lnTo>
                  <a:lnTo>
                    <a:pt x="4992001" y="95872"/>
                  </a:lnTo>
                  <a:lnTo>
                    <a:pt x="4989271" y="98590"/>
                  </a:lnTo>
                  <a:lnTo>
                    <a:pt x="4989271" y="105321"/>
                  </a:lnTo>
                  <a:lnTo>
                    <a:pt x="4992001" y="108051"/>
                  </a:lnTo>
                  <a:lnTo>
                    <a:pt x="4998720" y="108051"/>
                  </a:lnTo>
                  <a:lnTo>
                    <a:pt x="5001450" y="105321"/>
                  </a:lnTo>
                  <a:lnTo>
                    <a:pt x="5001450" y="98590"/>
                  </a:lnTo>
                  <a:close/>
                </a:path>
                <a:path w="5046344" h="2099309">
                  <a:moveTo>
                    <a:pt x="5002593" y="196430"/>
                  </a:moveTo>
                  <a:lnTo>
                    <a:pt x="4999863" y="193700"/>
                  </a:lnTo>
                  <a:lnTo>
                    <a:pt x="4993144" y="193700"/>
                  </a:lnTo>
                  <a:lnTo>
                    <a:pt x="4990414" y="196430"/>
                  </a:lnTo>
                  <a:lnTo>
                    <a:pt x="4990414" y="203149"/>
                  </a:lnTo>
                  <a:lnTo>
                    <a:pt x="4993144" y="205879"/>
                  </a:lnTo>
                  <a:lnTo>
                    <a:pt x="4999863" y="205879"/>
                  </a:lnTo>
                  <a:lnTo>
                    <a:pt x="5002593" y="203149"/>
                  </a:lnTo>
                  <a:lnTo>
                    <a:pt x="5002593" y="196430"/>
                  </a:lnTo>
                  <a:close/>
                </a:path>
                <a:path w="5046344" h="2099309">
                  <a:moveTo>
                    <a:pt x="5009515" y="122885"/>
                  </a:moveTo>
                  <a:lnTo>
                    <a:pt x="5006784" y="120154"/>
                  </a:lnTo>
                  <a:lnTo>
                    <a:pt x="5000053" y="120154"/>
                  </a:lnTo>
                  <a:lnTo>
                    <a:pt x="4997335" y="122885"/>
                  </a:lnTo>
                  <a:lnTo>
                    <a:pt x="4997335" y="129603"/>
                  </a:lnTo>
                  <a:lnTo>
                    <a:pt x="5000053" y="132334"/>
                  </a:lnTo>
                  <a:lnTo>
                    <a:pt x="5006784" y="132334"/>
                  </a:lnTo>
                  <a:lnTo>
                    <a:pt x="5009515" y="129603"/>
                  </a:lnTo>
                  <a:lnTo>
                    <a:pt x="5009515" y="122885"/>
                  </a:lnTo>
                  <a:close/>
                </a:path>
                <a:path w="5046344" h="2099309">
                  <a:moveTo>
                    <a:pt x="5009820" y="221005"/>
                  </a:moveTo>
                  <a:lnTo>
                    <a:pt x="5007076" y="218274"/>
                  </a:lnTo>
                  <a:lnTo>
                    <a:pt x="5000371" y="218274"/>
                  </a:lnTo>
                  <a:lnTo>
                    <a:pt x="4997640" y="221005"/>
                  </a:lnTo>
                  <a:lnTo>
                    <a:pt x="4997640" y="227723"/>
                  </a:lnTo>
                  <a:lnTo>
                    <a:pt x="5000371" y="230454"/>
                  </a:lnTo>
                  <a:lnTo>
                    <a:pt x="5007076" y="230454"/>
                  </a:lnTo>
                  <a:lnTo>
                    <a:pt x="5009820" y="227723"/>
                  </a:lnTo>
                  <a:lnTo>
                    <a:pt x="5009820" y="221005"/>
                  </a:lnTo>
                  <a:close/>
                </a:path>
                <a:path w="5046344" h="2099309">
                  <a:moveTo>
                    <a:pt x="5016741" y="245630"/>
                  </a:moveTo>
                  <a:lnTo>
                    <a:pt x="5013998" y="242900"/>
                  </a:lnTo>
                  <a:lnTo>
                    <a:pt x="5007292" y="242900"/>
                  </a:lnTo>
                  <a:lnTo>
                    <a:pt x="5004562" y="245630"/>
                  </a:lnTo>
                  <a:lnTo>
                    <a:pt x="5004562" y="252361"/>
                  </a:lnTo>
                  <a:lnTo>
                    <a:pt x="5007292" y="255079"/>
                  </a:lnTo>
                  <a:lnTo>
                    <a:pt x="5013998" y="255079"/>
                  </a:lnTo>
                  <a:lnTo>
                    <a:pt x="5016741" y="252361"/>
                  </a:lnTo>
                  <a:lnTo>
                    <a:pt x="5016741" y="245630"/>
                  </a:lnTo>
                  <a:close/>
                </a:path>
                <a:path w="5046344" h="2099309">
                  <a:moveTo>
                    <a:pt x="5017363" y="147243"/>
                  </a:moveTo>
                  <a:lnTo>
                    <a:pt x="5014633" y="144513"/>
                  </a:lnTo>
                  <a:lnTo>
                    <a:pt x="5007915" y="144513"/>
                  </a:lnTo>
                  <a:lnTo>
                    <a:pt x="5005184" y="147243"/>
                  </a:lnTo>
                  <a:lnTo>
                    <a:pt x="5005184" y="153974"/>
                  </a:lnTo>
                  <a:lnTo>
                    <a:pt x="5007915" y="156692"/>
                  </a:lnTo>
                  <a:lnTo>
                    <a:pt x="5014633" y="156692"/>
                  </a:lnTo>
                  <a:lnTo>
                    <a:pt x="5017363" y="153974"/>
                  </a:lnTo>
                  <a:lnTo>
                    <a:pt x="5017363" y="147243"/>
                  </a:lnTo>
                  <a:close/>
                </a:path>
                <a:path w="5046344" h="2099309">
                  <a:moveTo>
                    <a:pt x="5024996" y="171704"/>
                  </a:moveTo>
                  <a:lnTo>
                    <a:pt x="5022278" y="168960"/>
                  </a:lnTo>
                  <a:lnTo>
                    <a:pt x="5015547" y="168960"/>
                  </a:lnTo>
                  <a:lnTo>
                    <a:pt x="5012829" y="171704"/>
                  </a:lnTo>
                  <a:lnTo>
                    <a:pt x="5012829" y="178422"/>
                  </a:lnTo>
                  <a:lnTo>
                    <a:pt x="5015547" y="181140"/>
                  </a:lnTo>
                  <a:lnTo>
                    <a:pt x="5022278" y="181140"/>
                  </a:lnTo>
                  <a:lnTo>
                    <a:pt x="5024996" y="178422"/>
                  </a:lnTo>
                  <a:lnTo>
                    <a:pt x="5024996" y="171704"/>
                  </a:lnTo>
                  <a:close/>
                </a:path>
                <a:path w="5046344" h="2099309">
                  <a:moveTo>
                    <a:pt x="5032324" y="196215"/>
                  </a:moveTo>
                  <a:lnTo>
                    <a:pt x="5029606" y="193471"/>
                  </a:lnTo>
                  <a:lnTo>
                    <a:pt x="5022888" y="193471"/>
                  </a:lnTo>
                  <a:lnTo>
                    <a:pt x="5020157" y="196215"/>
                  </a:lnTo>
                  <a:lnTo>
                    <a:pt x="5020157" y="202933"/>
                  </a:lnTo>
                  <a:lnTo>
                    <a:pt x="5022888" y="205651"/>
                  </a:lnTo>
                  <a:lnTo>
                    <a:pt x="5029606" y="205651"/>
                  </a:lnTo>
                  <a:lnTo>
                    <a:pt x="5032324" y="202933"/>
                  </a:lnTo>
                  <a:lnTo>
                    <a:pt x="5032324" y="196215"/>
                  </a:lnTo>
                  <a:close/>
                </a:path>
                <a:path w="5046344" h="2099309">
                  <a:moveTo>
                    <a:pt x="5039360" y="220802"/>
                  </a:moveTo>
                  <a:lnTo>
                    <a:pt x="5036617" y="218059"/>
                  </a:lnTo>
                  <a:lnTo>
                    <a:pt x="5029898" y="218059"/>
                  </a:lnTo>
                  <a:lnTo>
                    <a:pt x="5027180" y="220802"/>
                  </a:lnTo>
                  <a:lnTo>
                    <a:pt x="5027180" y="227520"/>
                  </a:lnTo>
                  <a:lnTo>
                    <a:pt x="5029898" y="230238"/>
                  </a:lnTo>
                  <a:lnTo>
                    <a:pt x="5036617" y="230238"/>
                  </a:lnTo>
                  <a:lnTo>
                    <a:pt x="5039360" y="227520"/>
                  </a:lnTo>
                  <a:lnTo>
                    <a:pt x="5039360" y="220802"/>
                  </a:lnTo>
                  <a:close/>
                </a:path>
                <a:path w="5046344" h="2099309">
                  <a:moveTo>
                    <a:pt x="5046256" y="245440"/>
                  </a:moveTo>
                  <a:lnTo>
                    <a:pt x="5043525" y="242722"/>
                  </a:lnTo>
                  <a:lnTo>
                    <a:pt x="5036807" y="242722"/>
                  </a:lnTo>
                  <a:lnTo>
                    <a:pt x="5034077" y="245440"/>
                  </a:lnTo>
                  <a:lnTo>
                    <a:pt x="5034077" y="252171"/>
                  </a:lnTo>
                  <a:lnTo>
                    <a:pt x="5036807" y="254901"/>
                  </a:lnTo>
                  <a:lnTo>
                    <a:pt x="5043525" y="254901"/>
                  </a:lnTo>
                  <a:lnTo>
                    <a:pt x="5046256" y="252171"/>
                  </a:lnTo>
                  <a:lnTo>
                    <a:pt x="5046256" y="24544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1072000" y="8692864"/>
              <a:ext cx="5185410" cy="2101215"/>
            </a:xfrm>
            <a:custGeom>
              <a:avLst/>
              <a:gdLst/>
              <a:ahLst/>
              <a:cxnLst/>
              <a:rect l="l" t="t" r="r" b="b"/>
              <a:pathLst>
                <a:path w="5185409" h="2101215">
                  <a:moveTo>
                    <a:pt x="12166" y="420471"/>
                  </a:moveTo>
                  <a:lnTo>
                    <a:pt x="9448" y="417728"/>
                  </a:lnTo>
                  <a:lnTo>
                    <a:pt x="2730" y="417728"/>
                  </a:lnTo>
                  <a:lnTo>
                    <a:pt x="0" y="420471"/>
                  </a:lnTo>
                  <a:lnTo>
                    <a:pt x="0" y="427189"/>
                  </a:lnTo>
                  <a:lnTo>
                    <a:pt x="2730" y="429907"/>
                  </a:lnTo>
                  <a:lnTo>
                    <a:pt x="9448" y="429907"/>
                  </a:lnTo>
                  <a:lnTo>
                    <a:pt x="12166" y="427189"/>
                  </a:lnTo>
                  <a:lnTo>
                    <a:pt x="12166" y="420471"/>
                  </a:lnTo>
                  <a:close/>
                </a:path>
                <a:path w="5185409" h="2101215">
                  <a:moveTo>
                    <a:pt x="17094" y="395363"/>
                  </a:moveTo>
                  <a:lnTo>
                    <a:pt x="14363" y="392633"/>
                  </a:lnTo>
                  <a:lnTo>
                    <a:pt x="7645" y="392633"/>
                  </a:lnTo>
                  <a:lnTo>
                    <a:pt x="4914" y="395363"/>
                  </a:lnTo>
                  <a:lnTo>
                    <a:pt x="4914" y="402082"/>
                  </a:lnTo>
                  <a:lnTo>
                    <a:pt x="7645" y="404812"/>
                  </a:lnTo>
                  <a:lnTo>
                    <a:pt x="14363" y="404812"/>
                  </a:lnTo>
                  <a:lnTo>
                    <a:pt x="17094" y="402082"/>
                  </a:lnTo>
                  <a:lnTo>
                    <a:pt x="17094" y="395363"/>
                  </a:lnTo>
                  <a:close/>
                </a:path>
                <a:path w="5185409" h="2101215">
                  <a:moveTo>
                    <a:pt x="22326" y="370306"/>
                  </a:moveTo>
                  <a:lnTo>
                    <a:pt x="19608" y="367576"/>
                  </a:lnTo>
                  <a:lnTo>
                    <a:pt x="12877" y="367576"/>
                  </a:lnTo>
                  <a:lnTo>
                    <a:pt x="10160" y="370306"/>
                  </a:lnTo>
                  <a:lnTo>
                    <a:pt x="10160" y="377037"/>
                  </a:lnTo>
                  <a:lnTo>
                    <a:pt x="12877" y="379755"/>
                  </a:lnTo>
                  <a:lnTo>
                    <a:pt x="19608" y="379755"/>
                  </a:lnTo>
                  <a:lnTo>
                    <a:pt x="22326" y="377037"/>
                  </a:lnTo>
                  <a:lnTo>
                    <a:pt x="22326" y="370306"/>
                  </a:lnTo>
                  <a:close/>
                </a:path>
                <a:path w="5185409" h="2101215">
                  <a:moveTo>
                    <a:pt x="33540" y="320344"/>
                  </a:moveTo>
                  <a:lnTo>
                    <a:pt x="30810" y="317627"/>
                  </a:lnTo>
                  <a:lnTo>
                    <a:pt x="24091" y="317627"/>
                  </a:lnTo>
                  <a:lnTo>
                    <a:pt x="21361" y="320344"/>
                  </a:lnTo>
                  <a:lnTo>
                    <a:pt x="21361" y="327063"/>
                  </a:lnTo>
                  <a:lnTo>
                    <a:pt x="24091" y="329793"/>
                  </a:lnTo>
                  <a:lnTo>
                    <a:pt x="30810" y="329793"/>
                  </a:lnTo>
                  <a:lnTo>
                    <a:pt x="33540" y="327063"/>
                  </a:lnTo>
                  <a:lnTo>
                    <a:pt x="33540" y="320344"/>
                  </a:lnTo>
                  <a:close/>
                </a:path>
                <a:path w="5185409" h="2101215">
                  <a:moveTo>
                    <a:pt x="39395" y="295465"/>
                  </a:moveTo>
                  <a:lnTo>
                    <a:pt x="36664" y="292735"/>
                  </a:lnTo>
                  <a:lnTo>
                    <a:pt x="29946" y="292735"/>
                  </a:lnTo>
                  <a:lnTo>
                    <a:pt x="27216" y="295465"/>
                  </a:lnTo>
                  <a:lnTo>
                    <a:pt x="27216" y="302183"/>
                  </a:lnTo>
                  <a:lnTo>
                    <a:pt x="29946" y="304914"/>
                  </a:lnTo>
                  <a:lnTo>
                    <a:pt x="36664" y="304914"/>
                  </a:lnTo>
                  <a:lnTo>
                    <a:pt x="39395" y="302183"/>
                  </a:lnTo>
                  <a:lnTo>
                    <a:pt x="39395" y="295465"/>
                  </a:lnTo>
                  <a:close/>
                </a:path>
                <a:path w="5185409" h="2101215">
                  <a:moveTo>
                    <a:pt x="45567" y="270611"/>
                  </a:moveTo>
                  <a:lnTo>
                    <a:pt x="42849" y="267881"/>
                  </a:lnTo>
                  <a:lnTo>
                    <a:pt x="36131" y="267881"/>
                  </a:lnTo>
                  <a:lnTo>
                    <a:pt x="33401" y="270611"/>
                  </a:lnTo>
                  <a:lnTo>
                    <a:pt x="33401" y="277342"/>
                  </a:lnTo>
                  <a:lnTo>
                    <a:pt x="36131" y="280060"/>
                  </a:lnTo>
                  <a:lnTo>
                    <a:pt x="42849" y="280060"/>
                  </a:lnTo>
                  <a:lnTo>
                    <a:pt x="45567" y="277342"/>
                  </a:lnTo>
                  <a:lnTo>
                    <a:pt x="45567" y="270611"/>
                  </a:lnTo>
                  <a:close/>
                </a:path>
                <a:path w="5185409" h="2101215">
                  <a:moveTo>
                    <a:pt x="48818" y="382917"/>
                  </a:moveTo>
                  <a:lnTo>
                    <a:pt x="46101" y="380187"/>
                  </a:lnTo>
                  <a:lnTo>
                    <a:pt x="39370" y="380187"/>
                  </a:lnTo>
                  <a:lnTo>
                    <a:pt x="36652" y="382917"/>
                  </a:lnTo>
                  <a:lnTo>
                    <a:pt x="36652" y="389636"/>
                  </a:lnTo>
                  <a:lnTo>
                    <a:pt x="39370" y="392366"/>
                  </a:lnTo>
                  <a:lnTo>
                    <a:pt x="46101" y="392366"/>
                  </a:lnTo>
                  <a:lnTo>
                    <a:pt x="48818" y="389636"/>
                  </a:lnTo>
                  <a:lnTo>
                    <a:pt x="48818" y="382917"/>
                  </a:lnTo>
                  <a:close/>
                </a:path>
                <a:path w="5185409" h="2101215">
                  <a:moveTo>
                    <a:pt x="51955" y="245846"/>
                  </a:moveTo>
                  <a:lnTo>
                    <a:pt x="49237" y="243116"/>
                  </a:lnTo>
                  <a:lnTo>
                    <a:pt x="42519" y="243116"/>
                  </a:lnTo>
                  <a:lnTo>
                    <a:pt x="39776" y="245846"/>
                  </a:lnTo>
                  <a:lnTo>
                    <a:pt x="39776" y="252564"/>
                  </a:lnTo>
                  <a:lnTo>
                    <a:pt x="42519" y="255282"/>
                  </a:lnTo>
                  <a:lnTo>
                    <a:pt x="49237" y="255282"/>
                  </a:lnTo>
                  <a:lnTo>
                    <a:pt x="51955" y="252564"/>
                  </a:lnTo>
                  <a:lnTo>
                    <a:pt x="51955" y="245846"/>
                  </a:lnTo>
                  <a:close/>
                </a:path>
                <a:path w="5185409" h="2101215">
                  <a:moveTo>
                    <a:pt x="58674" y="221132"/>
                  </a:moveTo>
                  <a:lnTo>
                    <a:pt x="55943" y="218401"/>
                  </a:lnTo>
                  <a:lnTo>
                    <a:pt x="49225" y="218401"/>
                  </a:lnTo>
                  <a:lnTo>
                    <a:pt x="46494" y="221132"/>
                  </a:lnTo>
                  <a:lnTo>
                    <a:pt x="46494" y="227850"/>
                  </a:lnTo>
                  <a:lnTo>
                    <a:pt x="49225" y="230581"/>
                  </a:lnTo>
                  <a:lnTo>
                    <a:pt x="55943" y="230581"/>
                  </a:lnTo>
                  <a:lnTo>
                    <a:pt x="58674" y="227850"/>
                  </a:lnTo>
                  <a:lnTo>
                    <a:pt x="58674" y="221132"/>
                  </a:lnTo>
                  <a:close/>
                </a:path>
                <a:path w="5185409" h="2101215">
                  <a:moveTo>
                    <a:pt x="59817" y="332930"/>
                  </a:moveTo>
                  <a:lnTo>
                    <a:pt x="57086" y="330200"/>
                  </a:lnTo>
                  <a:lnTo>
                    <a:pt x="50380" y="330200"/>
                  </a:lnTo>
                  <a:lnTo>
                    <a:pt x="47650" y="332930"/>
                  </a:lnTo>
                  <a:lnTo>
                    <a:pt x="47650" y="339648"/>
                  </a:lnTo>
                  <a:lnTo>
                    <a:pt x="50380" y="342379"/>
                  </a:lnTo>
                  <a:lnTo>
                    <a:pt x="57086" y="342379"/>
                  </a:lnTo>
                  <a:lnTo>
                    <a:pt x="59817" y="339648"/>
                  </a:lnTo>
                  <a:lnTo>
                    <a:pt x="59817" y="332930"/>
                  </a:lnTo>
                  <a:close/>
                </a:path>
                <a:path w="5185409" h="2101215">
                  <a:moveTo>
                    <a:pt x="65570" y="196481"/>
                  </a:moveTo>
                  <a:lnTo>
                    <a:pt x="62852" y="193751"/>
                  </a:lnTo>
                  <a:lnTo>
                    <a:pt x="56121" y="193751"/>
                  </a:lnTo>
                  <a:lnTo>
                    <a:pt x="53403" y="196481"/>
                  </a:lnTo>
                  <a:lnTo>
                    <a:pt x="53403" y="203200"/>
                  </a:lnTo>
                  <a:lnTo>
                    <a:pt x="56121" y="205930"/>
                  </a:lnTo>
                  <a:lnTo>
                    <a:pt x="62852" y="205930"/>
                  </a:lnTo>
                  <a:lnTo>
                    <a:pt x="65570" y="203200"/>
                  </a:lnTo>
                  <a:lnTo>
                    <a:pt x="65570" y="196481"/>
                  </a:lnTo>
                  <a:close/>
                </a:path>
                <a:path w="5185409" h="2101215">
                  <a:moveTo>
                    <a:pt x="65671" y="308025"/>
                  </a:moveTo>
                  <a:lnTo>
                    <a:pt x="62953" y="305295"/>
                  </a:lnTo>
                  <a:lnTo>
                    <a:pt x="56235" y="305295"/>
                  </a:lnTo>
                  <a:lnTo>
                    <a:pt x="53505" y="308025"/>
                  </a:lnTo>
                  <a:lnTo>
                    <a:pt x="53505" y="314744"/>
                  </a:lnTo>
                  <a:lnTo>
                    <a:pt x="56235" y="317474"/>
                  </a:lnTo>
                  <a:lnTo>
                    <a:pt x="62953" y="317474"/>
                  </a:lnTo>
                  <a:lnTo>
                    <a:pt x="65671" y="314744"/>
                  </a:lnTo>
                  <a:lnTo>
                    <a:pt x="65671" y="308025"/>
                  </a:lnTo>
                  <a:close/>
                </a:path>
                <a:path w="5185409" h="2101215">
                  <a:moveTo>
                    <a:pt x="71856" y="283171"/>
                  </a:moveTo>
                  <a:lnTo>
                    <a:pt x="69126" y="280441"/>
                  </a:lnTo>
                  <a:lnTo>
                    <a:pt x="62407" y="280441"/>
                  </a:lnTo>
                  <a:lnTo>
                    <a:pt x="59690" y="283171"/>
                  </a:lnTo>
                  <a:lnTo>
                    <a:pt x="59690" y="289890"/>
                  </a:lnTo>
                  <a:lnTo>
                    <a:pt x="62407" y="292620"/>
                  </a:lnTo>
                  <a:lnTo>
                    <a:pt x="69126" y="292620"/>
                  </a:lnTo>
                  <a:lnTo>
                    <a:pt x="71856" y="289890"/>
                  </a:lnTo>
                  <a:lnTo>
                    <a:pt x="71856" y="283171"/>
                  </a:lnTo>
                  <a:close/>
                </a:path>
                <a:path w="5185409" h="2101215">
                  <a:moveTo>
                    <a:pt x="72694" y="171894"/>
                  </a:moveTo>
                  <a:lnTo>
                    <a:pt x="69964" y="169164"/>
                  </a:lnTo>
                  <a:lnTo>
                    <a:pt x="63246" y="169164"/>
                  </a:lnTo>
                  <a:lnTo>
                    <a:pt x="60515" y="171894"/>
                  </a:lnTo>
                  <a:lnTo>
                    <a:pt x="60515" y="178625"/>
                  </a:lnTo>
                  <a:lnTo>
                    <a:pt x="63246" y="181343"/>
                  </a:lnTo>
                  <a:lnTo>
                    <a:pt x="69964" y="181343"/>
                  </a:lnTo>
                  <a:lnTo>
                    <a:pt x="72694" y="178625"/>
                  </a:lnTo>
                  <a:lnTo>
                    <a:pt x="72694" y="171894"/>
                  </a:lnTo>
                  <a:close/>
                </a:path>
                <a:path w="5185409" h="2101215">
                  <a:moveTo>
                    <a:pt x="78244" y="258394"/>
                  </a:moveTo>
                  <a:lnTo>
                    <a:pt x="75514" y="255651"/>
                  </a:lnTo>
                  <a:lnTo>
                    <a:pt x="68795" y="255651"/>
                  </a:lnTo>
                  <a:lnTo>
                    <a:pt x="66065" y="258394"/>
                  </a:lnTo>
                  <a:lnTo>
                    <a:pt x="66065" y="265112"/>
                  </a:lnTo>
                  <a:lnTo>
                    <a:pt x="68795" y="267830"/>
                  </a:lnTo>
                  <a:lnTo>
                    <a:pt x="75514" y="267830"/>
                  </a:lnTo>
                  <a:lnTo>
                    <a:pt x="78244" y="265112"/>
                  </a:lnTo>
                  <a:lnTo>
                    <a:pt x="78244" y="258394"/>
                  </a:lnTo>
                  <a:close/>
                </a:path>
                <a:path w="5185409" h="2101215">
                  <a:moveTo>
                    <a:pt x="80645" y="370484"/>
                  </a:moveTo>
                  <a:lnTo>
                    <a:pt x="77927" y="367766"/>
                  </a:lnTo>
                  <a:lnTo>
                    <a:pt x="71208" y="367766"/>
                  </a:lnTo>
                  <a:lnTo>
                    <a:pt x="68478" y="370484"/>
                  </a:lnTo>
                  <a:lnTo>
                    <a:pt x="68478" y="377215"/>
                  </a:lnTo>
                  <a:lnTo>
                    <a:pt x="71208" y="379945"/>
                  </a:lnTo>
                  <a:lnTo>
                    <a:pt x="77927" y="379945"/>
                  </a:lnTo>
                  <a:lnTo>
                    <a:pt x="80645" y="377215"/>
                  </a:lnTo>
                  <a:lnTo>
                    <a:pt x="80645" y="370484"/>
                  </a:lnTo>
                  <a:close/>
                </a:path>
                <a:path w="5185409" h="2101215">
                  <a:moveTo>
                    <a:pt x="84747" y="233641"/>
                  </a:moveTo>
                  <a:lnTo>
                    <a:pt x="82016" y="230924"/>
                  </a:lnTo>
                  <a:lnTo>
                    <a:pt x="75298" y="230924"/>
                  </a:lnTo>
                  <a:lnTo>
                    <a:pt x="72567" y="233641"/>
                  </a:lnTo>
                  <a:lnTo>
                    <a:pt x="72567" y="240372"/>
                  </a:lnTo>
                  <a:lnTo>
                    <a:pt x="75298" y="243103"/>
                  </a:lnTo>
                  <a:lnTo>
                    <a:pt x="82016" y="243103"/>
                  </a:lnTo>
                  <a:lnTo>
                    <a:pt x="84747" y="240372"/>
                  </a:lnTo>
                  <a:lnTo>
                    <a:pt x="84747" y="233641"/>
                  </a:lnTo>
                  <a:close/>
                </a:path>
                <a:path w="5185409" h="2101215">
                  <a:moveTo>
                    <a:pt x="86194" y="345516"/>
                  </a:moveTo>
                  <a:lnTo>
                    <a:pt x="83477" y="342785"/>
                  </a:lnTo>
                  <a:lnTo>
                    <a:pt x="76758" y="342785"/>
                  </a:lnTo>
                  <a:lnTo>
                    <a:pt x="74028" y="345516"/>
                  </a:lnTo>
                  <a:lnTo>
                    <a:pt x="74028" y="352234"/>
                  </a:lnTo>
                  <a:lnTo>
                    <a:pt x="76758" y="354965"/>
                  </a:lnTo>
                  <a:lnTo>
                    <a:pt x="83477" y="354965"/>
                  </a:lnTo>
                  <a:lnTo>
                    <a:pt x="86194" y="352234"/>
                  </a:lnTo>
                  <a:lnTo>
                    <a:pt x="86194" y="345516"/>
                  </a:lnTo>
                  <a:close/>
                </a:path>
                <a:path w="5185409" h="2101215">
                  <a:moveTo>
                    <a:pt x="91643" y="208991"/>
                  </a:moveTo>
                  <a:lnTo>
                    <a:pt x="88912" y="206260"/>
                  </a:lnTo>
                  <a:lnTo>
                    <a:pt x="82194" y="206260"/>
                  </a:lnTo>
                  <a:lnTo>
                    <a:pt x="79463" y="208991"/>
                  </a:lnTo>
                  <a:lnTo>
                    <a:pt x="79463" y="215722"/>
                  </a:lnTo>
                  <a:lnTo>
                    <a:pt x="82194" y="218440"/>
                  </a:lnTo>
                  <a:lnTo>
                    <a:pt x="88912" y="218440"/>
                  </a:lnTo>
                  <a:lnTo>
                    <a:pt x="91643" y="215722"/>
                  </a:lnTo>
                  <a:lnTo>
                    <a:pt x="91643" y="208991"/>
                  </a:lnTo>
                  <a:close/>
                </a:path>
                <a:path w="5185409" h="2101215">
                  <a:moveTo>
                    <a:pt x="92062" y="320586"/>
                  </a:moveTo>
                  <a:lnTo>
                    <a:pt x="89344" y="317855"/>
                  </a:lnTo>
                  <a:lnTo>
                    <a:pt x="82613" y="317855"/>
                  </a:lnTo>
                  <a:lnTo>
                    <a:pt x="79883" y="320586"/>
                  </a:lnTo>
                  <a:lnTo>
                    <a:pt x="79883" y="327304"/>
                  </a:lnTo>
                  <a:lnTo>
                    <a:pt x="82613" y="330034"/>
                  </a:lnTo>
                  <a:lnTo>
                    <a:pt x="89344" y="330034"/>
                  </a:lnTo>
                  <a:lnTo>
                    <a:pt x="92062" y="327304"/>
                  </a:lnTo>
                  <a:lnTo>
                    <a:pt x="92062" y="320586"/>
                  </a:lnTo>
                  <a:close/>
                </a:path>
                <a:path w="5185409" h="2101215">
                  <a:moveTo>
                    <a:pt x="98145" y="295732"/>
                  </a:moveTo>
                  <a:lnTo>
                    <a:pt x="95415" y="292989"/>
                  </a:lnTo>
                  <a:lnTo>
                    <a:pt x="88696" y="292989"/>
                  </a:lnTo>
                  <a:lnTo>
                    <a:pt x="85966" y="295732"/>
                  </a:lnTo>
                  <a:lnTo>
                    <a:pt x="85966" y="302450"/>
                  </a:lnTo>
                  <a:lnTo>
                    <a:pt x="88696" y="305168"/>
                  </a:lnTo>
                  <a:lnTo>
                    <a:pt x="95415" y="305168"/>
                  </a:lnTo>
                  <a:lnTo>
                    <a:pt x="98145" y="302450"/>
                  </a:lnTo>
                  <a:lnTo>
                    <a:pt x="98145" y="295732"/>
                  </a:lnTo>
                  <a:close/>
                </a:path>
                <a:path w="5185409" h="2101215">
                  <a:moveTo>
                    <a:pt x="98653" y="184391"/>
                  </a:moveTo>
                  <a:lnTo>
                    <a:pt x="95935" y="181673"/>
                  </a:lnTo>
                  <a:lnTo>
                    <a:pt x="89217" y="181673"/>
                  </a:lnTo>
                  <a:lnTo>
                    <a:pt x="86487" y="184391"/>
                  </a:lnTo>
                  <a:lnTo>
                    <a:pt x="86487" y="191122"/>
                  </a:lnTo>
                  <a:lnTo>
                    <a:pt x="89217" y="193840"/>
                  </a:lnTo>
                  <a:lnTo>
                    <a:pt x="95935" y="193840"/>
                  </a:lnTo>
                  <a:lnTo>
                    <a:pt x="98653" y="191122"/>
                  </a:lnTo>
                  <a:lnTo>
                    <a:pt x="98653" y="184391"/>
                  </a:lnTo>
                  <a:close/>
                </a:path>
                <a:path w="5185409" h="2101215">
                  <a:moveTo>
                    <a:pt x="104419" y="270916"/>
                  </a:moveTo>
                  <a:lnTo>
                    <a:pt x="101688" y="268185"/>
                  </a:lnTo>
                  <a:lnTo>
                    <a:pt x="94970" y="268185"/>
                  </a:lnTo>
                  <a:lnTo>
                    <a:pt x="92240" y="270916"/>
                  </a:lnTo>
                  <a:lnTo>
                    <a:pt x="92240" y="277647"/>
                  </a:lnTo>
                  <a:lnTo>
                    <a:pt x="94970" y="280365"/>
                  </a:lnTo>
                  <a:lnTo>
                    <a:pt x="101688" y="280365"/>
                  </a:lnTo>
                  <a:lnTo>
                    <a:pt x="104419" y="277647"/>
                  </a:lnTo>
                  <a:lnTo>
                    <a:pt x="104419" y="270916"/>
                  </a:lnTo>
                  <a:close/>
                </a:path>
                <a:path w="5185409" h="2101215">
                  <a:moveTo>
                    <a:pt x="105994" y="159854"/>
                  </a:moveTo>
                  <a:lnTo>
                    <a:pt x="103251" y="157137"/>
                  </a:lnTo>
                  <a:lnTo>
                    <a:pt x="96545" y="157137"/>
                  </a:lnTo>
                  <a:lnTo>
                    <a:pt x="93814" y="159854"/>
                  </a:lnTo>
                  <a:lnTo>
                    <a:pt x="93814" y="166573"/>
                  </a:lnTo>
                  <a:lnTo>
                    <a:pt x="96545" y="169316"/>
                  </a:lnTo>
                  <a:lnTo>
                    <a:pt x="103251" y="169316"/>
                  </a:lnTo>
                  <a:lnTo>
                    <a:pt x="105994" y="166573"/>
                  </a:lnTo>
                  <a:lnTo>
                    <a:pt x="105994" y="159854"/>
                  </a:lnTo>
                  <a:close/>
                </a:path>
                <a:path w="5185409" h="2101215">
                  <a:moveTo>
                    <a:pt x="110921" y="246176"/>
                  </a:moveTo>
                  <a:lnTo>
                    <a:pt x="108191" y="243446"/>
                  </a:lnTo>
                  <a:lnTo>
                    <a:pt x="101473" y="243446"/>
                  </a:lnTo>
                  <a:lnTo>
                    <a:pt x="98742" y="246176"/>
                  </a:lnTo>
                  <a:lnTo>
                    <a:pt x="98742" y="252895"/>
                  </a:lnTo>
                  <a:lnTo>
                    <a:pt x="101473" y="255625"/>
                  </a:lnTo>
                  <a:lnTo>
                    <a:pt x="108191" y="255625"/>
                  </a:lnTo>
                  <a:lnTo>
                    <a:pt x="110921" y="252895"/>
                  </a:lnTo>
                  <a:lnTo>
                    <a:pt x="110921" y="246176"/>
                  </a:lnTo>
                  <a:close/>
                </a:path>
                <a:path w="5185409" h="2101215">
                  <a:moveTo>
                    <a:pt x="113538" y="135407"/>
                  </a:moveTo>
                  <a:lnTo>
                    <a:pt x="110807" y="132676"/>
                  </a:lnTo>
                  <a:lnTo>
                    <a:pt x="104089" y="132676"/>
                  </a:lnTo>
                  <a:lnTo>
                    <a:pt x="101358" y="135407"/>
                  </a:lnTo>
                  <a:lnTo>
                    <a:pt x="101358" y="142125"/>
                  </a:lnTo>
                  <a:lnTo>
                    <a:pt x="104089" y="144856"/>
                  </a:lnTo>
                  <a:lnTo>
                    <a:pt x="110807" y="144856"/>
                  </a:lnTo>
                  <a:lnTo>
                    <a:pt x="113538" y="142125"/>
                  </a:lnTo>
                  <a:lnTo>
                    <a:pt x="113538" y="135407"/>
                  </a:lnTo>
                  <a:close/>
                </a:path>
                <a:path w="5185409" h="2101215">
                  <a:moveTo>
                    <a:pt x="117716" y="221513"/>
                  </a:moveTo>
                  <a:lnTo>
                    <a:pt x="114998" y="218782"/>
                  </a:lnTo>
                  <a:lnTo>
                    <a:pt x="108267" y="218782"/>
                  </a:lnTo>
                  <a:lnTo>
                    <a:pt x="105549" y="221513"/>
                  </a:lnTo>
                  <a:lnTo>
                    <a:pt x="105549" y="228231"/>
                  </a:lnTo>
                  <a:lnTo>
                    <a:pt x="108267" y="230949"/>
                  </a:lnTo>
                  <a:lnTo>
                    <a:pt x="114998" y="230949"/>
                  </a:lnTo>
                  <a:lnTo>
                    <a:pt x="117716" y="228231"/>
                  </a:lnTo>
                  <a:lnTo>
                    <a:pt x="117716" y="221513"/>
                  </a:lnTo>
                  <a:close/>
                </a:path>
                <a:path w="5185409" h="2101215">
                  <a:moveTo>
                    <a:pt x="121285" y="111023"/>
                  </a:moveTo>
                  <a:lnTo>
                    <a:pt x="118554" y="108292"/>
                  </a:lnTo>
                  <a:lnTo>
                    <a:pt x="111836" y="108292"/>
                  </a:lnTo>
                  <a:lnTo>
                    <a:pt x="109105" y="111023"/>
                  </a:lnTo>
                  <a:lnTo>
                    <a:pt x="109105" y="117741"/>
                  </a:lnTo>
                  <a:lnTo>
                    <a:pt x="111836" y="120472"/>
                  </a:lnTo>
                  <a:lnTo>
                    <a:pt x="118554" y="120472"/>
                  </a:lnTo>
                  <a:lnTo>
                    <a:pt x="121285" y="117741"/>
                  </a:lnTo>
                  <a:lnTo>
                    <a:pt x="121285" y="111023"/>
                  </a:lnTo>
                  <a:close/>
                </a:path>
                <a:path w="5185409" h="2101215">
                  <a:moveTo>
                    <a:pt x="124726" y="196888"/>
                  </a:moveTo>
                  <a:lnTo>
                    <a:pt x="122008" y="194157"/>
                  </a:lnTo>
                  <a:lnTo>
                    <a:pt x="115290" y="194157"/>
                  </a:lnTo>
                  <a:lnTo>
                    <a:pt x="112560" y="196888"/>
                  </a:lnTo>
                  <a:lnTo>
                    <a:pt x="112560" y="203619"/>
                  </a:lnTo>
                  <a:lnTo>
                    <a:pt x="115290" y="206336"/>
                  </a:lnTo>
                  <a:lnTo>
                    <a:pt x="122008" y="206336"/>
                  </a:lnTo>
                  <a:lnTo>
                    <a:pt x="124726" y="203619"/>
                  </a:lnTo>
                  <a:lnTo>
                    <a:pt x="124726" y="196888"/>
                  </a:lnTo>
                  <a:close/>
                </a:path>
                <a:path w="5185409" h="2101215">
                  <a:moveTo>
                    <a:pt x="129336" y="86728"/>
                  </a:moveTo>
                  <a:lnTo>
                    <a:pt x="126619" y="83997"/>
                  </a:lnTo>
                  <a:lnTo>
                    <a:pt x="119888" y="83997"/>
                  </a:lnTo>
                  <a:lnTo>
                    <a:pt x="117157" y="86728"/>
                  </a:lnTo>
                  <a:lnTo>
                    <a:pt x="117157" y="93446"/>
                  </a:lnTo>
                  <a:lnTo>
                    <a:pt x="119888" y="96177"/>
                  </a:lnTo>
                  <a:lnTo>
                    <a:pt x="126619" y="96177"/>
                  </a:lnTo>
                  <a:lnTo>
                    <a:pt x="129336" y="93446"/>
                  </a:lnTo>
                  <a:lnTo>
                    <a:pt x="129336" y="86728"/>
                  </a:lnTo>
                  <a:close/>
                </a:path>
                <a:path w="5185409" h="2101215">
                  <a:moveTo>
                    <a:pt x="131965" y="172351"/>
                  </a:moveTo>
                  <a:lnTo>
                    <a:pt x="129235" y="169621"/>
                  </a:lnTo>
                  <a:lnTo>
                    <a:pt x="122516" y="169621"/>
                  </a:lnTo>
                  <a:lnTo>
                    <a:pt x="119786" y="172351"/>
                  </a:lnTo>
                  <a:lnTo>
                    <a:pt x="119786" y="179082"/>
                  </a:lnTo>
                  <a:lnTo>
                    <a:pt x="122516" y="181800"/>
                  </a:lnTo>
                  <a:lnTo>
                    <a:pt x="129235" y="181800"/>
                  </a:lnTo>
                  <a:lnTo>
                    <a:pt x="131965" y="179082"/>
                  </a:lnTo>
                  <a:lnTo>
                    <a:pt x="131965" y="172351"/>
                  </a:lnTo>
                  <a:close/>
                </a:path>
                <a:path w="5185409" h="2101215">
                  <a:moveTo>
                    <a:pt x="137617" y="62496"/>
                  </a:moveTo>
                  <a:lnTo>
                    <a:pt x="134886" y="59766"/>
                  </a:lnTo>
                  <a:lnTo>
                    <a:pt x="128181" y="59766"/>
                  </a:lnTo>
                  <a:lnTo>
                    <a:pt x="125437" y="62496"/>
                  </a:lnTo>
                  <a:lnTo>
                    <a:pt x="125437" y="69215"/>
                  </a:lnTo>
                  <a:lnTo>
                    <a:pt x="128181" y="71945"/>
                  </a:lnTo>
                  <a:lnTo>
                    <a:pt x="134886" y="71945"/>
                  </a:lnTo>
                  <a:lnTo>
                    <a:pt x="137617" y="69215"/>
                  </a:lnTo>
                  <a:lnTo>
                    <a:pt x="137617" y="62496"/>
                  </a:lnTo>
                  <a:close/>
                </a:path>
                <a:path w="5185409" h="2101215">
                  <a:moveTo>
                    <a:pt x="139509" y="147891"/>
                  </a:moveTo>
                  <a:lnTo>
                    <a:pt x="136779" y="145161"/>
                  </a:lnTo>
                  <a:lnTo>
                    <a:pt x="130048" y="145161"/>
                  </a:lnTo>
                  <a:lnTo>
                    <a:pt x="127330" y="147891"/>
                  </a:lnTo>
                  <a:lnTo>
                    <a:pt x="127330" y="154609"/>
                  </a:lnTo>
                  <a:lnTo>
                    <a:pt x="130048" y="157327"/>
                  </a:lnTo>
                  <a:lnTo>
                    <a:pt x="136779" y="157327"/>
                  </a:lnTo>
                  <a:lnTo>
                    <a:pt x="139509" y="154609"/>
                  </a:lnTo>
                  <a:lnTo>
                    <a:pt x="139509" y="147891"/>
                  </a:lnTo>
                  <a:close/>
                </a:path>
                <a:path w="5185409" h="2101215">
                  <a:moveTo>
                    <a:pt x="146088" y="38354"/>
                  </a:moveTo>
                  <a:lnTo>
                    <a:pt x="143370" y="35623"/>
                  </a:lnTo>
                  <a:lnTo>
                    <a:pt x="136652" y="35623"/>
                  </a:lnTo>
                  <a:lnTo>
                    <a:pt x="133921" y="38354"/>
                  </a:lnTo>
                  <a:lnTo>
                    <a:pt x="133921" y="45072"/>
                  </a:lnTo>
                  <a:lnTo>
                    <a:pt x="136652" y="47802"/>
                  </a:lnTo>
                  <a:lnTo>
                    <a:pt x="143370" y="47802"/>
                  </a:lnTo>
                  <a:lnTo>
                    <a:pt x="146088" y="45072"/>
                  </a:lnTo>
                  <a:lnTo>
                    <a:pt x="146088" y="38354"/>
                  </a:lnTo>
                  <a:close/>
                </a:path>
                <a:path w="5185409" h="2101215">
                  <a:moveTo>
                    <a:pt x="147256" y="123494"/>
                  </a:moveTo>
                  <a:lnTo>
                    <a:pt x="144526" y="120764"/>
                  </a:lnTo>
                  <a:lnTo>
                    <a:pt x="137807" y="120764"/>
                  </a:lnTo>
                  <a:lnTo>
                    <a:pt x="135077" y="123494"/>
                  </a:lnTo>
                  <a:lnTo>
                    <a:pt x="135077" y="130213"/>
                  </a:lnTo>
                  <a:lnTo>
                    <a:pt x="137807" y="132930"/>
                  </a:lnTo>
                  <a:lnTo>
                    <a:pt x="144526" y="132930"/>
                  </a:lnTo>
                  <a:lnTo>
                    <a:pt x="147256" y="130213"/>
                  </a:lnTo>
                  <a:lnTo>
                    <a:pt x="147256" y="123494"/>
                  </a:lnTo>
                  <a:close/>
                </a:path>
                <a:path w="5185409" h="2101215">
                  <a:moveTo>
                    <a:pt x="154787" y="14287"/>
                  </a:moveTo>
                  <a:lnTo>
                    <a:pt x="152057" y="11557"/>
                  </a:lnTo>
                  <a:lnTo>
                    <a:pt x="145338" y="11557"/>
                  </a:lnTo>
                  <a:lnTo>
                    <a:pt x="142621" y="14287"/>
                  </a:lnTo>
                  <a:lnTo>
                    <a:pt x="142621" y="21018"/>
                  </a:lnTo>
                  <a:lnTo>
                    <a:pt x="145338" y="23736"/>
                  </a:lnTo>
                  <a:lnTo>
                    <a:pt x="152057" y="23736"/>
                  </a:lnTo>
                  <a:lnTo>
                    <a:pt x="154787" y="21018"/>
                  </a:lnTo>
                  <a:lnTo>
                    <a:pt x="154787" y="14287"/>
                  </a:lnTo>
                  <a:close/>
                </a:path>
                <a:path w="5185409" h="2101215">
                  <a:moveTo>
                    <a:pt x="155206" y="99174"/>
                  </a:moveTo>
                  <a:lnTo>
                    <a:pt x="152476" y="96443"/>
                  </a:lnTo>
                  <a:lnTo>
                    <a:pt x="145757" y="96443"/>
                  </a:lnTo>
                  <a:lnTo>
                    <a:pt x="143027" y="99174"/>
                  </a:lnTo>
                  <a:lnTo>
                    <a:pt x="143027" y="105905"/>
                  </a:lnTo>
                  <a:lnTo>
                    <a:pt x="145757" y="108623"/>
                  </a:lnTo>
                  <a:lnTo>
                    <a:pt x="152476" y="108623"/>
                  </a:lnTo>
                  <a:lnTo>
                    <a:pt x="155206" y="105905"/>
                  </a:lnTo>
                  <a:lnTo>
                    <a:pt x="155206" y="99174"/>
                  </a:lnTo>
                  <a:close/>
                </a:path>
                <a:path w="5185409" h="2101215">
                  <a:moveTo>
                    <a:pt x="163487" y="74930"/>
                  </a:moveTo>
                  <a:lnTo>
                    <a:pt x="160756" y="72199"/>
                  </a:lnTo>
                  <a:lnTo>
                    <a:pt x="154025" y="72199"/>
                  </a:lnTo>
                  <a:lnTo>
                    <a:pt x="151307" y="74930"/>
                  </a:lnTo>
                  <a:lnTo>
                    <a:pt x="151307" y="81661"/>
                  </a:lnTo>
                  <a:lnTo>
                    <a:pt x="154025" y="84378"/>
                  </a:lnTo>
                  <a:lnTo>
                    <a:pt x="160756" y="84378"/>
                  </a:lnTo>
                  <a:lnTo>
                    <a:pt x="163487" y="81661"/>
                  </a:lnTo>
                  <a:lnTo>
                    <a:pt x="163487" y="74930"/>
                  </a:lnTo>
                  <a:close/>
                </a:path>
                <a:path w="5185409" h="2101215">
                  <a:moveTo>
                    <a:pt x="171958" y="50787"/>
                  </a:moveTo>
                  <a:lnTo>
                    <a:pt x="169227" y="48044"/>
                  </a:lnTo>
                  <a:lnTo>
                    <a:pt x="162509" y="48044"/>
                  </a:lnTo>
                  <a:lnTo>
                    <a:pt x="159778" y="50787"/>
                  </a:lnTo>
                  <a:lnTo>
                    <a:pt x="159778" y="57505"/>
                  </a:lnTo>
                  <a:lnTo>
                    <a:pt x="162509" y="60223"/>
                  </a:lnTo>
                  <a:lnTo>
                    <a:pt x="169227" y="60223"/>
                  </a:lnTo>
                  <a:lnTo>
                    <a:pt x="171958" y="57505"/>
                  </a:lnTo>
                  <a:lnTo>
                    <a:pt x="171958" y="50787"/>
                  </a:lnTo>
                  <a:close/>
                </a:path>
                <a:path w="5185409" h="2101215">
                  <a:moveTo>
                    <a:pt x="180555" y="26708"/>
                  </a:moveTo>
                  <a:lnTo>
                    <a:pt x="177812" y="23990"/>
                  </a:lnTo>
                  <a:lnTo>
                    <a:pt x="171107" y="23990"/>
                  </a:lnTo>
                  <a:lnTo>
                    <a:pt x="168376" y="26708"/>
                  </a:lnTo>
                  <a:lnTo>
                    <a:pt x="168376" y="33439"/>
                  </a:lnTo>
                  <a:lnTo>
                    <a:pt x="171107" y="36169"/>
                  </a:lnTo>
                  <a:lnTo>
                    <a:pt x="177812" y="36169"/>
                  </a:lnTo>
                  <a:lnTo>
                    <a:pt x="180555" y="33439"/>
                  </a:lnTo>
                  <a:lnTo>
                    <a:pt x="180555" y="26708"/>
                  </a:lnTo>
                  <a:close/>
                </a:path>
                <a:path w="5185409" h="2101215">
                  <a:moveTo>
                    <a:pt x="189547" y="2730"/>
                  </a:moveTo>
                  <a:lnTo>
                    <a:pt x="186829" y="0"/>
                  </a:lnTo>
                  <a:lnTo>
                    <a:pt x="180098" y="0"/>
                  </a:lnTo>
                  <a:lnTo>
                    <a:pt x="177380" y="2730"/>
                  </a:lnTo>
                  <a:lnTo>
                    <a:pt x="177380" y="9448"/>
                  </a:lnTo>
                  <a:lnTo>
                    <a:pt x="180098" y="12179"/>
                  </a:lnTo>
                  <a:lnTo>
                    <a:pt x="186829" y="12179"/>
                  </a:lnTo>
                  <a:lnTo>
                    <a:pt x="189547" y="9448"/>
                  </a:lnTo>
                  <a:lnTo>
                    <a:pt x="189547" y="2730"/>
                  </a:lnTo>
                  <a:close/>
                </a:path>
                <a:path w="5185409" h="2101215">
                  <a:moveTo>
                    <a:pt x="4995684" y="2090331"/>
                  </a:moveTo>
                  <a:lnTo>
                    <a:pt x="4992954" y="2087600"/>
                  </a:lnTo>
                  <a:lnTo>
                    <a:pt x="4986236" y="2087600"/>
                  </a:lnTo>
                  <a:lnTo>
                    <a:pt x="4983505" y="2090331"/>
                  </a:lnTo>
                  <a:lnTo>
                    <a:pt x="4983505" y="2097049"/>
                  </a:lnTo>
                  <a:lnTo>
                    <a:pt x="4986236" y="2099779"/>
                  </a:lnTo>
                  <a:lnTo>
                    <a:pt x="4992954" y="2099779"/>
                  </a:lnTo>
                  <a:lnTo>
                    <a:pt x="4995684" y="2097049"/>
                  </a:lnTo>
                  <a:lnTo>
                    <a:pt x="4995684" y="2090331"/>
                  </a:lnTo>
                  <a:close/>
                </a:path>
                <a:path w="5185409" h="2101215">
                  <a:moveTo>
                    <a:pt x="5026990" y="2091220"/>
                  </a:moveTo>
                  <a:lnTo>
                    <a:pt x="5024272" y="2088489"/>
                  </a:lnTo>
                  <a:lnTo>
                    <a:pt x="5017541" y="2088489"/>
                  </a:lnTo>
                  <a:lnTo>
                    <a:pt x="5014823" y="2091220"/>
                  </a:lnTo>
                  <a:lnTo>
                    <a:pt x="5014823" y="2097938"/>
                  </a:lnTo>
                  <a:lnTo>
                    <a:pt x="5017541" y="2100656"/>
                  </a:lnTo>
                  <a:lnTo>
                    <a:pt x="5024272" y="2100656"/>
                  </a:lnTo>
                  <a:lnTo>
                    <a:pt x="5026990" y="2097938"/>
                  </a:lnTo>
                  <a:lnTo>
                    <a:pt x="5026990" y="2091220"/>
                  </a:lnTo>
                  <a:close/>
                </a:path>
                <a:path w="5185409" h="2101215">
                  <a:moveTo>
                    <a:pt x="5038090" y="2068156"/>
                  </a:moveTo>
                  <a:lnTo>
                    <a:pt x="5035372" y="2065426"/>
                  </a:lnTo>
                  <a:lnTo>
                    <a:pt x="5028641" y="2065426"/>
                  </a:lnTo>
                  <a:lnTo>
                    <a:pt x="5025923" y="2068156"/>
                  </a:lnTo>
                  <a:lnTo>
                    <a:pt x="5025923" y="2074875"/>
                  </a:lnTo>
                  <a:lnTo>
                    <a:pt x="5028641" y="2077605"/>
                  </a:lnTo>
                  <a:lnTo>
                    <a:pt x="5035372" y="2077605"/>
                  </a:lnTo>
                  <a:lnTo>
                    <a:pt x="5038090" y="2074875"/>
                  </a:lnTo>
                  <a:lnTo>
                    <a:pt x="5038090" y="2068156"/>
                  </a:lnTo>
                  <a:close/>
                </a:path>
                <a:path w="5185409" h="2101215">
                  <a:moveTo>
                    <a:pt x="5048974" y="2044992"/>
                  </a:moveTo>
                  <a:lnTo>
                    <a:pt x="5046256" y="2042261"/>
                  </a:lnTo>
                  <a:lnTo>
                    <a:pt x="5039538" y="2042261"/>
                  </a:lnTo>
                  <a:lnTo>
                    <a:pt x="5036807" y="2044992"/>
                  </a:lnTo>
                  <a:lnTo>
                    <a:pt x="5036807" y="2051710"/>
                  </a:lnTo>
                  <a:lnTo>
                    <a:pt x="5039538" y="2054440"/>
                  </a:lnTo>
                  <a:lnTo>
                    <a:pt x="5046256" y="2054440"/>
                  </a:lnTo>
                  <a:lnTo>
                    <a:pt x="5048974" y="2051710"/>
                  </a:lnTo>
                  <a:lnTo>
                    <a:pt x="5048974" y="2044992"/>
                  </a:lnTo>
                  <a:close/>
                </a:path>
                <a:path w="5185409" h="2101215">
                  <a:moveTo>
                    <a:pt x="5059667" y="2021725"/>
                  </a:moveTo>
                  <a:lnTo>
                    <a:pt x="5056937" y="2018995"/>
                  </a:lnTo>
                  <a:lnTo>
                    <a:pt x="5050218" y="2018995"/>
                  </a:lnTo>
                  <a:lnTo>
                    <a:pt x="5047488" y="2021725"/>
                  </a:lnTo>
                  <a:lnTo>
                    <a:pt x="5047488" y="2028444"/>
                  </a:lnTo>
                  <a:lnTo>
                    <a:pt x="5050218" y="2031174"/>
                  </a:lnTo>
                  <a:lnTo>
                    <a:pt x="5056937" y="2031174"/>
                  </a:lnTo>
                  <a:lnTo>
                    <a:pt x="5059667" y="2028444"/>
                  </a:lnTo>
                  <a:lnTo>
                    <a:pt x="5059667" y="2021725"/>
                  </a:lnTo>
                  <a:close/>
                </a:path>
                <a:path w="5185409" h="2101215">
                  <a:moveTo>
                    <a:pt x="5070030" y="1998357"/>
                  </a:moveTo>
                  <a:lnTo>
                    <a:pt x="5067300" y="1995627"/>
                  </a:lnTo>
                  <a:lnTo>
                    <a:pt x="5060594" y="1995627"/>
                  </a:lnTo>
                  <a:lnTo>
                    <a:pt x="5057864" y="1998357"/>
                  </a:lnTo>
                  <a:lnTo>
                    <a:pt x="5057864" y="2005076"/>
                  </a:lnTo>
                  <a:lnTo>
                    <a:pt x="5060594" y="2007793"/>
                  </a:lnTo>
                  <a:lnTo>
                    <a:pt x="5067300" y="2007793"/>
                  </a:lnTo>
                  <a:lnTo>
                    <a:pt x="5070030" y="2005076"/>
                  </a:lnTo>
                  <a:lnTo>
                    <a:pt x="5070030" y="1998357"/>
                  </a:lnTo>
                  <a:close/>
                </a:path>
                <a:path w="5185409" h="2101215">
                  <a:moveTo>
                    <a:pt x="5080292" y="1974888"/>
                  </a:moveTo>
                  <a:lnTo>
                    <a:pt x="5077549" y="1972157"/>
                  </a:lnTo>
                  <a:lnTo>
                    <a:pt x="5070843" y="1972157"/>
                  </a:lnTo>
                  <a:lnTo>
                    <a:pt x="5068113" y="1974888"/>
                  </a:lnTo>
                  <a:lnTo>
                    <a:pt x="5068113" y="1981606"/>
                  </a:lnTo>
                  <a:lnTo>
                    <a:pt x="5070843" y="1984336"/>
                  </a:lnTo>
                  <a:lnTo>
                    <a:pt x="5077549" y="1984336"/>
                  </a:lnTo>
                  <a:lnTo>
                    <a:pt x="5080292" y="1981606"/>
                  </a:lnTo>
                  <a:lnTo>
                    <a:pt x="5080292" y="1974888"/>
                  </a:lnTo>
                  <a:close/>
                </a:path>
                <a:path w="5185409" h="2101215">
                  <a:moveTo>
                    <a:pt x="5090249" y="1951316"/>
                  </a:moveTo>
                  <a:lnTo>
                    <a:pt x="5087518" y="1948586"/>
                  </a:lnTo>
                  <a:lnTo>
                    <a:pt x="5080787" y="1948586"/>
                  </a:lnTo>
                  <a:lnTo>
                    <a:pt x="5078069" y="1951316"/>
                  </a:lnTo>
                  <a:lnTo>
                    <a:pt x="5078069" y="1958047"/>
                  </a:lnTo>
                  <a:lnTo>
                    <a:pt x="5080787" y="1960765"/>
                  </a:lnTo>
                  <a:lnTo>
                    <a:pt x="5087518" y="1960765"/>
                  </a:lnTo>
                  <a:lnTo>
                    <a:pt x="5090249" y="1958047"/>
                  </a:lnTo>
                  <a:lnTo>
                    <a:pt x="5090249" y="1951316"/>
                  </a:lnTo>
                  <a:close/>
                </a:path>
                <a:path w="5185409" h="2101215">
                  <a:moveTo>
                    <a:pt x="5099977" y="1927644"/>
                  </a:moveTo>
                  <a:lnTo>
                    <a:pt x="5097246" y="1924926"/>
                  </a:lnTo>
                  <a:lnTo>
                    <a:pt x="5090528" y="1924926"/>
                  </a:lnTo>
                  <a:lnTo>
                    <a:pt x="5087810" y="1927644"/>
                  </a:lnTo>
                  <a:lnTo>
                    <a:pt x="5087810" y="1934387"/>
                  </a:lnTo>
                  <a:lnTo>
                    <a:pt x="5090528" y="1937105"/>
                  </a:lnTo>
                  <a:lnTo>
                    <a:pt x="5097246" y="1937105"/>
                  </a:lnTo>
                  <a:lnTo>
                    <a:pt x="5099977" y="1934387"/>
                  </a:lnTo>
                  <a:lnTo>
                    <a:pt x="5099977" y="1927644"/>
                  </a:lnTo>
                  <a:close/>
                </a:path>
                <a:path w="5185409" h="2101215">
                  <a:moveTo>
                    <a:pt x="5100929" y="1999018"/>
                  </a:moveTo>
                  <a:lnTo>
                    <a:pt x="5098199" y="1996274"/>
                  </a:lnTo>
                  <a:lnTo>
                    <a:pt x="5091468" y="1996274"/>
                  </a:lnTo>
                  <a:lnTo>
                    <a:pt x="5088750" y="1999018"/>
                  </a:lnTo>
                  <a:lnTo>
                    <a:pt x="5088750" y="2005736"/>
                  </a:lnTo>
                  <a:lnTo>
                    <a:pt x="5091468" y="2008454"/>
                  </a:lnTo>
                  <a:lnTo>
                    <a:pt x="5098199" y="2008454"/>
                  </a:lnTo>
                  <a:lnTo>
                    <a:pt x="5100929" y="2005736"/>
                  </a:lnTo>
                  <a:lnTo>
                    <a:pt x="5100929" y="1999018"/>
                  </a:lnTo>
                  <a:close/>
                </a:path>
                <a:path w="5185409" h="2101215">
                  <a:moveTo>
                    <a:pt x="5106479" y="26708"/>
                  </a:moveTo>
                  <a:lnTo>
                    <a:pt x="5103736" y="23990"/>
                  </a:lnTo>
                  <a:lnTo>
                    <a:pt x="5097018" y="23990"/>
                  </a:lnTo>
                  <a:lnTo>
                    <a:pt x="5094300" y="26708"/>
                  </a:lnTo>
                  <a:lnTo>
                    <a:pt x="5094300" y="33439"/>
                  </a:lnTo>
                  <a:lnTo>
                    <a:pt x="5097018" y="36169"/>
                  </a:lnTo>
                  <a:lnTo>
                    <a:pt x="5103736" y="36169"/>
                  </a:lnTo>
                  <a:lnTo>
                    <a:pt x="5106479" y="33439"/>
                  </a:lnTo>
                  <a:lnTo>
                    <a:pt x="5106479" y="26708"/>
                  </a:lnTo>
                  <a:close/>
                </a:path>
                <a:path w="5185409" h="2101215">
                  <a:moveTo>
                    <a:pt x="5110975" y="1975497"/>
                  </a:moveTo>
                  <a:lnTo>
                    <a:pt x="5108245" y="1972767"/>
                  </a:lnTo>
                  <a:lnTo>
                    <a:pt x="5101539" y="1972767"/>
                  </a:lnTo>
                  <a:lnTo>
                    <a:pt x="5098796" y="1975497"/>
                  </a:lnTo>
                  <a:lnTo>
                    <a:pt x="5098796" y="1982216"/>
                  </a:lnTo>
                  <a:lnTo>
                    <a:pt x="5101539" y="1984946"/>
                  </a:lnTo>
                  <a:lnTo>
                    <a:pt x="5108245" y="1984946"/>
                  </a:lnTo>
                  <a:lnTo>
                    <a:pt x="5110975" y="1982216"/>
                  </a:lnTo>
                  <a:lnTo>
                    <a:pt x="5110975" y="1975497"/>
                  </a:lnTo>
                  <a:close/>
                </a:path>
                <a:path w="5185409" h="2101215">
                  <a:moveTo>
                    <a:pt x="5115153" y="50787"/>
                  </a:moveTo>
                  <a:lnTo>
                    <a:pt x="5112436" y="48044"/>
                  </a:lnTo>
                  <a:lnTo>
                    <a:pt x="5105705" y="48044"/>
                  </a:lnTo>
                  <a:lnTo>
                    <a:pt x="5102987" y="50787"/>
                  </a:lnTo>
                  <a:lnTo>
                    <a:pt x="5102987" y="57505"/>
                  </a:lnTo>
                  <a:lnTo>
                    <a:pt x="5105705" y="60223"/>
                  </a:lnTo>
                  <a:lnTo>
                    <a:pt x="5112436" y="60223"/>
                  </a:lnTo>
                  <a:lnTo>
                    <a:pt x="5115153" y="57505"/>
                  </a:lnTo>
                  <a:lnTo>
                    <a:pt x="5115153" y="50787"/>
                  </a:lnTo>
                  <a:close/>
                </a:path>
                <a:path w="5185409" h="2101215">
                  <a:moveTo>
                    <a:pt x="5120919" y="1951888"/>
                  </a:moveTo>
                  <a:lnTo>
                    <a:pt x="5118189" y="1949157"/>
                  </a:lnTo>
                  <a:lnTo>
                    <a:pt x="5111483" y="1949157"/>
                  </a:lnTo>
                  <a:lnTo>
                    <a:pt x="5108753" y="1951888"/>
                  </a:lnTo>
                  <a:lnTo>
                    <a:pt x="5108753" y="1958606"/>
                  </a:lnTo>
                  <a:lnTo>
                    <a:pt x="5111483" y="1961337"/>
                  </a:lnTo>
                  <a:lnTo>
                    <a:pt x="5118189" y="1961337"/>
                  </a:lnTo>
                  <a:lnTo>
                    <a:pt x="5120919" y="1958606"/>
                  </a:lnTo>
                  <a:lnTo>
                    <a:pt x="5120919" y="1951888"/>
                  </a:lnTo>
                  <a:close/>
                </a:path>
                <a:path w="5185409" h="2101215">
                  <a:moveTo>
                    <a:pt x="5123637" y="74930"/>
                  </a:moveTo>
                  <a:lnTo>
                    <a:pt x="5120906" y="72199"/>
                  </a:lnTo>
                  <a:lnTo>
                    <a:pt x="5114188" y="72199"/>
                  </a:lnTo>
                  <a:lnTo>
                    <a:pt x="5111458" y="74930"/>
                  </a:lnTo>
                  <a:lnTo>
                    <a:pt x="5111458" y="81661"/>
                  </a:lnTo>
                  <a:lnTo>
                    <a:pt x="5114188" y="84378"/>
                  </a:lnTo>
                  <a:lnTo>
                    <a:pt x="5120906" y="84378"/>
                  </a:lnTo>
                  <a:lnTo>
                    <a:pt x="5123637" y="81661"/>
                  </a:lnTo>
                  <a:lnTo>
                    <a:pt x="5123637" y="74930"/>
                  </a:lnTo>
                  <a:close/>
                </a:path>
                <a:path w="5185409" h="2101215">
                  <a:moveTo>
                    <a:pt x="5130558" y="1928190"/>
                  </a:moveTo>
                  <a:lnTo>
                    <a:pt x="5127828" y="1925459"/>
                  </a:lnTo>
                  <a:lnTo>
                    <a:pt x="5121097" y="1925459"/>
                  </a:lnTo>
                  <a:lnTo>
                    <a:pt x="5118379" y="1928190"/>
                  </a:lnTo>
                  <a:lnTo>
                    <a:pt x="5118379" y="1934908"/>
                  </a:lnTo>
                  <a:lnTo>
                    <a:pt x="5121097" y="1937626"/>
                  </a:lnTo>
                  <a:lnTo>
                    <a:pt x="5127828" y="1937626"/>
                  </a:lnTo>
                  <a:lnTo>
                    <a:pt x="5130558" y="1934908"/>
                  </a:lnTo>
                  <a:lnTo>
                    <a:pt x="5130558" y="1928190"/>
                  </a:lnTo>
                  <a:close/>
                </a:path>
                <a:path w="5185409" h="2101215">
                  <a:moveTo>
                    <a:pt x="5131917" y="99174"/>
                  </a:moveTo>
                  <a:lnTo>
                    <a:pt x="5129187" y="96443"/>
                  </a:lnTo>
                  <a:lnTo>
                    <a:pt x="5122469" y="96443"/>
                  </a:lnTo>
                  <a:lnTo>
                    <a:pt x="5119738" y="99174"/>
                  </a:lnTo>
                  <a:lnTo>
                    <a:pt x="5119738" y="105905"/>
                  </a:lnTo>
                  <a:lnTo>
                    <a:pt x="5122469" y="108623"/>
                  </a:lnTo>
                  <a:lnTo>
                    <a:pt x="5129187" y="108623"/>
                  </a:lnTo>
                  <a:lnTo>
                    <a:pt x="5131917" y="105905"/>
                  </a:lnTo>
                  <a:lnTo>
                    <a:pt x="5131917" y="99174"/>
                  </a:lnTo>
                  <a:close/>
                </a:path>
                <a:path w="5185409" h="2101215">
                  <a:moveTo>
                    <a:pt x="5136731" y="26314"/>
                  </a:moveTo>
                  <a:lnTo>
                    <a:pt x="5133987" y="23583"/>
                  </a:lnTo>
                  <a:lnTo>
                    <a:pt x="5127282" y="23583"/>
                  </a:lnTo>
                  <a:lnTo>
                    <a:pt x="5124551" y="26314"/>
                  </a:lnTo>
                  <a:lnTo>
                    <a:pt x="5124551" y="33032"/>
                  </a:lnTo>
                  <a:lnTo>
                    <a:pt x="5127282" y="35750"/>
                  </a:lnTo>
                  <a:lnTo>
                    <a:pt x="5133987" y="35750"/>
                  </a:lnTo>
                  <a:lnTo>
                    <a:pt x="5136731" y="33032"/>
                  </a:lnTo>
                  <a:lnTo>
                    <a:pt x="5136731" y="26314"/>
                  </a:lnTo>
                  <a:close/>
                </a:path>
                <a:path w="5185409" h="2101215">
                  <a:moveTo>
                    <a:pt x="5139880" y="123494"/>
                  </a:moveTo>
                  <a:lnTo>
                    <a:pt x="5137150" y="120764"/>
                  </a:lnTo>
                  <a:lnTo>
                    <a:pt x="5130431" y="120764"/>
                  </a:lnTo>
                  <a:lnTo>
                    <a:pt x="5127701" y="123494"/>
                  </a:lnTo>
                  <a:lnTo>
                    <a:pt x="5127701" y="130213"/>
                  </a:lnTo>
                  <a:lnTo>
                    <a:pt x="5130431" y="132930"/>
                  </a:lnTo>
                  <a:lnTo>
                    <a:pt x="5137150" y="132930"/>
                  </a:lnTo>
                  <a:lnTo>
                    <a:pt x="5139880" y="130213"/>
                  </a:lnTo>
                  <a:lnTo>
                    <a:pt x="5139880" y="123494"/>
                  </a:lnTo>
                  <a:close/>
                </a:path>
                <a:path w="5185409" h="2101215">
                  <a:moveTo>
                    <a:pt x="5145316" y="50419"/>
                  </a:moveTo>
                  <a:lnTo>
                    <a:pt x="5142573" y="47688"/>
                  </a:lnTo>
                  <a:lnTo>
                    <a:pt x="5135867" y="47688"/>
                  </a:lnTo>
                  <a:lnTo>
                    <a:pt x="5133137" y="50419"/>
                  </a:lnTo>
                  <a:lnTo>
                    <a:pt x="5133137" y="57137"/>
                  </a:lnTo>
                  <a:lnTo>
                    <a:pt x="5135867" y="59855"/>
                  </a:lnTo>
                  <a:lnTo>
                    <a:pt x="5142573" y="59855"/>
                  </a:lnTo>
                  <a:lnTo>
                    <a:pt x="5145316" y="57137"/>
                  </a:lnTo>
                  <a:lnTo>
                    <a:pt x="5145316" y="50419"/>
                  </a:lnTo>
                  <a:close/>
                </a:path>
                <a:path w="5185409" h="2101215">
                  <a:moveTo>
                    <a:pt x="5147615" y="147891"/>
                  </a:moveTo>
                  <a:lnTo>
                    <a:pt x="5144884" y="145161"/>
                  </a:lnTo>
                  <a:lnTo>
                    <a:pt x="5138166" y="145161"/>
                  </a:lnTo>
                  <a:lnTo>
                    <a:pt x="5135435" y="147891"/>
                  </a:lnTo>
                  <a:lnTo>
                    <a:pt x="5135435" y="154609"/>
                  </a:lnTo>
                  <a:lnTo>
                    <a:pt x="5138166" y="157327"/>
                  </a:lnTo>
                  <a:lnTo>
                    <a:pt x="5144884" y="157327"/>
                  </a:lnTo>
                  <a:lnTo>
                    <a:pt x="5147615" y="154609"/>
                  </a:lnTo>
                  <a:lnTo>
                    <a:pt x="5147615" y="147891"/>
                  </a:lnTo>
                  <a:close/>
                </a:path>
                <a:path w="5185409" h="2101215">
                  <a:moveTo>
                    <a:pt x="5153685" y="74587"/>
                  </a:moveTo>
                  <a:lnTo>
                    <a:pt x="5150955" y="71869"/>
                  </a:lnTo>
                  <a:lnTo>
                    <a:pt x="5144249" y="71869"/>
                  </a:lnTo>
                  <a:lnTo>
                    <a:pt x="5141506" y="74587"/>
                  </a:lnTo>
                  <a:lnTo>
                    <a:pt x="5141506" y="81330"/>
                  </a:lnTo>
                  <a:lnTo>
                    <a:pt x="5144249" y="84048"/>
                  </a:lnTo>
                  <a:lnTo>
                    <a:pt x="5150955" y="84048"/>
                  </a:lnTo>
                  <a:lnTo>
                    <a:pt x="5153685" y="81330"/>
                  </a:lnTo>
                  <a:lnTo>
                    <a:pt x="5153685" y="74587"/>
                  </a:lnTo>
                  <a:close/>
                </a:path>
                <a:path w="5185409" h="2101215">
                  <a:moveTo>
                    <a:pt x="5155057" y="172351"/>
                  </a:moveTo>
                  <a:lnTo>
                    <a:pt x="5152326" y="169621"/>
                  </a:lnTo>
                  <a:lnTo>
                    <a:pt x="5145621" y="169621"/>
                  </a:lnTo>
                  <a:lnTo>
                    <a:pt x="5142877" y="172351"/>
                  </a:lnTo>
                  <a:lnTo>
                    <a:pt x="5142877" y="179082"/>
                  </a:lnTo>
                  <a:lnTo>
                    <a:pt x="5145621" y="181800"/>
                  </a:lnTo>
                  <a:lnTo>
                    <a:pt x="5152326" y="181800"/>
                  </a:lnTo>
                  <a:lnTo>
                    <a:pt x="5155057" y="179082"/>
                  </a:lnTo>
                  <a:lnTo>
                    <a:pt x="5155057" y="172351"/>
                  </a:lnTo>
                  <a:close/>
                </a:path>
                <a:path w="5185409" h="2101215">
                  <a:moveTo>
                    <a:pt x="5161750" y="98869"/>
                  </a:moveTo>
                  <a:lnTo>
                    <a:pt x="5159032" y="96139"/>
                  </a:lnTo>
                  <a:lnTo>
                    <a:pt x="5152301" y="96139"/>
                  </a:lnTo>
                  <a:lnTo>
                    <a:pt x="5149570" y="98869"/>
                  </a:lnTo>
                  <a:lnTo>
                    <a:pt x="5149570" y="105600"/>
                  </a:lnTo>
                  <a:lnTo>
                    <a:pt x="5152301" y="108318"/>
                  </a:lnTo>
                  <a:lnTo>
                    <a:pt x="5159032" y="108318"/>
                  </a:lnTo>
                  <a:lnTo>
                    <a:pt x="5161750" y="105600"/>
                  </a:lnTo>
                  <a:lnTo>
                    <a:pt x="5161750" y="98869"/>
                  </a:lnTo>
                  <a:close/>
                </a:path>
                <a:path w="5185409" h="2101215">
                  <a:moveTo>
                    <a:pt x="5162385" y="196888"/>
                  </a:moveTo>
                  <a:lnTo>
                    <a:pt x="5159654" y="194157"/>
                  </a:lnTo>
                  <a:lnTo>
                    <a:pt x="5152936" y="194157"/>
                  </a:lnTo>
                  <a:lnTo>
                    <a:pt x="5150205" y="196888"/>
                  </a:lnTo>
                  <a:lnTo>
                    <a:pt x="5150205" y="203619"/>
                  </a:lnTo>
                  <a:lnTo>
                    <a:pt x="5152936" y="206336"/>
                  </a:lnTo>
                  <a:lnTo>
                    <a:pt x="5159654" y="206336"/>
                  </a:lnTo>
                  <a:lnTo>
                    <a:pt x="5162385" y="203619"/>
                  </a:lnTo>
                  <a:lnTo>
                    <a:pt x="5162385" y="196888"/>
                  </a:lnTo>
                  <a:close/>
                </a:path>
                <a:path w="5185409" h="2101215">
                  <a:moveTo>
                    <a:pt x="5169395" y="221513"/>
                  </a:moveTo>
                  <a:lnTo>
                    <a:pt x="5166677" y="218782"/>
                  </a:lnTo>
                  <a:lnTo>
                    <a:pt x="5159946" y="218782"/>
                  </a:lnTo>
                  <a:lnTo>
                    <a:pt x="5157216" y="221513"/>
                  </a:lnTo>
                  <a:lnTo>
                    <a:pt x="5157216" y="228231"/>
                  </a:lnTo>
                  <a:lnTo>
                    <a:pt x="5159946" y="230949"/>
                  </a:lnTo>
                  <a:lnTo>
                    <a:pt x="5166677" y="230949"/>
                  </a:lnTo>
                  <a:lnTo>
                    <a:pt x="5169395" y="228231"/>
                  </a:lnTo>
                  <a:lnTo>
                    <a:pt x="5169395" y="221513"/>
                  </a:lnTo>
                  <a:close/>
                </a:path>
                <a:path w="5185409" h="2101215">
                  <a:moveTo>
                    <a:pt x="5169713" y="123202"/>
                  </a:moveTo>
                  <a:lnTo>
                    <a:pt x="5166982" y="120472"/>
                  </a:lnTo>
                  <a:lnTo>
                    <a:pt x="5160264" y="120472"/>
                  </a:lnTo>
                  <a:lnTo>
                    <a:pt x="5157546" y="123202"/>
                  </a:lnTo>
                  <a:lnTo>
                    <a:pt x="5157546" y="129933"/>
                  </a:lnTo>
                  <a:lnTo>
                    <a:pt x="5160264" y="132651"/>
                  </a:lnTo>
                  <a:lnTo>
                    <a:pt x="5166982" y="132651"/>
                  </a:lnTo>
                  <a:lnTo>
                    <a:pt x="5169713" y="129933"/>
                  </a:lnTo>
                  <a:lnTo>
                    <a:pt x="5169713" y="123202"/>
                  </a:lnTo>
                  <a:close/>
                </a:path>
                <a:path w="5185409" h="2101215">
                  <a:moveTo>
                    <a:pt x="5176215" y="246176"/>
                  </a:moveTo>
                  <a:lnTo>
                    <a:pt x="5173484" y="243446"/>
                  </a:lnTo>
                  <a:lnTo>
                    <a:pt x="5166766" y="243446"/>
                  </a:lnTo>
                  <a:lnTo>
                    <a:pt x="5164036" y="246176"/>
                  </a:lnTo>
                  <a:lnTo>
                    <a:pt x="5164036" y="252895"/>
                  </a:lnTo>
                  <a:lnTo>
                    <a:pt x="5166766" y="255625"/>
                  </a:lnTo>
                  <a:lnTo>
                    <a:pt x="5173484" y="255625"/>
                  </a:lnTo>
                  <a:lnTo>
                    <a:pt x="5176215" y="252895"/>
                  </a:lnTo>
                  <a:lnTo>
                    <a:pt x="5176215" y="246176"/>
                  </a:lnTo>
                  <a:close/>
                </a:path>
                <a:path w="5185409" h="2101215">
                  <a:moveTo>
                    <a:pt x="5177358" y="147624"/>
                  </a:moveTo>
                  <a:lnTo>
                    <a:pt x="5174627" y="144894"/>
                  </a:lnTo>
                  <a:lnTo>
                    <a:pt x="5167909" y="144894"/>
                  </a:lnTo>
                  <a:lnTo>
                    <a:pt x="5165191" y="147624"/>
                  </a:lnTo>
                  <a:lnTo>
                    <a:pt x="5165191" y="154343"/>
                  </a:lnTo>
                  <a:lnTo>
                    <a:pt x="5167909" y="157073"/>
                  </a:lnTo>
                  <a:lnTo>
                    <a:pt x="5174627" y="157073"/>
                  </a:lnTo>
                  <a:lnTo>
                    <a:pt x="5177358" y="154343"/>
                  </a:lnTo>
                  <a:lnTo>
                    <a:pt x="5177358" y="147624"/>
                  </a:lnTo>
                  <a:close/>
                </a:path>
                <a:path w="5185409" h="2101215">
                  <a:moveTo>
                    <a:pt x="5184800" y="172123"/>
                  </a:moveTo>
                  <a:lnTo>
                    <a:pt x="5182070" y="169392"/>
                  </a:lnTo>
                  <a:lnTo>
                    <a:pt x="5175351" y="169392"/>
                  </a:lnTo>
                  <a:lnTo>
                    <a:pt x="5172621" y="172123"/>
                  </a:lnTo>
                  <a:lnTo>
                    <a:pt x="5172621" y="178841"/>
                  </a:lnTo>
                  <a:lnTo>
                    <a:pt x="5175351" y="181571"/>
                  </a:lnTo>
                  <a:lnTo>
                    <a:pt x="5182070" y="181571"/>
                  </a:lnTo>
                  <a:lnTo>
                    <a:pt x="5184800" y="178841"/>
                  </a:lnTo>
                  <a:lnTo>
                    <a:pt x="5184800" y="172123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982579" y="8691200"/>
              <a:ext cx="5377180" cy="1964055"/>
            </a:xfrm>
            <a:custGeom>
              <a:avLst/>
              <a:gdLst/>
              <a:ahLst/>
              <a:cxnLst/>
              <a:rect l="l" t="t" r="r" b="b"/>
              <a:pathLst>
                <a:path w="5377180" h="1964054">
                  <a:moveTo>
                    <a:pt x="12166" y="434530"/>
                  </a:moveTo>
                  <a:lnTo>
                    <a:pt x="9448" y="431800"/>
                  </a:lnTo>
                  <a:lnTo>
                    <a:pt x="2730" y="431800"/>
                  </a:lnTo>
                  <a:lnTo>
                    <a:pt x="0" y="434530"/>
                  </a:lnTo>
                  <a:lnTo>
                    <a:pt x="0" y="441248"/>
                  </a:lnTo>
                  <a:lnTo>
                    <a:pt x="2730" y="443966"/>
                  </a:lnTo>
                  <a:lnTo>
                    <a:pt x="9448" y="443966"/>
                  </a:lnTo>
                  <a:lnTo>
                    <a:pt x="12166" y="441248"/>
                  </a:lnTo>
                  <a:lnTo>
                    <a:pt x="12166" y="434530"/>
                  </a:lnTo>
                  <a:close/>
                </a:path>
                <a:path w="5377180" h="1964054">
                  <a:moveTo>
                    <a:pt x="16878" y="409371"/>
                  </a:moveTo>
                  <a:lnTo>
                    <a:pt x="14147" y="406628"/>
                  </a:lnTo>
                  <a:lnTo>
                    <a:pt x="7442" y="406628"/>
                  </a:lnTo>
                  <a:lnTo>
                    <a:pt x="4699" y="409371"/>
                  </a:lnTo>
                  <a:lnTo>
                    <a:pt x="4699" y="416090"/>
                  </a:lnTo>
                  <a:lnTo>
                    <a:pt x="7442" y="418807"/>
                  </a:lnTo>
                  <a:lnTo>
                    <a:pt x="14147" y="418807"/>
                  </a:lnTo>
                  <a:lnTo>
                    <a:pt x="16878" y="416090"/>
                  </a:lnTo>
                  <a:lnTo>
                    <a:pt x="16878" y="409371"/>
                  </a:lnTo>
                  <a:close/>
                </a:path>
                <a:path w="5377180" h="1964054">
                  <a:moveTo>
                    <a:pt x="38036" y="309206"/>
                  </a:moveTo>
                  <a:lnTo>
                    <a:pt x="35306" y="306489"/>
                  </a:lnTo>
                  <a:lnTo>
                    <a:pt x="28587" y="306489"/>
                  </a:lnTo>
                  <a:lnTo>
                    <a:pt x="25857" y="309206"/>
                  </a:lnTo>
                  <a:lnTo>
                    <a:pt x="25857" y="315950"/>
                  </a:lnTo>
                  <a:lnTo>
                    <a:pt x="28587" y="318668"/>
                  </a:lnTo>
                  <a:lnTo>
                    <a:pt x="35306" y="318668"/>
                  </a:lnTo>
                  <a:lnTo>
                    <a:pt x="38036" y="315950"/>
                  </a:lnTo>
                  <a:lnTo>
                    <a:pt x="38036" y="309206"/>
                  </a:lnTo>
                  <a:close/>
                </a:path>
                <a:path w="5377180" h="1964054">
                  <a:moveTo>
                    <a:pt x="38874" y="447179"/>
                  </a:moveTo>
                  <a:lnTo>
                    <a:pt x="36144" y="444449"/>
                  </a:lnTo>
                  <a:lnTo>
                    <a:pt x="29425" y="444449"/>
                  </a:lnTo>
                  <a:lnTo>
                    <a:pt x="26695" y="447179"/>
                  </a:lnTo>
                  <a:lnTo>
                    <a:pt x="26695" y="453898"/>
                  </a:lnTo>
                  <a:lnTo>
                    <a:pt x="29425" y="456615"/>
                  </a:lnTo>
                  <a:lnTo>
                    <a:pt x="36144" y="456615"/>
                  </a:lnTo>
                  <a:lnTo>
                    <a:pt x="38874" y="453898"/>
                  </a:lnTo>
                  <a:lnTo>
                    <a:pt x="38874" y="447179"/>
                  </a:lnTo>
                  <a:close/>
                </a:path>
                <a:path w="5377180" h="1964054">
                  <a:moveTo>
                    <a:pt x="43586" y="422008"/>
                  </a:moveTo>
                  <a:lnTo>
                    <a:pt x="40843" y="419277"/>
                  </a:lnTo>
                  <a:lnTo>
                    <a:pt x="34137" y="419277"/>
                  </a:lnTo>
                  <a:lnTo>
                    <a:pt x="31407" y="422008"/>
                  </a:lnTo>
                  <a:lnTo>
                    <a:pt x="31407" y="428726"/>
                  </a:lnTo>
                  <a:lnTo>
                    <a:pt x="34137" y="431444"/>
                  </a:lnTo>
                  <a:lnTo>
                    <a:pt x="40843" y="431444"/>
                  </a:lnTo>
                  <a:lnTo>
                    <a:pt x="43586" y="428726"/>
                  </a:lnTo>
                  <a:lnTo>
                    <a:pt x="43586" y="422008"/>
                  </a:lnTo>
                  <a:close/>
                </a:path>
                <a:path w="5377180" h="1964054">
                  <a:moveTo>
                    <a:pt x="44005" y="284302"/>
                  </a:moveTo>
                  <a:lnTo>
                    <a:pt x="41262" y="281571"/>
                  </a:lnTo>
                  <a:lnTo>
                    <a:pt x="34556" y="281571"/>
                  </a:lnTo>
                  <a:lnTo>
                    <a:pt x="31826" y="284302"/>
                  </a:lnTo>
                  <a:lnTo>
                    <a:pt x="31826" y="291020"/>
                  </a:lnTo>
                  <a:lnTo>
                    <a:pt x="34556" y="293751"/>
                  </a:lnTo>
                  <a:lnTo>
                    <a:pt x="41262" y="293751"/>
                  </a:lnTo>
                  <a:lnTo>
                    <a:pt x="44005" y="291020"/>
                  </a:lnTo>
                  <a:lnTo>
                    <a:pt x="44005" y="284302"/>
                  </a:lnTo>
                  <a:close/>
                </a:path>
                <a:path w="5377180" h="1964054">
                  <a:moveTo>
                    <a:pt x="48412" y="396875"/>
                  </a:moveTo>
                  <a:lnTo>
                    <a:pt x="45681" y="394144"/>
                  </a:lnTo>
                  <a:lnTo>
                    <a:pt x="38963" y="394144"/>
                  </a:lnTo>
                  <a:lnTo>
                    <a:pt x="36233" y="396875"/>
                  </a:lnTo>
                  <a:lnTo>
                    <a:pt x="36233" y="403593"/>
                  </a:lnTo>
                  <a:lnTo>
                    <a:pt x="38963" y="406323"/>
                  </a:lnTo>
                  <a:lnTo>
                    <a:pt x="45681" y="406323"/>
                  </a:lnTo>
                  <a:lnTo>
                    <a:pt x="48412" y="403593"/>
                  </a:lnTo>
                  <a:lnTo>
                    <a:pt x="48412" y="396875"/>
                  </a:lnTo>
                  <a:close/>
                </a:path>
                <a:path w="5377180" h="1964054">
                  <a:moveTo>
                    <a:pt x="50076" y="259461"/>
                  </a:moveTo>
                  <a:lnTo>
                    <a:pt x="47345" y="256717"/>
                  </a:lnTo>
                  <a:lnTo>
                    <a:pt x="40627" y="256717"/>
                  </a:lnTo>
                  <a:lnTo>
                    <a:pt x="37909" y="259461"/>
                  </a:lnTo>
                  <a:lnTo>
                    <a:pt x="37909" y="266179"/>
                  </a:lnTo>
                  <a:lnTo>
                    <a:pt x="40627" y="268897"/>
                  </a:lnTo>
                  <a:lnTo>
                    <a:pt x="47345" y="268897"/>
                  </a:lnTo>
                  <a:lnTo>
                    <a:pt x="50076" y="266179"/>
                  </a:lnTo>
                  <a:lnTo>
                    <a:pt x="50076" y="259461"/>
                  </a:lnTo>
                  <a:close/>
                </a:path>
                <a:path w="5377180" h="1964054">
                  <a:moveTo>
                    <a:pt x="56349" y="234657"/>
                  </a:moveTo>
                  <a:lnTo>
                    <a:pt x="53632" y="231927"/>
                  </a:lnTo>
                  <a:lnTo>
                    <a:pt x="46913" y="231927"/>
                  </a:lnTo>
                  <a:lnTo>
                    <a:pt x="44183" y="234657"/>
                  </a:lnTo>
                  <a:lnTo>
                    <a:pt x="44183" y="241376"/>
                  </a:lnTo>
                  <a:lnTo>
                    <a:pt x="46913" y="244106"/>
                  </a:lnTo>
                  <a:lnTo>
                    <a:pt x="53632" y="244106"/>
                  </a:lnTo>
                  <a:lnTo>
                    <a:pt x="56349" y="241376"/>
                  </a:lnTo>
                  <a:lnTo>
                    <a:pt x="56349" y="234657"/>
                  </a:lnTo>
                  <a:close/>
                </a:path>
                <a:path w="5377180" h="1964054">
                  <a:moveTo>
                    <a:pt x="62953" y="209905"/>
                  </a:moveTo>
                  <a:lnTo>
                    <a:pt x="60236" y="207187"/>
                  </a:lnTo>
                  <a:lnTo>
                    <a:pt x="53505" y="207187"/>
                  </a:lnTo>
                  <a:lnTo>
                    <a:pt x="50787" y="209905"/>
                  </a:lnTo>
                  <a:lnTo>
                    <a:pt x="50787" y="216623"/>
                  </a:lnTo>
                  <a:lnTo>
                    <a:pt x="53505" y="219367"/>
                  </a:lnTo>
                  <a:lnTo>
                    <a:pt x="60236" y="219367"/>
                  </a:lnTo>
                  <a:lnTo>
                    <a:pt x="62953" y="216623"/>
                  </a:lnTo>
                  <a:lnTo>
                    <a:pt x="62953" y="209905"/>
                  </a:lnTo>
                  <a:close/>
                </a:path>
                <a:path w="5377180" h="1964054">
                  <a:moveTo>
                    <a:pt x="69761" y="185229"/>
                  </a:moveTo>
                  <a:lnTo>
                    <a:pt x="67030" y="182499"/>
                  </a:lnTo>
                  <a:lnTo>
                    <a:pt x="60312" y="182499"/>
                  </a:lnTo>
                  <a:lnTo>
                    <a:pt x="57581" y="185229"/>
                  </a:lnTo>
                  <a:lnTo>
                    <a:pt x="57581" y="191960"/>
                  </a:lnTo>
                  <a:lnTo>
                    <a:pt x="60312" y="194678"/>
                  </a:lnTo>
                  <a:lnTo>
                    <a:pt x="67030" y="194678"/>
                  </a:lnTo>
                  <a:lnTo>
                    <a:pt x="69761" y="191960"/>
                  </a:lnTo>
                  <a:lnTo>
                    <a:pt x="69761" y="185229"/>
                  </a:lnTo>
                  <a:close/>
                </a:path>
                <a:path w="5377180" h="1964054">
                  <a:moveTo>
                    <a:pt x="70281" y="296862"/>
                  </a:moveTo>
                  <a:lnTo>
                    <a:pt x="67551" y="294144"/>
                  </a:lnTo>
                  <a:lnTo>
                    <a:pt x="60833" y="294144"/>
                  </a:lnTo>
                  <a:lnTo>
                    <a:pt x="58102" y="296862"/>
                  </a:lnTo>
                  <a:lnTo>
                    <a:pt x="58102" y="303593"/>
                  </a:lnTo>
                  <a:lnTo>
                    <a:pt x="60833" y="306324"/>
                  </a:lnTo>
                  <a:lnTo>
                    <a:pt x="67551" y="306324"/>
                  </a:lnTo>
                  <a:lnTo>
                    <a:pt x="70281" y="303593"/>
                  </a:lnTo>
                  <a:lnTo>
                    <a:pt x="70281" y="296862"/>
                  </a:lnTo>
                  <a:close/>
                </a:path>
                <a:path w="5377180" h="1964054">
                  <a:moveTo>
                    <a:pt x="74993" y="409486"/>
                  </a:moveTo>
                  <a:lnTo>
                    <a:pt x="72275" y="406768"/>
                  </a:lnTo>
                  <a:lnTo>
                    <a:pt x="65544" y="406768"/>
                  </a:lnTo>
                  <a:lnTo>
                    <a:pt x="62814" y="409486"/>
                  </a:lnTo>
                  <a:lnTo>
                    <a:pt x="62814" y="416229"/>
                  </a:lnTo>
                  <a:lnTo>
                    <a:pt x="65544" y="418947"/>
                  </a:lnTo>
                  <a:lnTo>
                    <a:pt x="72275" y="418947"/>
                  </a:lnTo>
                  <a:lnTo>
                    <a:pt x="74993" y="416229"/>
                  </a:lnTo>
                  <a:lnTo>
                    <a:pt x="74993" y="409486"/>
                  </a:lnTo>
                  <a:close/>
                </a:path>
                <a:path w="5377180" h="1964054">
                  <a:moveTo>
                    <a:pt x="76352" y="271995"/>
                  </a:moveTo>
                  <a:lnTo>
                    <a:pt x="73621" y="269278"/>
                  </a:lnTo>
                  <a:lnTo>
                    <a:pt x="66916" y="269278"/>
                  </a:lnTo>
                  <a:lnTo>
                    <a:pt x="64173" y="271995"/>
                  </a:lnTo>
                  <a:lnTo>
                    <a:pt x="64173" y="278726"/>
                  </a:lnTo>
                  <a:lnTo>
                    <a:pt x="66916" y="281457"/>
                  </a:lnTo>
                  <a:lnTo>
                    <a:pt x="73621" y="281457"/>
                  </a:lnTo>
                  <a:lnTo>
                    <a:pt x="76352" y="278726"/>
                  </a:lnTo>
                  <a:lnTo>
                    <a:pt x="76352" y="271995"/>
                  </a:lnTo>
                  <a:close/>
                </a:path>
                <a:path w="5377180" h="1964054">
                  <a:moveTo>
                    <a:pt x="76771" y="160629"/>
                  </a:moveTo>
                  <a:lnTo>
                    <a:pt x="74041" y="157899"/>
                  </a:lnTo>
                  <a:lnTo>
                    <a:pt x="67335" y="157899"/>
                  </a:lnTo>
                  <a:lnTo>
                    <a:pt x="64592" y="160629"/>
                  </a:lnTo>
                  <a:lnTo>
                    <a:pt x="64592" y="167347"/>
                  </a:lnTo>
                  <a:lnTo>
                    <a:pt x="67335" y="170078"/>
                  </a:lnTo>
                  <a:lnTo>
                    <a:pt x="74041" y="170078"/>
                  </a:lnTo>
                  <a:lnTo>
                    <a:pt x="76771" y="167347"/>
                  </a:lnTo>
                  <a:lnTo>
                    <a:pt x="76771" y="160629"/>
                  </a:lnTo>
                  <a:close/>
                </a:path>
                <a:path w="5377180" h="1964054">
                  <a:moveTo>
                    <a:pt x="82550" y="247180"/>
                  </a:moveTo>
                  <a:lnTo>
                    <a:pt x="79806" y="244462"/>
                  </a:lnTo>
                  <a:lnTo>
                    <a:pt x="73101" y="244462"/>
                  </a:lnTo>
                  <a:lnTo>
                    <a:pt x="70370" y="247180"/>
                  </a:lnTo>
                  <a:lnTo>
                    <a:pt x="70370" y="253911"/>
                  </a:lnTo>
                  <a:lnTo>
                    <a:pt x="73101" y="256641"/>
                  </a:lnTo>
                  <a:lnTo>
                    <a:pt x="79806" y="256641"/>
                  </a:lnTo>
                  <a:lnTo>
                    <a:pt x="82550" y="253911"/>
                  </a:lnTo>
                  <a:lnTo>
                    <a:pt x="82550" y="247180"/>
                  </a:lnTo>
                  <a:close/>
                </a:path>
                <a:path w="5377180" h="1964054">
                  <a:moveTo>
                    <a:pt x="83997" y="136080"/>
                  </a:moveTo>
                  <a:lnTo>
                    <a:pt x="81280" y="133350"/>
                  </a:lnTo>
                  <a:lnTo>
                    <a:pt x="74549" y="133350"/>
                  </a:lnTo>
                  <a:lnTo>
                    <a:pt x="71818" y="136080"/>
                  </a:lnTo>
                  <a:lnTo>
                    <a:pt x="71818" y="142811"/>
                  </a:lnTo>
                  <a:lnTo>
                    <a:pt x="74549" y="145529"/>
                  </a:lnTo>
                  <a:lnTo>
                    <a:pt x="81280" y="145529"/>
                  </a:lnTo>
                  <a:lnTo>
                    <a:pt x="83997" y="142811"/>
                  </a:lnTo>
                  <a:lnTo>
                    <a:pt x="83997" y="136080"/>
                  </a:lnTo>
                  <a:close/>
                </a:path>
                <a:path w="5377180" h="1964054">
                  <a:moveTo>
                    <a:pt x="89128" y="222440"/>
                  </a:moveTo>
                  <a:lnTo>
                    <a:pt x="86410" y="219722"/>
                  </a:lnTo>
                  <a:lnTo>
                    <a:pt x="79679" y="219722"/>
                  </a:lnTo>
                  <a:lnTo>
                    <a:pt x="76962" y="222440"/>
                  </a:lnTo>
                  <a:lnTo>
                    <a:pt x="76962" y="229171"/>
                  </a:lnTo>
                  <a:lnTo>
                    <a:pt x="79679" y="231889"/>
                  </a:lnTo>
                  <a:lnTo>
                    <a:pt x="86410" y="231889"/>
                  </a:lnTo>
                  <a:lnTo>
                    <a:pt x="89128" y="229171"/>
                  </a:lnTo>
                  <a:lnTo>
                    <a:pt x="89128" y="222440"/>
                  </a:lnTo>
                  <a:close/>
                </a:path>
                <a:path w="5377180" h="1964054">
                  <a:moveTo>
                    <a:pt x="91427" y="111607"/>
                  </a:moveTo>
                  <a:lnTo>
                    <a:pt x="88709" y="108877"/>
                  </a:lnTo>
                  <a:lnTo>
                    <a:pt x="81991" y="108877"/>
                  </a:lnTo>
                  <a:lnTo>
                    <a:pt x="79260" y="111607"/>
                  </a:lnTo>
                  <a:lnTo>
                    <a:pt x="79260" y="118325"/>
                  </a:lnTo>
                  <a:lnTo>
                    <a:pt x="81991" y="121056"/>
                  </a:lnTo>
                  <a:lnTo>
                    <a:pt x="88709" y="121056"/>
                  </a:lnTo>
                  <a:lnTo>
                    <a:pt x="91427" y="118325"/>
                  </a:lnTo>
                  <a:lnTo>
                    <a:pt x="91427" y="111607"/>
                  </a:lnTo>
                  <a:close/>
                </a:path>
                <a:path w="5377180" h="1964054">
                  <a:moveTo>
                    <a:pt x="95834" y="197751"/>
                  </a:moveTo>
                  <a:lnTo>
                    <a:pt x="93103" y="195021"/>
                  </a:lnTo>
                  <a:lnTo>
                    <a:pt x="86385" y="195021"/>
                  </a:lnTo>
                  <a:lnTo>
                    <a:pt x="83667" y="197751"/>
                  </a:lnTo>
                  <a:lnTo>
                    <a:pt x="83667" y="204482"/>
                  </a:lnTo>
                  <a:lnTo>
                    <a:pt x="86385" y="207200"/>
                  </a:lnTo>
                  <a:lnTo>
                    <a:pt x="93103" y="207200"/>
                  </a:lnTo>
                  <a:lnTo>
                    <a:pt x="95834" y="204482"/>
                  </a:lnTo>
                  <a:lnTo>
                    <a:pt x="95834" y="197751"/>
                  </a:lnTo>
                  <a:close/>
                </a:path>
                <a:path w="5377180" h="1964054">
                  <a:moveTo>
                    <a:pt x="96558" y="309448"/>
                  </a:moveTo>
                  <a:lnTo>
                    <a:pt x="93840" y="306705"/>
                  </a:lnTo>
                  <a:lnTo>
                    <a:pt x="87122" y="306705"/>
                  </a:lnTo>
                  <a:lnTo>
                    <a:pt x="84391" y="309448"/>
                  </a:lnTo>
                  <a:lnTo>
                    <a:pt x="84391" y="316166"/>
                  </a:lnTo>
                  <a:lnTo>
                    <a:pt x="87122" y="318884"/>
                  </a:lnTo>
                  <a:lnTo>
                    <a:pt x="93840" y="318884"/>
                  </a:lnTo>
                  <a:lnTo>
                    <a:pt x="96558" y="316166"/>
                  </a:lnTo>
                  <a:lnTo>
                    <a:pt x="96558" y="309448"/>
                  </a:lnTo>
                  <a:close/>
                </a:path>
                <a:path w="5377180" h="1964054">
                  <a:moveTo>
                    <a:pt x="99085" y="87198"/>
                  </a:moveTo>
                  <a:lnTo>
                    <a:pt x="96354" y="84467"/>
                  </a:lnTo>
                  <a:lnTo>
                    <a:pt x="89649" y="84467"/>
                  </a:lnTo>
                  <a:lnTo>
                    <a:pt x="86906" y="87198"/>
                  </a:lnTo>
                  <a:lnTo>
                    <a:pt x="86906" y="93916"/>
                  </a:lnTo>
                  <a:lnTo>
                    <a:pt x="89649" y="96647"/>
                  </a:lnTo>
                  <a:lnTo>
                    <a:pt x="96354" y="96647"/>
                  </a:lnTo>
                  <a:lnTo>
                    <a:pt x="99085" y="93916"/>
                  </a:lnTo>
                  <a:lnTo>
                    <a:pt x="99085" y="87198"/>
                  </a:lnTo>
                  <a:close/>
                </a:path>
                <a:path w="5377180" h="1964054">
                  <a:moveTo>
                    <a:pt x="102527" y="284556"/>
                  </a:moveTo>
                  <a:lnTo>
                    <a:pt x="99796" y="281825"/>
                  </a:lnTo>
                  <a:lnTo>
                    <a:pt x="93091" y="281825"/>
                  </a:lnTo>
                  <a:lnTo>
                    <a:pt x="90360" y="284556"/>
                  </a:lnTo>
                  <a:lnTo>
                    <a:pt x="90360" y="291274"/>
                  </a:lnTo>
                  <a:lnTo>
                    <a:pt x="93091" y="294005"/>
                  </a:lnTo>
                  <a:lnTo>
                    <a:pt x="99796" y="294005"/>
                  </a:lnTo>
                  <a:lnTo>
                    <a:pt x="102527" y="291274"/>
                  </a:lnTo>
                  <a:lnTo>
                    <a:pt x="102527" y="284556"/>
                  </a:lnTo>
                  <a:close/>
                </a:path>
                <a:path w="5377180" h="1964054">
                  <a:moveTo>
                    <a:pt x="102844" y="173139"/>
                  </a:moveTo>
                  <a:lnTo>
                    <a:pt x="100114" y="170395"/>
                  </a:lnTo>
                  <a:lnTo>
                    <a:pt x="93395" y="170395"/>
                  </a:lnTo>
                  <a:lnTo>
                    <a:pt x="90665" y="173139"/>
                  </a:lnTo>
                  <a:lnTo>
                    <a:pt x="90665" y="179857"/>
                  </a:lnTo>
                  <a:lnTo>
                    <a:pt x="93395" y="182575"/>
                  </a:lnTo>
                  <a:lnTo>
                    <a:pt x="100114" y="182575"/>
                  </a:lnTo>
                  <a:lnTo>
                    <a:pt x="102844" y="179857"/>
                  </a:lnTo>
                  <a:lnTo>
                    <a:pt x="102844" y="173139"/>
                  </a:lnTo>
                  <a:close/>
                </a:path>
                <a:path w="5377180" h="1964054">
                  <a:moveTo>
                    <a:pt x="107035" y="62865"/>
                  </a:moveTo>
                  <a:lnTo>
                    <a:pt x="104317" y="60134"/>
                  </a:lnTo>
                  <a:lnTo>
                    <a:pt x="97586" y="60134"/>
                  </a:lnTo>
                  <a:lnTo>
                    <a:pt x="94869" y="62865"/>
                  </a:lnTo>
                  <a:lnTo>
                    <a:pt x="94869" y="69583"/>
                  </a:lnTo>
                  <a:lnTo>
                    <a:pt x="97586" y="72313"/>
                  </a:lnTo>
                  <a:lnTo>
                    <a:pt x="104317" y="72313"/>
                  </a:lnTo>
                  <a:lnTo>
                    <a:pt x="107035" y="69583"/>
                  </a:lnTo>
                  <a:lnTo>
                    <a:pt x="107035" y="62865"/>
                  </a:lnTo>
                  <a:close/>
                </a:path>
                <a:path w="5377180" h="1964054">
                  <a:moveTo>
                    <a:pt x="108826" y="259740"/>
                  </a:moveTo>
                  <a:lnTo>
                    <a:pt x="106095" y="257009"/>
                  </a:lnTo>
                  <a:lnTo>
                    <a:pt x="99364" y="257009"/>
                  </a:lnTo>
                  <a:lnTo>
                    <a:pt x="96647" y="259740"/>
                  </a:lnTo>
                  <a:lnTo>
                    <a:pt x="96647" y="266458"/>
                  </a:lnTo>
                  <a:lnTo>
                    <a:pt x="99364" y="269176"/>
                  </a:lnTo>
                  <a:lnTo>
                    <a:pt x="106095" y="269176"/>
                  </a:lnTo>
                  <a:lnTo>
                    <a:pt x="108826" y="266458"/>
                  </a:lnTo>
                  <a:lnTo>
                    <a:pt x="108826" y="259740"/>
                  </a:lnTo>
                  <a:close/>
                </a:path>
                <a:path w="5377180" h="1964054">
                  <a:moveTo>
                    <a:pt x="109969" y="148577"/>
                  </a:moveTo>
                  <a:lnTo>
                    <a:pt x="107238" y="145846"/>
                  </a:lnTo>
                  <a:lnTo>
                    <a:pt x="100520" y="145846"/>
                  </a:lnTo>
                  <a:lnTo>
                    <a:pt x="97790" y="148577"/>
                  </a:lnTo>
                  <a:lnTo>
                    <a:pt x="97790" y="155295"/>
                  </a:lnTo>
                  <a:lnTo>
                    <a:pt x="100520" y="158026"/>
                  </a:lnTo>
                  <a:lnTo>
                    <a:pt x="107238" y="158026"/>
                  </a:lnTo>
                  <a:lnTo>
                    <a:pt x="109969" y="155295"/>
                  </a:lnTo>
                  <a:lnTo>
                    <a:pt x="109969" y="148577"/>
                  </a:lnTo>
                  <a:close/>
                </a:path>
                <a:path w="5377180" h="1964054">
                  <a:moveTo>
                    <a:pt x="115201" y="234962"/>
                  </a:moveTo>
                  <a:lnTo>
                    <a:pt x="112483" y="232244"/>
                  </a:lnTo>
                  <a:lnTo>
                    <a:pt x="105752" y="232244"/>
                  </a:lnTo>
                  <a:lnTo>
                    <a:pt x="103022" y="234962"/>
                  </a:lnTo>
                  <a:lnTo>
                    <a:pt x="103022" y="241681"/>
                  </a:lnTo>
                  <a:lnTo>
                    <a:pt x="105752" y="244424"/>
                  </a:lnTo>
                  <a:lnTo>
                    <a:pt x="112483" y="244424"/>
                  </a:lnTo>
                  <a:lnTo>
                    <a:pt x="115201" y="241681"/>
                  </a:lnTo>
                  <a:lnTo>
                    <a:pt x="115201" y="234962"/>
                  </a:lnTo>
                  <a:close/>
                </a:path>
                <a:path w="5377180" h="1964054">
                  <a:moveTo>
                    <a:pt x="115214" y="38608"/>
                  </a:moveTo>
                  <a:lnTo>
                    <a:pt x="112483" y="35864"/>
                  </a:lnTo>
                  <a:lnTo>
                    <a:pt x="105765" y="35864"/>
                  </a:lnTo>
                  <a:lnTo>
                    <a:pt x="103035" y="38608"/>
                  </a:lnTo>
                  <a:lnTo>
                    <a:pt x="103035" y="45326"/>
                  </a:lnTo>
                  <a:lnTo>
                    <a:pt x="105765" y="48044"/>
                  </a:lnTo>
                  <a:lnTo>
                    <a:pt x="112483" y="48044"/>
                  </a:lnTo>
                  <a:lnTo>
                    <a:pt x="115214" y="45326"/>
                  </a:lnTo>
                  <a:lnTo>
                    <a:pt x="115214" y="38608"/>
                  </a:lnTo>
                  <a:close/>
                </a:path>
                <a:path w="5377180" h="1964054">
                  <a:moveTo>
                    <a:pt x="117411" y="124091"/>
                  </a:moveTo>
                  <a:lnTo>
                    <a:pt x="114681" y="121348"/>
                  </a:lnTo>
                  <a:lnTo>
                    <a:pt x="107962" y="121348"/>
                  </a:lnTo>
                  <a:lnTo>
                    <a:pt x="105232" y="124091"/>
                  </a:lnTo>
                  <a:lnTo>
                    <a:pt x="105232" y="130810"/>
                  </a:lnTo>
                  <a:lnTo>
                    <a:pt x="107962" y="133527"/>
                  </a:lnTo>
                  <a:lnTo>
                    <a:pt x="114681" y="133527"/>
                  </a:lnTo>
                  <a:lnTo>
                    <a:pt x="117411" y="130810"/>
                  </a:lnTo>
                  <a:lnTo>
                    <a:pt x="117411" y="124091"/>
                  </a:lnTo>
                  <a:close/>
                </a:path>
                <a:path w="5377180" h="1964054">
                  <a:moveTo>
                    <a:pt x="121920" y="210273"/>
                  </a:moveTo>
                  <a:lnTo>
                    <a:pt x="119176" y="207543"/>
                  </a:lnTo>
                  <a:lnTo>
                    <a:pt x="112458" y="207543"/>
                  </a:lnTo>
                  <a:lnTo>
                    <a:pt x="109740" y="210273"/>
                  </a:lnTo>
                  <a:lnTo>
                    <a:pt x="109740" y="216992"/>
                  </a:lnTo>
                  <a:lnTo>
                    <a:pt x="112458" y="219722"/>
                  </a:lnTo>
                  <a:lnTo>
                    <a:pt x="119176" y="219722"/>
                  </a:lnTo>
                  <a:lnTo>
                    <a:pt x="121920" y="216992"/>
                  </a:lnTo>
                  <a:lnTo>
                    <a:pt x="121920" y="210273"/>
                  </a:lnTo>
                  <a:close/>
                </a:path>
                <a:path w="5377180" h="1964054">
                  <a:moveTo>
                    <a:pt x="123583" y="14401"/>
                  </a:moveTo>
                  <a:lnTo>
                    <a:pt x="120853" y="11684"/>
                  </a:lnTo>
                  <a:lnTo>
                    <a:pt x="114134" y="11684"/>
                  </a:lnTo>
                  <a:lnTo>
                    <a:pt x="111417" y="14401"/>
                  </a:lnTo>
                  <a:lnTo>
                    <a:pt x="111417" y="21132"/>
                  </a:lnTo>
                  <a:lnTo>
                    <a:pt x="114134" y="23863"/>
                  </a:lnTo>
                  <a:lnTo>
                    <a:pt x="120853" y="23863"/>
                  </a:lnTo>
                  <a:lnTo>
                    <a:pt x="123583" y="21132"/>
                  </a:lnTo>
                  <a:lnTo>
                    <a:pt x="123583" y="14401"/>
                  </a:lnTo>
                  <a:close/>
                </a:path>
                <a:path w="5377180" h="1964054">
                  <a:moveTo>
                    <a:pt x="125044" y="99656"/>
                  </a:moveTo>
                  <a:lnTo>
                    <a:pt x="122326" y="96939"/>
                  </a:lnTo>
                  <a:lnTo>
                    <a:pt x="115595" y="96939"/>
                  </a:lnTo>
                  <a:lnTo>
                    <a:pt x="112877" y="99656"/>
                  </a:lnTo>
                  <a:lnTo>
                    <a:pt x="112877" y="106387"/>
                  </a:lnTo>
                  <a:lnTo>
                    <a:pt x="115595" y="109118"/>
                  </a:lnTo>
                  <a:lnTo>
                    <a:pt x="122326" y="109118"/>
                  </a:lnTo>
                  <a:lnTo>
                    <a:pt x="125044" y="106387"/>
                  </a:lnTo>
                  <a:lnTo>
                    <a:pt x="125044" y="99656"/>
                  </a:lnTo>
                  <a:close/>
                </a:path>
                <a:path w="5377180" h="1964054">
                  <a:moveTo>
                    <a:pt x="128828" y="185635"/>
                  </a:moveTo>
                  <a:lnTo>
                    <a:pt x="126098" y="182905"/>
                  </a:lnTo>
                  <a:lnTo>
                    <a:pt x="119380" y="182905"/>
                  </a:lnTo>
                  <a:lnTo>
                    <a:pt x="116649" y="185635"/>
                  </a:lnTo>
                  <a:lnTo>
                    <a:pt x="116649" y="192354"/>
                  </a:lnTo>
                  <a:lnTo>
                    <a:pt x="119380" y="195084"/>
                  </a:lnTo>
                  <a:lnTo>
                    <a:pt x="126098" y="195084"/>
                  </a:lnTo>
                  <a:lnTo>
                    <a:pt x="128828" y="192354"/>
                  </a:lnTo>
                  <a:lnTo>
                    <a:pt x="128828" y="185635"/>
                  </a:lnTo>
                  <a:close/>
                </a:path>
                <a:path w="5377180" h="1964054">
                  <a:moveTo>
                    <a:pt x="133007" y="75298"/>
                  </a:moveTo>
                  <a:lnTo>
                    <a:pt x="130276" y="72580"/>
                  </a:lnTo>
                  <a:lnTo>
                    <a:pt x="123558" y="72580"/>
                  </a:lnTo>
                  <a:lnTo>
                    <a:pt x="120840" y="75298"/>
                  </a:lnTo>
                  <a:lnTo>
                    <a:pt x="120840" y="82042"/>
                  </a:lnTo>
                  <a:lnTo>
                    <a:pt x="123558" y="84759"/>
                  </a:lnTo>
                  <a:lnTo>
                    <a:pt x="130276" y="84759"/>
                  </a:lnTo>
                  <a:lnTo>
                    <a:pt x="133007" y="82042"/>
                  </a:lnTo>
                  <a:lnTo>
                    <a:pt x="133007" y="75298"/>
                  </a:lnTo>
                  <a:close/>
                </a:path>
                <a:path w="5377180" h="1964054">
                  <a:moveTo>
                    <a:pt x="136055" y="161061"/>
                  </a:moveTo>
                  <a:lnTo>
                    <a:pt x="133311" y="158343"/>
                  </a:lnTo>
                  <a:lnTo>
                    <a:pt x="126606" y="158343"/>
                  </a:lnTo>
                  <a:lnTo>
                    <a:pt x="123875" y="161061"/>
                  </a:lnTo>
                  <a:lnTo>
                    <a:pt x="123875" y="167792"/>
                  </a:lnTo>
                  <a:lnTo>
                    <a:pt x="126606" y="170510"/>
                  </a:lnTo>
                  <a:lnTo>
                    <a:pt x="133311" y="170510"/>
                  </a:lnTo>
                  <a:lnTo>
                    <a:pt x="136055" y="167792"/>
                  </a:lnTo>
                  <a:lnTo>
                    <a:pt x="136055" y="161061"/>
                  </a:lnTo>
                  <a:close/>
                </a:path>
                <a:path w="5377180" h="1964054">
                  <a:moveTo>
                    <a:pt x="141071" y="51041"/>
                  </a:moveTo>
                  <a:lnTo>
                    <a:pt x="138328" y="48310"/>
                  </a:lnTo>
                  <a:lnTo>
                    <a:pt x="131622" y="48310"/>
                  </a:lnTo>
                  <a:lnTo>
                    <a:pt x="128892" y="51041"/>
                  </a:lnTo>
                  <a:lnTo>
                    <a:pt x="128892" y="57759"/>
                  </a:lnTo>
                  <a:lnTo>
                    <a:pt x="131622" y="60490"/>
                  </a:lnTo>
                  <a:lnTo>
                    <a:pt x="138328" y="60490"/>
                  </a:lnTo>
                  <a:lnTo>
                    <a:pt x="141071" y="57759"/>
                  </a:lnTo>
                  <a:lnTo>
                    <a:pt x="141071" y="51041"/>
                  </a:lnTo>
                  <a:close/>
                </a:path>
                <a:path w="5377180" h="1964054">
                  <a:moveTo>
                    <a:pt x="143370" y="136563"/>
                  </a:moveTo>
                  <a:lnTo>
                    <a:pt x="140652" y="133832"/>
                  </a:lnTo>
                  <a:lnTo>
                    <a:pt x="133921" y="133832"/>
                  </a:lnTo>
                  <a:lnTo>
                    <a:pt x="131203" y="136563"/>
                  </a:lnTo>
                  <a:lnTo>
                    <a:pt x="131203" y="143294"/>
                  </a:lnTo>
                  <a:lnTo>
                    <a:pt x="133921" y="146011"/>
                  </a:lnTo>
                  <a:lnTo>
                    <a:pt x="140652" y="146011"/>
                  </a:lnTo>
                  <a:lnTo>
                    <a:pt x="143370" y="143294"/>
                  </a:lnTo>
                  <a:lnTo>
                    <a:pt x="143370" y="136563"/>
                  </a:lnTo>
                  <a:close/>
                </a:path>
                <a:path w="5377180" h="1964054">
                  <a:moveTo>
                    <a:pt x="149453" y="26860"/>
                  </a:moveTo>
                  <a:lnTo>
                    <a:pt x="146723" y="24117"/>
                  </a:lnTo>
                  <a:lnTo>
                    <a:pt x="139992" y="24117"/>
                  </a:lnTo>
                  <a:lnTo>
                    <a:pt x="137274" y="26860"/>
                  </a:lnTo>
                  <a:lnTo>
                    <a:pt x="137274" y="33578"/>
                  </a:lnTo>
                  <a:lnTo>
                    <a:pt x="139992" y="36296"/>
                  </a:lnTo>
                  <a:lnTo>
                    <a:pt x="146723" y="36296"/>
                  </a:lnTo>
                  <a:lnTo>
                    <a:pt x="149453" y="33578"/>
                  </a:lnTo>
                  <a:lnTo>
                    <a:pt x="149453" y="26860"/>
                  </a:lnTo>
                  <a:close/>
                </a:path>
                <a:path w="5377180" h="1964054">
                  <a:moveTo>
                    <a:pt x="151028" y="112128"/>
                  </a:moveTo>
                  <a:lnTo>
                    <a:pt x="148285" y="109410"/>
                  </a:lnTo>
                  <a:lnTo>
                    <a:pt x="141579" y="109410"/>
                  </a:lnTo>
                  <a:lnTo>
                    <a:pt x="138849" y="112128"/>
                  </a:lnTo>
                  <a:lnTo>
                    <a:pt x="138849" y="118859"/>
                  </a:lnTo>
                  <a:lnTo>
                    <a:pt x="141579" y="121589"/>
                  </a:lnTo>
                  <a:lnTo>
                    <a:pt x="148285" y="121589"/>
                  </a:lnTo>
                  <a:lnTo>
                    <a:pt x="151028" y="118859"/>
                  </a:lnTo>
                  <a:lnTo>
                    <a:pt x="151028" y="112128"/>
                  </a:lnTo>
                  <a:close/>
                </a:path>
                <a:path w="5377180" h="1964054">
                  <a:moveTo>
                    <a:pt x="158026" y="2730"/>
                  </a:moveTo>
                  <a:lnTo>
                    <a:pt x="155308" y="0"/>
                  </a:lnTo>
                  <a:lnTo>
                    <a:pt x="148577" y="0"/>
                  </a:lnTo>
                  <a:lnTo>
                    <a:pt x="145859" y="2730"/>
                  </a:lnTo>
                  <a:lnTo>
                    <a:pt x="145859" y="9448"/>
                  </a:lnTo>
                  <a:lnTo>
                    <a:pt x="148577" y="12179"/>
                  </a:lnTo>
                  <a:lnTo>
                    <a:pt x="155308" y="12179"/>
                  </a:lnTo>
                  <a:lnTo>
                    <a:pt x="158026" y="9448"/>
                  </a:lnTo>
                  <a:lnTo>
                    <a:pt x="158026" y="2730"/>
                  </a:lnTo>
                  <a:close/>
                </a:path>
                <a:path w="5377180" h="1964054">
                  <a:moveTo>
                    <a:pt x="158864" y="87769"/>
                  </a:moveTo>
                  <a:lnTo>
                    <a:pt x="156146" y="85039"/>
                  </a:lnTo>
                  <a:lnTo>
                    <a:pt x="149415" y="85039"/>
                  </a:lnTo>
                  <a:lnTo>
                    <a:pt x="146697" y="87769"/>
                  </a:lnTo>
                  <a:lnTo>
                    <a:pt x="146697" y="94488"/>
                  </a:lnTo>
                  <a:lnTo>
                    <a:pt x="149415" y="97218"/>
                  </a:lnTo>
                  <a:lnTo>
                    <a:pt x="156146" y="97218"/>
                  </a:lnTo>
                  <a:lnTo>
                    <a:pt x="158864" y="94488"/>
                  </a:lnTo>
                  <a:lnTo>
                    <a:pt x="158864" y="87769"/>
                  </a:lnTo>
                  <a:close/>
                </a:path>
                <a:path w="5377180" h="1964054">
                  <a:moveTo>
                    <a:pt x="162115" y="173558"/>
                  </a:moveTo>
                  <a:lnTo>
                    <a:pt x="159385" y="170827"/>
                  </a:lnTo>
                  <a:lnTo>
                    <a:pt x="152666" y="170827"/>
                  </a:lnTo>
                  <a:lnTo>
                    <a:pt x="149936" y="173558"/>
                  </a:lnTo>
                  <a:lnTo>
                    <a:pt x="149936" y="180289"/>
                  </a:lnTo>
                  <a:lnTo>
                    <a:pt x="152666" y="183007"/>
                  </a:lnTo>
                  <a:lnTo>
                    <a:pt x="159385" y="183007"/>
                  </a:lnTo>
                  <a:lnTo>
                    <a:pt x="162115" y="180289"/>
                  </a:lnTo>
                  <a:lnTo>
                    <a:pt x="162115" y="173558"/>
                  </a:lnTo>
                  <a:close/>
                </a:path>
                <a:path w="5377180" h="1964054">
                  <a:moveTo>
                    <a:pt x="166941" y="63487"/>
                  </a:moveTo>
                  <a:lnTo>
                    <a:pt x="164211" y="60756"/>
                  </a:lnTo>
                  <a:lnTo>
                    <a:pt x="157480" y="60756"/>
                  </a:lnTo>
                  <a:lnTo>
                    <a:pt x="154762" y="63487"/>
                  </a:lnTo>
                  <a:lnTo>
                    <a:pt x="154762" y="70218"/>
                  </a:lnTo>
                  <a:lnTo>
                    <a:pt x="157480" y="72936"/>
                  </a:lnTo>
                  <a:lnTo>
                    <a:pt x="164211" y="72936"/>
                  </a:lnTo>
                  <a:lnTo>
                    <a:pt x="166941" y="70218"/>
                  </a:lnTo>
                  <a:lnTo>
                    <a:pt x="166941" y="63487"/>
                  </a:lnTo>
                  <a:close/>
                </a:path>
                <a:path w="5377180" h="1964054">
                  <a:moveTo>
                    <a:pt x="169456" y="149034"/>
                  </a:moveTo>
                  <a:lnTo>
                    <a:pt x="166712" y="146316"/>
                  </a:lnTo>
                  <a:lnTo>
                    <a:pt x="160007" y="146316"/>
                  </a:lnTo>
                  <a:lnTo>
                    <a:pt x="157276" y="149034"/>
                  </a:lnTo>
                  <a:lnTo>
                    <a:pt x="157276" y="155778"/>
                  </a:lnTo>
                  <a:lnTo>
                    <a:pt x="160007" y="158496"/>
                  </a:lnTo>
                  <a:lnTo>
                    <a:pt x="166712" y="158496"/>
                  </a:lnTo>
                  <a:lnTo>
                    <a:pt x="169456" y="155778"/>
                  </a:lnTo>
                  <a:lnTo>
                    <a:pt x="169456" y="149034"/>
                  </a:lnTo>
                  <a:close/>
                </a:path>
                <a:path w="5377180" h="1964054">
                  <a:moveTo>
                    <a:pt x="175310" y="39281"/>
                  </a:moveTo>
                  <a:lnTo>
                    <a:pt x="172580" y="36550"/>
                  </a:lnTo>
                  <a:lnTo>
                    <a:pt x="165862" y="36550"/>
                  </a:lnTo>
                  <a:lnTo>
                    <a:pt x="163144" y="39281"/>
                  </a:lnTo>
                  <a:lnTo>
                    <a:pt x="163144" y="46012"/>
                  </a:lnTo>
                  <a:lnTo>
                    <a:pt x="165862" y="48729"/>
                  </a:lnTo>
                  <a:lnTo>
                    <a:pt x="172580" y="48729"/>
                  </a:lnTo>
                  <a:lnTo>
                    <a:pt x="175310" y="46012"/>
                  </a:lnTo>
                  <a:lnTo>
                    <a:pt x="175310" y="39281"/>
                  </a:lnTo>
                  <a:close/>
                </a:path>
                <a:path w="5377180" h="1964054">
                  <a:moveTo>
                    <a:pt x="176974" y="124587"/>
                  </a:moveTo>
                  <a:lnTo>
                    <a:pt x="174256" y="121869"/>
                  </a:lnTo>
                  <a:lnTo>
                    <a:pt x="167538" y="121869"/>
                  </a:lnTo>
                  <a:lnTo>
                    <a:pt x="164807" y="124587"/>
                  </a:lnTo>
                  <a:lnTo>
                    <a:pt x="164807" y="131318"/>
                  </a:lnTo>
                  <a:lnTo>
                    <a:pt x="167538" y="134048"/>
                  </a:lnTo>
                  <a:lnTo>
                    <a:pt x="174256" y="134048"/>
                  </a:lnTo>
                  <a:lnTo>
                    <a:pt x="176974" y="131318"/>
                  </a:lnTo>
                  <a:lnTo>
                    <a:pt x="176974" y="124587"/>
                  </a:lnTo>
                  <a:close/>
                </a:path>
                <a:path w="5377180" h="1964054">
                  <a:moveTo>
                    <a:pt x="183781" y="15151"/>
                  </a:moveTo>
                  <a:lnTo>
                    <a:pt x="181063" y="12420"/>
                  </a:lnTo>
                  <a:lnTo>
                    <a:pt x="174345" y="12420"/>
                  </a:lnTo>
                  <a:lnTo>
                    <a:pt x="171615" y="15151"/>
                  </a:lnTo>
                  <a:lnTo>
                    <a:pt x="171615" y="21882"/>
                  </a:lnTo>
                  <a:lnTo>
                    <a:pt x="174345" y="24599"/>
                  </a:lnTo>
                  <a:lnTo>
                    <a:pt x="181063" y="24599"/>
                  </a:lnTo>
                  <a:lnTo>
                    <a:pt x="183781" y="21882"/>
                  </a:lnTo>
                  <a:lnTo>
                    <a:pt x="183781" y="15151"/>
                  </a:lnTo>
                  <a:close/>
                </a:path>
                <a:path w="5377180" h="1964054">
                  <a:moveTo>
                    <a:pt x="184848" y="100228"/>
                  </a:moveTo>
                  <a:lnTo>
                    <a:pt x="182105" y="97497"/>
                  </a:lnTo>
                  <a:lnTo>
                    <a:pt x="175387" y="97497"/>
                  </a:lnTo>
                  <a:lnTo>
                    <a:pt x="172669" y="100228"/>
                  </a:lnTo>
                  <a:lnTo>
                    <a:pt x="172669" y="106959"/>
                  </a:lnTo>
                  <a:lnTo>
                    <a:pt x="175387" y="109677"/>
                  </a:lnTo>
                  <a:lnTo>
                    <a:pt x="182105" y="109677"/>
                  </a:lnTo>
                  <a:lnTo>
                    <a:pt x="184848" y="106959"/>
                  </a:lnTo>
                  <a:lnTo>
                    <a:pt x="184848" y="100228"/>
                  </a:lnTo>
                  <a:close/>
                </a:path>
                <a:path w="5377180" h="1964054">
                  <a:moveTo>
                    <a:pt x="192913" y="75933"/>
                  </a:moveTo>
                  <a:lnTo>
                    <a:pt x="190169" y="73202"/>
                  </a:lnTo>
                  <a:lnTo>
                    <a:pt x="183464" y="73202"/>
                  </a:lnTo>
                  <a:lnTo>
                    <a:pt x="180733" y="75933"/>
                  </a:lnTo>
                  <a:lnTo>
                    <a:pt x="180733" y="82651"/>
                  </a:lnTo>
                  <a:lnTo>
                    <a:pt x="183464" y="85382"/>
                  </a:lnTo>
                  <a:lnTo>
                    <a:pt x="190169" y="85382"/>
                  </a:lnTo>
                  <a:lnTo>
                    <a:pt x="192913" y="82651"/>
                  </a:lnTo>
                  <a:lnTo>
                    <a:pt x="192913" y="75933"/>
                  </a:lnTo>
                  <a:close/>
                </a:path>
                <a:path w="5377180" h="1964054">
                  <a:moveTo>
                    <a:pt x="201168" y="51727"/>
                  </a:moveTo>
                  <a:lnTo>
                    <a:pt x="198450" y="48983"/>
                  </a:lnTo>
                  <a:lnTo>
                    <a:pt x="191719" y="48983"/>
                  </a:lnTo>
                  <a:lnTo>
                    <a:pt x="189001" y="51727"/>
                  </a:lnTo>
                  <a:lnTo>
                    <a:pt x="189001" y="58445"/>
                  </a:lnTo>
                  <a:lnTo>
                    <a:pt x="191719" y="61163"/>
                  </a:lnTo>
                  <a:lnTo>
                    <a:pt x="198450" y="61163"/>
                  </a:lnTo>
                  <a:lnTo>
                    <a:pt x="201168" y="58445"/>
                  </a:lnTo>
                  <a:lnTo>
                    <a:pt x="201168" y="51727"/>
                  </a:lnTo>
                  <a:close/>
                </a:path>
                <a:path w="5377180" h="1964054">
                  <a:moveTo>
                    <a:pt x="209664" y="27571"/>
                  </a:moveTo>
                  <a:lnTo>
                    <a:pt x="206921" y="24853"/>
                  </a:lnTo>
                  <a:lnTo>
                    <a:pt x="200215" y="24853"/>
                  </a:lnTo>
                  <a:lnTo>
                    <a:pt x="197485" y="27571"/>
                  </a:lnTo>
                  <a:lnTo>
                    <a:pt x="197485" y="34315"/>
                  </a:lnTo>
                  <a:lnTo>
                    <a:pt x="200215" y="37033"/>
                  </a:lnTo>
                  <a:lnTo>
                    <a:pt x="206921" y="37033"/>
                  </a:lnTo>
                  <a:lnTo>
                    <a:pt x="209664" y="34315"/>
                  </a:lnTo>
                  <a:lnTo>
                    <a:pt x="209664" y="27571"/>
                  </a:lnTo>
                  <a:close/>
                </a:path>
                <a:path w="5377180" h="1964054">
                  <a:moveTo>
                    <a:pt x="218338" y="3530"/>
                  </a:moveTo>
                  <a:lnTo>
                    <a:pt x="215620" y="800"/>
                  </a:lnTo>
                  <a:lnTo>
                    <a:pt x="208889" y="800"/>
                  </a:lnTo>
                  <a:lnTo>
                    <a:pt x="206171" y="3530"/>
                  </a:lnTo>
                  <a:lnTo>
                    <a:pt x="206171" y="10261"/>
                  </a:lnTo>
                  <a:lnTo>
                    <a:pt x="208889" y="12979"/>
                  </a:lnTo>
                  <a:lnTo>
                    <a:pt x="215620" y="12979"/>
                  </a:lnTo>
                  <a:lnTo>
                    <a:pt x="218338" y="10261"/>
                  </a:lnTo>
                  <a:lnTo>
                    <a:pt x="218338" y="3530"/>
                  </a:lnTo>
                  <a:close/>
                </a:path>
                <a:path w="5377180" h="1964054">
                  <a:moveTo>
                    <a:pt x="5240921" y="1954110"/>
                  </a:moveTo>
                  <a:lnTo>
                    <a:pt x="5238191" y="1951367"/>
                  </a:lnTo>
                  <a:lnTo>
                    <a:pt x="5231460" y="1951367"/>
                  </a:lnTo>
                  <a:lnTo>
                    <a:pt x="5228742" y="1954110"/>
                  </a:lnTo>
                  <a:lnTo>
                    <a:pt x="5228742" y="1960829"/>
                  </a:lnTo>
                  <a:lnTo>
                    <a:pt x="5231460" y="1963547"/>
                  </a:lnTo>
                  <a:lnTo>
                    <a:pt x="5238191" y="1963547"/>
                  </a:lnTo>
                  <a:lnTo>
                    <a:pt x="5240921" y="1960829"/>
                  </a:lnTo>
                  <a:lnTo>
                    <a:pt x="5240921" y="1954110"/>
                  </a:lnTo>
                  <a:close/>
                </a:path>
                <a:path w="5377180" h="1964054">
                  <a:moveTo>
                    <a:pt x="5247513" y="3530"/>
                  </a:moveTo>
                  <a:lnTo>
                    <a:pt x="5244782" y="800"/>
                  </a:lnTo>
                  <a:lnTo>
                    <a:pt x="5238064" y="800"/>
                  </a:lnTo>
                  <a:lnTo>
                    <a:pt x="5235333" y="3530"/>
                  </a:lnTo>
                  <a:lnTo>
                    <a:pt x="5235333" y="10261"/>
                  </a:lnTo>
                  <a:lnTo>
                    <a:pt x="5238064" y="12979"/>
                  </a:lnTo>
                  <a:lnTo>
                    <a:pt x="5244782" y="12979"/>
                  </a:lnTo>
                  <a:lnTo>
                    <a:pt x="5247513" y="10261"/>
                  </a:lnTo>
                  <a:lnTo>
                    <a:pt x="5247513" y="3530"/>
                  </a:lnTo>
                  <a:close/>
                </a:path>
                <a:path w="5377180" h="1964054">
                  <a:moveTo>
                    <a:pt x="5273065" y="75933"/>
                  </a:moveTo>
                  <a:lnTo>
                    <a:pt x="5270335" y="73202"/>
                  </a:lnTo>
                  <a:lnTo>
                    <a:pt x="5263616" y="73202"/>
                  </a:lnTo>
                  <a:lnTo>
                    <a:pt x="5260886" y="75933"/>
                  </a:lnTo>
                  <a:lnTo>
                    <a:pt x="5260886" y="82651"/>
                  </a:lnTo>
                  <a:lnTo>
                    <a:pt x="5263616" y="85382"/>
                  </a:lnTo>
                  <a:lnTo>
                    <a:pt x="5270335" y="85382"/>
                  </a:lnTo>
                  <a:lnTo>
                    <a:pt x="5273065" y="82651"/>
                  </a:lnTo>
                  <a:lnTo>
                    <a:pt x="5273065" y="75933"/>
                  </a:lnTo>
                  <a:close/>
                </a:path>
                <a:path w="5377180" h="1964054">
                  <a:moveTo>
                    <a:pt x="5277764" y="3111"/>
                  </a:moveTo>
                  <a:lnTo>
                    <a:pt x="5275046" y="393"/>
                  </a:lnTo>
                  <a:lnTo>
                    <a:pt x="5268328" y="393"/>
                  </a:lnTo>
                  <a:lnTo>
                    <a:pt x="5265598" y="3111"/>
                  </a:lnTo>
                  <a:lnTo>
                    <a:pt x="5265598" y="9842"/>
                  </a:lnTo>
                  <a:lnTo>
                    <a:pt x="5268328" y="12573"/>
                  </a:lnTo>
                  <a:lnTo>
                    <a:pt x="5275046" y="12573"/>
                  </a:lnTo>
                  <a:lnTo>
                    <a:pt x="5277764" y="9842"/>
                  </a:lnTo>
                  <a:lnTo>
                    <a:pt x="5277764" y="3111"/>
                  </a:lnTo>
                  <a:close/>
                </a:path>
                <a:path w="5377180" h="1964054">
                  <a:moveTo>
                    <a:pt x="5281130" y="100228"/>
                  </a:moveTo>
                  <a:lnTo>
                    <a:pt x="5278399" y="97497"/>
                  </a:lnTo>
                  <a:lnTo>
                    <a:pt x="5271681" y="97497"/>
                  </a:lnTo>
                  <a:lnTo>
                    <a:pt x="5268950" y="100228"/>
                  </a:lnTo>
                  <a:lnTo>
                    <a:pt x="5268950" y="106959"/>
                  </a:lnTo>
                  <a:lnTo>
                    <a:pt x="5271681" y="109677"/>
                  </a:lnTo>
                  <a:lnTo>
                    <a:pt x="5278399" y="109677"/>
                  </a:lnTo>
                  <a:lnTo>
                    <a:pt x="5281130" y="106959"/>
                  </a:lnTo>
                  <a:lnTo>
                    <a:pt x="5281130" y="100228"/>
                  </a:lnTo>
                  <a:close/>
                </a:path>
                <a:path w="5377180" h="1964054">
                  <a:moveTo>
                    <a:pt x="5288966" y="124587"/>
                  </a:moveTo>
                  <a:lnTo>
                    <a:pt x="5286248" y="121869"/>
                  </a:lnTo>
                  <a:lnTo>
                    <a:pt x="5279529" y="121869"/>
                  </a:lnTo>
                  <a:lnTo>
                    <a:pt x="5276799" y="124587"/>
                  </a:lnTo>
                  <a:lnTo>
                    <a:pt x="5276799" y="131318"/>
                  </a:lnTo>
                  <a:lnTo>
                    <a:pt x="5279529" y="134048"/>
                  </a:lnTo>
                  <a:lnTo>
                    <a:pt x="5286248" y="134048"/>
                  </a:lnTo>
                  <a:lnTo>
                    <a:pt x="5288966" y="131318"/>
                  </a:lnTo>
                  <a:lnTo>
                    <a:pt x="5288966" y="124587"/>
                  </a:lnTo>
                  <a:close/>
                </a:path>
                <a:path w="5377180" h="1964054">
                  <a:moveTo>
                    <a:pt x="5296522" y="149034"/>
                  </a:moveTo>
                  <a:lnTo>
                    <a:pt x="5293792" y="146316"/>
                  </a:lnTo>
                  <a:lnTo>
                    <a:pt x="5287073" y="146316"/>
                  </a:lnTo>
                  <a:lnTo>
                    <a:pt x="5284343" y="149034"/>
                  </a:lnTo>
                  <a:lnTo>
                    <a:pt x="5284343" y="155778"/>
                  </a:lnTo>
                  <a:lnTo>
                    <a:pt x="5287073" y="158496"/>
                  </a:lnTo>
                  <a:lnTo>
                    <a:pt x="5293792" y="158496"/>
                  </a:lnTo>
                  <a:lnTo>
                    <a:pt x="5296522" y="155778"/>
                  </a:lnTo>
                  <a:lnTo>
                    <a:pt x="5296522" y="149034"/>
                  </a:lnTo>
                  <a:close/>
                </a:path>
                <a:path w="5377180" h="1964054">
                  <a:moveTo>
                    <a:pt x="5303012" y="75615"/>
                  </a:moveTo>
                  <a:lnTo>
                    <a:pt x="5300281" y="72898"/>
                  </a:lnTo>
                  <a:lnTo>
                    <a:pt x="5293563" y="72898"/>
                  </a:lnTo>
                  <a:lnTo>
                    <a:pt x="5290832" y="75615"/>
                  </a:lnTo>
                  <a:lnTo>
                    <a:pt x="5290832" y="82346"/>
                  </a:lnTo>
                  <a:lnTo>
                    <a:pt x="5293563" y="85077"/>
                  </a:lnTo>
                  <a:lnTo>
                    <a:pt x="5300281" y="85077"/>
                  </a:lnTo>
                  <a:lnTo>
                    <a:pt x="5303012" y="82346"/>
                  </a:lnTo>
                  <a:lnTo>
                    <a:pt x="5303012" y="75615"/>
                  </a:lnTo>
                  <a:close/>
                </a:path>
                <a:path w="5377180" h="1964054">
                  <a:moveTo>
                    <a:pt x="5310975" y="99936"/>
                  </a:moveTo>
                  <a:lnTo>
                    <a:pt x="5308244" y="97205"/>
                  </a:lnTo>
                  <a:lnTo>
                    <a:pt x="5301526" y="97205"/>
                  </a:lnTo>
                  <a:lnTo>
                    <a:pt x="5298795" y="99936"/>
                  </a:lnTo>
                  <a:lnTo>
                    <a:pt x="5298795" y="106667"/>
                  </a:lnTo>
                  <a:lnTo>
                    <a:pt x="5301526" y="109385"/>
                  </a:lnTo>
                  <a:lnTo>
                    <a:pt x="5308244" y="109385"/>
                  </a:lnTo>
                  <a:lnTo>
                    <a:pt x="5310975" y="106667"/>
                  </a:lnTo>
                  <a:lnTo>
                    <a:pt x="5310975" y="99936"/>
                  </a:lnTo>
                  <a:close/>
                </a:path>
                <a:path w="5377180" h="1964054">
                  <a:moveTo>
                    <a:pt x="5318709" y="124333"/>
                  </a:moveTo>
                  <a:lnTo>
                    <a:pt x="5315991" y="121602"/>
                  </a:lnTo>
                  <a:lnTo>
                    <a:pt x="5309260" y="121602"/>
                  </a:lnTo>
                  <a:lnTo>
                    <a:pt x="5306542" y="124333"/>
                  </a:lnTo>
                  <a:lnTo>
                    <a:pt x="5306542" y="131064"/>
                  </a:lnTo>
                  <a:lnTo>
                    <a:pt x="5309260" y="133781"/>
                  </a:lnTo>
                  <a:lnTo>
                    <a:pt x="5315991" y="133781"/>
                  </a:lnTo>
                  <a:lnTo>
                    <a:pt x="5318709" y="131064"/>
                  </a:lnTo>
                  <a:lnTo>
                    <a:pt x="5318709" y="124333"/>
                  </a:lnTo>
                  <a:close/>
                </a:path>
                <a:path w="5377180" h="1964054">
                  <a:moveTo>
                    <a:pt x="5326253" y="148793"/>
                  </a:moveTo>
                  <a:lnTo>
                    <a:pt x="5323522" y="146075"/>
                  </a:lnTo>
                  <a:lnTo>
                    <a:pt x="5316804" y="146075"/>
                  </a:lnTo>
                  <a:lnTo>
                    <a:pt x="5314086" y="148793"/>
                  </a:lnTo>
                  <a:lnTo>
                    <a:pt x="5314086" y="155536"/>
                  </a:lnTo>
                  <a:lnTo>
                    <a:pt x="5316804" y="158254"/>
                  </a:lnTo>
                  <a:lnTo>
                    <a:pt x="5323522" y="158254"/>
                  </a:lnTo>
                  <a:lnTo>
                    <a:pt x="5326253" y="155536"/>
                  </a:lnTo>
                  <a:lnTo>
                    <a:pt x="5326253" y="148793"/>
                  </a:lnTo>
                  <a:close/>
                </a:path>
                <a:path w="5377180" h="1964054">
                  <a:moveTo>
                    <a:pt x="5333479" y="173342"/>
                  </a:moveTo>
                  <a:lnTo>
                    <a:pt x="5330749" y="170611"/>
                  </a:lnTo>
                  <a:lnTo>
                    <a:pt x="5324030" y="170611"/>
                  </a:lnTo>
                  <a:lnTo>
                    <a:pt x="5321300" y="173342"/>
                  </a:lnTo>
                  <a:lnTo>
                    <a:pt x="5321300" y="180060"/>
                  </a:lnTo>
                  <a:lnTo>
                    <a:pt x="5324030" y="182791"/>
                  </a:lnTo>
                  <a:lnTo>
                    <a:pt x="5330749" y="182791"/>
                  </a:lnTo>
                  <a:lnTo>
                    <a:pt x="5333479" y="180060"/>
                  </a:lnTo>
                  <a:lnTo>
                    <a:pt x="5333479" y="173342"/>
                  </a:lnTo>
                  <a:close/>
                </a:path>
                <a:path w="5377180" h="1964054">
                  <a:moveTo>
                    <a:pt x="5340909" y="99656"/>
                  </a:moveTo>
                  <a:lnTo>
                    <a:pt x="5338191" y="96939"/>
                  </a:lnTo>
                  <a:lnTo>
                    <a:pt x="5331460" y="96939"/>
                  </a:lnTo>
                  <a:lnTo>
                    <a:pt x="5328729" y="99656"/>
                  </a:lnTo>
                  <a:lnTo>
                    <a:pt x="5328729" y="106387"/>
                  </a:lnTo>
                  <a:lnTo>
                    <a:pt x="5331460" y="109118"/>
                  </a:lnTo>
                  <a:lnTo>
                    <a:pt x="5338191" y="109118"/>
                  </a:lnTo>
                  <a:lnTo>
                    <a:pt x="5340909" y="106387"/>
                  </a:lnTo>
                  <a:lnTo>
                    <a:pt x="5340909" y="99656"/>
                  </a:lnTo>
                  <a:close/>
                </a:path>
                <a:path w="5377180" h="1964054">
                  <a:moveTo>
                    <a:pt x="5348554" y="124091"/>
                  </a:moveTo>
                  <a:lnTo>
                    <a:pt x="5345823" y="121348"/>
                  </a:lnTo>
                  <a:lnTo>
                    <a:pt x="5339105" y="121348"/>
                  </a:lnTo>
                  <a:lnTo>
                    <a:pt x="5336375" y="124091"/>
                  </a:lnTo>
                  <a:lnTo>
                    <a:pt x="5336375" y="130810"/>
                  </a:lnTo>
                  <a:lnTo>
                    <a:pt x="5339105" y="133527"/>
                  </a:lnTo>
                  <a:lnTo>
                    <a:pt x="5345823" y="133527"/>
                  </a:lnTo>
                  <a:lnTo>
                    <a:pt x="5348554" y="130810"/>
                  </a:lnTo>
                  <a:lnTo>
                    <a:pt x="5348554" y="124091"/>
                  </a:lnTo>
                  <a:close/>
                </a:path>
                <a:path w="5377180" h="1964054">
                  <a:moveTo>
                    <a:pt x="5355983" y="148577"/>
                  </a:moveTo>
                  <a:lnTo>
                    <a:pt x="5353266" y="145846"/>
                  </a:lnTo>
                  <a:lnTo>
                    <a:pt x="5346535" y="145846"/>
                  </a:lnTo>
                  <a:lnTo>
                    <a:pt x="5343817" y="148577"/>
                  </a:lnTo>
                  <a:lnTo>
                    <a:pt x="5343817" y="155295"/>
                  </a:lnTo>
                  <a:lnTo>
                    <a:pt x="5346535" y="158026"/>
                  </a:lnTo>
                  <a:lnTo>
                    <a:pt x="5353266" y="158026"/>
                  </a:lnTo>
                  <a:lnTo>
                    <a:pt x="5355983" y="155295"/>
                  </a:lnTo>
                  <a:lnTo>
                    <a:pt x="5355983" y="148577"/>
                  </a:lnTo>
                  <a:close/>
                </a:path>
                <a:path w="5377180" h="1964054">
                  <a:moveTo>
                    <a:pt x="5363121" y="173139"/>
                  </a:moveTo>
                  <a:lnTo>
                    <a:pt x="5360378" y="170395"/>
                  </a:lnTo>
                  <a:lnTo>
                    <a:pt x="5353659" y="170395"/>
                  </a:lnTo>
                  <a:lnTo>
                    <a:pt x="5350942" y="173139"/>
                  </a:lnTo>
                  <a:lnTo>
                    <a:pt x="5350942" y="179857"/>
                  </a:lnTo>
                  <a:lnTo>
                    <a:pt x="5353659" y="182575"/>
                  </a:lnTo>
                  <a:lnTo>
                    <a:pt x="5360378" y="182575"/>
                  </a:lnTo>
                  <a:lnTo>
                    <a:pt x="5363121" y="179857"/>
                  </a:lnTo>
                  <a:lnTo>
                    <a:pt x="5363121" y="173139"/>
                  </a:lnTo>
                  <a:close/>
                </a:path>
                <a:path w="5377180" h="1964054">
                  <a:moveTo>
                    <a:pt x="5370119" y="197751"/>
                  </a:moveTo>
                  <a:lnTo>
                    <a:pt x="5367401" y="195021"/>
                  </a:lnTo>
                  <a:lnTo>
                    <a:pt x="5360670" y="195021"/>
                  </a:lnTo>
                  <a:lnTo>
                    <a:pt x="5357939" y="197751"/>
                  </a:lnTo>
                  <a:lnTo>
                    <a:pt x="5357939" y="204482"/>
                  </a:lnTo>
                  <a:lnTo>
                    <a:pt x="5360670" y="207200"/>
                  </a:lnTo>
                  <a:lnTo>
                    <a:pt x="5367401" y="207200"/>
                  </a:lnTo>
                  <a:lnTo>
                    <a:pt x="5370119" y="204482"/>
                  </a:lnTo>
                  <a:lnTo>
                    <a:pt x="5370119" y="197751"/>
                  </a:lnTo>
                  <a:close/>
                </a:path>
                <a:path w="5377180" h="1964054">
                  <a:moveTo>
                    <a:pt x="5376824" y="222440"/>
                  </a:moveTo>
                  <a:lnTo>
                    <a:pt x="5374094" y="219722"/>
                  </a:lnTo>
                  <a:lnTo>
                    <a:pt x="5367375" y="219722"/>
                  </a:lnTo>
                  <a:lnTo>
                    <a:pt x="5364658" y="222440"/>
                  </a:lnTo>
                  <a:lnTo>
                    <a:pt x="5364658" y="229171"/>
                  </a:lnTo>
                  <a:lnTo>
                    <a:pt x="5367375" y="231889"/>
                  </a:lnTo>
                  <a:lnTo>
                    <a:pt x="5374094" y="231889"/>
                  </a:lnTo>
                  <a:lnTo>
                    <a:pt x="5376824" y="229171"/>
                  </a:lnTo>
                  <a:lnTo>
                    <a:pt x="5376824" y="22244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10981004" y="8702884"/>
              <a:ext cx="5437505" cy="294640"/>
            </a:xfrm>
            <a:custGeom>
              <a:avLst/>
              <a:gdLst/>
              <a:ahLst/>
              <a:cxnLst/>
              <a:rect l="l" t="t" r="r" b="b"/>
              <a:pathLst>
                <a:path w="5437505" h="294640">
                  <a:moveTo>
                    <a:pt x="12179" y="173189"/>
                  </a:moveTo>
                  <a:lnTo>
                    <a:pt x="9448" y="170459"/>
                  </a:lnTo>
                  <a:lnTo>
                    <a:pt x="2730" y="170459"/>
                  </a:lnTo>
                  <a:lnTo>
                    <a:pt x="0" y="173189"/>
                  </a:lnTo>
                  <a:lnTo>
                    <a:pt x="0" y="179908"/>
                  </a:lnTo>
                  <a:lnTo>
                    <a:pt x="2730" y="182626"/>
                  </a:lnTo>
                  <a:lnTo>
                    <a:pt x="9448" y="182626"/>
                  </a:lnTo>
                  <a:lnTo>
                    <a:pt x="12179" y="179908"/>
                  </a:lnTo>
                  <a:lnTo>
                    <a:pt x="12179" y="173189"/>
                  </a:lnTo>
                  <a:close/>
                </a:path>
                <a:path w="5437505" h="294640">
                  <a:moveTo>
                    <a:pt x="13322" y="284949"/>
                  </a:moveTo>
                  <a:lnTo>
                    <a:pt x="10591" y="282232"/>
                  </a:lnTo>
                  <a:lnTo>
                    <a:pt x="3886" y="282232"/>
                  </a:lnTo>
                  <a:lnTo>
                    <a:pt x="1143" y="284949"/>
                  </a:lnTo>
                  <a:lnTo>
                    <a:pt x="1143" y="291680"/>
                  </a:lnTo>
                  <a:lnTo>
                    <a:pt x="3886" y="294411"/>
                  </a:lnTo>
                  <a:lnTo>
                    <a:pt x="10591" y="294411"/>
                  </a:lnTo>
                  <a:lnTo>
                    <a:pt x="13322" y="291680"/>
                  </a:lnTo>
                  <a:lnTo>
                    <a:pt x="13322" y="284949"/>
                  </a:lnTo>
                  <a:close/>
                </a:path>
                <a:path w="5437505" h="294640">
                  <a:moveTo>
                    <a:pt x="15100" y="62496"/>
                  </a:moveTo>
                  <a:lnTo>
                    <a:pt x="12382" y="59766"/>
                  </a:lnTo>
                  <a:lnTo>
                    <a:pt x="5664" y="59766"/>
                  </a:lnTo>
                  <a:lnTo>
                    <a:pt x="2933" y="62496"/>
                  </a:lnTo>
                  <a:lnTo>
                    <a:pt x="2933" y="69215"/>
                  </a:lnTo>
                  <a:lnTo>
                    <a:pt x="5664" y="71945"/>
                  </a:lnTo>
                  <a:lnTo>
                    <a:pt x="12382" y="71945"/>
                  </a:lnTo>
                  <a:lnTo>
                    <a:pt x="15100" y="69215"/>
                  </a:lnTo>
                  <a:lnTo>
                    <a:pt x="15100" y="62496"/>
                  </a:lnTo>
                  <a:close/>
                </a:path>
                <a:path w="5437505" h="294640">
                  <a:moveTo>
                    <a:pt x="19088" y="148526"/>
                  </a:moveTo>
                  <a:lnTo>
                    <a:pt x="16344" y="145808"/>
                  </a:lnTo>
                  <a:lnTo>
                    <a:pt x="9639" y="145808"/>
                  </a:lnTo>
                  <a:lnTo>
                    <a:pt x="6908" y="148526"/>
                  </a:lnTo>
                  <a:lnTo>
                    <a:pt x="6908" y="155244"/>
                  </a:lnTo>
                  <a:lnTo>
                    <a:pt x="9639" y="157988"/>
                  </a:lnTo>
                  <a:lnTo>
                    <a:pt x="16344" y="157988"/>
                  </a:lnTo>
                  <a:lnTo>
                    <a:pt x="19088" y="155244"/>
                  </a:lnTo>
                  <a:lnTo>
                    <a:pt x="19088" y="148526"/>
                  </a:lnTo>
                  <a:close/>
                </a:path>
                <a:path w="5437505" h="294640">
                  <a:moveTo>
                    <a:pt x="19189" y="260057"/>
                  </a:moveTo>
                  <a:lnTo>
                    <a:pt x="16471" y="257327"/>
                  </a:lnTo>
                  <a:lnTo>
                    <a:pt x="9740" y="257327"/>
                  </a:lnTo>
                  <a:lnTo>
                    <a:pt x="7023" y="260057"/>
                  </a:lnTo>
                  <a:lnTo>
                    <a:pt x="7023" y="266788"/>
                  </a:lnTo>
                  <a:lnTo>
                    <a:pt x="9740" y="269506"/>
                  </a:lnTo>
                  <a:lnTo>
                    <a:pt x="16471" y="269506"/>
                  </a:lnTo>
                  <a:lnTo>
                    <a:pt x="19189" y="266788"/>
                  </a:lnTo>
                  <a:lnTo>
                    <a:pt x="19189" y="260057"/>
                  </a:lnTo>
                  <a:close/>
                </a:path>
                <a:path w="5437505" h="294640">
                  <a:moveTo>
                    <a:pt x="25374" y="235216"/>
                  </a:moveTo>
                  <a:lnTo>
                    <a:pt x="22644" y="232486"/>
                  </a:lnTo>
                  <a:lnTo>
                    <a:pt x="15925" y="232486"/>
                  </a:lnTo>
                  <a:lnTo>
                    <a:pt x="13195" y="235216"/>
                  </a:lnTo>
                  <a:lnTo>
                    <a:pt x="13195" y="241935"/>
                  </a:lnTo>
                  <a:lnTo>
                    <a:pt x="15925" y="244665"/>
                  </a:lnTo>
                  <a:lnTo>
                    <a:pt x="22644" y="244665"/>
                  </a:lnTo>
                  <a:lnTo>
                    <a:pt x="25374" y="241935"/>
                  </a:lnTo>
                  <a:lnTo>
                    <a:pt x="25374" y="235216"/>
                  </a:lnTo>
                  <a:close/>
                </a:path>
                <a:path w="5437505" h="294640">
                  <a:moveTo>
                    <a:pt x="26200" y="123939"/>
                  </a:moveTo>
                  <a:lnTo>
                    <a:pt x="23482" y="121208"/>
                  </a:lnTo>
                  <a:lnTo>
                    <a:pt x="16764" y="121208"/>
                  </a:lnTo>
                  <a:lnTo>
                    <a:pt x="14020" y="123939"/>
                  </a:lnTo>
                  <a:lnTo>
                    <a:pt x="14020" y="130670"/>
                  </a:lnTo>
                  <a:lnTo>
                    <a:pt x="16764" y="133388"/>
                  </a:lnTo>
                  <a:lnTo>
                    <a:pt x="23482" y="133388"/>
                  </a:lnTo>
                  <a:lnTo>
                    <a:pt x="26200" y="130670"/>
                  </a:lnTo>
                  <a:lnTo>
                    <a:pt x="26200" y="123939"/>
                  </a:lnTo>
                  <a:close/>
                </a:path>
                <a:path w="5437505" h="294640">
                  <a:moveTo>
                    <a:pt x="45161" y="161036"/>
                  </a:moveTo>
                  <a:lnTo>
                    <a:pt x="42430" y="158305"/>
                  </a:lnTo>
                  <a:lnTo>
                    <a:pt x="35712" y="158305"/>
                  </a:lnTo>
                  <a:lnTo>
                    <a:pt x="32994" y="161036"/>
                  </a:lnTo>
                  <a:lnTo>
                    <a:pt x="32994" y="167767"/>
                  </a:lnTo>
                  <a:lnTo>
                    <a:pt x="35712" y="170484"/>
                  </a:lnTo>
                  <a:lnTo>
                    <a:pt x="42430" y="170484"/>
                  </a:lnTo>
                  <a:lnTo>
                    <a:pt x="45161" y="167767"/>
                  </a:lnTo>
                  <a:lnTo>
                    <a:pt x="45161" y="161036"/>
                  </a:lnTo>
                  <a:close/>
                </a:path>
                <a:path w="5437505" h="294640">
                  <a:moveTo>
                    <a:pt x="48818" y="50584"/>
                  </a:moveTo>
                  <a:lnTo>
                    <a:pt x="46101" y="47853"/>
                  </a:lnTo>
                  <a:lnTo>
                    <a:pt x="39382" y="47853"/>
                  </a:lnTo>
                  <a:lnTo>
                    <a:pt x="36639" y="50584"/>
                  </a:lnTo>
                  <a:lnTo>
                    <a:pt x="36639" y="57302"/>
                  </a:lnTo>
                  <a:lnTo>
                    <a:pt x="39382" y="60032"/>
                  </a:lnTo>
                  <a:lnTo>
                    <a:pt x="46101" y="60032"/>
                  </a:lnTo>
                  <a:lnTo>
                    <a:pt x="48818" y="57302"/>
                  </a:lnTo>
                  <a:lnTo>
                    <a:pt x="48818" y="50584"/>
                  </a:lnTo>
                  <a:close/>
                </a:path>
                <a:path w="5437505" h="294640">
                  <a:moveTo>
                    <a:pt x="52285" y="136448"/>
                  </a:moveTo>
                  <a:lnTo>
                    <a:pt x="49555" y="133705"/>
                  </a:lnTo>
                  <a:lnTo>
                    <a:pt x="42837" y="133705"/>
                  </a:lnTo>
                  <a:lnTo>
                    <a:pt x="40106" y="136448"/>
                  </a:lnTo>
                  <a:lnTo>
                    <a:pt x="40106" y="143167"/>
                  </a:lnTo>
                  <a:lnTo>
                    <a:pt x="42837" y="145884"/>
                  </a:lnTo>
                  <a:lnTo>
                    <a:pt x="49555" y="145884"/>
                  </a:lnTo>
                  <a:lnTo>
                    <a:pt x="52285" y="143167"/>
                  </a:lnTo>
                  <a:lnTo>
                    <a:pt x="52285" y="136448"/>
                  </a:lnTo>
                  <a:close/>
                </a:path>
                <a:path w="5437505" h="294640">
                  <a:moveTo>
                    <a:pt x="59512" y="111912"/>
                  </a:moveTo>
                  <a:lnTo>
                    <a:pt x="56781" y="109181"/>
                  </a:lnTo>
                  <a:lnTo>
                    <a:pt x="50063" y="109181"/>
                  </a:lnTo>
                  <a:lnTo>
                    <a:pt x="47332" y="111912"/>
                  </a:lnTo>
                  <a:lnTo>
                    <a:pt x="47332" y="118630"/>
                  </a:lnTo>
                  <a:lnTo>
                    <a:pt x="50063" y="121361"/>
                  </a:lnTo>
                  <a:lnTo>
                    <a:pt x="56781" y="121361"/>
                  </a:lnTo>
                  <a:lnTo>
                    <a:pt x="59512" y="118630"/>
                  </a:lnTo>
                  <a:lnTo>
                    <a:pt x="59512" y="111912"/>
                  </a:lnTo>
                  <a:close/>
                </a:path>
                <a:path w="5437505" h="294640">
                  <a:moveTo>
                    <a:pt x="67056" y="87439"/>
                  </a:moveTo>
                  <a:lnTo>
                    <a:pt x="64312" y="84709"/>
                  </a:lnTo>
                  <a:lnTo>
                    <a:pt x="57607" y="84709"/>
                  </a:lnTo>
                  <a:lnTo>
                    <a:pt x="54876" y="87439"/>
                  </a:lnTo>
                  <a:lnTo>
                    <a:pt x="54876" y="94157"/>
                  </a:lnTo>
                  <a:lnTo>
                    <a:pt x="57607" y="96888"/>
                  </a:lnTo>
                  <a:lnTo>
                    <a:pt x="64312" y="96888"/>
                  </a:lnTo>
                  <a:lnTo>
                    <a:pt x="67056" y="94157"/>
                  </a:lnTo>
                  <a:lnTo>
                    <a:pt x="67056" y="87439"/>
                  </a:lnTo>
                  <a:close/>
                </a:path>
                <a:path w="5437505" h="294640">
                  <a:moveTo>
                    <a:pt x="74803" y="63042"/>
                  </a:moveTo>
                  <a:lnTo>
                    <a:pt x="72072" y="60312"/>
                  </a:lnTo>
                  <a:lnTo>
                    <a:pt x="65354" y="60312"/>
                  </a:lnTo>
                  <a:lnTo>
                    <a:pt x="62623" y="63042"/>
                  </a:lnTo>
                  <a:lnTo>
                    <a:pt x="62623" y="69761"/>
                  </a:lnTo>
                  <a:lnTo>
                    <a:pt x="65354" y="72491"/>
                  </a:lnTo>
                  <a:lnTo>
                    <a:pt x="72072" y="72491"/>
                  </a:lnTo>
                  <a:lnTo>
                    <a:pt x="74803" y="69761"/>
                  </a:lnTo>
                  <a:lnTo>
                    <a:pt x="74803" y="63042"/>
                  </a:lnTo>
                  <a:close/>
                </a:path>
                <a:path w="5437505" h="294640">
                  <a:moveTo>
                    <a:pt x="90919" y="14465"/>
                  </a:moveTo>
                  <a:lnTo>
                    <a:pt x="88176" y="11734"/>
                  </a:lnTo>
                  <a:lnTo>
                    <a:pt x="81470" y="11734"/>
                  </a:lnTo>
                  <a:lnTo>
                    <a:pt x="78740" y="14465"/>
                  </a:lnTo>
                  <a:lnTo>
                    <a:pt x="78740" y="21196"/>
                  </a:lnTo>
                  <a:lnTo>
                    <a:pt x="81470" y="23914"/>
                  </a:lnTo>
                  <a:lnTo>
                    <a:pt x="88176" y="23914"/>
                  </a:lnTo>
                  <a:lnTo>
                    <a:pt x="90919" y="21196"/>
                  </a:lnTo>
                  <a:lnTo>
                    <a:pt x="90919" y="14465"/>
                  </a:lnTo>
                  <a:close/>
                </a:path>
                <a:path w="5437505" h="294640">
                  <a:moveTo>
                    <a:pt x="125158" y="2717"/>
                  </a:moveTo>
                  <a:lnTo>
                    <a:pt x="122428" y="0"/>
                  </a:lnTo>
                  <a:lnTo>
                    <a:pt x="115709" y="0"/>
                  </a:lnTo>
                  <a:lnTo>
                    <a:pt x="112991" y="2717"/>
                  </a:lnTo>
                  <a:lnTo>
                    <a:pt x="112991" y="9448"/>
                  </a:lnTo>
                  <a:lnTo>
                    <a:pt x="115709" y="12179"/>
                  </a:lnTo>
                  <a:lnTo>
                    <a:pt x="122428" y="12179"/>
                  </a:lnTo>
                  <a:lnTo>
                    <a:pt x="125158" y="9448"/>
                  </a:lnTo>
                  <a:lnTo>
                    <a:pt x="125158" y="2717"/>
                  </a:lnTo>
                  <a:close/>
                </a:path>
                <a:path w="5437505" h="294640">
                  <a:moveTo>
                    <a:pt x="5379859" y="112153"/>
                  </a:moveTo>
                  <a:lnTo>
                    <a:pt x="5377142" y="109423"/>
                  </a:lnTo>
                  <a:lnTo>
                    <a:pt x="5370423" y="109423"/>
                  </a:lnTo>
                  <a:lnTo>
                    <a:pt x="5367680" y="112153"/>
                  </a:lnTo>
                  <a:lnTo>
                    <a:pt x="5367680" y="118872"/>
                  </a:lnTo>
                  <a:lnTo>
                    <a:pt x="5370423" y="121602"/>
                  </a:lnTo>
                  <a:lnTo>
                    <a:pt x="5377142" y="121602"/>
                  </a:lnTo>
                  <a:lnTo>
                    <a:pt x="5379859" y="118872"/>
                  </a:lnTo>
                  <a:lnTo>
                    <a:pt x="5379859" y="112153"/>
                  </a:lnTo>
                  <a:close/>
                </a:path>
                <a:path w="5437505" h="294640">
                  <a:moveTo>
                    <a:pt x="5387187" y="136652"/>
                  </a:moveTo>
                  <a:lnTo>
                    <a:pt x="5384470" y="133934"/>
                  </a:lnTo>
                  <a:lnTo>
                    <a:pt x="5377751" y="133934"/>
                  </a:lnTo>
                  <a:lnTo>
                    <a:pt x="5375021" y="136652"/>
                  </a:lnTo>
                  <a:lnTo>
                    <a:pt x="5375021" y="143383"/>
                  </a:lnTo>
                  <a:lnTo>
                    <a:pt x="5377751" y="146113"/>
                  </a:lnTo>
                  <a:lnTo>
                    <a:pt x="5384470" y="146113"/>
                  </a:lnTo>
                  <a:lnTo>
                    <a:pt x="5387187" y="143383"/>
                  </a:lnTo>
                  <a:lnTo>
                    <a:pt x="5387187" y="136652"/>
                  </a:lnTo>
                  <a:close/>
                </a:path>
                <a:path w="5437505" h="294640">
                  <a:moveTo>
                    <a:pt x="5401221" y="185877"/>
                  </a:moveTo>
                  <a:lnTo>
                    <a:pt x="5398503" y="183159"/>
                  </a:lnTo>
                  <a:lnTo>
                    <a:pt x="5391785" y="183159"/>
                  </a:lnTo>
                  <a:lnTo>
                    <a:pt x="5389042" y="185877"/>
                  </a:lnTo>
                  <a:lnTo>
                    <a:pt x="5389042" y="192608"/>
                  </a:lnTo>
                  <a:lnTo>
                    <a:pt x="5391785" y="195338"/>
                  </a:lnTo>
                  <a:lnTo>
                    <a:pt x="5398503" y="195338"/>
                  </a:lnTo>
                  <a:lnTo>
                    <a:pt x="5401221" y="192608"/>
                  </a:lnTo>
                  <a:lnTo>
                    <a:pt x="5401221" y="185877"/>
                  </a:lnTo>
                  <a:close/>
                </a:path>
                <a:path w="5437505" h="294640">
                  <a:moveTo>
                    <a:pt x="5407939" y="210604"/>
                  </a:moveTo>
                  <a:lnTo>
                    <a:pt x="5405209" y="207860"/>
                  </a:lnTo>
                  <a:lnTo>
                    <a:pt x="5398478" y="207860"/>
                  </a:lnTo>
                  <a:lnTo>
                    <a:pt x="5395760" y="210604"/>
                  </a:lnTo>
                  <a:lnTo>
                    <a:pt x="5395760" y="217322"/>
                  </a:lnTo>
                  <a:lnTo>
                    <a:pt x="5398478" y="220040"/>
                  </a:lnTo>
                  <a:lnTo>
                    <a:pt x="5405209" y="220040"/>
                  </a:lnTo>
                  <a:lnTo>
                    <a:pt x="5407939" y="217322"/>
                  </a:lnTo>
                  <a:lnTo>
                    <a:pt x="5407939" y="210604"/>
                  </a:lnTo>
                  <a:close/>
                </a:path>
                <a:path w="5437505" h="294640">
                  <a:moveTo>
                    <a:pt x="5409616" y="111912"/>
                  </a:moveTo>
                  <a:lnTo>
                    <a:pt x="5406872" y="109181"/>
                  </a:lnTo>
                  <a:lnTo>
                    <a:pt x="5400167" y="109181"/>
                  </a:lnTo>
                  <a:lnTo>
                    <a:pt x="5397436" y="111912"/>
                  </a:lnTo>
                  <a:lnTo>
                    <a:pt x="5397436" y="118630"/>
                  </a:lnTo>
                  <a:lnTo>
                    <a:pt x="5400167" y="121361"/>
                  </a:lnTo>
                  <a:lnTo>
                    <a:pt x="5406872" y="121361"/>
                  </a:lnTo>
                  <a:lnTo>
                    <a:pt x="5409616" y="118630"/>
                  </a:lnTo>
                  <a:lnTo>
                    <a:pt x="5409616" y="111912"/>
                  </a:lnTo>
                  <a:close/>
                </a:path>
                <a:path w="5437505" h="294640">
                  <a:moveTo>
                    <a:pt x="5416829" y="136448"/>
                  </a:moveTo>
                  <a:lnTo>
                    <a:pt x="5414086" y="133705"/>
                  </a:lnTo>
                  <a:lnTo>
                    <a:pt x="5407380" y="133705"/>
                  </a:lnTo>
                  <a:lnTo>
                    <a:pt x="5404650" y="136448"/>
                  </a:lnTo>
                  <a:lnTo>
                    <a:pt x="5404650" y="143167"/>
                  </a:lnTo>
                  <a:lnTo>
                    <a:pt x="5407380" y="145884"/>
                  </a:lnTo>
                  <a:lnTo>
                    <a:pt x="5414086" y="145884"/>
                  </a:lnTo>
                  <a:lnTo>
                    <a:pt x="5416829" y="143167"/>
                  </a:lnTo>
                  <a:lnTo>
                    <a:pt x="5416829" y="136448"/>
                  </a:lnTo>
                  <a:close/>
                </a:path>
                <a:path w="5437505" h="294640">
                  <a:moveTo>
                    <a:pt x="5430748" y="185712"/>
                  </a:moveTo>
                  <a:lnTo>
                    <a:pt x="5428031" y="182981"/>
                  </a:lnTo>
                  <a:lnTo>
                    <a:pt x="5421312" y="182981"/>
                  </a:lnTo>
                  <a:lnTo>
                    <a:pt x="5418569" y="185712"/>
                  </a:lnTo>
                  <a:lnTo>
                    <a:pt x="5418569" y="192430"/>
                  </a:lnTo>
                  <a:lnTo>
                    <a:pt x="5421312" y="195160"/>
                  </a:lnTo>
                  <a:lnTo>
                    <a:pt x="5428031" y="195160"/>
                  </a:lnTo>
                  <a:lnTo>
                    <a:pt x="5430748" y="192430"/>
                  </a:lnTo>
                  <a:lnTo>
                    <a:pt x="5430748" y="185712"/>
                  </a:lnTo>
                  <a:close/>
                </a:path>
                <a:path w="5437505" h="294640">
                  <a:moveTo>
                    <a:pt x="5437352" y="210426"/>
                  </a:moveTo>
                  <a:lnTo>
                    <a:pt x="5434609" y="207695"/>
                  </a:lnTo>
                  <a:lnTo>
                    <a:pt x="5427904" y="207695"/>
                  </a:lnTo>
                  <a:lnTo>
                    <a:pt x="5425173" y="210426"/>
                  </a:lnTo>
                  <a:lnTo>
                    <a:pt x="5425173" y="217144"/>
                  </a:lnTo>
                  <a:lnTo>
                    <a:pt x="5427904" y="219875"/>
                  </a:lnTo>
                  <a:lnTo>
                    <a:pt x="5434609" y="219875"/>
                  </a:lnTo>
                  <a:lnTo>
                    <a:pt x="5437352" y="217144"/>
                  </a:lnTo>
                  <a:lnTo>
                    <a:pt x="5437352" y="210426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15486439" y="10250997"/>
              <a:ext cx="204585" cy="2045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14606885" y="9654161"/>
              <a:ext cx="204580" cy="2045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14270141" y="9427540"/>
              <a:ext cx="204580" cy="2045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842571" y="9381918"/>
              <a:ext cx="204580" cy="2045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412135" y="2810992"/>
            <a:ext cx="3281679" cy="2938780"/>
            <a:chOff x="1412135" y="2810992"/>
            <a:chExt cx="3281679" cy="2938780"/>
          </a:xfrm>
        </p:grpSpPr>
        <p:sp>
          <p:nvSpPr>
            <p:cNvPr id="11" name="object 11"/>
            <p:cNvSpPr/>
            <p:nvPr/>
          </p:nvSpPr>
          <p:spPr>
            <a:xfrm>
              <a:off x="1499577" y="2921952"/>
              <a:ext cx="3083560" cy="2740025"/>
            </a:xfrm>
            <a:custGeom>
              <a:avLst/>
              <a:gdLst/>
              <a:ahLst/>
              <a:cxnLst/>
              <a:rect l="l" t="t" r="r" b="b"/>
              <a:pathLst>
                <a:path w="3083560" h="2740025">
                  <a:moveTo>
                    <a:pt x="0" y="0"/>
                  </a:moveTo>
                  <a:lnTo>
                    <a:pt x="0" y="2739979"/>
                  </a:lnTo>
                  <a:lnTo>
                    <a:pt x="3083194" y="2739979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12135" y="2810992"/>
              <a:ext cx="174863" cy="1571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36584" y="5574510"/>
              <a:ext cx="157147" cy="1748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99577" y="2889566"/>
              <a:ext cx="2827655" cy="2781935"/>
            </a:xfrm>
            <a:custGeom>
              <a:avLst/>
              <a:gdLst/>
              <a:ahLst/>
              <a:cxnLst/>
              <a:rect l="l" t="t" r="r" b="b"/>
              <a:pathLst>
                <a:path w="2827654" h="2781935">
                  <a:moveTo>
                    <a:pt x="2827547" y="0"/>
                  </a:moveTo>
                  <a:lnTo>
                    <a:pt x="2380900" y="1170230"/>
                  </a:lnTo>
                  <a:lnTo>
                    <a:pt x="1937481" y="1848328"/>
                  </a:lnTo>
                  <a:lnTo>
                    <a:pt x="1232209" y="2293513"/>
                  </a:lnTo>
                  <a:lnTo>
                    <a:pt x="0" y="2765004"/>
                  </a:lnTo>
                  <a:lnTo>
                    <a:pt x="2827547" y="2781527"/>
                  </a:lnTo>
                  <a:lnTo>
                    <a:pt x="2827547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71493" y="2833945"/>
              <a:ext cx="111242" cy="1112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643531" y="7640469"/>
            <a:ext cx="2600960" cy="2938780"/>
            <a:chOff x="1643531" y="7640469"/>
            <a:chExt cx="2600960" cy="2938780"/>
          </a:xfrm>
        </p:grpSpPr>
        <p:sp>
          <p:nvSpPr>
            <p:cNvPr id="21" name="object 21"/>
            <p:cNvSpPr/>
            <p:nvPr/>
          </p:nvSpPr>
          <p:spPr>
            <a:xfrm>
              <a:off x="2532006" y="7952815"/>
              <a:ext cx="911225" cy="2534285"/>
            </a:xfrm>
            <a:custGeom>
              <a:avLst/>
              <a:gdLst/>
              <a:ahLst/>
              <a:cxnLst/>
              <a:rect l="l" t="t" r="r" b="b"/>
              <a:pathLst>
                <a:path w="911225" h="2534284">
                  <a:moveTo>
                    <a:pt x="910967" y="0"/>
                  </a:moveTo>
                  <a:lnTo>
                    <a:pt x="0" y="0"/>
                  </a:lnTo>
                  <a:lnTo>
                    <a:pt x="0" y="2533954"/>
                  </a:lnTo>
                  <a:lnTo>
                    <a:pt x="910967" y="2533954"/>
                  </a:lnTo>
                  <a:lnTo>
                    <a:pt x="910967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30983" y="7751429"/>
              <a:ext cx="2402205" cy="2740025"/>
            </a:xfrm>
            <a:custGeom>
              <a:avLst/>
              <a:gdLst/>
              <a:ahLst/>
              <a:cxnLst/>
              <a:rect l="l" t="t" r="r" b="b"/>
              <a:pathLst>
                <a:path w="2402204" h="2740025">
                  <a:moveTo>
                    <a:pt x="0" y="0"/>
                  </a:moveTo>
                  <a:lnTo>
                    <a:pt x="0" y="2739979"/>
                  </a:lnTo>
                  <a:lnTo>
                    <a:pt x="2402042" y="2739979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43531" y="7640469"/>
              <a:ext cx="174863" cy="15714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086849" y="10403987"/>
              <a:ext cx="157147" cy="1748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10780" y="7872692"/>
              <a:ext cx="153429" cy="1534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118840" y="2788354"/>
            <a:ext cx="2600960" cy="2938780"/>
            <a:chOff x="6118840" y="2788354"/>
            <a:chExt cx="2600960" cy="2938780"/>
          </a:xfrm>
        </p:grpSpPr>
        <p:sp>
          <p:nvSpPr>
            <p:cNvPr id="30" name="object 30"/>
            <p:cNvSpPr/>
            <p:nvPr/>
          </p:nvSpPr>
          <p:spPr>
            <a:xfrm>
              <a:off x="7007305" y="3100701"/>
              <a:ext cx="911225" cy="2534285"/>
            </a:xfrm>
            <a:custGeom>
              <a:avLst/>
              <a:gdLst/>
              <a:ahLst/>
              <a:cxnLst/>
              <a:rect l="l" t="t" r="r" b="b"/>
              <a:pathLst>
                <a:path w="911225" h="2534285">
                  <a:moveTo>
                    <a:pt x="910967" y="0"/>
                  </a:moveTo>
                  <a:lnTo>
                    <a:pt x="0" y="0"/>
                  </a:lnTo>
                  <a:lnTo>
                    <a:pt x="0" y="2533954"/>
                  </a:lnTo>
                  <a:lnTo>
                    <a:pt x="910967" y="2533954"/>
                  </a:lnTo>
                  <a:lnTo>
                    <a:pt x="910967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206282" y="2899314"/>
              <a:ext cx="2402205" cy="2740025"/>
            </a:xfrm>
            <a:custGeom>
              <a:avLst/>
              <a:gdLst/>
              <a:ahLst/>
              <a:cxnLst/>
              <a:rect l="l" t="t" r="r" b="b"/>
              <a:pathLst>
                <a:path w="2402204" h="2740025">
                  <a:moveTo>
                    <a:pt x="0" y="0"/>
                  </a:moveTo>
                  <a:lnTo>
                    <a:pt x="0" y="2739979"/>
                  </a:lnTo>
                  <a:lnTo>
                    <a:pt x="2402052" y="2739979"/>
                  </a:lnTo>
                </a:path>
              </a:pathLst>
            </a:custGeom>
            <a:ln w="18386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18840" y="2788354"/>
              <a:ext cx="174863" cy="1571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62147" y="5551872"/>
              <a:ext cx="157147" cy="1748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86079" y="3020578"/>
              <a:ext cx="153429" cy="1534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481660" y="335068"/>
            <a:ext cx="2157095" cy="83820"/>
            <a:chOff x="481660" y="335068"/>
            <a:chExt cx="2157095" cy="83820"/>
          </a:xfrm>
        </p:grpSpPr>
        <p:sp>
          <p:nvSpPr>
            <p:cNvPr id="4" name="object 4"/>
            <p:cNvSpPr/>
            <p:nvPr/>
          </p:nvSpPr>
          <p:spPr>
            <a:xfrm>
              <a:off x="481660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5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1D30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0161" y="335068"/>
              <a:ext cx="1078865" cy="83820"/>
            </a:xfrm>
            <a:custGeom>
              <a:avLst/>
              <a:gdLst/>
              <a:ahLst/>
              <a:cxnLst/>
              <a:rect l="l" t="t" r="r" b="b"/>
              <a:pathLst>
                <a:path w="1078864" h="83820">
                  <a:moveTo>
                    <a:pt x="1078501" y="0"/>
                  </a:moveTo>
                  <a:lnTo>
                    <a:pt x="0" y="0"/>
                  </a:lnTo>
                  <a:lnTo>
                    <a:pt x="0" y="83767"/>
                  </a:lnTo>
                  <a:lnTo>
                    <a:pt x="1078501" y="83767"/>
                  </a:lnTo>
                  <a:lnTo>
                    <a:pt x="1078501" y="0"/>
                  </a:lnTo>
                  <a:close/>
                </a:path>
              </a:pathLst>
            </a:custGeom>
            <a:solidFill>
              <a:srgbClr val="0379E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81660" y="2378075"/>
            <a:ext cx="8882535" cy="7206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56009" y="2529116"/>
            <a:ext cx="10005433" cy="72061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A1A1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105</Words>
  <Application>Microsoft Office PowerPoint</Application>
  <PresentationFormat>Custom</PresentationFormat>
  <Paragraphs>117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AoyagiKouzanFontT</vt:lpstr>
      <vt:lpstr>Arial</vt:lpstr>
      <vt:lpstr>Calibri</vt:lpstr>
      <vt:lpstr>Carlito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ParkGenie</dc:title>
  <dc:creator>Anshumaan</dc:creator>
  <cp:lastModifiedBy>Lenovo Flex5</cp:lastModifiedBy>
  <cp:revision>1</cp:revision>
  <dcterms:created xsi:type="dcterms:W3CDTF">2021-11-23T10:08:08Z</dcterms:created>
  <dcterms:modified xsi:type="dcterms:W3CDTF">2021-11-23T10:32:48Z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2021-08-21T00:00:00Z</vt:filetime>
  </property>
  <property fmtid="{D5CDD505-2E9C-101B-9397-08002B2CF9AE}" pid="3" name="Creator">
    <vt:lpwstr>Adobe Illustrator CC 23.1 (Windows)</vt:lpwstr>
  </property>
  <property fmtid="{D5CDD505-2E9C-101B-9397-08002B2CF9AE}" pid="4" name="LastSaved">
    <vt:filetime>2021-11-23T00:00:00Z</vt:filetime>
  </property>
</Properties>
</file>